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sldIdLst>
    <p:sldId id="286" r:id="rId3"/>
    <p:sldId id="274" r:id="rId4"/>
    <p:sldId id="296" r:id="rId5"/>
    <p:sldId id="297" r:id="rId6"/>
    <p:sldId id="298" r:id="rId7"/>
    <p:sldId id="299" r:id="rId8"/>
    <p:sldId id="265" r:id="rId9"/>
    <p:sldId id="285" r:id="rId10"/>
    <p:sldId id="300" r:id="rId11"/>
    <p:sldId id="261" r:id="rId12"/>
    <p:sldId id="293" r:id="rId13"/>
    <p:sldId id="301" r:id="rId14"/>
    <p:sldId id="294" r:id="rId15"/>
    <p:sldId id="302" r:id="rId16"/>
    <p:sldId id="292" r:id="rId17"/>
    <p:sldId id="278" r:id="rId18"/>
    <p:sldId id="272" r:id="rId19"/>
    <p:sldId id="259"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7" autoAdjust="0"/>
    <p:restoredTop sz="94660"/>
  </p:normalViewPr>
  <p:slideViewPr>
    <p:cSldViewPr snapToGrid="0">
      <p:cViewPr varScale="1">
        <p:scale>
          <a:sx n="80" d="100"/>
          <a:sy n="80" d="100"/>
        </p:scale>
        <p:origin x="186"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akuyaIwase\Documents\MATLAB\bat_algorithm\griewank_renew\20171024\novelty\renew_pop\center\n=20\seed01\iter100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akuyaIwase\Documents\MATLAB\bat_algorithm\griewank_renew\20171024\novelty\renew_pop\scatter\n=20\seed01\iter100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akuyaIwase\Documents\MATLAB\bat_algorithm\griewank_renew\20171024\novelty\immutable\centre\n=20\seed01\iter100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akuyaIwase\Documents\MATLAB\bat_algorithm\griewank_renew\20171024\novelty\immutable\scatter\n=20\seed01\iter100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Sheet1!$B$1:$B$1000</c:f>
              <c:numCache>
                <c:formatCode>General</c:formatCode>
                <c:ptCount val="1000"/>
                <c:pt idx="0">
                  <c:v>0.59164566032953125</c:v>
                </c:pt>
                <c:pt idx="1">
                  <c:v>0.59164566032953125</c:v>
                </c:pt>
                <c:pt idx="2">
                  <c:v>0.59164566032953125</c:v>
                </c:pt>
                <c:pt idx="3">
                  <c:v>0.59164566032953125</c:v>
                </c:pt>
                <c:pt idx="4">
                  <c:v>0.59164566032953125</c:v>
                </c:pt>
                <c:pt idx="5">
                  <c:v>0.59164566032953125</c:v>
                </c:pt>
                <c:pt idx="6">
                  <c:v>0.59164566032953125</c:v>
                </c:pt>
                <c:pt idx="7">
                  <c:v>0.59164566032953125</c:v>
                </c:pt>
                <c:pt idx="8">
                  <c:v>0.59164566032953125</c:v>
                </c:pt>
                <c:pt idx="9">
                  <c:v>0.59164566032953125</c:v>
                </c:pt>
                <c:pt idx="10">
                  <c:v>0.59164566032953125</c:v>
                </c:pt>
                <c:pt idx="11">
                  <c:v>0.59164566032953125</c:v>
                </c:pt>
                <c:pt idx="12">
                  <c:v>0.59164566032953125</c:v>
                </c:pt>
                <c:pt idx="13">
                  <c:v>0.59164566032953125</c:v>
                </c:pt>
                <c:pt idx="14">
                  <c:v>0.59164566032953125</c:v>
                </c:pt>
                <c:pt idx="15">
                  <c:v>0.59164566032953125</c:v>
                </c:pt>
                <c:pt idx="16">
                  <c:v>0.59164566032953125</c:v>
                </c:pt>
                <c:pt idx="17">
                  <c:v>0.59164566032953125</c:v>
                </c:pt>
                <c:pt idx="18">
                  <c:v>0.59164566032953125</c:v>
                </c:pt>
                <c:pt idx="19">
                  <c:v>0.59164566032953125</c:v>
                </c:pt>
                <c:pt idx="20">
                  <c:v>0.59164566032953125</c:v>
                </c:pt>
                <c:pt idx="21">
                  <c:v>0.59164566032953125</c:v>
                </c:pt>
                <c:pt idx="22">
                  <c:v>0.59164566032953125</c:v>
                </c:pt>
                <c:pt idx="23">
                  <c:v>0.56896810620250982</c:v>
                </c:pt>
                <c:pt idx="24">
                  <c:v>0.33177493837659167</c:v>
                </c:pt>
                <c:pt idx="25">
                  <c:v>0.33177493837659167</c:v>
                </c:pt>
                <c:pt idx="26">
                  <c:v>0.33177493837659167</c:v>
                </c:pt>
                <c:pt idx="27">
                  <c:v>0.33177493837659167</c:v>
                </c:pt>
                <c:pt idx="28">
                  <c:v>0.33177493837659167</c:v>
                </c:pt>
                <c:pt idx="29">
                  <c:v>0.33177493837659167</c:v>
                </c:pt>
                <c:pt idx="30">
                  <c:v>0.33177493837659167</c:v>
                </c:pt>
                <c:pt idx="31">
                  <c:v>0.33177493837659167</c:v>
                </c:pt>
                <c:pt idx="32">
                  <c:v>0.33177493837659167</c:v>
                </c:pt>
                <c:pt idx="33">
                  <c:v>0.33177493837659167</c:v>
                </c:pt>
                <c:pt idx="34">
                  <c:v>0.33177493837659167</c:v>
                </c:pt>
                <c:pt idx="35">
                  <c:v>0.33177493837659167</c:v>
                </c:pt>
                <c:pt idx="36">
                  <c:v>0.33177493837659167</c:v>
                </c:pt>
                <c:pt idx="37">
                  <c:v>0.33177493837659167</c:v>
                </c:pt>
                <c:pt idx="38">
                  <c:v>0.33177493837659167</c:v>
                </c:pt>
                <c:pt idx="39">
                  <c:v>0.33177493837659167</c:v>
                </c:pt>
                <c:pt idx="40">
                  <c:v>0.33177493837659167</c:v>
                </c:pt>
                <c:pt idx="41">
                  <c:v>0.33177493837659167</c:v>
                </c:pt>
                <c:pt idx="42">
                  <c:v>0.33160188186838413</c:v>
                </c:pt>
                <c:pt idx="43">
                  <c:v>0.33160188186838413</c:v>
                </c:pt>
                <c:pt idx="44">
                  <c:v>0.33160188186838413</c:v>
                </c:pt>
                <c:pt idx="45">
                  <c:v>0.33160188186838413</c:v>
                </c:pt>
                <c:pt idx="46">
                  <c:v>0.33160188186838413</c:v>
                </c:pt>
                <c:pt idx="47">
                  <c:v>0.33160188186838413</c:v>
                </c:pt>
                <c:pt idx="48">
                  <c:v>0.33160188186838413</c:v>
                </c:pt>
                <c:pt idx="49">
                  <c:v>0.33160188186838413</c:v>
                </c:pt>
                <c:pt idx="50">
                  <c:v>0.33160188186838413</c:v>
                </c:pt>
                <c:pt idx="51">
                  <c:v>0.33160188186838413</c:v>
                </c:pt>
                <c:pt idx="52">
                  <c:v>0.33160188186838413</c:v>
                </c:pt>
                <c:pt idx="53">
                  <c:v>0.33160188186838413</c:v>
                </c:pt>
                <c:pt idx="54">
                  <c:v>0.33160188186838413</c:v>
                </c:pt>
                <c:pt idx="55">
                  <c:v>0.33160188186838413</c:v>
                </c:pt>
                <c:pt idx="56">
                  <c:v>0.33160188186838413</c:v>
                </c:pt>
                <c:pt idx="57">
                  <c:v>0.33160188186838413</c:v>
                </c:pt>
                <c:pt idx="58">
                  <c:v>0.33160188186838413</c:v>
                </c:pt>
                <c:pt idx="59">
                  <c:v>0.33160188186838413</c:v>
                </c:pt>
                <c:pt idx="60">
                  <c:v>0.33160188186838413</c:v>
                </c:pt>
                <c:pt idx="61">
                  <c:v>0.33160188186838413</c:v>
                </c:pt>
                <c:pt idx="62">
                  <c:v>0.33160188186838413</c:v>
                </c:pt>
                <c:pt idx="63">
                  <c:v>0.33160188186838413</c:v>
                </c:pt>
                <c:pt idx="64">
                  <c:v>0.33160188186838413</c:v>
                </c:pt>
                <c:pt idx="65">
                  <c:v>0.33160188186838413</c:v>
                </c:pt>
                <c:pt idx="66">
                  <c:v>0.33160188186838413</c:v>
                </c:pt>
                <c:pt idx="67">
                  <c:v>0.33160188186838413</c:v>
                </c:pt>
                <c:pt idx="68">
                  <c:v>0.33160188186838413</c:v>
                </c:pt>
                <c:pt idx="69">
                  <c:v>0.33160188186838413</c:v>
                </c:pt>
                <c:pt idx="70">
                  <c:v>0.33160188186838413</c:v>
                </c:pt>
                <c:pt idx="71">
                  <c:v>0.33160188186838413</c:v>
                </c:pt>
                <c:pt idx="72">
                  <c:v>0.33160188186838413</c:v>
                </c:pt>
                <c:pt idx="73">
                  <c:v>0.33160188186838413</c:v>
                </c:pt>
                <c:pt idx="74">
                  <c:v>0.33160188186838413</c:v>
                </c:pt>
                <c:pt idx="75">
                  <c:v>0.16924517826221186</c:v>
                </c:pt>
                <c:pt idx="76">
                  <c:v>0.1577070587234175</c:v>
                </c:pt>
                <c:pt idx="77">
                  <c:v>0.1577070587234175</c:v>
                </c:pt>
                <c:pt idx="78">
                  <c:v>0.1577070587234175</c:v>
                </c:pt>
                <c:pt idx="79">
                  <c:v>0.1577070587234175</c:v>
                </c:pt>
                <c:pt idx="80">
                  <c:v>0.1577070587234175</c:v>
                </c:pt>
                <c:pt idx="81">
                  <c:v>0.1577070587234175</c:v>
                </c:pt>
                <c:pt idx="82">
                  <c:v>0.1577070587234175</c:v>
                </c:pt>
                <c:pt idx="83">
                  <c:v>0.1577070587234175</c:v>
                </c:pt>
                <c:pt idx="84">
                  <c:v>0.1577070587234175</c:v>
                </c:pt>
                <c:pt idx="85">
                  <c:v>0.1577070587234175</c:v>
                </c:pt>
                <c:pt idx="86">
                  <c:v>0.1577070587234175</c:v>
                </c:pt>
                <c:pt idx="87">
                  <c:v>0.1577070587234175</c:v>
                </c:pt>
                <c:pt idx="88">
                  <c:v>0.1577070587234175</c:v>
                </c:pt>
                <c:pt idx="89">
                  <c:v>0.1577070587234175</c:v>
                </c:pt>
                <c:pt idx="90">
                  <c:v>0.1577070587234175</c:v>
                </c:pt>
                <c:pt idx="91">
                  <c:v>0.1577070587234175</c:v>
                </c:pt>
                <c:pt idx="92">
                  <c:v>0.1577070587234175</c:v>
                </c:pt>
                <c:pt idx="93">
                  <c:v>0.1577070587234175</c:v>
                </c:pt>
                <c:pt idx="94">
                  <c:v>0.1577070587234175</c:v>
                </c:pt>
                <c:pt idx="95">
                  <c:v>0.1577070587234175</c:v>
                </c:pt>
                <c:pt idx="96">
                  <c:v>0.1577070587234175</c:v>
                </c:pt>
                <c:pt idx="97">
                  <c:v>0.1577070587234175</c:v>
                </c:pt>
                <c:pt idx="98">
                  <c:v>0.1577070587234175</c:v>
                </c:pt>
                <c:pt idx="99">
                  <c:v>0.1577070587234175</c:v>
                </c:pt>
                <c:pt idx="100">
                  <c:v>0.1577070587234175</c:v>
                </c:pt>
                <c:pt idx="101">
                  <c:v>0.1577070587234175</c:v>
                </c:pt>
                <c:pt idx="102">
                  <c:v>0.1577070587234175</c:v>
                </c:pt>
                <c:pt idx="103">
                  <c:v>0.1577070587234175</c:v>
                </c:pt>
                <c:pt idx="104">
                  <c:v>0.1577070587234175</c:v>
                </c:pt>
                <c:pt idx="105">
                  <c:v>0.1577070587234175</c:v>
                </c:pt>
                <c:pt idx="106">
                  <c:v>0.1577070587234175</c:v>
                </c:pt>
                <c:pt idx="107">
                  <c:v>0.1577070587234175</c:v>
                </c:pt>
                <c:pt idx="108">
                  <c:v>0.1577070587234175</c:v>
                </c:pt>
                <c:pt idx="109">
                  <c:v>0.1577070587234175</c:v>
                </c:pt>
                <c:pt idx="110">
                  <c:v>0.1577070587234175</c:v>
                </c:pt>
                <c:pt idx="111">
                  <c:v>0.1577070587234175</c:v>
                </c:pt>
                <c:pt idx="112">
                  <c:v>0.1577070587234175</c:v>
                </c:pt>
                <c:pt idx="113">
                  <c:v>0.1577070587234175</c:v>
                </c:pt>
                <c:pt idx="114">
                  <c:v>0.1577070587234175</c:v>
                </c:pt>
                <c:pt idx="115">
                  <c:v>0.1577070587234175</c:v>
                </c:pt>
                <c:pt idx="116">
                  <c:v>0.1577070587234175</c:v>
                </c:pt>
                <c:pt idx="117">
                  <c:v>0.1577070587234175</c:v>
                </c:pt>
                <c:pt idx="118">
                  <c:v>0.1577070587234175</c:v>
                </c:pt>
                <c:pt idx="119">
                  <c:v>0.1577070587234175</c:v>
                </c:pt>
                <c:pt idx="120">
                  <c:v>0.1577070587234175</c:v>
                </c:pt>
                <c:pt idx="121">
                  <c:v>0.1577070587234175</c:v>
                </c:pt>
                <c:pt idx="122">
                  <c:v>0.1577070587234175</c:v>
                </c:pt>
                <c:pt idx="123">
                  <c:v>0.1577070587234175</c:v>
                </c:pt>
                <c:pt idx="124">
                  <c:v>0.1577070587234175</c:v>
                </c:pt>
                <c:pt idx="125">
                  <c:v>0.1577070587234175</c:v>
                </c:pt>
                <c:pt idx="126">
                  <c:v>0.1577070587234175</c:v>
                </c:pt>
                <c:pt idx="127">
                  <c:v>0.1577070587234175</c:v>
                </c:pt>
                <c:pt idx="128">
                  <c:v>0.1577070587234175</c:v>
                </c:pt>
                <c:pt idx="129">
                  <c:v>0.1577070587234175</c:v>
                </c:pt>
                <c:pt idx="130">
                  <c:v>0.1577070587234175</c:v>
                </c:pt>
                <c:pt idx="131">
                  <c:v>0.1577070587234175</c:v>
                </c:pt>
                <c:pt idx="132">
                  <c:v>0.1577070587234175</c:v>
                </c:pt>
                <c:pt idx="133">
                  <c:v>0.1577070587234175</c:v>
                </c:pt>
                <c:pt idx="134">
                  <c:v>0.1577070587234175</c:v>
                </c:pt>
                <c:pt idx="135">
                  <c:v>0.1577070587234175</c:v>
                </c:pt>
                <c:pt idx="136">
                  <c:v>0.1577070587234175</c:v>
                </c:pt>
                <c:pt idx="137">
                  <c:v>0.1577070587234175</c:v>
                </c:pt>
                <c:pt idx="138">
                  <c:v>2.8679914242411675E-2</c:v>
                </c:pt>
                <c:pt idx="139">
                  <c:v>2.8679914242411675E-2</c:v>
                </c:pt>
                <c:pt idx="140">
                  <c:v>2.716784091939084E-2</c:v>
                </c:pt>
                <c:pt idx="141">
                  <c:v>2.716784091939084E-2</c:v>
                </c:pt>
                <c:pt idx="142">
                  <c:v>2.716784091939084E-2</c:v>
                </c:pt>
                <c:pt idx="143">
                  <c:v>2.3106791948456884E-2</c:v>
                </c:pt>
                <c:pt idx="144">
                  <c:v>2.3106791948456884E-2</c:v>
                </c:pt>
                <c:pt idx="145">
                  <c:v>2.3106791948456884E-2</c:v>
                </c:pt>
                <c:pt idx="146">
                  <c:v>2.3106791948456884E-2</c:v>
                </c:pt>
                <c:pt idx="147">
                  <c:v>2.3106791948456884E-2</c:v>
                </c:pt>
                <c:pt idx="148">
                  <c:v>2.3106791948456884E-2</c:v>
                </c:pt>
                <c:pt idx="149">
                  <c:v>2.3106791948456884E-2</c:v>
                </c:pt>
                <c:pt idx="150">
                  <c:v>2.3106791948456884E-2</c:v>
                </c:pt>
                <c:pt idx="151">
                  <c:v>2.3106791948456884E-2</c:v>
                </c:pt>
                <c:pt idx="152">
                  <c:v>2.3106791948456884E-2</c:v>
                </c:pt>
                <c:pt idx="153">
                  <c:v>2.3106791948456884E-2</c:v>
                </c:pt>
                <c:pt idx="154">
                  <c:v>2.3106791948456884E-2</c:v>
                </c:pt>
                <c:pt idx="155">
                  <c:v>2.3106791948456884E-2</c:v>
                </c:pt>
                <c:pt idx="156">
                  <c:v>2.3106791948456884E-2</c:v>
                </c:pt>
                <c:pt idx="157">
                  <c:v>2.3106791948456884E-2</c:v>
                </c:pt>
                <c:pt idx="158">
                  <c:v>2.3106791948456884E-2</c:v>
                </c:pt>
                <c:pt idx="159">
                  <c:v>2.3106791948456884E-2</c:v>
                </c:pt>
                <c:pt idx="160">
                  <c:v>2.3106791948456884E-2</c:v>
                </c:pt>
                <c:pt idx="161">
                  <c:v>2.3106791948456884E-2</c:v>
                </c:pt>
                <c:pt idx="162">
                  <c:v>2.3106791948456884E-2</c:v>
                </c:pt>
                <c:pt idx="163">
                  <c:v>2.3106791948456884E-2</c:v>
                </c:pt>
                <c:pt idx="164">
                  <c:v>2.3106791948456884E-2</c:v>
                </c:pt>
                <c:pt idx="165">
                  <c:v>2.3106791948456884E-2</c:v>
                </c:pt>
                <c:pt idx="166">
                  <c:v>2.3106791948456884E-2</c:v>
                </c:pt>
                <c:pt idx="167">
                  <c:v>2.3106791948456884E-2</c:v>
                </c:pt>
                <c:pt idx="168">
                  <c:v>2.3106791948456884E-2</c:v>
                </c:pt>
                <c:pt idx="169">
                  <c:v>2.3106791948456884E-2</c:v>
                </c:pt>
                <c:pt idx="170">
                  <c:v>2.3106791948456884E-2</c:v>
                </c:pt>
                <c:pt idx="171">
                  <c:v>2.3106791948456884E-2</c:v>
                </c:pt>
                <c:pt idx="172">
                  <c:v>2.3106791948456884E-2</c:v>
                </c:pt>
                <c:pt idx="173">
                  <c:v>2.3106791948456884E-2</c:v>
                </c:pt>
                <c:pt idx="174">
                  <c:v>2.3106791948456884E-2</c:v>
                </c:pt>
                <c:pt idx="175">
                  <c:v>2.3106791948456884E-2</c:v>
                </c:pt>
                <c:pt idx="176">
                  <c:v>2.3106791948456884E-2</c:v>
                </c:pt>
                <c:pt idx="177">
                  <c:v>2.3106791948456884E-2</c:v>
                </c:pt>
                <c:pt idx="178">
                  <c:v>2.3106791948456884E-2</c:v>
                </c:pt>
                <c:pt idx="179">
                  <c:v>2.3106791948456884E-2</c:v>
                </c:pt>
                <c:pt idx="180">
                  <c:v>2.3106791948456884E-2</c:v>
                </c:pt>
                <c:pt idx="181">
                  <c:v>2.3106791948456884E-2</c:v>
                </c:pt>
                <c:pt idx="182">
                  <c:v>2.3106791948456884E-2</c:v>
                </c:pt>
                <c:pt idx="183">
                  <c:v>2.3106791948456884E-2</c:v>
                </c:pt>
                <c:pt idx="184">
                  <c:v>2.3106791948456884E-2</c:v>
                </c:pt>
                <c:pt idx="185">
                  <c:v>2.3106791948456884E-2</c:v>
                </c:pt>
                <c:pt idx="186">
                  <c:v>2.3106791948456884E-2</c:v>
                </c:pt>
                <c:pt idx="187">
                  <c:v>2.3106791948456884E-2</c:v>
                </c:pt>
                <c:pt idx="188">
                  <c:v>2.3106791948456884E-2</c:v>
                </c:pt>
                <c:pt idx="189">
                  <c:v>2.3106791948456884E-2</c:v>
                </c:pt>
                <c:pt idx="190">
                  <c:v>2.3106791948456884E-2</c:v>
                </c:pt>
                <c:pt idx="191">
                  <c:v>2.3106791948456884E-2</c:v>
                </c:pt>
                <c:pt idx="192">
                  <c:v>2.3106791948456884E-2</c:v>
                </c:pt>
                <c:pt idx="193">
                  <c:v>2.3106791948456884E-2</c:v>
                </c:pt>
                <c:pt idx="194">
                  <c:v>2.3106791948456884E-2</c:v>
                </c:pt>
                <c:pt idx="195">
                  <c:v>2.3106791948456884E-2</c:v>
                </c:pt>
                <c:pt idx="196">
                  <c:v>2.3106791948456884E-2</c:v>
                </c:pt>
                <c:pt idx="197">
                  <c:v>2.3106791948456884E-2</c:v>
                </c:pt>
                <c:pt idx="198">
                  <c:v>2.3106791948456884E-2</c:v>
                </c:pt>
                <c:pt idx="199">
                  <c:v>2.3106791948456884E-2</c:v>
                </c:pt>
                <c:pt idx="200">
                  <c:v>2.3106791948456884E-2</c:v>
                </c:pt>
                <c:pt idx="201">
                  <c:v>2.3106791948456884E-2</c:v>
                </c:pt>
                <c:pt idx="202">
                  <c:v>2.3106791948456884E-2</c:v>
                </c:pt>
                <c:pt idx="203">
                  <c:v>2.3106791948456884E-2</c:v>
                </c:pt>
                <c:pt idx="204">
                  <c:v>2.3106791948456884E-2</c:v>
                </c:pt>
                <c:pt idx="205">
                  <c:v>2.3106791948456884E-2</c:v>
                </c:pt>
                <c:pt idx="206">
                  <c:v>2.3106791948456884E-2</c:v>
                </c:pt>
                <c:pt idx="207">
                  <c:v>2.3106791948456884E-2</c:v>
                </c:pt>
                <c:pt idx="208">
                  <c:v>2.3106791948456884E-2</c:v>
                </c:pt>
                <c:pt idx="209">
                  <c:v>2.3106791948456884E-2</c:v>
                </c:pt>
                <c:pt idx="210">
                  <c:v>2.3106791948456884E-2</c:v>
                </c:pt>
                <c:pt idx="211">
                  <c:v>2.3106791948456884E-2</c:v>
                </c:pt>
                <c:pt idx="212">
                  <c:v>2.3106791948456884E-2</c:v>
                </c:pt>
                <c:pt idx="213">
                  <c:v>2.3106791948456884E-2</c:v>
                </c:pt>
                <c:pt idx="214">
                  <c:v>2.3106791948456884E-2</c:v>
                </c:pt>
                <c:pt idx="215">
                  <c:v>2.3106791948456884E-2</c:v>
                </c:pt>
                <c:pt idx="216">
                  <c:v>2.3106791948456884E-2</c:v>
                </c:pt>
                <c:pt idx="217">
                  <c:v>2.3106791948456884E-2</c:v>
                </c:pt>
                <c:pt idx="218">
                  <c:v>2.3106791948456884E-2</c:v>
                </c:pt>
                <c:pt idx="219">
                  <c:v>2.3106791948456884E-2</c:v>
                </c:pt>
                <c:pt idx="220">
                  <c:v>2.3106791948456884E-2</c:v>
                </c:pt>
                <c:pt idx="221">
                  <c:v>2.3106791948456884E-2</c:v>
                </c:pt>
                <c:pt idx="222">
                  <c:v>2.3106791948456884E-2</c:v>
                </c:pt>
                <c:pt idx="223">
                  <c:v>2.3106791948456884E-2</c:v>
                </c:pt>
                <c:pt idx="224">
                  <c:v>2.3106791948456884E-2</c:v>
                </c:pt>
                <c:pt idx="225">
                  <c:v>2.3106791948456884E-2</c:v>
                </c:pt>
                <c:pt idx="226">
                  <c:v>2.3106791948456884E-2</c:v>
                </c:pt>
                <c:pt idx="227">
                  <c:v>2.3106791948456884E-2</c:v>
                </c:pt>
                <c:pt idx="228">
                  <c:v>2.3106791948456884E-2</c:v>
                </c:pt>
                <c:pt idx="229">
                  <c:v>2.3106791948456884E-2</c:v>
                </c:pt>
                <c:pt idx="230">
                  <c:v>2.3106791948456884E-2</c:v>
                </c:pt>
                <c:pt idx="231">
                  <c:v>2.3106791948456884E-2</c:v>
                </c:pt>
                <c:pt idx="232">
                  <c:v>2.3106791948456884E-2</c:v>
                </c:pt>
                <c:pt idx="233">
                  <c:v>2.3106791948456884E-2</c:v>
                </c:pt>
                <c:pt idx="234">
                  <c:v>2.3106791948456884E-2</c:v>
                </c:pt>
                <c:pt idx="235">
                  <c:v>2.3106791948456884E-2</c:v>
                </c:pt>
                <c:pt idx="236">
                  <c:v>2.3106791948456884E-2</c:v>
                </c:pt>
                <c:pt idx="237">
                  <c:v>2.3106791948456884E-2</c:v>
                </c:pt>
                <c:pt idx="238">
                  <c:v>2.3106791948456884E-2</c:v>
                </c:pt>
                <c:pt idx="239">
                  <c:v>2.3106791948456884E-2</c:v>
                </c:pt>
                <c:pt idx="240">
                  <c:v>2.3106791948456884E-2</c:v>
                </c:pt>
                <c:pt idx="241">
                  <c:v>2.3106791948456884E-2</c:v>
                </c:pt>
                <c:pt idx="242">
                  <c:v>2.3106791948456884E-2</c:v>
                </c:pt>
                <c:pt idx="243">
                  <c:v>2.3106791948456884E-2</c:v>
                </c:pt>
                <c:pt idx="244">
                  <c:v>2.3106791948456884E-2</c:v>
                </c:pt>
                <c:pt idx="245">
                  <c:v>2.3106791948456884E-2</c:v>
                </c:pt>
                <c:pt idx="246">
                  <c:v>2.3106791948456884E-2</c:v>
                </c:pt>
                <c:pt idx="247">
                  <c:v>2.3106791948456884E-2</c:v>
                </c:pt>
                <c:pt idx="248">
                  <c:v>2.3106791948456884E-2</c:v>
                </c:pt>
                <c:pt idx="249">
                  <c:v>2.3106791948456884E-2</c:v>
                </c:pt>
                <c:pt idx="250">
                  <c:v>2.3106791948456884E-2</c:v>
                </c:pt>
                <c:pt idx="251">
                  <c:v>2.3106791948456884E-2</c:v>
                </c:pt>
                <c:pt idx="252">
                  <c:v>2.3106791948456884E-2</c:v>
                </c:pt>
                <c:pt idx="253">
                  <c:v>2.3106791948456884E-2</c:v>
                </c:pt>
                <c:pt idx="254">
                  <c:v>2.3106791948456884E-2</c:v>
                </c:pt>
                <c:pt idx="255">
                  <c:v>2.3106791948456884E-2</c:v>
                </c:pt>
                <c:pt idx="256">
                  <c:v>2.3106791948456884E-2</c:v>
                </c:pt>
                <c:pt idx="257">
                  <c:v>2.3106791948456884E-2</c:v>
                </c:pt>
                <c:pt idx="258">
                  <c:v>2.3106791948456884E-2</c:v>
                </c:pt>
                <c:pt idx="259">
                  <c:v>2.3106791948456884E-2</c:v>
                </c:pt>
                <c:pt idx="260">
                  <c:v>2.3106791948456884E-2</c:v>
                </c:pt>
                <c:pt idx="261">
                  <c:v>2.3106791948456884E-2</c:v>
                </c:pt>
                <c:pt idx="262">
                  <c:v>2.3106791948456884E-2</c:v>
                </c:pt>
                <c:pt idx="263">
                  <c:v>2.3106791948456884E-2</c:v>
                </c:pt>
                <c:pt idx="264">
                  <c:v>2.3106791948456884E-2</c:v>
                </c:pt>
                <c:pt idx="265">
                  <c:v>2.3106791948456884E-2</c:v>
                </c:pt>
                <c:pt idx="266">
                  <c:v>2.3106791948456884E-2</c:v>
                </c:pt>
                <c:pt idx="267">
                  <c:v>2.3106791948456884E-2</c:v>
                </c:pt>
                <c:pt idx="268">
                  <c:v>2.3106791948456884E-2</c:v>
                </c:pt>
                <c:pt idx="269">
                  <c:v>2.3106791948456884E-2</c:v>
                </c:pt>
                <c:pt idx="270">
                  <c:v>2.3106791948456884E-2</c:v>
                </c:pt>
                <c:pt idx="271">
                  <c:v>2.3106791948456884E-2</c:v>
                </c:pt>
                <c:pt idx="272">
                  <c:v>2.3106791948456884E-2</c:v>
                </c:pt>
                <c:pt idx="273">
                  <c:v>2.3106791948456884E-2</c:v>
                </c:pt>
                <c:pt idx="274">
                  <c:v>2.3106791948456884E-2</c:v>
                </c:pt>
                <c:pt idx="275">
                  <c:v>2.3106791948456884E-2</c:v>
                </c:pt>
                <c:pt idx="276">
                  <c:v>2.3106791948456884E-2</c:v>
                </c:pt>
                <c:pt idx="277">
                  <c:v>2.3106791948456884E-2</c:v>
                </c:pt>
                <c:pt idx="278">
                  <c:v>2.3106791948456884E-2</c:v>
                </c:pt>
                <c:pt idx="279">
                  <c:v>2.3106791948456884E-2</c:v>
                </c:pt>
                <c:pt idx="280">
                  <c:v>2.3106791948456884E-2</c:v>
                </c:pt>
                <c:pt idx="281">
                  <c:v>2.3106791948456884E-2</c:v>
                </c:pt>
                <c:pt idx="282">
                  <c:v>2.3106791948456884E-2</c:v>
                </c:pt>
                <c:pt idx="283">
                  <c:v>2.3106791948456884E-2</c:v>
                </c:pt>
                <c:pt idx="284">
                  <c:v>2.3106791948456884E-2</c:v>
                </c:pt>
                <c:pt idx="285">
                  <c:v>2.3106791948456884E-2</c:v>
                </c:pt>
                <c:pt idx="286">
                  <c:v>2.3106791948456884E-2</c:v>
                </c:pt>
                <c:pt idx="287">
                  <c:v>2.3106791948456884E-2</c:v>
                </c:pt>
                <c:pt idx="288">
                  <c:v>2.3106791948456884E-2</c:v>
                </c:pt>
                <c:pt idx="289">
                  <c:v>2.3106791948456884E-2</c:v>
                </c:pt>
                <c:pt idx="290">
                  <c:v>2.3106791948456884E-2</c:v>
                </c:pt>
                <c:pt idx="291">
                  <c:v>2.3106791948456884E-2</c:v>
                </c:pt>
                <c:pt idx="292">
                  <c:v>2.3106791948456884E-2</c:v>
                </c:pt>
                <c:pt idx="293">
                  <c:v>2.3106791948456884E-2</c:v>
                </c:pt>
                <c:pt idx="294">
                  <c:v>2.3106791948456884E-2</c:v>
                </c:pt>
                <c:pt idx="295">
                  <c:v>2.3106791948456884E-2</c:v>
                </c:pt>
                <c:pt idx="296">
                  <c:v>2.3106791948456884E-2</c:v>
                </c:pt>
                <c:pt idx="297">
                  <c:v>2.3106791948456884E-2</c:v>
                </c:pt>
                <c:pt idx="298">
                  <c:v>2.3106791948456884E-2</c:v>
                </c:pt>
                <c:pt idx="299">
                  <c:v>2.3106791948456884E-2</c:v>
                </c:pt>
                <c:pt idx="300">
                  <c:v>2.3106791948456884E-2</c:v>
                </c:pt>
                <c:pt idx="301">
                  <c:v>2.3106791948456884E-2</c:v>
                </c:pt>
                <c:pt idx="302">
                  <c:v>2.3106791948456884E-2</c:v>
                </c:pt>
                <c:pt idx="303">
                  <c:v>2.3106791948456884E-2</c:v>
                </c:pt>
                <c:pt idx="304">
                  <c:v>2.3106791948456884E-2</c:v>
                </c:pt>
                <c:pt idx="305">
                  <c:v>2.3106791948456884E-2</c:v>
                </c:pt>
                <c:pt idx="306">
                  <c:v>2.3106791948456884E-2</c:v>
                </c:pt>
                <c:pt idx="307">
                  <c:v>2.3106791948456884E-2</c:v>
                </c:pt>
                <c:pt idx="308">
                  <c:v>2.3106791948456884E-2</c:v>
                </c:pt>
                <c:pt idx="309">
                  <c:v>2.3106791948456884E-2</c:v>
                </c:pt>
                <c:pt idx="310">
                  <c:v>2.3106791948456884E-2</c:v>
                </c:pt>
                <c:pt idx="311">
                  <c:v>2.3106791948456884E-2</c:v>
                </c:pt>
                <c:pt idx="312">
                  <c:v>2.3106791948456884E-2</c:v>
                </c:pt>
                <c:pt idx="313">
                  <c:v>2.3106791948456884E-2</c:v>
                </c:pt>
                <c:pt idx="314">
                  <c:v>2.3106791948456884E-2</c:v>
                </c:pt>
                <c:pt idx="315">
                  <c:v>2.3106791948456884E-2</c:v>
                </c:pt>
                <c:pt idx="316">
                  <c:v>2.3106791948456884E-2</c:v>
                </c:pt>
                <c:pt idx="317">
                  <c:v>2.3106791948456884E-2</c:v>
                </c:pt>
                <c:pt idx="318">
                  <c:v>2.3106791948456884E-2</c:v>
                </c:pt>
                <c:pt idx="319">
                  <c:v>2.3106791948456884E-2</c:v>
                </c:pt>
                <c:pt idx="320">
                  <c:v>2.3106791948456884E-2</c:v>
                </c:pt>
                <c:pt idx="321">
                  <c:v>2.3106791948456884E-2</c:v>
                </c:pt>
                <c:pt idx="322">
                  <c:v>2.3106791948456884E-2</c:v>
                </c:pt>
                <c:pt idx="323">
                  <c:v>2.3106791948456884E-2</c:v>
                </c:pt>
                <c:pt idx="324">
                  <c:v>2.3106791948456884E-2</c:v>
                </c:pt>
                <c:pt idx="325">
                  <c:v>2.3106791948456884E-2</c:v>
                </c:pt>
                <c:pt idx="326">
                  <c:v>2.3106791948456884E-2</c:v>
                </c:pt>
                <c:pt idx="327">
                  <c:v>2.3106791948456884E-2</c:v>
                </c:pt>
                <c:pt idx="328">
                  <c:v>2.3106791948456884E-2</c:v>
                </c:pt>
                <c:pt idx="329">
                  <c:v>2.3106791948456884E-2</c:v>
                </c:pt>
                <c:pt idx="330">
                  <c:v>2.3106791948456884E-2</c:v>
                </c:pt>
                <c:pt idx="331">
                  <c:v>2.3106791948456884E-2</c:v>
                </c:pt>
                <c:pt idx="332">
                  <c:v>2.3106791948456884E-2</c:v>
                </c:pt>
                <c:pt idx="333">
                  <c:v>2.3106791948456884E-2</c:v>
                </c:pt>
                <c:pt idx="334">
                  <c:v>2.3106791948456884E-2</c:v>
                </c:pt>
                <c:pt idx="335">
                  <c:v>2.3106791948456884E-2</c:v>
                </c:pt>
                <c:pt idx="336">
                  <c:v>2.3106791948456884E-2</c:v>
                </c:pt>
                <c:pt idx="337">
                  <c:v>2.3106791948456884E-2</c:v>
                </c:pt>
                <c:pt idx="338">
                  <c:v>2.3106791948456884E-2</c:v>
                </c:pt>
                <c:pt idx="339">
                  <c:v>2.3106791948456884E-2</c:v>
                </c:pt>
                <c:pt idx="340">
                  <c:v>2.3106791948456884E-2</c:v>
                </c:pt>
                <c:pt idx="341">
                  <c:v>2.3106791948456884E-2</c:v>
                </c:pt>
                <c:pt idx="342">
                  <c:v>2.3106791948456884E-2</c:v>
                </c:pt>
                <c:pt idx="343">
                  <c:v>2.3106791948456884E-2</c:v>
                </c:pt>
                <c:pt idx="344">
                  <c:v>2.3106791948456884E-2</c:v>
                </c:pt>
                <c:pt idx="345">
                  <c:v>2.3106791948456884E-2</c:v>
                </c:pt>
                <c:pt idx="346">
                  <c:v>2.3106791948456884E-2</c:v>
                </c:pt>
                <c:pt idx="347">
                  <c:v>2.3106791948456884E-2</c:v>
                </c:pt>
                <c:pt idx="348">
                  <c:v>2.3106791948456884E-2</c:v>
                </c:pt>
                <c:pt idx="349">
                  <c:v>2.3106791948456884E-2</c:v>
                </c:pt>
                <c:pt idx="350">
                  <c:v>2.3106791948456884E-2</c:v>
                </c:pt>
                <c:pt idx="351">
                  <c:v>2.3106791948456884E-2</c:v>
                </c:pt>
                <c:pt idx="352">
                  <c:v>2.3106791948456884E-2</c:v>
                </c:pt>
                <c:pt idx="353">
                  <c:v>2.3106791948456884E-2</c:v>
                </c:pt>
                <c:pt idx="354">
                  <c:v>2.3106791948456884E-2</c:v>
                </c:pt>
                <c:pt idx="355">
                  <c:v>2.3106791948456884E-2</c:v>
                </c:pt>
                <c:pt idx="356">
                  <c:v>2.3106791948456884E-2</c:v>
                </c:pt>
                <c:pt idx="357">
                  <c:v>2.3106791948456884E-2</c:v>
                </c:pt>
                <c:pt idx="358">
                  <c:v>2.3106791948456884E-2</c:v>
                </c:pt>
                <c:pt idx="359">
                  <c:v>2.3106791948456884E-2</c:v>
                </c:pt>
                <c:pt idx="360">
                  <c:v>2.3106791948456884E-2</c:v>
                </c:pt>
                <c:pt idx="361">
                  <c:v>2.3106791948456884E-2</c:v>
                </c:pt>
                <c:pt idx="362">
                  <c:v>2.3106791948456884E-2</c:v>
                </c:pt>
                <c:pt idx="363">
                  <c:v>2.3106791948456884E-2</c:v>
                </c:pt>
                <c:pt idx="364">
                  <c:v>2.3106791948456884E-2</c:v>
                </c:pt>
                <c:pt idx="365">
                  <c:v>2.3106791948456884E-2</c:v>
                </c:pt>
                <c:pt idx="366">
                  <c:v>2.3106791948456884E-2</c:v>
                </c:pt>
                <c:pt idx="367">
                  <c:v>2.3106791948456884E-2</c:v>
                </c:pt>
                <c:pt idx="368">
                  <c:v>2.3106791948456884E-2</c:v>
                </c:pt>
                <c:pt idx="369">
                  <c:v>2.3106791948456884E-2</c:v>
                </c:pt>
                <c:pt idx="370">
                  <c:v>2.3106791948456884E-2</c:v>
                </c:pt>
                <c:pt idx="371">
                  <c:v>2.3106791948456884E-2</c:v>
                </c:pt>
                <c:pt idx="372">
                  <c:v>2.3106791948456884E-2</c:v>
                </c:pt>
                <c:pt idx="373">
                  <c:v>2.3106791948456884E-2</c:v>
                </c:pt>
                <c:pt idx="374">
                  <c:v>2.3106791948456884E-2</c:v>
                </c:pt>
                <c:pt idx="375">
                  <c:v>2.3106791948456884E-2</c:v>
                </c:pt>
                <c:pt idx="376">
                  <c:v>2.3106791948456884E-2</c:v>
                </c:pt>
                <c:pt idx="377">
                  <c:v>2.3106791948456884E-2</c:v>
                </c:pt>
                <c:pt idx="378">
                  <c:v>2.3106791948456884E-2</c:v>
                </c:pt>
                <c:pt idx="379">
                  <c:v>2.3106791948456884E-2</c:v>
                </c:pt>
                <c:pt idx="380">
                  <c:v>2.3106791948456884E-2</c:v>
                </c:pt>
                <c:pt idx="381">
                  <c:v>2.3106791948456884E-2</c:v>
                </c:pt>
                <c:pt idx="382">
                  <c:v>2.3106791948456884E-2</c:v>
                </c:pt>
                <c:pt idx="383">
                  <c:v>2.3106791948456884E-2</c:v>
                </c:pt>
                <c:pt idx="384">
                  <c:v>2.3106791948456884E-2</c:v>
                </c:pt>
                <c:pt idx="385">
                  <c:v>2.3106791948456884E-2</c:v>
                </c:pt>
                <c:pt idx="386">
                  <c:v>2.3106791948456884E-2</c:v>
                </c:pt>
                <c:pt idx="387">
                  <c:v>2.3106791948456884E-2</c:v>
                </c:pt>
                <c:pt idx="388">
                  <c:v>2.3106791948456884E-2</c:v>
                </c:pt>
                <c:pt idx="389">
                  <c:v>2.3106791948456884E-2</c:v>
                </c:pt>
                <c:pt idx="390">
                  <c:v>2.3106791948456884E-2</c:v>
                </c:pt>
                <c:pt idx="391">
                  <c:v>2.3106791948456884E-2</c:v>
                </c:pt>
                <c:pt idx="392">
                  <c:v>2.3106791948456884E-2</c:v>
                </c:pt>
                <c:pt idx="393">
                  <c:v>2.3106791948456884E-2</c:v>
                </c:pt>
                <c:pt idx="394">
                  <c:v>2.3106791948456884E-2</c:v>
                </c:pt>
                <c:pt idx="395">
                  <c:v>2.3106791948456884E-2</c:v>
                </c:pt>
                <c:pt idx="396">
                  <c:v>2.3106791948456884E-2</c:v>
                </c:pt>
                <c:pt idx="397">
                  <c:v>2.3106791948456884E-2</c:v>
                </c:pt>
                <c:pt idx="398">
                  <c:v>2.3106791948456884E-2</c:v>
                </c:pt>
                <c:pt idx="399">
                  <c:v>2.3106791948456884E-2</c:v>
                </c:pt>
                <c:pt idx="400">
                  <c:v>2.3106791948456884E-2</c:v>
                </c:pt>
                <c:pt idx="401">
                  <c:v>2.3106791948456884E-2</c:v>
                </c:pt>
                <c:pt idx="402">
                  <c:v>2.3106791948456884E-2</c:v>
                </c:pt>
                <c:pt idx="403">
                  <c:v>2.3106791948456884E-2</c:v>
                </c:pt>
                <c:pt idx="404">
                  <c:v>2.3106791948456884E-2</c:v>
                </c:pt>
                <c:pt idx="405">
                  <c:v>2.3106791948456884E-2</c:v>
                </c:pt>
                <c:pt idx="406">
                  <c:v>2.3106791948456884E-2</c:v>
                </c:pt>
                <c:pt idx="407">
                  <c:v>2.3106791948456884E-2</c:v>
                </c:pt>
                <c:pt idx="408">
                  <c:v>2.3106791948456884E-2</c:v>
                </c:pt>
                <c:pt idx="409">
                  <c:v>2.3106791948456884E-2</c:v>
                </c:pt>
                <c:pt idx="410">
                  <c:v>2.3106791948456884E-2</c:v>
                </c:pt>
                <c:pt idx="411">
                  <c:v>2.3106791948456884E-2</c:v>
                </c:pt>
                <c:pt idx="412">
                  <c:v>2.3106791948456884E-2</c:v>
                </c:pt>
                <c:pt idx="413">
                  <c:v>2.3106791948456884E-2</c:v>
                </c:pt>
                <c:pt idx="414">
                  <c:v>2.3106791948456884E-2</c:v>
                </c:pt>
                <c:pt idx="415">
                  <c:v>2.3106791948456884E-2</c:v>
                </c:pt>
                <c:pt idx="416">
                  <c:v>2.3106791948456884E-2</c:v>
                </c:pt>
                <c:pt idx="417">
                  <c:v>2.3106791948456884E-2</c:v>
                </c:pt>
                <c:pt idx="418">
                  <c:v>2.3106791948456884E-2</c:v>
                </c:pt>
                <c:pt idx="419">
                  <c:v>2.3106791948456884E-2</c:v>
                </c:pt>
                <c:pt idx="420">
                  <c:v>2.3106791948456884E-2</c:v>
                </c:pt>
                <c:pt idx="421">
                  <c:v>2.3106791948456884E-2</c:v>
                </c:pt>
                <c:pt idx="422">
                  <c:v>2.3106791948456884E-2</c:v>
                </c:pt>
                <c:pt idx="423">
                  <c:v>2.3106791948456884E-2</c:v>
                </c:pt>
                <c:pt idx="424">
                  <c:v>2.3106791948456884E-2</c:v>
                </c:pt>
                <c:pt idx="425">
                  <c:v>2.3106791948456884E-2</c:v>
                </c:pt>
                <c:pt idx="426">
                  <c:v>2.3106791948456884E-2</c:v>
                </c:pt>
                <c:pt idx="427">
                  <c:v>2.3106791948456884E-2</c:v>
                </c:pt>
                <c:pt idx="428">
                  <c:v>2.3106791948456884E-2</c:v>
                </c:pt>
                <c:pt idx="429">
                  <c:v>2.3106791948456884E-2</c:v>
                </c:pt>
                <c:pt idx="430">
                  <c:v>2.3106791948456884E-2</c:v>
                </c:pt>
                <c:pt idx="431">
                  <c:v>2.3106791948456884E-2</c:v>
                </c:pt>
                <c:pt idx="432">
                  <c:v>2.3106791948456884E-2</c:v>
                </c:pt>
                <c:pt idx="433">
                  <c:v>2.3106791948456884E-2</c:v>
                </c:pt>
                <c:pt idx="434">
                  <c:v>2.3106791948456884E-2</c:v>
                </c:pt>
                <c:pt idx="435">
                  <c:v>2.3106791948456884E-2</c:v>
                </c:pt>
                <c:pt idx="436">
                  <c:v>2.3106791948456884E-2</c:v>
                </c:pt>
                <c:pt idx="437">
                  <c:v>2.3106791948456884E-2</c:v>
                </c:pt>
                <c:pt idx="438">
                  <c:v>2.3106791948456884E-2</c:v>
                </c:pt>
                <c:pt idx="439">
                  <c:v>2.3106791948456884E-2</c:v>
                </c:pt>
                <c:pt idx="440">
                  <c:v>2.3106791948456884E-2</c:v>
                </c:pt>
                <c:pt idx="441">
                  <c:v>2.3106791948456884E-2</c:v>
                </c:pt>
                <c:pt idx="442">
                  <c:v>2.3106791948456884E-2</c:v>
                </c:pt>
                <c:pt idx="443">
                  <c:v>2.3106791948456884E-2</c:v>
                </c:pt>
                <c:pt idx="444">
                  <c:v>2.3106791948456884E-2</c:v>
                </c:pt>
                <c:pt idx="445">
                  <c:v>2.3106791948456884E-2</c:v>
                </c:pt>
                <c:pt idx="446">
                  <c:v>2.3106791948456884E-2</c:v>
                </c:pt>
                <c:pt idx="447">
                  <c:v>2.3106791948456884E-2</c:v>
                </c:pt>
                <c:pt idx="448">
                  <c:v>2.3106791948456884E-2</c:v>
                </c:pt>
                <c:pt idx="449">
                  <c:v>2.3106791948456884E-2</c:v>
                </c:pt>
                <c:pt idx="450">
                  <c:v>2.3106791948456884E-2</c:v>
                </c:pt>
                <c:pt idx="451">
                  <c:v>2.3106791948456884E-2</c:v>
                </c:pt>
                <c:pt idx="452">
                  <c:v>2.3106791948456884E-2</c:v>
                </c:pt>
                <c:pt idx="453">
                  <c:v>2.3106791948456884E-2</c:v>
                </c:pt>
                <c:pt idx="454">
                  <c:v>2.3106791948456884E-2</c:v>
                </c:pt>
                <c:pt idx="455">
                  <c:v>2.3106791948456884E-2</c:v>
                </c:pt>
                <c:pt idx="456">
                  <c:v>2.3106791948456884E-2</c:v>
                </c:pt>
                <c:pt idx="457">
                  <c:v>2.3106791948456884E-2</c:v>
                </c:pt>
                <c:pt idx="458">
                  <c:v>2.3106791948456884E-2</c:v>
                </c:pt>
                <c:pt idx="459">
                  <c:v>2.3106791948456884E-2</c:v>
                </c:pt>
                <c:pt idx="460">
                  <c:v>2.3106791948456884E-2</c:v>
                </c:pt>
                <c:pt idx="461">
                  <c:v>2.3106791948456884E-2</c:v>
                </c:pt>
                <c:pt idx="462">
                  <c:v>2.3106791948456884E-2</c:v>
                </c:pt>
                <c:pt idx="463">
                  <c:v>2.3106791948456884E-2</c:v>
                </c:pt>
                <c:pt idx="464">
                  <c:v>2.3106791948456884E-2</c:v>
                </c:pt>
                <c:pt idx="465">
                  <c:v>2.3106791948456884E-2</c:v>
                </c:pt>
                <c:pt idx="466">
                  <c:v>2.3106791948456884E-2</c:v>
                </c:pt>
                <c:pt idx="467">
                  <c:v>2.3106791948456884E-2</c:v>
                </c:pt>
                <c:pt idx="468">
                  <c:v>2.3106791948456884E-2</c:v>
                </c:pt>
                <c:pt idx="469">
                  <c:v>2.3106791948456884E-2</c:v>
                </c:pt>
                <c:pt idx="470">
                  <c:v>2.3106791948456884E-2</c:v>
                </c:pt>
                <c:pt idx="471">
                  <c:v>2.3106791948456884E-2</c:v>
                </c:pt>
                <c:pt idx="472">
                  <c:v>2.3106791948456884E-2</c:v>
                </c:pt>
                <c:pt idx="473">
                  <c:v>2.3106791948456884E-2</c:v>
                </c:pt>
                <c:pt idx="474">
                  <c:v>2.3106791948456884E-2</c:v>
                </c:pt>
                <c:pt idx="475">
                  <c:v>2.3106791948456884E-2</c:v>
                </c:pt>
                <c:pt idx="476">
                  <c:v>2.3106791948456884E-2</c:v>
                </c:pt>
                <c:pt idx="477">
                  <c:v>2.3106791948456884E-2</c:v>
                </c:pt>
                <c:pt idx="478">
                  <c:v>2.3106791948456884E-2</c:v>
                </c:pt>
                <c:pt idx="479">
                  <c:v>2.3106791948456884E-2</c:v>
                </c:pt>
                <c:pt idx="480">
                  <c:v>2.3106791948456884E-2</c:v>
                </c:pt>
                <c:pt idx="481">
                  <c:v>2.3106791948456884E-2</c:v>
                </c:pt>
                <c:pt idx="482">
                  <c:v>2.3106791948456884E-2</c:v>
                </c:pt>
                <c:pt idx="483">
                  <c:v>2.3106791948456884E-2</c:v>
                </c:pt>
                <c:pt idx="484">
                  <c:v>2.3106791948456884E-2</c:v>
                </c:pt>
                <c:pt idx="485">
                  <c:v>2.3106791948456884E-2</c:v>
                </c:pt>
                <c:pt idx="486">
                  <c:v>2.3106791948456884E-2</c:v>
                </c:pt>
                <c:pt idx="487">
                  <c:v>2.3106791948456884E-2</c:v>
                </c:pt>
                <c:pt idx="488">
                  <c:v>2.3106791948456884E-2</c:v>
                </c:pt>
                <c:pt idx="489">
                  <c:v>2.3106791948456884E-2</c:v>
                </c:pt>
                <c:pt idx="490">
                  <c:v>2.3106791948456884E-2</c:v>
                </c:pt>
                <c:pt idx="491">
                  <c:v>2.3106791948456884E-2</c:v>
                </c:pt>
                <c:pt idx="492">
                  <c:v>2.3106791948456884E-2</c:v>
                </c:pt>
                <c:pt idx="493">
                  <c:v>2.3106791948456884E-2</c:v>
                </c:pt>
                <c:pt idx="494">
                  <c:v>2.3106791948456884E-2</c:v>
                </c:pt>
                <c:pt idx="495">
                  <c:v>2.3106791948456884E-2</c:v>
                </c:pt>
                <c:pt idx="496">
                  <c:v>2.3106791948456884E-2</c:v>
                </c:pt>
                <c:pt idx="497">
                  <c:v>2.3106791948456884E-2</c:v>
                </c:pt>
                <c:pt idx="498">
                  <c:v>2.3106791948456884E-2</c:v>
                </c:pt>
                <c:pt idx="499">
                  <c:v>2.3106791948456884E-2</c:v>
                </c:pt>
                <c:pt idx="500">
                  <c:v>2.3106791948456884E-2</c:v>
                </c:pt>
                <c:pt idx="501">
                  <c:v>2.3106791948456884E-2</c:v>
                </c:pt>
                <c:pt idx="502">
                  <c:v>2.3106791948456884E-2</c:v>
                </c:pt>
                <c:pt idx="503">
                  <c:v>2.3106791948456884E-2</c:v>
                </c:pt>
                <c:pt idx="504">
                  <c:v>2.3106791948456884E-2</c:v>
                </c:pt>
                <c:pt idx="505">
                  <c:v>2.3106791948456884E-2</c:v>
                </c:pt>
                <c:pt idx="506">
                  <c:v>2.3106791948456884E-2</c:v>
                </c:pt>
                <c:pt idx="507">
                  <c:v>2.3106791948456884E-2</c:v>
                </c:pt>
                <c:pt idx="508">
                  <c:v>2.3106791948456884E-2</c:v>
                </c:pt>
                <c:pt idx="509">
                  <c:v>2.3106791948456884E-2</c:v>
                </c:pt>
                <c:pt idx="510">
                  <c:v>2.3106791948456884E-2</c:v>
                </c:pt>
                <c:pt idx="511">
                  <c:v>2.3106791948456884E-2</c:v>
                </c:pt>
                <c:pt idx="512">
                  <c:v>2.3106791948456884E-2</c:v>
                </c:pt>
                <c:pt idx="513">
                  <c:v>2.3106791948456884E-2</c:v>
                </c:pt>
                <c:pt idx="514">
                  <c:v>2.3106791948456884E-2</c:v>
                </c:pt>
                <c:pt idx="515">
                  <c:v>2.3106791948456884E-2</c:v>
                </c:pt>
                <c:pt idx="516">
                  <c:v>2.3106791948456884E-2</c:v>
                </c:pt>
                <c:pt idx="517">
                  <c:v>2.3106791948456884E-2</c:v>
                </c:pt>
                <c:pt idx="518">
                  <c:v>2.3106791948456884E-2</c:v>
                </c:pt>
                <c:pt idx="519">
                  <c:v>2.3106791948456884E-2</c:v>
                </c:pt>
                <c:pt idx="520">
                  <c:v>2.3106791948456884E-2</c:v>
                </c:pt>
                <c:pt idx="521">
                  <c:v>2.3106791948456884E-2</c:v>
                </c:pt>
                <c:pt idx="522">
                  <c:v>2.3106791948456884E-2</c:v>
                </c:pt>
                <c:pt idx="523">
                  <c:v>2.3106791948456884E-2</c:v>
                </c:pt>
                <c:pt idx="524">
                  <c:v>2.3106791948456884E-2</c:v>
                </c:pt>
                <c:pt idx="525">
                  <c:v>2.3106791948456884E-2</c:v>
                </c:pt>
                <c:pt idx="526">
                  <c:v>2.3106791948456884E-2</c:v>
                </c:pt>
                <c:pt idx="527">
                  <c:v>2.3106791948456884E-2</c:v>
                </c:pt>
                <c:pt idx="528">
                  <c:v>2.3106791948456884E-2</c:v>
                </c:pt>
                <c:pt idx="529">
                  <c:v>2.3106791948456884E-2</c:v>
                </c:pt>
                <c:pt idx="530">
                  <c:v>2.3106791948456884E-2</c:v>
                </c:pt>
                <c:pt idx="531">
                  <c:v>2.3106791948456884E-2</c:v>
                </c:pt>
                <c:pt idx="532">
                  <c:v>2.3106791948456884E-2</c:v>
                </c:pt>
                <c:pt idx="533">
                  <c:v>2.3106791948456884E-2</c:v>
                </c:pt>
                <c:pt idx="534">
                  <c:v>2.3106791948456884E-2</c:v>
                </c:pt>
                <c:pt idx="535">
                  <c:v>2.3106791948456884E-2</c:v>
                </c:pt>
                <c:pt idx="536">
                  <c:v>2.3106791948456884E-2</c:v>
                </c:pt>
                <c:pt idx="537">
                  <c:v>2.3106791948456884E-2</c:v>
                </c:pt>
                <c:pt idx="538">
                  <c:v>2.3106791948456884E-2</c:v>
                </c:pt>
                <c:pt idx="539">
                  <c:v>2.3106791948456884E-2</c:v>
                </c:pt>
                <c:pt idx="540">
                  <c:v>2.3106791948456884E-2</c:v>
                </c:pt>
                <c:pt idx="541">
                  <c:v>2.3106791948456884E-2</c:v>
                </c:pt>
                <c:pt idx="542">
                  <c:v>2.3106791948456884E-2</c:v>
                </c:pt>
                <c:pt idx="543">
                  <c:v>2.3106791948456884E-2</c:v>
                </c:pt>
                <c:pt idx="544">
                  <c:v>2.3106791948456884E-2</c:v>
                </c:pt>
                <c:pt idx="545">
                  <c:v>2.3106791948456884E-2</c:v>
                </c:pt>
                <c:pt idx="546">
                  <c:v>2.3106791948456884E-2</c:v>
                </c:pt>
                <c:pt idx="547">
                  <c:v>2.3106791948456884E-2</c:v>
                </c:pt>
                <c:pt idx="548">
                  <c:v>2.3106791948456884E-2</c:v>
                </c:pt>
                <c:pt idx="549">
                  <c:v>2.3106791948456884E-2</c:v>
                </c:pt>
                <c:pt idx="550">
                  <c:v>2.3106791948456884E-2</c:v>
                </c:pt>
                <c:pt idx="551">
                  <c:v>2.3106791948456884E-2</c:v>
                </c:pt>
                <c:pt idx="552">
                  <c:v>2.3106791948456884E-2</c:v>
                </c:pt>
                <c:pt idx="553">
                  <c:v>2.3106791948456884E-2</c:v>
                </c:pt>
                <c:pt idx="554">
                  <c:v>2.3106791948456884E-2</c:v>
                </c:pt>
                <c:pt idx="555">
                  <c:v>2.3106791948456884E-2</c:v>
                </c:pt>
                <c:pt idx="556">
                  <c:v>2.3106791948456884E-2</c:v>
                </c:pt>
                <c:pt idx="557">
                  <c:v>2.3106791948456884E-2</c:v>
                </c:pt>
                <c:pt idx="558">
                  <c:v>2.3106791948456884E-2</c:v>
                </c:pt>
                <c:pt idx="559">
                  <c:v>2.3106791948456884E-2</c:v>
                </c:pt>
                <c:pt idx="560">
                  <c:v>2.3106791948456884E-2</c:v>
                </c:pt>
                <c:pt idx="561">
                  <c:v>2.3106791948456884E-2</c:v>
                </c:pt>
                <c:pt idx="562">
                  <c:v>2.3106791948456884E-2</c:v>
                </c:pt>
                <c:pt idx="563">
                  <c:v>2.3106791948456884E-2</c:v>
                </c:pt>
                <c:pt idx="564">
                  <c:v>2.3106791948456884E-2</c:v>
                </c:pt>
                <c:pt idx="565">
                  <c:v>2.3106791948456884E-2</c:v>
                </c:pt>
                <c:pt idx="566">
                  <c:v>2.3106791948456884E-2</c:v>
                </c:pt>
                <c:pt idx="567">
                  <c:v>2.3106791948456884E-2</c:v>
                </c:pt>
                <c:pt idx="568">
                  <c:v>2.3106791948456884E-2</c:v>
                </c:pt>
                <c:pt idx="569">
                  <c:v>2.3106791948456884E-2</c:v>
                </c:pt>
                <c:pt idx="570">
                  <c:v>2.3106791948456884E-2</c:v>
                </c:pt>
                <c:pt idx="571">
                  <c:v>2.3106791948456884E-2</c:v>
                </c:pt>
                <c:pt idx="572">
                  <c:v>2.3106791948456884E-2</c:v>
                </c:pt>
                <c:pt idx="573">
                  <c:v>2.3106791948456884E-2</c:v>
                </c:pt>
                <c:pt idx="574">
                  <c:v>2.3106791948456884E-2</c:v>
                </c:pt>
                <c:pt idx="575">
                  <c:v>2.3106791948456884E-2</c:v>
                </c:pt>
                <c:pt idx="576">
                  <c:v>2.3106791948456884E-2</c:v>
                </c:pt>
                <c:pt idx="577">
                  <c:v>2.3106791948456884E-2</c:v>
                </c:pt>
                <c:pt idx="578">
                  <c:v>2.3106791948456884E-2</c:v>
                </c:pt>
                <c:pt idx="579">
                  <c:v>2.3106791948456884E-2</c:v>
                </c:pt>
                <c:pt idx="580">
                  <c:v>2.3106791948456884E-2</c:v>
                </c:pt>
                <c:pt idx="581">
                  <c:v>2.3106791948456884E-2</c:v>
                </c:pt>
                <c:pt idx="582">
                  <c:v>2.3106791948456884E-2</c:v>
                </c:pt>
                <c:pt idx="583">
                  <c:v>2.3106791948456884E-2</c:v>
                </c:pt>
                <c:pt idx="584">
                  <c:v>2.3106791948456884E-2</c:v>
                </c:pt>
                <c:pt idx="585">
                  <c:v>2.3106791948456884E-2</c:v>
                </c:pt>
                <c:pt idx="586">
                  <c:v>2.3106791948456884E-2</c:v>
                </c:pt>
                <c:pt idx="587">
                  <c:v>2.3106791948456884E-2</c:v>
                </c:pt>
                <c:pt idx="588">
                  <c:v>2.3106791948456884E-2</c:v>
                </c:pt>
                <c:pt idx="589">
                  <c:v>2.3106791948456884E-2</c:v>
                </c:pt>
                <c:pt idx="590">
                  <c:v>2.3106791948456884E-2</c:v>
                </c:pt>
                <c:pt idx="591">
                  <c:v>2.3106791948456884E-2</c:v>
                </c:pt>
                <c:pt idx="592">
                  <c:v>2.3106791948456884E-2</c:v>
                </c:pt>
                <c:pt idx="593">
                  <c:v>2.3106791948456884E-2</c:v>
                </c:pt>
                <c:pt idx="594">
                  <c:v>2.3106791948456884E-2</c:v>
                </c:pt>
                <c:pt idx="595">
                  <c:v>2.3106791948456884E-2</c:v>
                </c:pt>
                <c:pt idx="596">
                  <c:v>2.3106791948456884E-2</c:v>
                </c:pt>
                <c:pt idx="597">
                  <c:v>2.3106791948456884E-2</c:v>
                </c:pt>
                <c:pt idx="598">
                  <c:v>2.3106791948456884E-2</c:v>
                </c:pt>
                <c:pt idx="599">
                  <c:v>2.3106791948456884E-2</c:v>
                </c:pt>
                <c:pt idx="600">
                  <c:v>2.3106791948456884E-2</c:v>
                </c:pt>
                <c:pt idx="601">
                  <c:v>2.3106791948456884E-2</c:v>
                </c:pt>
                <c:pt idx="602">
                  <c:v>2.3106791948456884E-2</c:v>
                </c:pt>
                <c:pt idx="603">
                  <c:v>2.3106791948456884E-2</c:v>
                </c:pt>
                <c:pt idx="604">
                  <c:v>2.3106791948456884E-2</c:v>
                </c:pt>
                <c:pt idx="605">
                  <c:v>2.3106791948456884E-2</c:v>
                </c:pt>
                <c:pt idx="606">
                  <c:v>2.3106791948456884E-2</c:v>
                </c:pt>
                <c:pt idx="607">
                  <c:v>2.3106791948456884E-2</c:v>
                </c:pt>
                <c:pt idx="608">
                  <c:v>2.3106791948456884E-2</c:v>
                </c:pt>
                <c:pt idx="609">
                  <c:v>2.3106791948456884E-2</c:v>
                </c:pt>
                <c:pt idx="610">
                  <c:v>2.3106791948456884E-2</c:v>
                </c:pt>
                <c:pt idx="611">
                  <c:v>2.3106791948456884E-2</c:v>
                </c:pt>
                <c:pt idx="612">
                  <c:v>2.3106791948456884E-2</c:v>
                </c:pt>
                <c:pt idx="613">
                  <c:v>2.3106791948456884E-2</c:v>
                </c:pt>
                <c:pt idx="614">
                  <c:v>2.3106791948456884E-2</c:v>
                </c:pt>
                <c:pt idx="615">
                  <c:v>2.3106791948456884E-2</c:v>
                </c:pt>
                <c:pt idx="616">
                  <c:v>2.3106791948456884E-2</c:v>
                </c:pt>
                <c:pt idx="617">
                  <c:v>2.3106791948456884E-2</c:v>
                </c:pt>
                <c:pt idx="618">
                  <c:v>2.3106791948456884E-2</c:v>
                </c:pt>
                <c:pt idx="619">
                  <c:v>2.3106791948456884E-2</c:v>
                </c:pt>
                <c:pt idx="620">
                  <c:v>2.3106791948456884E-2</c:v>
                </c:pt>
                <c:pt idx="621">
                  <c:v>2.3106791948456884E-2</c:v>
                </c:pt>
                <c:pt idx="622">
                  <c:v>2.3106791948456884E-2</c:v>
                </c:pt>
                <c:pt idx="623">
                  <c:v>2.3106791948456884E-2</c:v>
                </c:pt>
                <c:pt idx="624">
                  <c:v>2.3106791948456884E-2</c:v>
                </c:pt>
                <c:pt idx="625">
                  <c:v>2.3106791948456884E-2</c:v>
                </c:pt>
                <c:pt idx="626">
                  <c:v>2.3106791948456884E-2</c:v>
                </c:pt>
                <c:pt idx="627">
                  <c:v>2.3106791948456884E-2</c:v>
                </c:pt>
                <c:pt idx="628">
                  <c:v>2.3106791948456884E-2</c:v>
                </c:pt>
                <c:pt idx="629">
                  <c:v>2.3106791948456884E-2</c:v>
                </c:pt>
                <c:pt idx="630">
                  <c:v>2.3106791948456884E-2</c:v>
                </c:pt>
                <c:pt idx="631">
                  <c:v>2.3106791948456884E-2</c:v>
                </c:pt>
                <c:pt idx="632">
                  <c:v>2.3106791948456884E-2</c:v>
                </c:pt>
                <c:pt idx="633">
                  <c:v>2.3106791948456884E-2</c:v>
                </c:pt>
                <c:pt idx="634">
                  <c:v>2.3106791948456884E-2</c:v>
                </c:pt>
                <c:pt idx="635">
                  <c:v>2.3106791948456884E-2</c:v>
                </c:pt>
                <c:pt idx="636">
                  <c:v>2.3106791948456884E-2</c:v>
                </c:pt>
                <c:pt idx="637">
                  <c:v>2.3106791948456884E-2</c:v>
                </c:pt>
                <c:pt idx="638">
                  <c:v>2.3106791948456884E-2</c:v>
                </c:pt>
                <c:pt idx="639">
                  <c:v>2.3106791948456884E-2</c:v>
                </c:pt>
                <c:pt idx="640">
                  <c:v>2.3106791948456884E-2</c:v>
                </c:pt>
                <c:pt idx="641">
                  <c:v>2.3106791948456884E-2</c:v>
                </c:pt>
                <c:pt idx="642">
                  <c:v>2.3106791948456884E-2</c:v>
                </c:pt>
                <c:pt idx="643">
                  <c:v>2.3106791948456884E-2</c:v>
                </c:pt>
                <c:pt idx="644">
                  <c:v>2.3106791948456884E-2</c:v>
                </c:pt>
                <c:pt idx="645">
                  <c:v>2.3106791948456884E-2</c:v>
                </c:pt>
                <c:pt idx="646">
                  <c:v>2.3106791948456884E-2</c:v>
                </c:pt>
                <c:pt idx="647">
                  <c:v>2.3106791948456884E-2</c:v>
                </c:pt>
                <c:pt idx="648">
                  <c:v>2.3106791948456884E-2</c:v>
                </c:pt>
                <c:pt idx="649">
                  <c:v>2.3106791948456884E-2</c:v>
                </c:pt>
                <c:pt idx="650">
                  <c:v>2.3106791948456884E-2</c:v>
                </c:pt>
                <c:pt idx="651">
                  <c:v>2.3106791948456884E-2</c:v>
                </c:pt>
                <c:pt idx="652">
                  <c:v>2.3106791948456884E-2</c:v>
                </c:pt>
                <c:pt idx="653">
                  <c:v>2.3106791948456884E-2</c:v>
                </c:pt>
                <c:pt idx="654">
                  <c:v>2.3106791948456884E-2</c:v>
                </c:pt>
                <c:pt idx="655">
                  <c:v>2.3106791948456884E-2</c:v>
                </c:pt>
                <c:pt idx="656">
                  <c:v>2.3106791948456884E-2</c:v>
                </c:pt>
                <c:pt idx="657">
                  <c:v>2.3106791948456884E-2</c:v>
                </c:pt>
                <c:pt idx="658">
                  <c:v>2.3106791948456884E-2</c:v>
                </c:pt>
                <c:pt idx="659">
                  <c:v>2.3106791948456884E-2</c:v>
                </c:pt>
                <c:pt idx="660">
                  <c:v>2.3106791948456884E-2</c:v>
                </c:pt>
                <c:pt idx="661">
                  <c:v>2.3106791948456884E-2</c:v>
                </c:pt>
                <c:pt idx="662">
                  <c:v>2.3106791948456884E-2</c:v>
                </c:pt>
                <c:pt idx="663">
                  <c:v>2.3106791948456884E-2</c:v>
                </c:pt>
                <c:pt idx="664">
                  <c:v>2.3106791948456884E-2</c:v>
                </c:pt>
                <c:pt idx="665">
                  <c:v>2.3106791948456884E-2</c:v>
                </c:pt>
                <c:pt idx="666">
                  <c:v>2.3106791948456884E-2</c:v>
                </c:pt>
                <c:pt idx="667">
                  <c:v>2.3106791948456884E-2</c:v>
                </c:pt>
                <c:pt idx="668">
                  <c:v>2.3106791948456884E-2</c:v>
                </c:pt>
                <c:pt idx="669">
                  <c:v>2.3106791948456884E-2</c:v>
                </c:pt>
                <c:pt idx="670">
                  <c:v>2.3106791948456884E-2</c:v>
                </c:pt>
                <c:pt idx="671">
                  <c:v>2.3106791948456884E-2</c:v>
                </c:pt>
                <c:pt idx="672">
                  <c:v>2.3106791948456884E-2</c:v>
                </c:pt>
                <c:pt idx="673">
                  <c:v>2.3106791948456884E-2</c:v>
                </c:pt>
                <c:pt idx="674">
                  <c:v>2.3106791948456884E-2</c:v>
                </c:pt>
                <c:pt idx="675">
                  <c:v>2.3106791948456884E-2</c:v>
                </c:pt>
                <c:pt idx="676">
                  <c:v>2.3106791948456884E-2</c:v>
                </c:pt>
                <c:pt idx="677">
                  <c:v>2.3106791948456884E-2</c:v>
                </c:pt>
                <c:pt idx="678">
                  <c:v>2.3106791948456884E-2</c:v>
                </c:pt>
                <c:pt idx="679">
                  <c:v>2.3106791948456884E-2</c:v>
                </c:pt>
                <c:pt idx="680">
                  <c:v>2.3106791948456884E-2</c:v>
                </c:pt>
                <c:pt idx="681">
                  <c:v>2.3106791948456884E-2</c:v>
                </c:pt>
                <c:pt idx="682">
                  <c:v>2.3106791948456884E-2</c:v>
                </c:pt>
                <c:pt idx="683">
                  <c:v>2.3106791948456884E-2</c:v>
                </c:pt>
                <c:pt idx="684">
                  <c:v>2.3106791948456884E-2</c:v>
                </c:pt>
                <c:pt idx="685">
                  <c:v>2.3106791948456884E-2</c:v>
                </c:pt>
                <c:pt idx="686">
                  <c:v>2.3106791948456884E-2</c:v>
                </c:pt>
                <c:pt idx="687">
                  <c:v>2.3106791948456884E-2</c:v>
                </c:pt>
                <c:pt idx="688">
                  <c:v>2.3106791948456884E-2</c:v>
                </c:pt>
                <c:pt idx="689">
                  <c:v>2.3106791948456884E-2</c:v>
                </c:pt>
                <c:pt idx="690">
                  <c:v>2.3106791948456884E-2</c:v>
                </c:pt>
                <c:pt idx="691">
                  <c:v>2.3106791948456884E-2</c:v>
                </c:pt>
                <c:pt idx="692">
                  <c:v>2.3106791948456884E-2</c:v>
                </c:pt>
                <c:pt idx="693">
                  <c:v>2.3106791948456884E-2</c:v>
                </c:pt>
                <c:pt idx="694">
                  <c:v>2.3106791948456884E-2</c:v>
                </c:pt>
                <c:pt idx="695">
                  <c:v>2.3106791948456884E-2</c:v>
                </c:pt>
                <c:pt idx="696">
                  <c:v>2.3106791948456884E-2</c:v>
                </c:pt>
                <c:pt idx="697">
                  <c:v>2.3106791948456884E-2</c:v>
                </c:pt>
                <c:pt idx="698">
                  <c:v>2.3106791948456884E-2</c:v>
                </c:pt>
                <c:pt idx="699">
                  <c:v>2.3106791948456884E-2</c:v>
                </c:pt>
                <c:pt idx="700">
                  <c:v>2.3106791948456884E-2</c:v>
                </c:pt>
                <c:pt idx="701">
                  <c:v>2.3106791948456884E-2</c:v>
                </c:pt>
                <c:pt idx="702">
                  <c:v>2.3106791948456884E-2</c:v>
                </c:pt>
                <c:pt idx="703">
                  <c:v>2.3106791948456884E-2</c:v>
                </c:pt>
                <c:pt idx="704">
                  <c:v>2.3106791948456884E-2</c:v>
                </c:pt>
                <c:pt idx="705">
                  <c:v>2.3106791948456884E-2</c:v>
                </c:pt>
                <c:pt idx="706">
                  <c:v>2.3106791948456884E-2</c:v>
                </c:pt>
                <c:pt idx="707">
                  <c:v>2.3106791948456884E-2</c:v>
                </c:pt>
                <c:pt idx="708">
                  <c:v>2.3106791948456884E-2</c:v>
                </c:pt>
                <c:pt idx="709">
                  <c:v>2.3106791948456884E-2</c:v>
                </c:pt>
                <c:pt idx="710">
                  <c:v>2.3106791948456884E-2</c:v>
                </c:pt>
                <c:pt idx="711">
                  <c:v>2.3106791948456884E-2</c:v>
                </c:pt>
                <c:pt idx="712">
                  <c:v>2.3106791948456884E-2</c:v>
                </c:pt>
                <c:pt idx="713">
                  <c:v>2.3106791948456884E-2</c:v>
                </c:pt>
                <c:pt idx="714">
                  <c:v>2.3106791948456884E-2</c:v>
                </c:pt>
                <c:pt idx="715">
                  <c:v>2.3106791948456884E-2</c:v>
                </c:pt>
                <c:pt idx="716">
                  <c:v>2.3106791948456884E-2</c:v>
                </c:pt>
                <c:pt idx="717">
                  <c:v>2.3106791948456884E-2</c:v>
                </c:pt>
                <c:pt idx="718">
                  <c:v>2.3106791948456884E-2</c:v>
                </c:pt>
                <c:pt idx="719">
                  <c:v>2.3106791948456884E-2</c:v>
                </c:pt>
                <c:pt idx="720">
                  <c:v>2.3106791948456884E-2</c:v>
                </c:pt>
                <c:pt idx="721">
                  <c:v>2.3106791948456884E-2</c:v>
                </c:pt>
                <c:pt idx="722">
                  <c:v>2.3106791948456884E-2</c:v>
                </c:pt>
                <c:pt idx="723">
                  <c:v>2.3106791948456884E-2</c:v>
                </c:pt>
                <c:pt idx="724">
                  <c:v>2.3106791948456884E-2</c:v>
                </c:pt>
                <c:pt idx="725">
                  <c:v>2.3106791948456884E-2</c:v>
                </c:pt>
                <c:pt idx="726">
                  <c:v>2.3106791948456884E-2</c:v>
                </c:pt>
                <c:pt idx="727">
                  <c:v>2.3106791948456884E-2</c:v>
                </c:pt>
                <c:pt idx="728">
                  <c:v>2.3106791948456884E-2</c:v>
                </c:pt>
                <c:pt idx="729">
                  <c:v>2.3106791948456884E-2</c:v>
                </c:pt>
                <c:pt idx="730">
                  <c:v>2.3106791948456884E-2</c:v>
                </c:pt>
                <c:pt idx="731">
                  <c:v>2.3106791948456884E-2</c:v>
                </c:pt>
                <c:pt idx="732">
                  <c:v>2.3106791948456884E-2</c:v>
                </c:pt>
                <c:pt idx="733">
                  <c:v>2.3106791948456884E-2</c:v>
                </c:pt>
                <c:pt idx="734">
                  <c:v>2.3106791948456884E-2</c:v>
                </c:pt>
                <c:pt idx="735">
                  <c:v>2.3106791948456884E-2</c:v>
                </c:pt>
                <c:pt idx="736">
                  <c:v>2.3106791948456884E-2</c:v>
                </c:pt>
                <c:pt idx="737">
                  <c:v>2.3106791948456884E-2</c:v>
                </c:pt>
                <c:pt idx="738">
                  <c:v>2.3106791948456884E-2</c:v>
                </c:pt>
                <c:pt idx="739">
                  <c:v>2.3106791948456884E-2</c:v>
                </c:pt>
                <c:pt idx="740">
                  <c:v>2.3106791948456884E-2</c:v>
                </c:pt>
                <c:pt idx="741">
                  <c:v>2.3106791948456884E-2</c:v>
                </c:pt>
                <c:pt idx="742">
                  <c:v>2.3106791948456884E-2</c:v>
                </c:pt>
                <c:pt idx="743">
                  <c:v>2.3106791948456884E-2</c:v>
                </c:pt>
                <c:pt idx="744">
                  <c:v>2.3106791948456884E-2</c:v>
                </c:pt>
                <c:pt idx="745">
                  <c:v>2.3106791948456884E-2</c:v>
                </c:pt>
                <c:pt idx="746">
                  <c:v>2.3106791948456884E-2</c:v>
                </c:pt>
                <c:pt idx="747">
                  <c:v>2.3106791948456884E-2</c:v>
                </c:pt>
                <c:pt idx="748">
                  <c:v>2.3106791948456884E-2</c:v>
                </c:pt>
                <c:pt idx="749">
                  <c:v>2.3106791948456884E-2</c:v>
                </c:pt>
                <c:pt idx="750">
                  <c:v>2.3106791948456884E-2</c:v>
                </c:pt>
                <c:pt idx="751">
                  <c:v>2.3106791948456884E-2</c:v>
                </c:pt>
                <c:pt idx="752">
                  <c:v>2.3106791948456884E-2</c:v>
                </c:pt>
                <c:pt idx="753">
                  <c:v>2.3106791948456884E-2</c:v>
                </c:pt>
                <c:pt idx="754">
                  <c:v>2.3106791948456884E-2</c:v>
                </c:pt>
                <c:pt idx="755">
                  <c:v>2.3106791948456884E-2</c:v>
                </c:pt>
                <c:pt idx="756">
                  <c:v>2.3106791948456884E-2</c:v>
                </c:pt>
                <c:pt idx="757">
                  <c:v>2.3106791948456884E-2</c:v>
                </c:pt>
                <c:pt idx="758">
                  <c:v>2.3106791948456884E-2</c:v>
                </c:pt>
                <c:pt idx="759">
                  <c:v>2.3106791948456884E-2</c:v>
                </c:pt>
                <c:pt idx="760">
                  <c:v>2.3106791948456884E-2</c:v>
                </c:pt>
                <c:pt idx="761">
                  <c:v>2.3106791948456884E-2</c:v>
                </c:pt>
                <c:pt idx="762">
                  <c:v>2.3106791948456884E-2</c:v>
                </c:pt>
                <c:pt idx="763">
                  <c:v>2.3106791948456884E-2</c:v>
                </c:pt>
                <c:pt idx="764">
                  <c:v>2.3106791948456884E-2</c:v>
                </c:pt>
                <c:pt idx="765">
                  <c:v>2.3106791948456884E-2</c:v>
                </c:pt>
                <c:pt idx="766">
                  <c:v>2.3106791948456884E-2</c:v>
                </c:pt>
                <c:pt idx="767">
                  <c:v>2.3106791948456884E-2</c:v>
                </c:pt>
                <c:pt idx="768">
                  <c:v>2.3106791948456884E-2</c:v>
                </c:pt>
                <c:pt idx="769">
                  <c:v>2.3106791948456884E-2</c:v>
                </c:pt>
                <c:pt idx="770">
                  <c:v>2.3106791948456884E-2</c:v>
                </c:pt>
                <c:pt idx="771">
                  <c:v>2.3106791948456884E-2</c:v>
                </c:pt>
                <c:pt idx="772">
                  <c:v>2.3106791948456884E-2</c:v>
                </c:pt>
                <c:pt idx="773">
                  <c:v>2.3106791948456884E-2</c:v>
                </c:pt>
                <c:pt idx="774">
                  <c:v>2.3106791948456884E-2</c:v>
                </c:pt>
                <c:pt idx="775">
                  <c:v>2.3106791948456884E-2</c:v>
                </c:pt>
                <c:pt idx="776">
                  <c:v>2.3106791948456884E-2</c:v>
                </c:pt>
                <c:pt idx="777">
                  <c:v>2.3106791948456884E-2</c:v>
                </c:pt>
                <c:pt idx="778">
                  <c:v>2.3106791948456884E-2</c:v>
                </c:pt>
                <c:pt idx="779">
                  <c:v>2.3106791948456884E-2</c:v>
                </c:pt>
                <c:pt idx="780">
                  <c:v>2.3106791948456884E-2</c:v>
                </c:pt>
                <c:pt idx="781">
                  <c:v>2.3106791948456884E-2</c:v>
                </c:pt>
                <c:pt idx="782">
                  <c:v>2.3106791948456884E-2</c:v>
                </c:pt>
                <c:pt idx="783">
                  <c:v>2.3106791948456884E-2</c:v>
                </c:pt>
                <c:pt idx="784">
                  <c:v>2.3106791948456884E-2</c:v>
                </c:pt>
                <c:pt idx="785">
                  <c:v>2.3106791948456884E-2</c:v>
                </c:pt>
                <c:pt idx="786">
                  <c:v>2.3106791948456884E-2</c:v>
                </c:pt>
                <c:pt idx="787">
                  <c:v>2.3106791948456884E-2</c:v>
                </c:pt>
                <c:pt idx="788">
                  <c:v>2.3106791948456884E-2</c:v>
                </c:pt>
                <c:pt idx="789">
                  <c:v>2.3106791948456884E-2</c:v>
                </c:pt>
                <c:pt idx="790">
                  <c:v>2.3106791948456884E-2</c:v>
                </c:pt>
                <c:pt idx="791">
                  <c:v>2.3106791948456884E-2</c:v>
                </c:pt>
                <c:pt idx="792">
                  <c:v>2.3106791948456884E-2</c:v>
                </c:pt>
                <c:pt idx="793">
                  <c:v>2.3106791948456884E-2</c:v>
                </c:pt>
                <c:pt idx="794">
                  <c:v>2.3106791948456884E-2</c:v>
                </c:pt>
                <c:pt idx="795">
                  <c:v>2.3106791948456884E-2</c:v>
                </c:pt>
                <c:pt idx="796">
                  <c:v>2.3106791948456884E-2</c:v>
                </c:pt>
                <c:pt idx="797">
                  <c:v>2.3106791948456884E-2</c:v>
                </c:pt>
                <c:pt idx="798">
                  <c:v>2.3106791948456884E-2</c:v>
                </c:pt>
                <c:pt idx="799">
                  <c:v>2.3106791948456884E-2</c:v>
                </c:pt>
                <c:pt idx="800">
                  <c:v>2.3106791948456884E-2</c:v>
                </c:pt>
                <c:pt idx="801">
                  <c:v>2.3106791948456884E-2</c:v>
                </c:pt>
                <c:pt idx="802">
                  <c:v>2.3106791948456884E-2</c:v>
                </c:pt>
                <c:pt idx="803">
                  <c:v>2.3106791948456884E-2</c:v>
                </c:pt>
                <c:pt idx="804">
                  <c:v>2.3106791948456884E-2</c:v>
                </c:pt>
                <c:pt idx="805">
                  <c:v>2.3106791948456884E-2</c:v>
                </c:pt>
                <c:pt idx="806">
                  <c:v>2.3106791948456884E-2</c:v>
                </c:pt>
                <c:pt idx="807">
                  <c:v>2.3106791948456884E-2</c:v>
                </c:pt>
                <c:pt idx="808">
                  <c:v>2.3106791948456884E-2</c:v>
                </c:pt>
                <c:pt idx="809">
                  <c:v>2.3106791948456884E-2</c:v>
                </c:pt>
                <c:pt idx="810">
                  <c:v>2.3106791948456884E-2</c:v>
                </c:pt>
                <c:pt idx="811">
                  <c:v>2.3106791948456884E-2</c:v>
                </c:pt>
                <c:pt idx="812">
                  <c:v>2.3106791948456884E-2</c:v>
                </c:pt>
                <c:pt idx="813">
                  <c:v>2.3106791948456884E-2</c:v>
                </c:pt>
                <c:pt idx="814">
                  <c:v>2.3106791948456884E-2</c:v>
                </c:pt>
                <c:pt idx="815">
                  <c:v>2.3106791948456884E-2</c:v>
                </c:pt>
                <c:pt idx="816">
                  <c:v>2.3106791948456884E-2</c:v>
                </c:pt>
                <c:pt idx="817">
                  <c:v>2.3106791948456884E-2</c:v>
                </c:pt>
                <c:pt idx="818">
                  <c:v>2.3106791948456884E-2</c:v>
                </c:pt>
                <c:pt idx="819">
                  <c:v>2.3106791948456884E-2</c:v>
                </c:pt>
                <c:pt idx="820">
                  <c:v>2.3106791948456884E-2</c:v>
                </c:pt>
                <c:pt idx="821">
                  <c:v>2.3106791948456884E-2</c:v>
                </c:pt>
                <c:pt idx="822">
                  <c:v>2.3106791948456884E-2</c:v>
                </c:pt>
                <c:pt idx="823">
                  <c:v>2.3106791948456884E-2</c:v>
                </c:pt>
                <c:pt idx="824">
                  <c:v>2.3106791948456884E-2</c:v>
                </c:pt>
                <c:pt idx="825">
                  <c:v>2.3106791948456884E-2</c:v>
                </c:pt>
                <c:pt idx="826">
                  <c:v>2.3106791948456884E-2</c:v>
                </c:pt>
                <c:pt idx="827">
                  <c:v>2.3106791948456884E-2</c:v>
                </c:pt>
                <c:pt idx="828">
                  <c:v>2.3106791948456884E-2</c:v>
                </c:pt>
                <c:pt idx="829">
                  <c:v>2.3106791948456884E-2</c:v>
                </c:pt>
                <c:pt idx="830">
                  <c:v>2.3106791948456884E-2</c:v>
                </c:pt>
                <c:pt idx="831">
                  <c:v>2.3106791948456884E-2</c:v>
                </c:pt>
                <c:pt idx="832">
                  <c:v>2.3106791948456884E-2</c:v>
                </c:pt>
                <c:pt idx="833">
                  <c:v>2.3106791948456884E-2</c:v>
                </c:pt>
                <c:pt idx="834">
                  <c:v>2.3106791948456884E-2</c:v>
                </c:pt>
                <c:pt idx="835">
                  <c:v>2.3106791948456884E-2</c:v>
                </c:pt>
                <c:pt idx="836">
                  <c:v>2.3106791948456884E-2</c:v>
                </c:pt>
                <c:pt idx="837">
                  <c:v>2.3106791948456884E-2</c:v>
                </c:pt>
                <c:pt idx="838">
                  <c:v>2.3106791948456884E-2</c:v>
                </c:pt>
                <c:pt idx="839">
                  <c:v>2.3106791948456884E-2</c:v>
                </c:pt>
                <c:pt idx="840">
                  <c:v>2.3106791948456884E-2</c:v>
                </c:pt>
                <c:pt idx="841">
                  <c:v>2.3106791948456884E-2</c:v>
                </c:pt>
                <c:pt idx="842">
                  <c:v>2.3106791948456884E-2</c:v>
                </c:pt>
                <c:pt idx="843">
                  <c:v>2.3106791948456884E-2</c:v>
                </c:pt>
                <c:pt idx="844">
                  <c:v>2.3106791948456884E-2</c:v>
                </c:pt>
                <c:pt idx="845">
                  <c:v>2.3106791948456884E-2</c:v>
                </c:pt>
                <c:pt idx="846">
                  <c:v>2.3106791948456884E-2</c:v>
                </c:pt>
                <c:pt idx="847">
                  <c:v>2.3106791948456884E-2</c:v>
                </c:pt>
                <c:pt idx="848">
                  <c:v>2.3106791948456884E-2</c:v>
                </c:pt>
                <c:pt idx="849">
                  <c:v>2.3106791948456884E-2</c:v>
                </c:pt>
                <c:pt idx="850">
                  <c:v>2.3106791948456884E-2</c:v>
                </c:pt>
                <c:pt idx="851">
                  <c:v>2.3106791948456884E-2</c:v>
                </c:pt>
                <c:pt idx="852">
                  <c:v>2.3106791948456884E-2</c:v>
                </c:pt>
                <c:pt idx="853">
                  <c:v>2.3106791948456884E-2</c:v>
                </c:pt>
                <c:pt idx="854">
                  <c:v>2.3106791948456884E-2</c:v>
                </c:pt>
                <c:pt idx="855">
                  <c:v>2.3106791948456884E-2</c:v>
                </c:pt>
                <c:pt idx="856">
                  <c:v>2.3106791948456884E-2</c:v>
                </c:pt>
                <c:pt idx="857">
                  <c:v>2.3106791948456884E-2</c:v>
                </c:pt>
                <c:pt idx="858">
                  <c:v>2.3106791948456884E-2</c:v>
                </c:pt>
                <c:pt idx="859">
                  <c:v>2.3106791948456884E-2</c:v>
                </c:pt>
                <c:pt idx="860">
                  <c:v>2.3106791948456884E-2</c:v>
                </c:pt>
                <c:pt idx="861">
                  <c:v>2.3106791948456884E-2</c:v>
                </c:pt>
                <c:pt idx="862">
                  <c:v>2.3106791948456884E-2</c:v>
                </c:pt>
                <c:pt idx="863">
                  <c:v>2.3106791948456884E-2</c:v>
                </c:pt>
                <c:pt idx="864">
                  <c:v>2.3106791948456884E-2</c:v>
                </c:pt>
                <c:pt idx="865">
                  <c:v>2.3106791948456884E-2</c:v>
                </c:pt>
                <c:pt idx="866">
                  <c:v>2.3106791948456884E-2</c:v>
                </c:pt>
                <c:pt idx="867">
                  <c:v>2.3106791948456884E-2</c:v>
                </c:pt>
                <c:pt idx="868">
                  <c:v>2.3106791948456884E-2</c:v>
                </c:pt>
                <c:pt idx="869">
                  <c:v>2.3106791948456884E-2</c:v>
                </c:pt>
                <c:pt idx="870">
                  <c:v>2.3106791948456884E-2</c:v>
                </c:pt>
                <c:pt idx="871">
                  <c:v>2.3106791948456884E-2</c:v>
                </c:pt>
                <c:pt idx="872">
                  <c:v>2.3106791948456884E-2</c:v>
                </c:pt>
                <c:pt idx="873">
                  <c:v>2.3106791948456884E-2</c:v>
                </c:pt>
                <c:pt idx="874">
                  <c:v>2.3106791948456884E-2</c:v>
                </c:pt>
                <c:pt idx="875">
                  <c:v>2.3106791948456884E-2</c:v>
                </c:pt>
                <c:pt idx="876">
                  <c:v>2.3106791948456884E-2</c:v>
                </c:pt>
                <c:pt idx="877">
                  <c:v>2.3106791948456884E-2</c:v>
                </c:pt>
                <c:pt idx="878">
                  <c:v>2.3106791948456884E-2</c:v>
                </c:pt>
                <c:pt idx="879">
                  <c:v>2.3106791948456884E-2</c:v>
                </c:pt>
                <c:pt idx="880">
                  <c:v>2.3106791948456884E-2</c:v>
                </c:pt>
                <c:pt idx="881">
                  <c:v>2.3106791948456884E-2</c:v>
                </c:pt>
                <c:pt idx="882">
                  <c:v>2.3106791948456884E-2</c:v>
                </c:pt>
                <c:pt idx="883">
                  <c:v>2.3106791948456884E-2</c:v>
                </c:pt>
                <c:pt idx="884">
                  <c:v>2.3106791948456884E-2</c:v>
                </c:pt>
                <c:pt idx="885">
                  <c:v>2.3106791948456884E-2</c:v>
                </c:pt>
                <c:pt idx="886">
                  <c:v>2.3106791948456884E-2</c:v>
                </c:pt>
                <c:pt idx="887">
                  <c:v>2.3106791948456884E-2</c:v>
                </c:pt>
                <c:pt idx="888">
                  <c:v>2.3106791948456884E-2</c:v>
                </c:pt>
                <c:pt idx="889">
                  <c:v>2.3106791948456884E-2</c:v>
                </c:pt>
                <c:pt idx="890">
                  <c:v>2.3106791948456884E-2</c:v>
                </c:pt>
                <c:pt idx="891">
                  <c:v>2.3106791948456884E-2</c:v>
                </c:pt>
                <c:pt idx="892">
                  <c:v>2.3106791948456884E-2</c:v>
                </c:pt>
                <c:pt idx="893">
                  <c:v>2.3106791948456884E-2</c:v>
                </c:pt>
                <c:pt idx="894">
                  <c:v>2.3106791948456884E-2</c:v>
                </c:pt>
                <c:pt idx="895">
                  <c:v>2.3106791948456884E-2</c:v>
                </c:pt>
                <c:pt idx="896">
                  <c:v>2.3106791948456884E-2</c:v>
                </c:pt>
                <c:pt idx="897">
                  <c:v>2.3106791948456884E-2</c:v>
                </c:pt>
                <c:pt idx="898">
                  <c:v>2.3106791948456884E-2</c:v>
                </c:pt>
                <c:pt idx="899">
                  <c:v>2.3106791948456884E-2</c:v>
                </c:pt>
                <c:pt idx="900">
                  <c:v>2.3106791948456884E-2</c:v>
                </c:pt>
                <c:pt idx="901">
                  <c:v>2.3106791948456884E-2</c:v>
                </c:pt>
                <c:pt idx="902">
                  <c:v>2.3106791948456884E-2</c:v>
                </c:pt>
                <c:pt idx="903">
                  <c:v>2.3106791948456884E-2</c:v>
                </c:pt>
                <c:pt idx="904">
                  <c:v>2.3106791948456884E-2</c:v>
                </c:pt>
                <c:pt idx="905">
                  <c:v>2.3106791948456884E-2</c:v>
                </c:pt>
                <c:pt idx="906">
                  <c:v>2.3106791948456884E-2</c:v>
                </c:pt>
                <c:pt idx="907">
                  <c:v>2.3106791948456884E-2</c:v>
                </c:pt>
                <c:pt idx="908">
                  <c:v>2.3106791948456884E-2</c:v>
                </c:pt>
                <c:pt idx="909">
                  <c:v>2.3106791948456884E-2</c:v>
                </c:pt>
                <c:pt idx="910">
                  <c:v>2.3106791948456884E-2</c:v>
                </c:pt>
                <c:pt idx="911">
                  <c:v>2.3106791948456884E-2</c:v>
                </c:pt>
                <c:pt idx="912">
                  <c:v>2.3106791948456884E-2</c:v>
                </c:pt>
                <c:pt idx="913">
                  <c:v>2.3106791948456884E-2</c:v>
                </c:pt>
                <c:pt idx="914">
                  <c:v>2.3106791948456884E-2</c:v>
                </c:pt>
                <c:pt idx="915">
                  <c:v>2.3106791948456884E-2</c:v>
                </c:pt>
                <c:pt idx="916">
                  <c:v>2.3106791948456884E-2</c:v>
                </c:pt>
                <c:pt idx="917">
                  <c:v>2.3106791948456884E-2</c:v>
                </c:pt>
                <c:pt idx="918">
                  <c:v>2.3106791948456884E-2</c:v>
                </c:pt>
                <c:pt idx="919">
                  <c:v>2.3106791948456884E-2</c:v>
                </c:pt>
                <c:pt idx="920">
                  <c:v>2.3106791948456884E-2</c:v>
                </c:pt>
                <c:pt idx="921">
                  <c:v>2.3106791948456884E-2</c:v>
                </c:pt>
                <c:pt idx="922">
                  <c:v>2.3106791948456884E-2</c:v>
                </c:pt>
                <c:pt idx="923">
                  <c:v>2.3106791948456884E-2</c:v>
                </c:pt>
                <c:pt idx="924">
                  <c:v>2.3106791948456884E-2</c:v>
                </c:pt>
                <c:pt idx="925">
                  <c:v>2.3106791948456884E-2</c:v>
                </c:pt>
                <c:pt idx="926">
                  <c:v>2.3106791948456884E-2</c:v>
                </c:pt>
                <c:pt idx="927">
                  <c:v>2.3106791948456884E-2</c:v>
                </c:pt>
                <c:pt idx="928">
                  <c:v>2.3106791948456884E-2</c:v>
                </c:pt>
                <c:pt idx="929">
                  <c:v>2.3106791948456884E-2</c:v>
                </c:pt>
                <c:pt idx="930">
                  <c:v>2.3106791948456884E-2</c:v>
                </c:pt>
                <c:pt idx="931">
                  <c:v>2.3106791948456884E-2</c:v>
                </c:pt>
                <c:pt idx="932">
                  <c:v>2.3106791948456884E-2</c:v>
                </c:pt>
                <c:pt idx="933">
                  <c:v>2.3106791948456884E-2</c:v>
                </c:pt>
                <c:pt idx="934">
                  <c:v>2.3106791948456884E-2</c:v>
                </c:pt>
                <c:pt idx="935">
                  <c:v>2.3106791948456884E-2</c:v>
                </c:pt>
                <c:pt idx="936">
                  <c:v>2.3106791948456884E-2</c:v>
                </c:pt>
                <c:pt idx="937">
                  <c:v>2.3106791948456884E-2</c:v>
                </c:pt>
                <c:pt idx="938">
                  <c:v>2.3106791948456884E-2</c:v>
                </c:pt>
                <c:pt idx="939">
                  <c:v>2.3106791948456884E-2</c:v>
                </c:pt>
                <c:pt idx="940">
                  <c:v>2.3106791948456884E-2</c:v>
                </c:pt>
                <c:pt idx="941">
                  <c:v>2.3106791948456884E-2</c:v>
                </c:pt>
                <c:pt idx="942">
                  <c:v>2.3106791948456884E-2</c:v>
                </c:pt>
                <c:pt idx="943">
                  <c:v>2.3106791948456884E-2</c:v>
                </c:pt>
                <c:pt idx="944">
                  <c:v>2.3106791948456884E-2</c:v>
                </c:pt>
                <c:pt idx="945">
                  <c:v>2.3106791948456884E-2</c:v>
                </c:pt>
                <c:pt idx="946">
                  <c:v>2.3106791948456884E-2</c:v>
                </c:pt>
                <c:pt idx="947">
                  <c:v>2.3106791948456884E-2</c:v>
                </c:pt>
                <c:pt idx="948">
                  <c:v>2.3106791948456884E-2</c:v>
                </c:pt>
                <c:pt idx="949">
                  <c:v>2.3106791948456884E-2</c:v>
                </c:pt>
                <c:pt idx="950">
                  <c:v>2.3106791948456884E-2</c:v>
                </c:pt>
                <c:pt idx="951">
                  <c:v>2.3106791948456884E-2</c:v>
                </c:pt>
                <c:pt idx="952">
                  <c:v>2.3106791948456884E-2</c:v>
                </c:pt>
                <c:pt idx="953">
                  <c:v>2.3106791948456884E-2</c:v>
                </c:pt>
                <c:pt idx="954">
                  <c:v>2.3106791948456884E-2</c:v>
                </c:pt>
                <c:pt idx="955">
                  <c:v>2.3106791948456884E-2</c:v>
                </c:pt>
                <c:pt idx="956">
                  <c:v>2.3106791948456884E-2</c:v>
                </c:pt>
                <c:pt idx="957">
                  <c:v>2.3106791948456884E-2</c:v>
                </c:pt>
                <c:pt idx="958">
                  <c:v>2.3106791948456884E-2</c:v>
                </c:pt>
                <c:pt idx="959">
                  <c:v>2.3106791948456884E-2</c:v>
                </c:pt>
                <c:pt idx="960">
                  <c:v>2.3106791948456884E-2</c:v>
                </c:pt>
                <c:pt idx="961">
                  <c:v>2.3106791948456884E-2</c:v>
                </c:pt>
                <c:pt idx="962">
                  <c:v>2.3106791948456884E-2</c:v>
                </c:pt>
                <c:pt idx="963">
                  <c:v>2.3106791948456884E-2</c:v>
                </c:pt>
                <c:pt idx="964">
                  <c:v>2.3106791948456884E-2</c:v>
                </c:pt>
                <c:pt idx="965">
                  <c:v>2.3106791948456884E-2</c:v>
                </c:pt>
                <c:pt idx="966">
                  <c:v>2.3106791948456884E-2</c:v>
                </c:pt>
                <c:pt idx="967">
                  <c:v>2.3106791948456884E-2</c:v>
                </c:pt>
                <c:pt idx="968">
                  <c:v>2.3106791948456884E-2</c:v>
                </c:pt>
                <c:pt idx="969">
                  <c:v>2.3106791948456884E-2</c:v>
                </c:pt>
                <c:pt idx="970">
                  <c:v>2.3106791948456884E-2</c:v>
                </c:pt>
                <c:pt idx="971">
                  <c:v>2.3106791948456884E-2</c:v>
                </c:pt>
                <c:pt idx="972">
                  <c:v>2.3106791948456884E-2</c:v>
                </c:pt>
                <c:pt idx="973">
                  <c:v>2.3106791948456884E-2</c:v>
                </c:pt>
                <c:pt idx="974">
                  <c:v>2.3106791948456884E-2</c:v>
                </c:pt>
                <c:pt idx="975">
                  <c:v>2.3106791948456884E-2</c:v>
                </c:pt>
                <c:pt idx="976">
                  <c:v>2.3106791948456884E-2</c:v>
                </c:pt>
                <c:pt idx="977">
                  <c:v>2.3106791948456884E-2</c:v>
                </c:pt>
                <c:pt idx="978">
                  <c:v>2.3106791948456884E-2</c:v>
                </c:pt>
                <c:pt idx="979">
                  <c:v>2.3106791948456884E-2</c:v>
                </c:pt>
                <c:pt idx="980">
                  <c:v>2.3106791948456884E-2</c:v>
                </c:pt>
                <c:pt idx="981">
                  <c:v>2.3106791948456884E-2</c:v>
                </c:pt>
                <c:pt idx="982">
                  <c:v>2.3106791948456884E-2</c:v>
                </c:pt>
                <c:pt idx="983">
                  <c:v>2.3106791948456884E-2</c:v>
                </c:pt>
                <c:pt idx="984">
                  <c:v>2.3106791948456884E-2</c:v>
                </c:pt>
                <c:pt idx="985">
                  <c:v>2.3106791948456884E-2</c:v>
                </c:pt>
                <c:pt idx="986">
                  <c:v>2.3106791948456884E-2</c:v>
                </c:pt>
                <c:pt idx="987">
                  <c:v>2.3106791948456884E-2</c:v>
                </c:pt>
                <c:pt idx="988">
                  <c:v>2.3106791948456884E-2</c:v>
                </c:pt>
                <c:pt idx="989">
                  <c:v>2.3106791948456884E-2</c:v>
                </c:pt>
                <c:pt idx="990">
                  <c:v>2.3106791948456884E-2</c:v>
                </c:pt>
                <c:pt idx="991">
                  <c:v>2.3106791948456884E-2</c:v>
                </c:pt>
                <c:pt idx="992">
                  <c:v>2.3106791948456884E-2</c:v>
                </c:pt>
                <c:pt idx="993">
                  <c:v>2.3106791948456884E-2</c:v>
                </c:pt>
                <c:pt idx="994">
                  <c:v>2.3106791948456884E-2</c:v>
                </c:pt>
                <c:pt idx="995">
                  <c:v>2.3106791948456884E-2</c:v>
                </c:pt>
                <c:pt idx="996">
                  <c:v>2.3106791948456884E-2</c:v>
                </c:pt>
                <c:pt idx="997">
                  <c:v>2.3106791948456884E-2</c:v>
                </c:pt>
                <c:pt idx="998">
                  <c:v>2.3106791948456884E-2</c:v>
                </c:pt>
                <c:pt idx="999">
                  <c:v>2.3106791948456884E-2</c:v>
                </c:pt>
              </c:numCache>
            </c:numRef>
          </c:yVal>
          <c:smooth val="1"/>
          <c:extLst>
            <c:ext xmlns:c16="http://schemas.microsoft.com/office/drawing/2014/chart" uri="{C3380CC4-5D6E-409C-BE32-E72D297353CC}">
              <c16:uniqueId val="{00000000-457C-47AA-9BBE-442C6D659777}"/>
            </c:ext>
          </c:extLst>
        </c:ser>
        <c:ser>
          <c:idx val="1"/>
          <c:order val="1"/>
          <c:spPr>
            <a:ln w="19050" cap="rnd">
              <a:solidFill>
                <a:schemeClr val="accent2"/>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Sheet1!$C$1:$C$1000</c:f>
              <c:numCache>
                <c:formatCode>General</c:formatCode>
                <c:ptCount val="1000"/>
                <c:pt idx="0">
                  <c:v>0.11231241169778283</c:v>
                </c:pt>
                <c:pt idx="1">
                  <c:v>0.11231241169778283</c:v>
                </c:pt>
                <c:pt idx="2">
                  <c:v>0.11231241169778283</c:v>
                </c:pt>
                <c:pt idx="3">
                  <c:v>0.11231241169778283</c:v>
                </c:pt>
                <c:pt idx="4">
                  <c:v>0.11231241169778283</c:v>
                </c:pt>
                <c:pt idx="5">
                  <c:v>0.11231241169778283</c:v>
                </c:pt>
                <c:pt idx="6">
                  <c:v>0.10703629630900702</c:v>
                </c:pt>
                <c:pt idx="7">
                  <c:v>0.10703629630900702</c:v>
                </c:pt>
                <c:pt idx="8">
                  <c:v>0.10703629630900702</c:v>
                </c:pt>
                <c:pt idx="9">
                  <c:v>0.10703629630900702</c:v>
                </c:pt>
                <c:pt idx="10">
                  <c:v>0.10703629630900702</c:v>
                </c:pt>
                <c:pt idx="11">
                  <c:v>0.10703629630900702</c:v>
                </c:pt>
                <c:pt idx="12">
                  <c:v>0.10703629630900702</c:v>
                </c:pt>
                <c:pt idx="13">
                  <c:v>0.10703629630900702</c:v>
                </c:pt>
                <c:pt idx="14">
                  <c:v>0.10703629630900702</c:v>
                </c:pt>
                <c:pt idx="15">
                  <c:v>0.10703629630900702</c:v>
                </c:pt>
                <c:pt idx="16">
                  <c:v>0.10703629630900702</c:v>
                </c:pt>
                <c:pt idx="17">
                  <c:v>0.10703629630900702</c:v>
                </c:pt>
                <c:pt idx="18">
                  <c:v>0.10703629630900702</c:v>
                </c:pt>
                <c:pt idx="19">
                  <c:v>0.10703629630900702</c:v>
                </c:pt>
                <c:pt idx="20">
                  <c:v>0.10703629630900702</c:v>
                </c:pt>
                <c:pt idx="21">
                  <c:v>0.10703629630900702</c:v>
                </c:pt>
                <c:pt idx="22">
                  <c:v>0.10703629630900702</c:v>
                </c:pt>
                <c:pt idx="23">
                  <c:v>0.10703629630900702</c:v>
                </c:pt>
                <c:pt idx="24">
                  <c:v>0.10703629630900702</c:v>
                </c:pt>
                <c:pt idx="25">
                  <c:v>0.10703629630900702</c:v>
                </c:pt>
                <c:pt idx="26">
                  <c:v>0.10703629630900702</c:v>
                </c:pt>
                <c:pt idx="27">
                  <c:v>0.10703629630900702</c:v>
                </c:pt>
                <c:pt idx="28">
                  <c:v>0.10703629630900702</c:v>
                </c:pt>
                <c:pt idx="29">
                  <c:v>0.10703629630900702</c:v>
                </c:pt>
                <c:pt idx="30">
                  <c:v>0.10703629630900702</c:v>
                </c:pt>
                <c:pt idx="31">
                  <c:v>0.10703629630900702</c:v>
                </c:pt>
                <c:pt idx="32">
                  <c:v>0.10703629630900702</c:v>
                </c:pt>
                <c:pt idx="33">
                  <c:v>0.10703629630900702</c:v>
                </c:pt>
                <c:pt idx="34">
                  <c:v>0.10703629630900702</c:v>
                </c:pt>
                <c:pt idx="35">
                  <c:v>0.10703629630900702</c:v>
                </c:pt>
                <c:pt idx="36">
                  <c:v>0.10703629630900702</c:v>
                </c:pt>
                <c:pt idx="37">
                  <c:v>0.10703629630900702</c:v>
                </c:pt>
                <c:pt idx="38">
                  <c:v>0.10703629630900702</c:v>
                </c:pt>
                <c:pt idx="39">
                  <c:v>0.10703629630900702</c:v>
                </c:pt>
                <c:pt idx="40">
                  <c:v>0.10703629630900702</c:v>
                </c:pt>
                <c:pt idx="41">
                  <c:v>0.10703629630900702</c:v>
                </c:pt>
                <c:pt idx="42">
                  <c:v>0.10703629630900702</c:v>
                </c:pt>
                <c:pt idx="43">
                  <c:v>0.10703629630900702</c:v>
                </c:pt>
                <c:pt idx="44">
                  <c:v>0.10703629630900702</c:v>
                </c:pt>
                <c:pt idx="45">
                  <c:v>0.10703629630900702</c:v>
                </c:pt>
                <c:pt idx="46">
                  <c:v>0.10703629630900702</c:v>
                </c:pt>
                <c:pt idx="47">
                  <c:v>0.10703629630900702</c:v>
                </c:pt>
                <c:pt idx="48">
                  <c:v>0.10703629630900702</c:v>
                </c:pt>
                <c:pt idx="49">
                  <c:v>0.10703629630900702</c:v>
                </c:pt>
                <c:pt idx="50">
                  <c:v>0.10703629630900702</c:v>
                </c:pt>
                <c:pt idx="51">
                  <c:v>0.10703629630900702</c:v>
                </c:pt>
                <c:pt idx="52">
                  <c:v>0.10703629630900702</c:v>
                </c:pt>
                <c:pt idx="53">
                  <c:v>0.10703629630900702</c:v>
                </c:pt>
                <c:pt idx="54">
                  <c:v>0.10703629630900702</c:v>
                </c:pt>
                <c:pt idx="55">
                  <c:v>0.10703629630900702</c:v>
                </c:pt>
                <c:pt idx="56">
                  <c:v>0.10703629630900702</c:v>
                </c:pt>
                <c:pt idx="57">
                  <c:v>0.10703629630900702</c:v>
                </c:pt>
                <c:pt idx="58">
                  <c:v>0.10703629630900702</c:v>
                </c:pt>
                <c:pt idx="59">
                  <c:v>0.10703629630900702</c:v>
                </c:pt>
                <c:pt idx="60">
                  <c:v>0.10703629630900702</c:v>
                </c:pt>
                <c:pt idx="61">
                  <c:v>0.10703629630900702</c:v>
                </c:pt>
                <c:pt idx="62">
                  <c:v>0.10703629630900702</c:v>
                </c:pt>
                <c:pt idx="63">
                  <c:v>0.10703629630900702</c:v>
                </c:pt>
                <c:pt idx="64">
                  <c:v>0.10703629630900702</c:v>
                </c:pt>
                <c:pt idx="65">
                  <c:v>0.10703629630900702</c:v>
                </c:pt>
                <c:pt idx="66">
                  <c:v>0.10703629630900702</c:v>
                </c:pt>
                <c:pt idx="67">
                  <c:v>0.10703629630900702</c:v>
                </c:pt>
                <c:pt idx="68">
                  <c:v>0.10703629630900702</c:v>
                </c:pt>
                <c:pt idx="69">
                  <c:v>0.10703629630900702</c:v>
                </c:pt>
                <c:pt idx="70">
                  <c:v>0.10703629630900702</c:v>
                </c:pt>
                <c:pt idx="71">
                  <c:v>0.10703629630900702</c:v>
                </c:pt>
                <c:pt idx="72">
                  <c:v>0.10703629630900702</c:v>
                </c:pt>
                <c:pt idx="73">
                  <c:v>0.10703629630900702</c:v>
                </c:pt>
                <c:pt idx="74">
                  <c:v>0.10703629630900702</c:v>
                </c:pt>
                <c:pt idx="75">
                  <c:v>0.10703629630900702</c:v>
                </c:pt>
                <c:pt idx="76">
                  <c:v>0.10703629630900702</c:v>
                </c:pt>
                <c:pt idx="77">
                  <c:v>0.10703629630900702</c:v>
                </c:pt>
                <c:pt idx="78">
                  <c:v>0.10703629630900702</c:v>
                </c:pt>
                <c:pt idx="79">
                  <c:v>0.10703629630900702</c:v>
                </c:pt>
                <c:pt idx="80">
                  <c:v>0.10703629630900702</c:v>
                </c:pt>
                <c:pt idx="81">
                  <c:v>0.10703629630900702</c:v>
                </c:pt>
                <c:pt idx="82">
                  <c:v>0.10703629630900702</c:v>
                </c:pt>
                <c:pt idx="83">
                  <c:v>0.10703629630900702</c:v>
                </c:pt>
                <c:pt idx="84">
                  <c:v>0.10703629630900702</c:v>
                </c:pt>
                <c:pt idx="85">
                  <c:v>0.10703629630900702</c:v>
                </c:pt>
                <c:pt idx="86">
                  <c:v>0.10703629630900702</c:v>
                </c:pt>
                <c:pt idx="87">
                  <c:v>0.10703629630900702</c:v>
                </c:pt>
                <c:pt idx="88">
                  <c:v>0.10703629630900702</c:v>
                </c:pt>
                <c:pt idx="89">
                  <c:v>0.10703629630900702</c:v>
                </c:pt>
                <c:pt idx="90">
                  <c:v>0.10703629630900702</c:v>
                </c:pt>
                <c:pt idx="91">
                  <c:v>0.10703629630900702</c:v>
                </c:pt>
                <c:pt idx="92">
                  <c:v>0.10703629630900702</c:v>
                </c:pt>
                <c:pt idx="93">
                  <c:v>0.10703629630900702</c:v>
                </c:pt>
                <c:pt idx="94">
                  <c:v>0.10703629630900702</c:v>
                </c:pt>
                <c:pt idx="95">
                  <c:v>0.10703629630900702</c:v>
                </c:pt>
                <c:pt idx="96">
                  <c:v>0.10703629630900702</c:v>
                </c:pt>
                <c:pt idx="97">
                  <c:v>0.10703629630900702</c:v>
                </c:pt>
                <c:pt idx="98">
                  <c:v>0.10703629630900702</c:v>
                </c:pt>
                <c:pt idx="99">
                  <c:v>0.10703629630900702</c:v>
                </c:pt>
                <c:pt idx="100">
                  <c:v>0.10703629630900702</c:v>
                </c:pt>
                <c:pt idx="101">
                  <c:v>0.10703629630900702</c:v>
                </c:pt>
                <c:pt idx="102">
                  <c:v>0.10703629630900702</c:v>
                </c:pt>
                <c:pt idx="103">
                  <c:v>0.10703629630900702</c:v>
                </c:pt>
                <c:pt idx="104">
                  <c:v>0.10703629630900702</c:v>
                </c:pt>
                <c:pt idx="105">
                  <c:v>0.10703629630900702</c:v>
                </c:pt>
                <c:pt idx="106">
                  <c:v>0.10703629630900702</c:v>
                </c:pt>
                <c:pt idx="107">
                  <c:v>0.10703629630900702</c:v>
                </c:pt>
                <c:pt idx="108">
                  <c:v>0.10703629630900702</c:v>
                </c:pt>
                <c:pt idx="109">
                  <c:v>0.10703629630900702</c:v>
                </c:pt>
                <c:pt idx="110">
                  <c:v>0.10703629630900702</c:v>
                </c:pt>
                <c:pt idx="111">
                  <c:v>0.10703629630900702</c:v>
                </c:pt>
                <c:pt idx="112">
                  <c:v>0.10703629630900702</c:v>
                </c:pt>
                <c:pt idx="113">
                  <c:v>0.10703629630900702</c:v>
                </c:pt>
                <c:pt idx="114">
                  <c:v>0.10703629630900702</c:v>
                </c:pt>
                <c:pt idx="115">
                  <c:v>0.10703629630900702</c:v>
                </c:pt>
                <c:pt idx="116">
                  <c:v>0.10703629630900702</c:v>
                </c:pt>
                <c:pt idx="117">
                  <c:v>0.10703629630900702</c:v>
                </c:pt>
                <c:pt idx="118">
                  <c:v>0.10703629630900702</c:v>
                </c:pt>
                <c:pt idx="119">
                  <c:v>0.10703629630900702</c:v>
                </c:pt>
                <c:pt idx="120">
                  <c:v>0.10703629630900702</c:v>
                </c:pt>
                <c:pt idx="121">
                  <c:v>0.10703629630900702</c:v>
                </c:pt>
                <c:pt idx="122">
                  <c:v>0.10703629630900702</c:v>
                </c:pt>
                <c:pt idx="123">
                  <c:v>0.10703629630900702</c:v>
                </c:pt>
                <c:pt idx="124">
                  <c:v>0.10703629630900702</c:v>
                </c:pt>
                <c:pt idx="125">
                  <c:v>0.10703629630900702</c:v>
                </c:pt>
                <c:pt idx="126">
                  <c:v>0.10703629630900702</c:v>
                </c:pt>
                <c:pt idx="127">
                  <c:v>0.10703629630900702</c:v>
                </c:pt>
                <c:pt idx="128">
                  <c:v>0.10703629630900702</c:v>
                </c:pt>
                <c:pt idx="129">
                  <c:v>0.10703629630900702</c:v>
                </c:pt>
                <c:pt idx="130">
                  <c:v>0.10703629630900702</c:v>
                </c:pt>
                <c:pt idx="131">
                  <c:v>0.10703629630900702</c:v>
                </c:pt>
                <c:pt idx="132">
                  <c:v>0.10703629630900702</c:v>
                </c:pt>
                <c:pt idx="133">
                  <c:v>0.10703629630900702</c:v>
                </c:pt>
                <c:pt idx="134">
                  <c:v>0.10703629630900702</c:v>
                </c:pt>
                <c:pt idx="135">
                  <c:v>0.10703629630900702</c:v>
                </c:pt>
                <c:pt idx="136">
                  <c:v>0.10703629630900702</c:v>
                </c:pt>
                <c:pt idx="137">
                  <c:v>0.10703629630900702</c:v>
                </c:pt>
                <c:pt idx="138">
                  <c:v>0.10703629630900702</c:v>
                </c:pt>
                <c:pt idx="139">
                  <c:v>0.10703629630900702</c:v>
                </c:pt>
                <c:pt idx="140">
                  <c:v>0.10703629630900702</c:v>
                </c:pt>
                <c:pt idx="141">
                  <c:v>0.10703629630900702</c:v>
                </c:pt>
                <c:pt idx="142">
                  <c:v>0.10703629630900702</c:v>
                </c:pt>
                <c:pt idx="143">
                  <c:v>0.10703629630900702</c:v>
                </c:pt>
                <c:pt idx="144">
                  <c:v>0.10703629630900702</c:v>
                </c:pt>
                <c:pt idx="145">
                  <c:v>0.10703629630900702</c:v>
                </c:pt>
                <c:pt idx="146">
                  <c:v>0.10703629630900702</c:v>
                </c:pt>
                <c:pt idx="147">
                  <c:v>0.10703629630900702</c:v>
                </c:pt>
                <c:pt idx="148">
                  <c:v>0.10703629630900702</c:v>
                </c:pt>
                <c:pt idx="149">
                  <c:v>0.10703629630900702</c:v>
                </c:pt>
                <c:pt idx="150">
                  <c:v>0.10703629630900702</c:v>
                </c:pt>
                <c:pt idx="151">
                  <c:v>0.10703629630900702</c:v>
                </c:pt>
                <c:pt idx="152">
                  <c:v>0.10703629630900702</c:v>
                </c:pt>
                <c:pt idx="153">
                  <c:v>0.10703629630900702</c:v>
                </c:pt>
                <c:pt idx="154">
                  <c:v>0.10703629630900702</c:v>
                </c:pt>
                <c:pt idx="155">
                  <c:v>0.10703629630900702</c:v>
                </c:pt>
                <c:pt idx="156">
                  <c:v>0.10703629630900702</c:v>
                </c:pt>
                <c:pt idx="157">
                  <c:v>0.10703629630900702</c:v>
                </c:pt>
                <c:pt idx="158">
                  <c:v>0.10703629630900702</c:v>
                </c:pt>
                <c:pt idx="159">
                  <c:v>0.10703629630900702</c:v>
                </c:pt>
                <c:pt idx="160">
                  <c:v>0.10703629630900702</c:v>
                </c:pt>
                <c:pt idx="161">
                  <c:v>0.10703629630900702</c:v>
                </c:pt>
                <c:pt idx="162">
                  <c:v>0.10703629630900702</c:v>
                </c:pt>
                <c:pt idx="163">
                  <c:v>0.10703629630900702</c:v>
                </c:pt>
                <c:pt idx="164">
                  <c:v>0.10703629630900702</c:v>
                </c:pt>
                <c:pt idx="165">
                  <c:v>0.10703629630900702</c:v>
                </c:pt>
                <c:pt idx="166">
                  <c:v>0.10703629630900702</c:v>
                </c:pt>
                <c:pt idx="167">
                  <c:v>0.10703629630900702</c:v>
                </c:pt>
                <c:pt idx="168">
                  <c:v>0.10703629630900702</c:v>
                </c:pt>
                <c:pt idx="169">
                  <c:v>0.10703629630900702</c:v>
                </c:pt>
                <c:pt idx="170">
                  <c:v>0.10703629630900702</c:v>
                </c:pt>
                <c:pt idx="171">
                  <c:v>0.10703629630900702</c:v>
                </c:pt>
                <c:pt idx="172">
                  <c:v>0.10703629630900702</c:v>
                </c:pt>
                <c:pt idx="173">
                  <c:v>0.10703629630900702</c:v>
                </c:pt>
                <c:pt idx="174">
                  <c:v>0.10703629630900702</c:v>
                </c:pt>
                <c:pt idx="175">
                  <c:v>0.10703629630900702</c:v>
                </c:pt>
                <c:pt idx="176">
                  <c:v>0.10703629630900702</c:v>
                </c:pt>
                <c:pt idx="177">
                  <c:v>0.10703629630900702</c:v>
                </c:pt>
                <c:pt idx="178">
                  <c:v>0.10703629630900702</c:v>
                </c:pt>
                <c:pt idx="179">
                  <c:v>0.10703629630900702</c:v>
                </c:pt>
                <c:pt idx="180">
                  <c:v>0.10703629630900702</c:v>
                </c:pt>
                <c:pt idx="181">
                  <c:v>0.10703629630900702</c:v>
                </c:pt>
                <c:pt idx="182">
                  <c:v>0.10703629630900702</c:v>
                </c:pt>
                <c:pt idx="183">
                  <c:v>0.10703629630900702</c:v>
                </c:pt>
                <c:pt idx="184">
                  <c:v>0.10703629630900702</c:v>
                </c:pt>
                <c:pt idx="185">
                  <c:v>0.10703629630900702</c:v>
                </c:pt>
                <c:pt idx="186">
                  <c:v>0.10703629630900702</c:v>
                </c:pt>
                <c:pt idx="187">
                  <c:v>0.10703629630900702</c:v>
                </c:pt>
                <c:pt idx="188">
                  <c:v>0.10703629630900702</c:v>
                </c:pt>
                <c:pt idx="189">
                  <c:v>0.10703629630900702</c:v>
                </c:pt>
                <c:pt idx="190">
                  <c:v>0.10703629630900702</c:v>
                </c:pt>
                <c:pt idx="191">
                  <c:v>0.10703629630900702</c:v>
                </c:pt>
                <c:pt idx="192">
                  <c:v>0.10703629630900702</c:v>
                </c:pt>
                <c:pt idx="193">
                  <c:v>0.10703629630900702</c:v>
                </c:pt>
                <c:pt idx="194">
                  <c:v>0.10703629630900702</c:v>
                </c:pt>
                <c:pt idx="195">
                  <c:v>0.10703629630900702</c:v>
                </c:pt>
                <c:pt idx="196">
                  <c:v>0.10703629630900702</c:v>
                </c:pt>
                <c:pt idx="197">
                  <c:v>0.10703629630900702</c:v>
                </c:pt>
                <c:pt idx="198">
                  <c:v>0.10703629630900702</c:v>
                </c:pt>
                <c:pt idx="199">
                  <c:v>0.10703629630900702</c:v>
                </c:pt>
                <c:pt idx="200">
                  <c:v>0.10703629630900702</c:v>
                </c:pt>
                <c:pt idx="201">
                  <c:v>0.10703629630900702</c:v>
                </c:pt>
                <c:pt idx="202">
                  <c:v>0.10703629630900702</c:v>
                </c:pt>
                <c:pt idx="203">
                  <c:v>0.10703629630900702</c:v>
                </c:pt>
                <c:pt idx="204">
                  <c:v>0.10703629630900702</c:v>
                </c:pt>
                <c:pt idx="205">
                  <c:v>0.10703629630900702</c:v>
                </c:pt>
                <c:pt idx="206">
                  <c:v>0.10703629630900702</c:v>
                </c:pt>
                <c:pt idx="207">
                  <c:v>0.10703629630900702</c:v>
                </c:pt>
                <c:pt idx="208">
                  <c:v>0.10703629630900702</c:v>
                </c:pt>
                <c:pt idx="209">
                  <c:v>0.10703629630900702</c:v>
                </c:pt>
                <c:pt idx="210">
                  <c:v>0.10703629630900702</c:v>
                </c:pt>
                <c:pt idx="211">
                  <c:v>0.10703629630900702</c:v>
                </c:pt>
                <c:pt idx="212">
                  <c:v>0.10703629630900702</c:v>
                </c:pt>
                <c:pt idx="213">
                  <c:v>0.10703629630900702</c:v>
                </c:pt>
                <c:pt idx="214">
                  <c:v>0.10703629630900702</c:v>
                </c:pt>
                <c:pt idx="215">
                  <c:v>0.10703629630900702</c:v>
                </c:pt>
                <c:pt idx="216">
                  <c:v>0.10703629630900702</c:v>
                </c:pt>
                <c:pt idx="217">
                  <c:v>0.10703629630900702</c:v>
                </c:pt>
                <c:pt idx="218">
                  <c:v>0.10703629630900702</c:v>
                </c:pt>
                <c:pt idx="219">
                  <c:v>0.10703629630900702</c:v>
                </c:pt>
                <c:pt idx="220">
                  <c:v>0.10703629630900702</c:v>
                </c:pt>
                <c:pt idx="221">
                  <c:v>0.10703629630900702</c:v>
                </c:pt>
                <c:pt idx="222">
                  <c:v>0.10703629630900702</c:v>
                </c:pt>
                <c:pt idx="223">
                  <c:v>0.10703629630900702</c:v>
                </c:pt>
                <c:pt idx="224">
                  <c:v>0.10703629630900702</c:v>
                </c:pt>
                <c:pt idx="225">
                  <c:v>0.10703629630900702</c:v>
                </c:pt>
                <c:pt idx="226">
                  <c:v>0.10703629630900702</c:v>
                </c:pt>
                <c:pt idx="227">
                  <c:v>0.10703629630900702</c:v>
                </c:pt>
                <c:pt idx="228">
                  <c:v>0.10703629630900702</c:v>
                </c:pt>
                <c:pt idx="229">
                  <c:v>0.10703629630900702</c:v>
                </c:pt>
                <c:pt idx="230">
                  <c:v>0.10703629630900702</c:v>
                </c:pt>
                <c:pt idx="231">
                  <c:v>0.10703629630900702</c:v>
                </c:pt>
                <c:pt idx="232">
                  <c:v>0.10703629630900702</c:v>
                </c:pt>
                <c:pt idx="233">
                  <c:v>0.10703629630900702</c:v>
                </c:pt>
                <c:pt idx="234">
                  <c:v>0.10703629630900702</c:v>
                </c:pt>
                <c:pt idx="235">
                  <c:v>0.10703629630900702</c:v>
                </c:pt>
                <c:pt idx="236">
                  <c:v>0.10703629630900702</c:v>
                </c:pt>
                <c:pt idx="237">
                  <c:v>0.10703629630900702</c:v>
                </c:pt>
                <c:pt idx="238">
                  <c:v>0.10703629630900702</c:v>
                </c:pt>
                <c:pt idx="239">
                  <c:v>0.10703629630900702</c:v>
                </c:pt>
                <c:pt idx="240">
                  <c:v>0.10703629630900702</c:v>
                </c:pt>
                <c:pt idx="241">
                  <c:v>0.10703629630900702</c:v>
                </c:pt>
                <c:pt idx="242">
                  <c:v>0.10703629630900702</c:v>
                </c:pt>
                <c:pt idx="243">
                  <c:v>0.10703629630900702</c:v>
                </c:pt>
                <c:pt idx="244">
                  <c:v>0.10703629630900702</c:v>
                </c:pt>
                <c:pt idx="245">
                  <c:v>0.10703629630900702</c:v>
                </c:pt>
                <c:pt idx="246">
                  <c:v>0.10703629630900702</c:v>
                </c:pt>
                <c:pt idx="247">
                  <c:v>0.10703629630900702</c:v>
                </c:pt>
                <c:pt idx="248">
                  <c:v>0.10703629630900702</c:v>
                </c:pt>
                <c:pt idx="249">
                  <c:v>0.10703629630900702</c:v>
                </c:pt>
                <c:pt idx="250">
                  <c:v>0.10703629630900702</c:v>
                </c:pt>
                <c:pt idx="251">
                  <c:v>0.10703629630900702</c:v>
                </c:pt>
                <c:pt idx="252">
                  <c:v>0.10703629630900702</c:v>
                </c:pt>
                <c:pt idx="253">
                  <c:v>0.10703629630900702</c:v>
                </c:pt>
                <c:pt idx="254">
                  <c:v>0.10703629630900702</c:v>
                </c:pt>
                <c:pt idx="255">
                  <c:v>0.10703629630900702</c:v>
                </c:pt>
                <c:pt idx="256">
                  <c:v>0.10703629630900702</c:v>
                </c:pt>
                <c:pt idx="257">
                  <c:v>0.10703629630900702</c:v>
                </c:pt>
                <c:pt idx="258">
                  <c:v>0.10703629630900702</c:v>
                </c:pt>
                <c:pt idx="259">
                  <c:v>0.10703629630900702</c:v>
                </c:pt>
                <c:pt idx="260">
                  <c:v>0.10703629630900702</c:v>
                </c:pt>
                <c:pt idx="261">
                  <c:v>0.10703629630900702</c:v>
                </c:pt>
                <c:pt idx="262">
                  <c:v>0.10703629630900702</c:v>
                </c:pt>
                <c:pt idx="263">
                  <c:v>0.10703629630900702</c:v>
                </c:pt>
                <c:pt idx="264">
                  <c:v>0.10703629630900702</c:v>
                </c:pt>
                <c:pt idx="265">
                  <c:v>0.10703629630900702</c:v>
                </c:pt>
                <c:pt idx="266">
                  <c:v>0.10703629630900702</c:v>
                </c:pt>
                <c:pt idx="267">
                  <c:v>0.10703629630900702</c:v>
                </c:pt>
                <c:pt idx="268">
                  <c:v>0.10703629630900702</c:v>
                </c:pt>
                <c:pt idx="269">
                  <c:v>0.10703629630900702</c:v>
                </c:pt>
                <c:pt idx="270">
                  <c:v>0.10703629630900702</c:v>
                </c:pt>
                <c:pt idx="271">
                  <c:v>0.10703629630900702</c:v>
                </c:pt>
                <c:pt idx="272">
                  <c:v>0.10703629630900702</c:v>
                </c:pt>
                <c:pt idx="273">
                  <c:v>0.10703629630900702</c:v>
                </c:pt>
                <c:pt idx="274">
                  <c:v>0.10703629630900702</c:v>
                </c:pt>
                <c:pt idx="275">
                  <c:v>0.10703629630900702</c:v>
                </c:pt>
                <c:pt idx="276">
                  <c:v>0.10703629630900702</c:v>
                </c:pt>
                <c:pt idx="277">
                  <c:v>0.10703629630900702</c:v>
                </c:pt>
                <c:pt idx="278">
                  <c:v>0.10703629630900702</c:v>
                </c:pt>
                <c:pt idx="279">
                  <c:v>0.10703629630900702</c:v>
                </c:pt>
                <c:pt idx="280">
                  <c:v>0.10703629630900702</c:v>
                </c:pt>
                <c:pt idx="281">
                  <c:v>0.10703629630900702</c:v>
                </c:pt>
                <c:pt idx="282">
                  <c:v>0.10703629630900702</c:v>
                </c:pt>
                <c:pt idx="283">
                  <c:v>0.10703629630900702</c:v>
                </c:pt>
                <c:pt idx="284">
                  <c:v>0.10703629630900702</c:v>
                </c:pt>
                <c:pt idx="285">
                  <c:v>0.10703629630900702</c:v>
                </c:pt>
                <c:pt idx="286">
                  <c:v>0.10703629630900702</c:v>
                </c:pt>
                <c:pt idx="287">
                  <c:v>0.10703629630900702</c:v>
                </c:pt>
                <c:pt idx="288">
                  <c:v>0.10703629630900702</c:v>
                </c:pt>
                <c:pt idx="289">
                  <c:v>0.10703629630900702</c:v>
                </c:pt>
                <c:pt idx="290">
                  <c:v>0.10703629630900702</c:v>
                </c:pt>
                <c:pt idx="291">
                  <c:v>0.10703629630900702</c:v>
                </c:pt>
                <c:pt idx="292">
                  <c:v>0.10703629630900702</c:v>
                </c:pt>
                <c:pt idx="293">
                  <c:v>0.10703629630900702</c:v>
                </c:pt>
                <c:pt idx="294">
                  <c:v>0.10703629630900702</c:v>
                </c:pt>
                <c:pt idx="295">
                  <c:v>0.10703629630900702</c:v>
                </c:pt>
                <c:pt idx="296">
                  <c:v>0.10703629630900702</c:v>
                </c:pt>
                <c:pt idx="297">
                  <c:v>0.10703629630900702</c:v>
                </c:pt>
                <c:pt idx="298">
                  <c:v>0.10703629630900702</c:v>
                </c:pt>
                <c:pt idx="299">
                  <c:v>0.10703629630900702</c:v>
                </c:pt>
                <c:pt idx="300">
                  <c:v>0.10703629630900702</c:v>
                </c:pt>
                <c:pt idx="301">
                  <c:v>0.10703629630900702</c:v>
                </c:pt>
                <c:pt idx="302">
                  <c:v>0.10703629630900702</c:v>
                </c:pt>
                <c:pt idx="303">
                  <c:v>0.10703629630900702</c:v>
                </c:pt>
                <c:pt idx="304">
                  <c:v>0.10703629630900702</c:v>
                </c:pt>
                <c:pt idx="305">
                  <c:v>0.10703629630900702</c:v>
                </c:pt>
                <c:pt idx="306">
                  <c:v>0.10703629630900702</c:v>
                </c:pt>
                <c:pt idx="307">
                  <c:v>0.10703629630900702</c:v>
                </c:pt>
                <c:pt idx="308">
                  <c:v>0.10703629630900702</c:v>
                </c:pt>
                <c:pt idx="309">
                  <c:v>0.10703629630900702</c:v>
                </c:pt>
                <c:pt idx="310">
                  <c:v>0.10703629630900702</c:v>
                </c:pt>
                <c:pt idx="311">
                  <c:v>0.10703629630900702</c:v>
                </c:pt>
                <c:pt idx="312">
                  <c:v>0.10703629630900702</c:v>
                </c:pt>
                <c:pt idx="313">
                  <c:v>0.10703629630900702</c:v>
                </c:pt>
                <c:pt idx="314">
                  <c:v>0.10703629630900702</c:v>
                </c:pt>
                <c:pt idx="315">
                  <c:v>0.10703629630900702</c:v>
                </c:pt>
                <c:pt idx="316">
                  <c:v>0.10703629630900702</c:v>
                </c:pt>
                <c:pt idx="317">
                  <c:v>0.10703629630900702</c:v>
                </c:pt>
                <c:pt idx="318">
                  <c:v>0.10703629630900702</c:v>
                </c:pt>
                <c:pt idx="319">
                  <c:v>0.10703629630900702</c:v>
                </c:pt>
                <c:pt idx="320">
                  <c:v>0.10703629630900702</c:v>
                </c:pt>
                <c:pt idx="321">
                  <c:v>0.10703629630900702</c:v>
                </c:pt>
                <c:pt idx="322">
                  <c:v>0.10703629630900702</c:v>
                </c:pt>
                <c:pt idx="323">
                  <c:v>0.10703629630900702</c:v>
                </c:pt>
                <c:pt idx="324">
                  <c:v>0.10703629630900702</c:v>
                </c:pt>
                <c:pt idx="325">
                  <c:v>0.10703629630900702</c:v>
                </c:pt>
                <c:pt idx="326">
                  <c:v>0.10703629630900702</c:v>
                </c:pt>
                <c:pt idx="327">
                  <c:v>0.10703629630900702</c:v>
                </c:pt>
                <c:pt idx="328">
                  <c:v>0.10703629630900702</c:v>
                </c:pt>
                <c:pt idx="329">
                  <c:v>0.10703629630900702</c:v>
                </c:pt>
                <c:pt idx="330">
                  <c:v>8.2231026492181392E-2</c:v>
                </c:pt>
                <c:pt idx="331">
                  <c:v>8.2231026492181392E-2</c:v>
                </c:pt>
                <c:pt idx="332">
                  <c:v>8.2231026492181392E-2</c:v>
                </c:pt>
                <c:pt idx="333">
                  <c:v>8.2231026492181392E-2</c:v>
                </c:pt>
                <c:pt idx="334">
                  <c:v>8.2231026492181392E-2</c:v>
                </c:pt>
                <c:pt idx="335">
                  <c:v>8.2231026492181392E-2</c:v>
                </c:pt>
                <c:pt idx="336">
                  <c:v>8.2231026492181392E-2</c:v>
                </c:pt>
                <c:pt idx="337">
                  <c:v>8.2231026492181392E-2</c:v>
                </c:pt>
                <c:pt idx="338">
                  <c:v>8.2231026492181392E-2</c:v>
                </c:pt>
                <c:pt idx="339">
                  <c:v>8.2231026492181392E-2</c:v>
                </c:pt>
                <c:pt idx="340">
                  <c:v>8.2231026492181392E-2</c:v>
                </c:pt>
                <c:pt idx="341">
                  <c:v>8.2231026492181392E-2</c:v>
                </c:pt>
                <c:pt idx="342">
                  <c:v>8.2231026492181392E-2</c:v>
                </c:pt>
                <c:pt idx="343">
                  <c:v>8.2231026492181392E-2</c:v>
                </c:pt>
                <c:pt idx="344">
                  <c:v>8.2231026492181392E-2</c:v>
                </c:pt>
                <c:pt idx="345">
                  <c:v>8.2231026492181392E-2</c:v>
                </c:pt>
                <c:pt idx="346">
                  <c:v>8.2231026492181392E-2</c:v>
                </c:pt>
                <c:pt idx="347">
                  <c:v>8.2231026492181392E-2</c:v>
                </c:pt>
                <c:pt idx="348">
                  <c:v>8.2231026492181392E-2</c:v>
                </c:pt>
                <c:pt idx="349">
                  <c:v>8.2231026492181392E-2</c:v>
                </c:pt>
                <c:pt idx="350">
                  <c:v>8.2231026492181392E-2</c:v>
                </c:pt>
                <c:pt idx="351">
                  <c:v>8.2231026492181392E-2</c:v>
                </c:pt>
                <c:pt idx="352">
                  <c:v>8.2231026492181392E-2</c:v>
                </c:pt>
                <c:pt idx="353">
                  <c:v>8.2231026492181392E-2</c:v>
                </c:pt>
                <c:pt idx="354">
                  <c:v>8.2231026492181392E-2</c:v>
                </c:pt>
                <c:pt idx="355">
                  <c:v>8.2231026492181392E-2</c:v>
                </c:pt>
                <c:pt idx="356">
                  <c:v>8.2231026492181392E-2</c:v>
                </c:pt>
                <c:pt idx="357">
                  <c:v>8.2231026492181392E-2</c:v>
                </c:pt>
                <c:pt idx="358">
                  <c:v>8.2231026492181392E-2</c:v>
                </c:pt>
                <c:pt idx="359">
                  <c:v>8.2231026492181392E-2</c:v>
                </c:pt>
                <c:pt idx="360">
                  <c:v>8.2231026492181392E-2</c:v>
                </c:pt>
                <c:pt idx="361">
                  <c:v>8.2231026492181392E-2</c:v>
                </c:pt>
                <c:pt idx="362">
                  <c:v>8.2231026492181392E-2</c:v>
                </c:pt>
                <c:pt idx="363">
                  <c:v>8.2231026492181392E-2</c:v>
                </c:pt>
                <c:pt idx="364">
                  <c:v>8.2231026492181392E-2</c:v>
                </c:pt>
                <c:pt idx="365">
                  <c:v>8.2231026492181392E-2</c:v>
                </c:pt>
                <c:pt idx="366">
                  <c:v>2.6205565050861024E-2</c:v>
                </c:pt>
                <c:pt idx="367">
                  <c:v>2.6205565050861024E-2</c:v>
                </c:pt>
                <c:pt idx="368">
                  <c:v>2.6205565050861024E-2</c:v>
                </c:pt>
                <c:pt idx="369">
                  <c:v>2.6205565050861024E-2</c:v>
                </c:pt>
                <c:pt idx="370">
                  <c:v>2.6205565050861024E-2</c:v>
                </c:pt>
                <c:pt idx="371">
                  <c:v>2.6205565050861024E-2</c:v>
                </c:pt>
                <c:pt idx="372">
                  <c:v>2.6205565050861024E-2</c:v>
                </c:pt>
                <c:pt idx="373">
                  <c:v>2.6205565050861024E-2</c:v>
                </c:pt>
                <c:pt idx="374">
                  <c:v>2.6205565050861024E-2</c:v>
                </c:pt>
                <c:pt idx="375">
                  <c:v>2.6205565050861024E-2</c:v>
                </c:pt>
                <c:pt idx="376">
                  <c:v>2.6205565050861024E-2</c:v>
                </c:pt>
                <c:pt idx="377">
                  <c:v>2.6205565050861024E-2</c:v>
                </c:pt>
                <c:pt idx="378">
                  <c:v>2.6205565050861024E-2</c:v>
                </c:pt>
                <c:pt idx="379">
                  <c:v>2.6205565050861024E-2</c:v>
                </c:pt>
                <c:pt idx="380">
                  <c:v>2.6205565050861024E-2</c:v>
                </c:pt>
                <c:pt idx="381">
                  <c:v>2.6205565050861024E-2</c:v>
                </c:pt>
                <c:pt idx="382">
                  <c:v>2.6205565050861024E-2</c:v>
                </c:pt>
                <c:pt idx="383">
                  <c:v>2.6205565050861024E-2</c:v>
                </c:pt>
                <c:pt idx="384">
                  <c:v>2.6205565050861024E-2</c:v>
                </c:pt>
                <c:pt idx="385">
                  <c:v>2.6205565050861024E-2</c:v>
                </c:pt>
                <c:pt idx="386">
                  <c:v>2.6205565050861024E-2</c:v>
                </c:pt>
                <c:pt idx="387">
                  <c:v>2.6205565050861024E-2</c:v>
                </c:pt>
                <c:pt idx="388">
                  <c:v>2.6205565050861024E-2</c:v>
                </c:pt>
                <c:pt idx="389">
                  <c:v>2.6205565050861024E-2</c:v>
                </c:pt>
                <c:pt idx="390">
                  <c:v>2.6205565050861024E-2</c:v>
                </c:pt>
                <c:pt idx="391">
                  <c:v>2.6205565050861024E-2</c:v>
                </c:pt>
                <c:pt idx="392">
                  <c:v>2.6205565050861024E-2</c:v>
                </c:pt>
                <c:pt idx="393">
                  <c:v>2.6205565050861024E-2</c:v>
                </c:pt>
                <c:pt idx="394">
                  <c:v>2.6205565050861024E-2</c:v>
                </c:pt>
                <c:pt idx="395">
                  <c:v>2.6205565050861024E-2</c:v>
                </c:pt>
                <c:pt idx="396">
                  <c:v>2.6205565050861024E-2</c:v>
                </c:pt>
                <c:pt idx="397">
                  <c:v>2.6205565050861024E-2</c:v>
                </c:pt>
                <c:pt idx="398">
                  <c:v>2.6205565050861024E-2</c:v>
                </c:pt>
                <c:pt idx="399">
                  <c:v>2.6205565050861024E-2</c:v>
                </c:pt>
                <c:pt idx="400">
                  <c:v>2.6205565050861024E-2</c:v>
                </c:pt>
                <c:pt idx="401">
                  <c:v>2.6205565050861024E-2</c:v>
                </c:pt>
                <c:pt idx="402">
                  <c:v>2.6205565050861024E-2</c:v>
                </c:pt>
                <c:pt idx="403">
                  <c:v>2.6205565050861024E-2</c:v>
                </c:pt>
                <c:pt idx="404">
                  <c:v>2.6205565050861024E-2</c:v>
                </c:pt>
                <c:pt idx="405">
                  <c:v>2.6205565050861024E-2</c:v>
                </c:pt>
                <c:pt idx="406">
                  <c:v>2.6205565050861024E-2</c:v>
                </c:pt>
                <c:pt idx="407">
                  <c:v>2.6205565050861024E-2</c:v>
                </c:pt>
                <c:pt idx="408">
                  <c:v>2.6205565050861024E-2</c:v>
                </c:pt>
                <c:pt idx="409">
                  <c:v>2.6205565050861024E-2</c:v>
                </c:pt>
                <c:pt idx="410">
                  <c:v>2.6205565050861024E-2</c:v>
                </c:pt>
                <c:pt idx="411">
                  <c:v>2.6205565050861024E-2</c:v>
                </c:pt>
                <c:pt idx="412">
                  <c:v>2.6205565050861024E-2</c:v>
                </c:pt>
                <c:pt idx="413">
                  <c:v>2.6205565050861024E-2</c:v>
                </c:pt>
                <c:pt idx="414">
                  <c:v>2.6205565050861024E-2</c:v>
                </c:pt>
                <c:pt idx="415">
                  <c:v>2.6205565050861024E-2</c:v>
                </c:pt>
                <c:pt idx="416">
                  <c:v>2.6205565050861024E-2</c:v>
                </c:pt>
                <c:pt idx="417">
                  <c:v>2.6205565050861024E-2</c:v>
                </c:pt>
                <c:pt idx="418">
                  <c:v>2.6205565050861024E-2</c:v>
                </c:pt>
                <c:pt idx="419">
                  <c:v>2.6205565050861024E-2</c:v>
                </c:pt>
                <c:pt idx="420">
                  <c:v>2.6205565050861024E-2</c:v>
                </c:pt>
                <c:pt idx="421">
                  <c:v>2.6205565050861024E-2</c:v>
                </c:pt>
                <c:pt idx="422">
                  <c:v>2.6205565050861024E-2</c:v>
                </c:pt>
                <c:pt idx="423">
                  <c:v>2.6205565050861024E-2</c:v>
                </c:pt>
                <c:pt idx="424">
                  <c:v>2.6205565050861024E-2</c:v>
                </c:pt>
                <c:pt idx="425">
                  <c:v>2.6205565050861024E-2</c:v>
                </c:pt>
                <c:pt idx="426">
                  <c:v>2.6205565050861024E-2</c:v>
                </c:pt>
                <c:pt idx="427">
                  <c:v>2.6205565050861024E-2</c:v>
                </c:pt>
                <c:pt idx="428">
                  <c:v>2.6205565050861024E-2</c:v>
                </c:pt>
                <c:pt idx="429">
                  <c:v>2.6205565050861024E-2</c:v>
                </c:pt>
                <c:pt idx="430">
                  <c:v>2.6205565050861024E-2</c:v>
                </c:pt>
                <c:pt idx="431">
                  <c:v>2.6205565050861024E-2</c:v>
                </c:pt>
                <c:pt idx="432">
                  <c:v>2.6205565050861024E-2</c:v>
                </c:pt>
                <c:pt idx="433">
                  <c:v>2.6205565050861024E-2</c:v>
                </c:pt>
                <c:pt idx="434">
                  <c:v>2.6205565050861024E-2</c:v>
                </c:pt>
                <c:pt idx="435">
                  <c:v>2.6205565050861024E-2</c:v>
                </c:pt>
                <c:pt idx="436">
                  <c:v>2.6205565050861024E-2</c:v>
                </c:pt>
                <c:pt idx="437">
                  <c:v>2.6205565050861024E-2</c:v>
                </c:pt>
                <c:pt idx="438">
                  <c:v>2.6205565050861024E-2</c:v>
                </c:pt>
                <c:pt idx="439">
                  <c:v>2.6205565050861024E-2</c:v>
                </c:pt>
                <c:pt idx="440">
                  <c:v>2.6205565050861024E-2</c:v>
                </c:pt>
                <c:pt idx="441">
                  <c:v>2.6205565050861024E-2</c:v>
                </c:pt>
                <c:pt idx="442">
                  <c:v>2.6205565050861024E-2</c:v>
                </c:pt>
                <c:pt idx="443">
                  <c:v>2.6205565050861024E-2</c:v>
                </c:pt>
                <c:pt idx="444">
                  <c:v>2.6205565050861024E-2</c:v>
                </c:pt>
                <c:pt idx="445">
                  <c:v>2.6205565050861024E-2</c:v>
                </c:pt>
                <c:pt idx="446">
                  <c:v>2.6205565050861024E-2</c:v>
                </c:pt>
                <c:pt idx="447">
                  <c:v>2.6205565050861024E-2</c:v>
                </c:pt>
                <c:pt idx="448">
                  <c:v>2.6205565050861024E-2</c:v>
                </c:pt>
                <c:pt idx="449">
                  <c:v>2.6205565050861024E-2</c:v>
                </c:pt>
                <c:pt idx="450">
                  <c:v>2.6205565050861024E-2</c:v>
                </c:pt>
                <c:pt idx="451">
                  <c:v>2.6205565050861024E-2</c:v>
                </c:pt>
                <c:pt idx="452">
                  <c:v>2.6205565050861024E-2</c:v>
                </c:pt>
                <c:pt idx="453">
                  <c:v>2.6205565050861024E-2</c:v>
                </c:pt>
                <c:pt idx="454">
                  <c:v>2.6205565050861024E-2</c:v>
                </c:pt>
                <c:pt idx="455">
                  <c:v>2.6205565050861024E-2</c:v>
                </c:pt>
                <c:pt idx="456">
                  <c:v>2.6205565050861024E-2</c:v>
                </c:pt>
                <c:pt idx="457">
                  <c:v>2.6205565050861024E-2</c:v>
                </c:pt>
                <c:pt idx="458">
                  <c:v>2.6205565050861024E-2</c:v>
                </c:pt>
                <c:pt idx="459">
                  <c:v>2.6205565050861024E-2</c:v>
                </c:pt>
                <c:pt idx="460">
                  <c:v>2.6205565050861024E-2</c:v>
                </c:pt>
                <c:pt idx="461">
                  <c:v>2.6205565050861024E-2</c:v>
                </c:pt>
                <c:pt idx="462">
                  <c:v>2.6205565050861024E-2</c:v>
                </c:pt>
                <c:pt idx="463">
                  <c:v>2.6205565050861024E-2</c:v>
                </c:pt>
                <c:pt idx="464">
                  <c:v>2.6205565050861024E-2</c:v>
                </c:pt>
                <c:pt idx="465">
                  <c:v>2.6205565050861024E-2</c:v>
                </c:pt>
                <c:pt idx="466">
                  <c:v>2.6205565050861024E-2</c:v>
                </c:pt>
                <c:pt idx="467">
                  <c:v>2.6205565050861024E-2</c:v>
                </c:pt>
                <c:pt idx="468">
                  <c:v>2.6205565050861024E-2</c:v>
                </c:pt>
                <c:pt idx="469">
                  <c:v>2.6205565050861024E-2</c:v>
                </c:pt>
                <c:pt idx="470">
                  <c:v>2.6205565050861024E-2</c:v>
                </c:pt>
                <c:pt idx="471">
                  <c:v>2.6205565050861024E-2</c:v>
                </c:pt>
                <c:pt idx="472">
                  <c:v>2.6205565050861024E-2</c:v>
                </c:pt>
                <c:pt idx="473">
                  <c:v>2.6205565050861024E-2</c:v>
                </c:pt>
                <c:pt idx="474">
                  <c:v>2.6205565050861024E-2</c:v>
                </c:pt>
                <c:pt idx="475">
                  <c:v>2.6205565050861024E-2</c:v>
                </c:pt>
                <c:pt idx="476">
                  <c:v>2.6205565050861024E-2</c:v>
                </c:pt>
                <c:pt idx="477">
                  <c:v>2.6205565050861024E-2</c:v>
                </c:pt>
                <c:pt idx="478">
                  <c:v>2.6205565050861024E-2</c:v>
                </c:pt>
                <c:pt idx="479">
                  <c:v>2.6205565050861024E-2</c:v>
                </c:pt>
                <c:pt idx="480">
                  <c:v>2.6205565050861024E-2</c:v>
                </c:pt>
                <c:pt idx="481">
                  <c:v>2.6205565050861024E-2</c:v>
                </c:pt>
                <c:pt idx="482">
                  <c:v>2.6205565050861024E-2</c:v>
                </c:pt>
                <c:pt idx="483">
                  <c:v>2.6205565050861024E-2</c:v>
                </c:pt>
                <c:pt idx="484">
                  <c:v>2.6205565050861024E-2</c:v>
                </c:pt>
                <c:pt idx="485">
                  <c:v>2.6205565050861024E-2</c:v>
                </c:pt>
                <c:pt idx="486">
                  <c:v>2.6205565050861024E-2</c:v>
                </c:pt>
                <c:pt idx="487">
                  <c:v>2.6205565050861024E-2</c:v>
                </c:pt>
                <c:pt idx="488">
                  <c:v>2.6205565050861024E-2</c:v>
                </c:pt>
                <c:pt idx="489">
                  <c:v>2.6205565050861024E-2</c:v>
                </c:pt>
                <c:pt idx="490">
                  <c:v>2.6205565050861024E-2</c:v>
                </c:pt>
                <c:pt idx="491">
                  <c:v>2.6205565050861024E-2</c:v>
                </c:pt>
                <c:pt idx="492">
                  <c:v>2.6205565050861024E-2</c:v>
                </c:pt>
                <c:pt idx="493">
                  <c:v>2.6205565050861024E-2</c:v>
                </c:pt>
                <c:pt idx="494">
                  <c:v>2.6205565050861024E-2</c:v>
                </c:pt>
                <c:pt idx="495">
                  <c:v>2.6205565050861024E-2</c:v>
                </c:pt>
                <c:pt idx="496">
                  <c:v>2.6205565050861024E-2</c:v>
                </c:pt>
                <c:pt idx="497">
                  <c:v>2.6205565050861024E-2</c:v>
                </c:pt>
                <c:pt idx="498">
                  <c:v>2.6205565050861024E-2</c:v>
                </c:pt>
                <c:pt idx="499">
                  <c:v>2.6205565050861024E-2</c:v>
                </c:pt>
                <c:pt idx="500">
                  <c:v>2.6205565050861024E-2</c:v>
                </c:pt>
                <c:pt idx="501">
                  <c:v>2.6205565050861024E-2</c:v>
                </c:pt>
                <c:pt idx="502">
                  <c:v>2.6205565050861024E-2</c:v>
                </c:pt>
                <c:pt idx="503">
                  <c:v>2.6205565050861024E-2</c:v>
                </c:pt>
                <c:pt idx="504">
                  <c:v>2.6205565050861024E-2</c:v>
                </c:pt>
                <c:pt idx="505">
                  <c:v>2.6205565050861024E-2</c:v>
                </c:pt>
                <c:pt idx="506">
                  <c:v>2.6205565050861024E-2</c:v>
                </c:pt>
                <c:pt idx="507">
                  <c:v>2.6205565050861024E-2</c:v>
                </c:pt>
                <c:pt idx="508">
                  <c:v>2.6205565050861024E-2</c:v>
                </c:pt>
                <c:pt idx="509">
                  <c:v>2.6205565050861024E-2</c:v>
                </c:pt>
                <c:pt idx="510">
                  <c:v>2.6205565050861024E-2</c:v>
                </c:pt>
                <c:pt idx="511">
                  <c:v>2.6205565050861024E-2</c:v>
                </c:pt>
                <c:pt idx="512">
                  <c:v>2.6205565050861024E-2</c:v>
                </c:pt>
                <c:pt idx="513">
                  <c:v>2.6205565050861024E-2</c:v>
                </c:pt>
                <c:pt idx="514">
                  <c:v>2.6205565050861024E-2</c:v>
                </c:pt>
                <c:pt idx="515">
                  <c:v>2.6205565050861024E-2</c:v>
                </c:pt>
                <c:pt idx="516">
                  <c:v>2.6205565050861024E-2</c:v>
                </c:pt>
                <c:pt idx="517">
                  <c:v>2.6205565050861024E-2</c:v>
                </c:pt>
                <c:pt idx="518">
                  <c:v>2.6205565050861024E-2</c:v>
                </c:pt>
                <c:pt idx="519">
                  <c:v>2.6205565050861024E-2</c:v>
                </c:pt>
                <c:pt idx="520">
                  <c:v>2.6205565050861024E-2</c:v>
                </c:pt>
                <c:pt idx="521">
                  <c:v>2.6205565050861024E-2</c:v>
                </c:pt>
                <c:pt idx="522">
                  <c:v>2.6205565050861024E-2</c:v>
                </c:pt>
                <c:pt idx="523">
                  <c:v>2.6205565050861024E-2</c:v>
                </c:pt>
                <c:pt idx="524">
                  <c:v>2.6205565050861024E-2</c:v>
                </c:pt>
                <c:pt idx="525">
                  <c:v>2.6205565050861024E-2</c:v>
                </c:pt>
                <c:pt idx="526">
                  <c:v>2.6205565050861024E-2</c:v>
                </c:pt>
                <c:pt idx="527">
                  <c:v>2.6205565050861024E-2</c:v>
                </c:pt>
                <c:pt idx="528">
                  <c:v>2.6205565050861024E-2</c:v>
                </c:pt>
                <c:pt idx="529">
                  <c:v>2.6205565050861024E-2</c:v>
                </c:pt>
                <c:pt idx="530">
                  <c:v>2.6205565050861024E-2</c:v>
                </c:pt>
                <c:pt idx="531">
                  <c:v>2.6205565050861024E-2</c:v>
                </c:pt>
                <c:pt idx="532">
                  <c:v>2.6205565050861024E-2</c:v>
                </c:pt>
                <c:pt idx="533">
                  <c:v>2.6205565050861024E-2</c:v>
                </c:pt>
                <c:pt idx="534">
                  <c:v>2.6205565050861024E-2</c:v>
                </c:pt>
                <c:pt idx="535">
                  <c:v>2.6205565050861024E-2</c:v>
                </c:pt>
                <c:pt idx="536">
                  <c:v>2.6205565050861024E-2</c:v>
                </c:pt>
                <c:pt idx="537">
                  <c:v>2.6205565050861024E-2</c:v>
                </c:pt>
                <c:pt idx="538">
                  <c:v>2.6205565050861024E-2</c:v>
                </c:pt>
                <c:pt idx="539">
                  <c:v>2.6205565050861024E-2</c:v>
                </c:pt>
                <c:pt idx="540">
                  <c:v>2.6205565050861024E-2</c:v>
                </c:pt>
                <c:pt idx="541">
                  <c:v>2.6205565050861024E-2</c:v>
                </c:pt>
                <c:pt idx="542">
                  <c:v>2.6205565050861024E-2</c:v>
                </c:pt>
                <c:pt idx="543">
                  <c:v>2.6205565050861024E-2</c:v>
                </c:pt>
                <c:pt idx="544">
                  <c:v>2.6205565050861024E-2</c:v>
                </c:pt>
                <c:pt idx="545">
                  <c:v>2.6205565050861024E-2</c:v>
                </c:pt>
                <c:pt idx="546">
                  <c:v>2.6205565050861024E-2</c:v>
                </c:pt>
                <c:pt idx="547">
                  <c:v>2.6205565050861024E-2</c:v>
                </c:pt>
                <c:pt idx="548">
                  <c:v>2.6205565050861024E-2</c:v>
                </c:pt>
                <c:pt idx="549">
                  <c:v>2.6205565050861024E-2</c:v>
                </c:pt>
                <c:pt idx="550">
                  <c:v>2.6205565050861024E-2</c:v>
                </c:pt>
                <c:pt idx="551">
                  <c:v>2.6205565050861024E-2</c:v>
                </c:pt>
                <c:pt idx="552">
                  <c:v>2.6205565050861024E-2</c:v>
                </c:pt>
                <c:pt idx="553">
                  <c:v>2.6205565050861024E-2</c:v>
                </c:pt>
                <c:pt idx="554">
                  <c:v>2.6205565050861024E-2</c:v>
                </c:pt>
                <c:pt idx="555">
                  <c:v>2.6205565050861024E-2</c:v>
                </c:pt>
                <c:pt idx="556">
                  <c:v>2.6205565050861024E-2</c:v>
                </c:pt>
                <c:pt idx="557">
                  <c:v>2.6205565050861024E-2</c:v>
                </c:pt>
                <c:pt idx="558">
                  <c:v>2.6205565050861024E-2</c:v>
                </c:pt>
                <c:pt idx="559">
                  <c:v>2.6205565050861024E-2</c:v>
                </c:pt>
                <c:pt idx="560">
                  <c:v>2.6205565050861024E-2</c:v>
                </c:pt>
                <c:pt idx="561">
                  <c:v>2.6205565050861024E-2</c:v>
                </c:pt>
                <c:pt idx="562">
                  <c:v>2.6205565050861024E-2</c:v>
                </c:pt>
                <c:pt idx="563">
                  <c:v>2.6205565050861024E-2</c:v>
                </c:pt>
                <c:pt idx="564">
                  <c:v>2.6205565050861024E-2</c:v>
                </c:pt>
                <c:pt idx="565">
                  <c:v>2.6205565050861024E-2</c:v>
                </c:pt>
                <c:pt idx="566">
                  <c:v>2.6205565050861024E-2</c:v>
                </c:pt>
                <c:pt idx="567">
                  <c:v>2.6205565050861024E-2</c:v>
                </c:pt>
                <c:pt idx="568">
                  <c:v>2.6205565050861024E-2</c:v>
                </c:pt>
                <c:pt idx="569">
                  <c:v>2.6205565050861024E-2</c:v>
                </c:pt>
                <c:pt idx="570">
                  <c:v>2.6205565050861024E-2</c:v>
                </c:pt>
                <c:pt idx="571">
                  <c:v>2.6205565050861024E-2</c:v>
                </c:pt>
                <c:pt idx="572">
                  <c:v>2.6205565050861024E-2</c:v>
                </c:pt>
                <c:pt idx="573">
                  <c:v>2.6205565050861024E-2</c:v>
                </c:pt>
                <c:pt idx="574">
                  <c:v>2.6205565050861024E-2</c:v>
                </c:pt>
                <c:pt idx="575">
                  <c:v>2.6205565050861024E-2</c:v>
                </c:pt>
                <c:pt idx="576">
                  <c:v>2.6205565050861024E-2</c:v>
                </c:pt>
                <c:pt idx="577">
                  <c:v>2.6205565050861024E-2</c:v>
                </c:pt>
                <c:pt idx="578">
                  <c:v>2.6205565050861024E-2</c:v>
                </c:pt>
                <c:pt idx="579">
                  <c:v>2.6205565050861024E-2</c:v>
                </c:pt>
                <c:pt idx="580">
                  <c:v>2.6205565050861024E-2</c:v>
                </c:pt>
                <c:pt idx="581">
                  <c:v>2.6205565050861024E-2</c:v>
                </c:pt>
                <c:pt idx="582">
                  <c:v>2.6205565050861024E-2</c:v>
                </c:pt>
                <c:pt idx="583">
                  <c:v>2.6205565050861024E-2</c:v>
                </c:pt>
                <c:pt idx="584">
                  <c:v>2.6205565050861024E-2</c:v>
                </c:pt>
                <c:pt idx="585">
                  <c:v>2.6205565050861024E-2</c:v>
                </c:pt>
                <c:pt idx="586">
                  <c:v>2.6205565050861024E-2</c:v>
                </c:pt>
                <c:pt idx="587">
                  <c:v>2.6205565050861024E-2</c:v>
                </c:pt>
                <c:pt idx="588">
                  <c:v>2.6205565050861024E-2</c:v>
                </c:pt>
                <c:pt idx="589">
                  <c:v>2.6205565050861024E-2</c:v>
                </c:pt>
                <c:pt idx="590">
                  <c:v>2.6205565050861024E-2</c:v>
                </c:pt>
                <c:pt idx="591">
                  <c:v>2.6205565050861024E-2</c:v>
                </c:pt>
                <c:pt idx="592">
                  <c:v>2.6205565050861024E-2</c:v>
                </c:pt>
                <c:pt idx="593">
                  <c:v>2.6205565050861024E-2</c:v>
                </c:pt>
                <c:pt idx="594">
                  <c:v>2.6205565050861024E-2</c:v>
                </c:pt>
                <c:pt idx="595">
                  <c:v>2.6205565050861024E-2</c:v>
                </c:pt>
                <c:pt idx="596">
                  <c:v>2.6205565050861024E-2</c:v>
                </c:pt>
                <c:pt idx="597">
                  <c:v>1.5832121056203685E-2</c:v>
                </c:pt>
                <c:pt idx="598">
                  <c:v>1.5832121056203685E-2</c:v>
                </c:pt>
                <c:pt idx="599">
                  <c:v>1.5832121056203685E-2</c:v>
                </c:pt>
                <c:pt idx="600">
                  <c:v>1.5832121056203685E-2</c:v>
                </c:pt>
                <c:pt idx="601">
                  <c:v>1.5832121056203685E-2</c:v>
                </c:pt>
                <c:pt idx="602">
                  <c:v>1.5832121056203685E-2</c:v>
                </c:pt>
                <c:pt idx="603">
                  <c:v>1.5832121056203685E-2</c:v>
                </c:pt>
                <c:pt idx="604">
                  <c:v>1.5832121056203685E-2</c:v>
                </c:pt>
                <c:pt idx="605">
                  <c:v>1.5832121056203685E-2</c:v>
                </c:pt>
                <c:pt idx="606">
                  <c:v>1.5832121056203685E-2</c:v>
                </c:pt>
                <c:pt idx="607">
                  <c:v>1.5832121056203685E-2</c:v>
                </c:pt>
                <c:pt idx="608">
                  <c:v>1.5832121056203685E-2</c:v>
                </c:pt>
                <c:pt idx="609">
                  <c:v>1.5832121056203685E-2</c:v>
                </c:pt>
                <c:pt idx="610">
                  <c:v>1.5832121056203685E-2</c:v>
                </c:pt>
                <c:pt idx="611">
                  <c:v>1.5832121056203685E-2</c:v>
                </c:pt>
                <c:pt idx="612">
                  <c:v>1.5832121056203685E-2</c:v>
                </c:pt>
                <c:pt idx="613">
                  <c:v>1.5832121056203685E-2</c:v>
                </c:pt>
                <c:pt idx="614">
                  <c:v>1.5832121056203685E-2</c:v>
                </c:pt>
                <c:pt idx="615">
                  <c:v>1.5832121056203685E-2</c:v>
                </c:pt>
                <c:pt idx="616">
                  <c:v>1.5832121056203685E-2</c:v>
                </c:pt>
                <c:pt idx="617">
                  <c:v>1.5832121056203685E-2</c:v>
                </c:pt>
                <c:pt idx="618">
                  <c:v>1.5832121056203685E-2</c:v>
                </c:pt>
                <c:pt idx="619">
                  <c:v>1.5832121056203685E-2</c:v>
                </c:pt>
                <c:pt idx="620">
                  <c:v>1.5832121056203685E-2</c:v>
                </c:pt>
                <c:pt idx="621">
                  <c:v>1.5832121056203685E-2</c:v>
                </c:pt>
                <c:pt idx="622">
                  <c:v>1.5832121056203685E-2</c:v>
                </c:pt>
                <c:pt idx="623">
                  <c:v>1.5832121056203685E-2</c:v>
                </c:pt>
                <c:pt idx="624">
                  <c:v>1.5832121056203685E-2</c:v>
                </c:pt>
                <c:pt idx="625">
                  <c:v>1.5832121056203685E-2</c:v>
                </c:pt>
                <c:pt idx="626">
                  <c:v>1.5832121056203685E-2</c:v>
                </c:pt>
                <c:pt idx="627">
                  <c:v>1.5832121056203685E-2</c:v>
                </c:pt>
                <c:pt idx="628">
                  <c:v>1.5832121056203685E-2</c:v>
                </c:pt>
                <c:pt idx="629">
                  <c:v>1.5832121056203685E-2</c:v>
                </c:pt>
                <c:pt idx="630">
                  <c:v>1.5832121056203685E-2</c:v>
                </c:pt>
                <c:pt idx="631">
                  <c:v>1.5832121056203685E-2</c:v>
                </c:pt>
                <c:pt idx="632">
                  <c:v>1.5832121056203685E-2</c:v>
                </c:pt>
                <c:pt idx="633">
                  <c:v>1.5832121056203685E-2</c:v>
                </c:pt>
                <c:pt idx="634">
                  <c:v>1.5832121056203685E-2</c:v>
                </c:pt>
                <c:pt idx="635">
                  <c:v>1.5832121056203685E-2</c:v>
                </c:pt>
                <c:pt idx="636">
                  <c:v>1.5832121056203685E-2</c:v>
                </c:pt>
                <c:pt idx="637">
                  <c:v>1.5832121056203685E-2</c:v>
                </c:pt>
                <c:pt idx="638">
                  <c:v>1.5832121056203685E-2</c:v>
                </c:pt>
                <c:pt idx="639">
                  <c:v>1.5832121056203685E-2</c:v>
                </c:pt>
                <c:pt idx="640">
                  <c:v>1.5832121056203685E-2</c:v>
                </c:pt>
                <c:pt idx="641">
                  <c:v>1.5832121056203685E-2</c:v>
                </c:pt>
                <c:pt idx="642">
                  <c:v>1.5832121056203685E-2</c:v>
                </c:pt>
                <c:pt idx="643">
                  <c:v>1.5832121056203685E-2</c:v>
                </c:pt>
                <c:pt idx="644">
                  <c:v>1.5832121056203685E-2</c:v>
                </c:pt>
                <c:pt idx="645">
                  <c:v>1.5832121056203685E-2</c:v>
                </c:pt>
                <c:pt idx="646">
                  <c:v>1.5832121056203685E-2</c:v>
                </c:pt>
                <c:pt idx="647">
                  <c:v>1.5832121056203685E-2</c:v>
                </c:pt>
                <c:pt idx="648">
                  <c:v>1.5832121056203685E-2</c:v>
                </c:pt>
                <c:pt idx="649">
                  <c:v>1.5832121056203685E-2</c:v>
                </c:pt>
                <c:pt idx="650">
                  <c:v>1.5832121056203685E-2</c:v>
                </c:pt>
                <c:pt idx="651">
                  <c:v>1.5832121056203685E-2</c:v>
                </c:pt>
                <c:pt idx="652">
                  <c:v>1.5832121056203685E-2</c:v>
                </c:pt>
                <c:pt idx="653">
                  <c:v>1.5832121056203685E-2</c:v>
                </c:pt>
                <c:pt idx="654">
                  <c:v>1.5832121056203685E-2</c:v>
                </c:pt>
                <c:pt idx="655">
                  <c:v>1.5832121056203685E-2</c:v>
                </c:pt>
                <c:pt idx="656">
                  <c:v>1.5832121056203685E-2</c:v>
                </c:pt>
                <c:pt idx="657">
                  <c:v>1.5832121056203685E-2</c:v>
                </c:pt>
                <c:pt idx="658">
                  <c:v>1.5832121056203685E-2</c:v>
                </c:pt>
                <c:pt idx="659">
                  <c:v>1.5832121056203685E-2</c:v>
                </c:pt>
                <c:pt idx="660">
                  <c:v>1.5832121056203685E-2</c:v>
                </c:pt>
                <c:pt idx="661">
                  <c:v>1.5832121056203685E-2</c:v>
                </c:pt>
                <c:pt idx="662">
                  <c:v>1.5832121056203685E-2</c:v>
                </c:pt>
                <c:pt idx="663">
                  <c:v>1.5832121056203685E-2</c:v>
                </c:pt>
                <c:pt idx="664">
                  <c:v>1.5832121056203685E-2</c:v>
                </c:pt>
                <c:pt idx="665">
                  <c:v>1.5832121056203685E-2</c:v>
                </c:pt>
                <c:pt idx="666">
                  <c:v>1.5832121056203685E-2</c:v>
                </c:pt>
                <c:pt idx="667">
                  <c:v>1.5832121056203685E-2</c:v>
                </c:pt>
                <c:pt idx="668">
                  <c:v>1.5832121056203685E-2</c:v>
                </c:pt>
                <c:pt idx="669">
                  <c:v>1.5832121056203685E-2</c:v>
                </c:pt>
                <c:pt idx="670">
                  <c:v>1.5832121056203685E-2</c:v>
                </c:pt>
                <c:pt idx="671">
                  <c:v>1.5832121056203685E-2</c:v>
                </c:pt>
                <c:pt idx="672">
                  <c:v>1.5832121056203685E-2</c:v>
                </c:pt>
                <c:pt idx="673">
                  <c:v>1.5832121056203685E-2</c:v>
                </c:pt>
                <c:pt idx="674">
                  <c:v>1.5832121056203685E-2</c:v>
                </c:pt>
                <c:pt idx="675">
                  <c:v>1.5832121056203685E-2</c:v>
                </c:pt>
                <c:pt idx="676">
                  <c:v>1.5832121056203685E-2</c:v>
                </c:pt>
                <c:pt idx="677">
                  <c:v>1.5832121056203685E-2</c:v>
                </c:pt>
                <c:pt idx="678">
                  <c:v>1.5832121056203685E-2</c:v>
                </c:pt>
                <c:pt idx="679">
                  <c:v>1.5832121056203685E-2</c:v>
                </c:pt>
                <c:pt idx="680">
                  <c:v>1.5832121056203685E-2</c:v>
                </c:pt>
                <c:pt idx="681">
                  <c:v>1.5832121056203685E-2</c:v>
                </c:pt>
                <c:pt idx="682">
                  <c:v>1.5832121056203685E-2</c:v>
                </c:pt>
                <c:pt idx="683">
                  <c:v>1.5832121056203685E-2</c:v>
                </c:pt>
                <c:pt idx="684">
                  <c:v>1.5832121056203685E-2</c:v>
                </c:pt>
                <c:pt idx="685">
                  <c:v>1.5832121056203685E-2</c:v>
                </c:pt>
                <c:pt idx="686">
                  <c:v>1.5832121056203685E-2</c:v>
                </c:pt>
                <c:pt idx="687">
                  <c:v>1.5832121056203685E-2</c:v>
                </c:pt>
                <c:pt idx="688">
                  <c:v>1.5832121056203685E-2</c:v>
                </c:pt>
                <c:pt idx="689">
                  <c:v>1.5832121056203685E-2</c:v>
                </c:pt>
                <c:pt idx="690">
                  <c:v>1.5832121056203685E-2</c:v>
                </c:pt>
                <c:pt idx="691">
                  <c:v>1.5832121056203685E-2</c:v>
                </c:pt>
                <c:pt idx="692">
                  <c:v>1.5832121056203685E-2</c:v>
                </c:pt>
                <c:pt idx="693">
                  <c:v>1.5832121056203685E-2</c:v>
                </c:pt>
                <c:pt idx="694">
                  <c:v>1.5832121056203685E-2</c:v>
                </c:pt>
                <c:pt idx="695">
                  <c:v>1.5832121056203685E-2</c:v>
                </c:pt>
                <c:pt idx="696">
                  <c:v>1.5832121056203685E-2</c:v>
                </c:pt>
                <c:pt idx="697">
                  <c:v>1.5832121056203685E-2</c:v>
                </c:pt>
                <c:pt idx="698">
                  <c:v>1.5832121056203685E-2</c:v>
                </c:pt>
                <c:pt idx="699">
                  <c:v>1.5832121056203685E-2</c:v>
                </c:pt>
                <c:pt idx="700">
                  <c:v>1.5832121056203685E-2</c:v>
                </c:pt>
                <c:pt idx="701">
                  <c:v>1.5832121056203685E-2</c:v>
                </c:pt>
                <c:pt idx="702">
                  <c:v>1.5832121056203685E-2</c:v>
                </c:pt>
                <c:pt idx="703">
                  <c:v>1.5832121056203685E-2</c:v>
                </c:pt>
                <c:pt idx="704">
                  <c:v>1.5832121056203685E-2</c:v>
                </c:pt>
                <c:pt idx="705">
                  <c:v>1.5832121056203685E-2</c:v>
                </c:pt>
                <c:pt idx="706">
                  <c:v>1.5832121056203685E-2</c:v>
                </c:pt>
                <c:pt idx="707">
                  <c:v>1.5832121056203685E-2</c:v>
                </c:pt>
                <c:pt idx="708">
                  <c:v>1.5832121056203685E-2</c:v>
                </c:pt>
                <c:pt idx="709">
                  <c:v>1.5832121056203685E-2</c:v>
                </c:pt>
                <c:pt idx="710">
                  <c:v>1.5832121056203685E-2</c:v>
                </c:pt>
                <c:pt idx="711">
                  <c:v>1.5832121056203685E-2</c:v>
                </c:pt>
                <c:pt idx="712">
                  <c:v>1.5832121056203685E-2</c:v>
                </c:pt>
                <c:pt idx="713">
                  <c:v>1.5832121056203685E-2</c:v>
                </c:pt>
                <c:pt idx="714">
                  <c:v>1.5832121056203685E-2</c:v>
                </c:pt>
                <c:pt idx="715">
                  <c:v>1.5832121056203685E-2</c:v>
                </c:pt>
                <c:pt idx="716">
                  <c:v>1.5832121056203685E-2</c:v>
                </c:pt>
                <c:pt idx="717">
                  <c:v>1.5832121056203685E-2</c:v>
                </c:pt>
                <c:pt idx="718">
                  <c:v>1.5832121056203685E-2</c:v>
                </c:pt>
                <c:pt idx="719">
                  <c:v>1.5832121056203685E-2</c:v>
                </c:pt>
                <c:pt idx="720">
                  <c:v>1.5832121056203685E-2</c:v>
                </c:pt>
                <c:pt idx="721">
                  <c:v>1.5832121056203685E-2</c:v>
                </c:pt>
                <c:pt idx="722">
                  <c:v>1.5832121056203685E-2</c:v>
                </c:pt>
                <c:pt idx="723">
                  <c:v>1.5832121056203685E-2</c:v>
                </c:pt>
                <c:pt idx="724">
                  <c:v>1.5832121056203685E-2</c:v>
                </c:pt>
                <c:pt idx="725">
                  <c:v>1.5832121056203685E-2</c:v>
                </c:pt>
                <c:pt idx="726">
                  <c:v>1.5832121056203685E-2</c:v>
                </c:pt>
                <c:pt idx="727">
                  <c:v>1.5832121056203685E-2</c:v>
                </c:pt>
                <c:pt idx="728">
                  <c:v>1.5832121056203685E-2</c:v>
                </c:pt>
                <c:pt idx="729">
                  <c:v>1.5832121056203685E-2</c:v>
                </c:pt>
                <c:pt idx="730">
                  <c:v>1.5832121056203685E-2</c:v>
                </c:pt>
                <c:pt idx="731">
                  <c:v>1.5832121056203685E-2</c:v>
                </c:pt>
                <c:pt idx="732">
                  <c:v>1.5832121056203685E-2</c:v>
                </c:pt>
                <c:pt idx="733">
                  <c:v>1.5832121056203685E-2</c:v>
                </c:pt>
                <c:pt idx="734">
                  <c:v>1.5832121056203685E-2</c:v>
                </c:pt>
                <c:pt idx="735">
                  <c:v>1.5832121056203685E-2</c:v>
                </c:pt>
                <c:pt idx="736">
                  <c:v>1.5832121056203685E-2</c:v>
                </c:pt>
                <c:pt idx="737">
                  <c:v>1.5832121056203685E-2</c:v>
                </c:pt>
                <c:pt idx="738">
                  <c:v>1.5832121056203685E-2</c:v>
                </c:pt>
                <c:pt idx="739">
                  <c:v>1.5832121056203685E-2</c:v>
                </c:pt>
                <c:pt idx="740">
                  <c:v>1.5832121056203685E-2</c:v>
                </c:pt>
                <c:pt idx="741">
                  <c:v>1.5832121056203685E-2</c:v>
                </c:pt>
                <c:pt idx="742">
                  <c:v>1.5832121056203685E-2</c:v>
                </c:pt>
                <c:pt idx="743">
                  <c:v>1.5832121056203685E-2</c:v>
                </c:pt>
                <c:pt idx="744">
                  <c:v>1.5832121056203685E-2</c:v>
                </c:pt>
                <c:pt idx="745">
                  <c:v>1.5832121056203685E-2</c:v>
                </c:pt>
                <c:pt idx="746">
                  <c:v>1.5832121056203685E-2</c:v>
                </c:pt>
                <c:pt idx="747">
                  <c:v>1.5832121056203685E-2</c:v>
                </c:pt>
                <c:pt idx="748">
                  <c:v>1.5832121056203685E-2</c:v>
                </c:pt>
                <c:pt idx="749">
                  <c:v>1.5832121056203685E-2</c:v>
                </c:pt>
                <c:pt idx="750">
                  <c:v>1.5832121056203685E-2</c:v>
                </c:pt>
                <c:pt idx="751">
                  <c:v>1.5832121056203685E-2</c:v>
                </c:pt>
                <c:pt idx="752">
                  <c:v>1.5832121056203685E-2</c:v>
                </c:pt>
                <c:pt idx="753">
                  <c:v>1.5832121056203685E-2</c:v>
                </c:pt>
                <c:pt idx="754">
                  <c:v>1.5832121056203685E-2</c:v>
                </c:pt>
                <c:pt idx="755">
                  <c:v>1.5832121056203685E-2</c:v>
                </c:pt>
                <c:pt idx="756">
                  <c:v>1.5832121056203685E-2</c:v>
                </c:pt>
                <c:pt idx="757">
                  <c:v>1.5832121056203685E-2</c:v>
                </c:pt>
                <c:pt idx="758">
                  <c:v>1.5832121056203685E-2</c:v>
                </c:pt>
                <c:pt idx="759">
                  <c:v>1.5832121056203685E-2</c:v>
                </c:pt>
                <c:pt idx="760">
                  <c:v>1.5832121056203685E-2</c:v>
                </c:pt>
                <c:pt idx="761">
                  <c:v>1.5832121056203685E-2</c:v>
                </c:pt>
                <c:pt idx="762">
                  <c:v>1.5832121056203685E-2</c:v>
                </c:pt>
                <c:pt idx="763">
                  <c:v>1.5832121056203685E-2</c:v>
                </c:pt>
                <c:pt idx="764">
                  <c:v>1.5832121056203685E-2</c:v>
                </c:pt>
                <c:pt idx="765">
                  <c:v>1.5832121056203685E-2</c:v>
                </c:pt>
                <c:pt idx="766">
                  <c:v>1.5832121056203685E-2</c:v>
                </c:pt>
                <c:pt idx="767">
                  <c:v>1.5832121056203685E-2</c:v>
                </c:pt>
                <c:pt idx="768">
                  <c:v>1.5832121056203685E-2</c:v>
                </c:pt>
                <c:pt idx="769">
                  <c:v>1.5832121056203685E-2</c:v>
                </c:pt>
                <c:pt idx="770">
                  <c:v>1.5832121056203685E-2</c:v>
                </c:pt>
                <c:pt idx="771">
                  <c:v>1.5832121056203685E-2</c:v>
                </c:pt>
                <c:pt idx="772">
                  <c:v>1.5832121056203685E-2</c:v>
                </c:pt>
                <c:pt idx="773">
                  <c:v>1.5832121056203685E-2</c:v>
                </c:pt>
                <c:pt idx="774">
                  <c:v>1.5832121056203685E-2</c:v>
                </c:pt>
                <c:pt idx="775">
                  <c:v>1.5832121056203685E-2</c:v>
                </c:pt>
                <c:pt idx="776">
                  <c:v>1.5832121056203685E-2</c:v>
                </c:pt>
                <c:pt idx="777">
                  <c:v>1.5832121056203685E-2</c:v>
                </c:pt>
                <c:pt idx="778">
                  <c:v>1.5832121056203685E-2</c:v>
                </c:pt>
                <c:pt idx="779">
                  <c:v>1.5832121056203685E-2</c:v>
                </c:pt>
                <c:pt idx="780">
                  <c:v>1.5832121056203685E-2</c:v>
                </c:pt>
                <c:pt idx="781">
                  <c:v>1.5832121056203685E-2</c:v>
                </c:pt>
                <c:pt idx="782">
                  <c:v>1.5832121056203685E-2</c:v>
                </c:pt>
                <c:pt idx="783">
                  <c:v>1.5832121056203685E-2</c:v>
                </c:pt>
                <c:pt idx="784">
                  <c:v>1.5832121056203685E-2</c:v>
                </c:pt>
                <c:pt idx="785">
                  <c:v>1.5832121056203685E-2</c:v>
                </c:pt>
                <c:pt idx="786">
                  <c:v>1.5832121056203685E-2</c:v>
                </c:pt>
                <c:pt idx="787">
                  <c:v>1.5832121056203685E-2</c:v>
                </c:pt>
                <c:pt idx="788">
                  <c:v>1.5832121056203685E-2</c:v>
                </c:pt>
                <c:pt idx="789">
                  <c:v>1.5832121056203685E-2</c:v>
                </c:pt>
                <c:pt idx="790">
                  <c:v>1.5832121056203685E-2</c:v>
                </c:pt>
                <c:pt idx="791">
                  <c:v>1.5832121056203685E-2</c:v>
                </c:pt>
                <c:pt idx="792">
                  <c:v>1.5832121056203685E-2</c:v>
                </c:pt>
                <c:pt idx="793">
                  <c:v>1.5832121056203685E-2</c:v>
                </c:pt>
                <c:pt idx="794">
                  <c:v>1.5832121056203685E-2</c:v>
                </c:pt>
                <c:pt idx="795">
                  <c:v>1.5832121056203685E-2</c:v>
                </c:pt>
                <c:pt idx="796">
                  <c:v>1.5832121056203685E-2</c:v>
                </c:pt>
                <c:pt idx="797">
                  <c:v>1.5832121056203685E-2</c:v>
                </c:pt>
                <c:pt idx="798">
                  <c:v>1.5832121056203685E-2</c:v>
                </c:pt>
                <c:pt idx="799">
                  <c:v>1.5832121056203685E-2</c:v>
                </c:pt>
                <c:pt idx="800">
                  <c:v>1.5832121056203685E-2</c:v>
                </c:pt>
                <c:pt idx="801">
                  <c:v>1.5832121056203685E-2</c:v>
                </c:pt>
                <c:pt idx="802">
                  <c:v>1.5832121056203685E-2</c:v>
                </c:pt>
                <c:pt idx="803">
                  <c:v>1.5832121056203685E-2</c:v>
                </c:pt>
                <c:pt idx="804">
                  <c:v>1.5832121056203685E-2</c:v>
                </c:pt>
                <c:pt idx="805">
                  <c:v>1.5832121056203685E-2</c:v>
                </c:pt>
                <c:pt idx="806">
                  <c:v>1.5832121056203685E-2</c:v>
                </c:pt>
                <c:pt idx="807">
                  <c:v>1.5832121056203685E-2</c:v>
                </c:pt>
                <c:pt idx="808">
                  <c:v>1.5832121056203685E-2</c:v>
                </c:pt>
                <c:pt idx="809">
                  <c:v>1.5832121056203685E-2</c:v>
                </c:pt>
                <c:pt idx="810">
                  <c:v>1.5832121056203685E-2</c:v>
                </c:pt>
                <c:pt idx="811">
                  <c:v>1.5832121056203685E-2</c:v>
                </c:pt>
                <c:pt idx="812">
                  <c:v>1.5832121056203685E-2</c:v>
                </c:pt>
                <c:pt idx="813">
                  <c:v>1.5832121056203685E-2</c:v>
                </c:pt>
                <c:pt idx="814">
                  <c:v>1.5832121056203685E-2</c:v>
                </c:pt>
                <c:pt idx="815">
                  <c:v>1.5832121056203685E-2</c:v>
                </c:pt>
                <c:pt idx="816">
                  <c:v>1.5832121056203685E-2</c:v>
                </c:pt>
                <c:pt idx="817">
                  <c:v>1.5832121056203685E-2</c:v>
                </c:pt>
                <c:pt idx="818">
                  <c:v>1.5832121056203685E-2</c:v>
                </c:pt>
                <c:pt idx="819">
                  <c:v>1.5832121056203685E-2</c:v>
                </c:pt>
                <c:pt idx="820">
                  <c:v>1.5832121056203685E-2</c:v>
                </c:pt>
                <c:pt idx="821">
                  <c:v>1.5832121056203685E-2</c:v>
                </c:pt>
                <c:pt idx="822">
                  <c:v>1.5832121056203685E-2</c:v>
                </c:pt>
                <c:pt idx="823">
                  <c:v>1.5832121056203685E-2</c:v>
                </c:pt>
                <c:pt idx="824">
                  <c:v>1.5832121056203685E-2</c:v>
                </c:pt>
                <c:pt idx="825">
                  <c:v>1.5832121056203685E-2</c:v>
                </c:pt>
                <c:pt idx="826">
                  <c:v>1.5832121056203685E-2</c:v>
                </c:pt>
                <c:pt idx="827">
                  <c:v>1.5832121056203685E-2</c:v>
                </c:pt>
                <c:pt idx="828">
                  <c:v>1.5832121056203685E-2</c:v>
                </c:pt>
                <c:pt idx="829">
                  <c:v>1.5832121056203685E-2</c:v>
                </c:pt>
                <c:pt idx="830">
                  <c:v>1.5832121056203685E-2</c:v>
                </c:pt>
                <c:pt idx="831">
                  <c:v>1.5832121056203685E-2</c:v>
                </c:pt>
                <c:pt idx="832">
                  <c:v>1.5832121056203685E-2</c:v>
                </c:pt>
                <c:pt idx="833">
                  <c:v>1.5832121056203685E-2</c:v>
                </c:pt>
                <c:pt idx="834">
                  <c:v>1.5832121056203685E-2</c:v>
                </c:pt>
                <c:pt idx="835">
                  <c:v>1.5832121056203685E-2</c:v>
                </c:pt>
                <c:pt idx="836">
                  <c:v>1.5832121056203685E-2</c:v>
                </c:pt>
                <c:pt idx="837">
                  <c:v>1.5832121056203685E-2</c:v>
                </c:pt>
                <c:pt idx="838">
                  <c:v>1.5832121056203685E-2</c:v>
                </c:pt>
                <c:pt idx="839">
                  <c:v>1.5832121056203685E-2</c:v>
                </c:pt>
                <c:pt idx="840">
                  <c:v>1.5832121056203685E-2</c:v>
                </c:pt>
                <c:pt idx="841">
                  <c:v>1.5832121056203685E-2</c:v>
                </c:pt>
                <c:pt idx="842">
                  <c:v>1.5832121056203685E-2</c:v>
                </c:pt>
                <c:pt idx="843">
                  <c:v>1.5832121056203685E-2</c:v>
                </c:pt>
                <c:pt idx="844">
                  <c:v>1.5832121056203685E-2</c:v>
                </c:pt>
                <c:pt idx="845">
                  <c:v>1.5832121056203685E-2</c:v>
                </c:pt>
                <c:pt idx="846">
                  <c:v>1.5832121056203685E-2</c:v>
                </c:pt>
                <c:pt idx="847">
                  <c:v>1.5832121056203685E-2</c:v>
                </c:pt>
                <c:pt idx="848">
                  <c:v>1.5832121056203685E-2</c:v>
                </c:pt>
                <c:pt idx="849">
                  <c:v>1.5832121056203685E-2</c:v>
                </c:pt>
                <c:pt idx="850">
                  <c:v>1.5832121056203685E-2</c:v>
                </c:pt>
                <c:pt idx="851">
                  <c:v>1.5832121056203685E-2</c:v>
                </c:pt>
                <c:pt idx="852">
                  <c:v>1.5832121056203685E-2</c:v>
                </c:pt>
                <c:pt idx="853">
                  <c:v>1.5832121056203685E-2</c:v>
                </c:pt>
                <c:pt idx="854">
                  <c:v>1.5832121056203685E-2</c:v>
                </c:pt>
                <c:pt idx="855">
                  <c:v>1.5832121056203685E-2</c:v>
                </c:pt>
                <c:pt idx="856">
                  <c:v>1.5832121056203685E-2</c:v>
                </c:pt>
                <c:pt idx="857">
                  <c:v>1.5832121056203685E-2</c:v>
                </c:pt>
                <c:pt idx="858">
                  <c:v>1.5832121056203685E-2</c:v>
                </c:pt>
                <c:pt idx="859">
                  <c:v>1.5832121056203685E-2</c:v>
                </c:pt>
                <c:pt idx="860">
                  <c:v>1.5832121056203685E-2</c:v>
                </c:pt>
                <c:pt idx="861">
                  <c:v>1.5832121056203685E-2</c:v>
                </c:pt>
                <c:pt idx="862">
                  <c:v>1.5832121056203685E-2</c:v>
                </c:pt>
                <c:pt idx="863">
                  <c:v>1.5832121056203685E-2</c:v>
                </c:pt>
                <c:pt idx="864">
                  <c:v>1.5832121056203685E-2</c:v>
                </c:pt>
                <c:pt idx="865">
                  <c:v>1.5832121056203685E-2</c:v>
                </c:pt>
                <c:pt idx="866">
                  <c:v>1.5832121056203685E-2</c:v>
                </c:pt>
                <c:pt idx="867">
                  <c:v>1.5832121056203685E-2</c:v>
                </c:pt>
                <c:pt idx="868">
                  <c:v>1.5832121056203685E-2</c:v>
                </c:pt>
                <c:pt idx="869">
                  <c:v>1.5832121056203685E-2</c:v>
                </c:pt>
                <c:pt idx="870">
                  <c:v>1.5832121056203685E-2</c:v>
                </c:pt>
                <c:pt idx="871">
                  <c:v>1.5832121056203685E-2</c:v>
                </c:pt>
                <c:pt idx="872">
                  <c:v>1.4148924785200134E-2</c:v>
                </c:pt>
                <c:pt idx="873">
                  <c:v>1.4148924785200134E-2</c:v>
                </c:pt>
                <c:pt idx="874">
                  <c:v>1.4148924785200134E-2</c:v>
                </c:pt>
                <c:pt idx="875">
                  <c:v>1.4148924785200134E-2</c:v>
                </c:pt>
                <c:pt idx="876">
                  <c:v>1.4148924785200134E-2</c:v>
                </c:pt>
                <c:pt idx="877">
                  <c:v>1.4148924785200134E-2</c:v>
                </c:pt>
                <c:pt idx="878">
                  <c:v>1.4148924785200134E-2</c:v>
                </c:pt>
                <c:pt idx="879">
                  <c:v>1.4148924785200134E-2</c:v>
                </c:pt>
                <c:pt idx="880">
                  <c:v>1.4148924785200134E-2</c:v>
                </c:pt>
                <c:pt idx="881">
                  <c:v>1.4148924785200134E-2</c:v>
                </c:pt>
                <c:pt idx="882">
                  <c:v>1.4148924785200134E-2</c:v>
                </c:pt>
                <c:pt idx="883">
                  <c:v>1.4148924785200134E-2</c:v>
                </c:pt>
                <c:pt idx="884">
                  <c:v>1.4148924785200134E-2</c:v>
                </c:pt>
                <c:pt idx="885">
                  <c:v>1.4148924785200134E-2</c:v>
                </c:pt>
                <c:pt idx="886">
                  <c:v>1.4148924785200134E-2</c:v>
                </c:pt>
                <c:pt idx="887">
                  <c:v>1.4148924785200134E-2</c:v>
                </c:pt>
                <c:pt idx="888">
                  <c:v>1.4148924785200134E-2</c:v>
                </c:pt>
                <c:pt idx="889">
                  <c:v>1.4148924785200134E-2</c:v>
                </c:pt>
                <c:pt idx="890">
                  <c:v>1.4148924785200134E-2</c:v>
                </c:pt>
                <c:pt idx="891">
                  <c:v>1.4148924785200134E-2</c:v>
                </c:pt>
                <c:pt idx="892">
                  <c:v>1.4148924785200134E-2</c:v>
                </c:pt>
                <c:pt idx="893">
                  <c:v>1.4148924785200134E-2</c:v>
                </c:pt>
                <c:pt idx="894">
                  <c:v>1.4148924785200134E-2</c:v>
                </c:pt>
                <c:pt idx="895">
                  <c:v>1.4148924785200134E-2</c:v>
                </c:pt>
                <c:pt idx="896">
                  <c:v>1.4148924785200134E-2</c:v>
                </c:pt>
                <c:pt idx="897">
                  <c:v>1.4148924785200134E-2</c:v>
                </c:pt>
                <c:pt idx="898">
                  <c:v>1.4148924785200134E-2</c:v>
                </c:pt>
                <c:pt idx="899">
                  <c:v>1.4148924785200134E-2</c:v>
                </c:pt>
                <c:pt idx="900">
                  <c:v>1.4148924785200134E-2</c:v>
                </c:pt>
                <c:pt idx="901">
                  <c:v>1.4148924785200134E-2</c:v>
                </c:pt>
                <c:pt idx="902">
                  <c:v>1.4148924785200134E-2</c:v>
                </c:pt>
                <c:pt idx="903">
                  <c:v>1.4148924785200134E-2</c:v>
                </c:pt>
                <c:pt idx="904">
                  <c:v>1.4148924785200134E-2</c:v>
                </c:pt>
                <c:pt idx="905">
                  <c:v>1.4148924785200134E-2</c:v>
                </c:pt>
                <c:pt idx="906">
                  <c:v>1.4148924785200134E-2</c:v>
                </c:pt>
                <c:pt idx="907">
                  <c:v>1.4148924785200134E-2</c:v>
                </c:pt>
                <c:pt idx="908">
                  <c:v>1.4148924785200134E-2</c:v>
                </c:pt>
                <c:pt idx="909">
                  <c:v>1.4148924785200134E-2</c:v>
                </c:pt>
                <c:pt idx="910">
                  <c:v>1.4148924785200134E-2</c:v>
                </c:pt>
                <c:pt idx="911">
                  <c:v>1.4148924785200134E-2</c:v>
                </c:pt>
                <c:pt idx="912">
                  <c:v>1.4148924785200134E-2</c:v>
                </c:pt>
                <c:pt idx="913">
                  <c:v>1.4148924785200134E-2</c:v>
                </c:pt>
                <c:pt idx="914">
                  <c:v>1.4148924785200134E-2</c:v>
                </c:pt>
                <c:pt idx="915">
                  <c:v>1.4148924785200134E-2</c:v>
                </c:pt>
                <c:pt idx="916">
                  <c:v>1.4148924785200134E-2</c:v>
                </c:pt>
                <c:pt idx="917">
                  <c:v>1.4148924785200134E-2</c:v>
                </c:pt>
                <c:pt idx="918">
                  <c:v>1.4148924785200134E-2</c:v>
                </c:pt>
                <c:pt idx="919">
                  <c:v>1.4148924785200134E-2</c:v>
                </c:pt>
                <c:pt idx="920">
                  <c:v>1.4148924785200134E-2</c:v>
                </c:pt>
                <c:pt idx="921">
                  <c:v>1.4148924785200134E-2</c:v>
                </c:pt>
                <c:pt idx="922">
                  <c:v>1.4148924785200134E-2</c:v>
                </c:pt>
                <c:pt idx="923">
                  <c:v>1.4148924785200134E-2</c:v>
                </c:pt>
                <c:pt idx="924">
                  <c:v>1.4148924785200134E-2</c:v>
                </c:pt>
                <c:pt idx="925">
                  <c:v>1.4148924785200134E-2</c:v>
                </c:pt>
                <c:pt idx="926">
                  <c:v>1.4148924785200134E-2</c:v>
                </c:pt>
                <c:pt idx="927">
                  <c:v>1.4148924785200134E-2</c:v>
                </c:pt>
                <c:pt idx="928">
                  <c:v>1.4148924785200134E-2</c:v>
                </c:pt>
                <c:pt idx="929">
                  <c:v>1.4148924785200134E-2</c:v>
                </c:pt>
                <c:pt idx="930">
                  <c:v>1.4148924785200134E-2</c:v>
                </c:pt>
                <c:pt idx="931">
                  <c:v>1.4148924785200134E-2</c:v>
                </c:pt>
                <c:pt idx="932">
                  <c:v>1.4148924785200134E-2</c:v>
                </c:pt>
                <c:pt idx="933">
                  <c:v>1.4148924785200134E-2</c:v>
                </c:pt>
                <c:pt idx="934">
                  <c:v>1.4148924785200134E-2</c:v>
                </c:pt>
                <c:pt idx="935">
                  <c:v>1.4148924785200134E-2</c:v>
                </c:pt>
                <c:pt idx="936">
                  <c:v>1.4148924785200134E-2</c:v>
                </c:pt>
                <c:pt idx="937">
                  <c:v>1.4148924785200134E-2</c:v>
                </c:pt>
                <c:pt idx="938">
                  <c:v>1.4148924785200134E-2</c:v>
                </c:pt>
                <c:pt idx="939">
                  <c:v>1.4148924785200134E-2</c:v>
                </c:pt>
                <c:pt idx="940">
                  <c:v>1.4148924785200134E-2</c:v>
                </c:pt>
                <c:pt idx="941">
                  <c:v>1.4148924785200134E-2</c:v>
                </c:pt>
                <c:pt idx="942">
                  <c:v>1.4148924785200134E-2</c:v>
                </c:pt>
                <c:pt idx="943">
                  <c:v>1.4148924785200134E-2</c:v>
                </c:pt>
                <c:pt idx="944">
                  <c:v>1.4148924785200134E-2</c:v>
                </c:pt>
                <c:pt idx="945">
                  <c:v>1.4148924785200134E-2</c:v>
                </c:pt>
                <c:pt idx="946">
                  <c:v>1.4148924785200134E-2</c:v>
                </c:pt>
                <c:pt idx="947">
                  <c:v>1.4148924785200134E-2</c:v>
                </c:pt>
                <c:pt idx="948">
                  <c:v>1.4148924785200134E-2</c:v>
                </c:pt>
                <c:pt idx="949">
                  <c:v>1.4148924785200134E-2</c:v>
                </c:pt>
                <c:pt idx="950">
                  <c:v>1.4148924785200134E-2</c:v>
                </c:pt>
                <c:pt idx="951">
                  <c:v>1.4148924785200134E-2</c:v>
                </c:pt>
                <c:pt idx="952">
                  <c:v>1.4148924785200134E-2</c:v>
                </c:pt>
                <c:pt idx="953">
                  <c:v>1.4148924785200134E-2</c:v>
                </c:pt>
                <c:pt idx="954">
                  <c:v>1.4148924785200134E-2</c:v>
                </c:pt>
                <c:pt idx="955">
                  <c:v>1.4148924785200134E-2</c:v>
                </c:pt>
                <c:pt idx="956">
                  <c:v>1.4148924785200134E-2</c:v>
                </c:pt>
                <c:pt idx="957">
                  <c:v>1.4148924785200134E-2</c:v>
                </c:pt>
                <c:pt idx="958">
                  <c:v>1.4148924785200134E-2</c:v>
                </c:pt>
                <c:pt idx="959">
                  <c:v>1.4148924785200134E-2</c:v>
                </c:pt>
                <c:pt idx="960">
                  <c:v>1.4148924785200134E-2</c:v>
                </c:pt>
                <c:pt idx="961">
                  <c:v>1.4148924785200134E-2</c:v>
                </c:pt>
                <c:pt idx="962">
                  <c:v>1.4148924785200134E-2</c:v>
                </c:pt>
                <c:pt idx="963">
                  <c:v>1.4148924785200134E-2</c:v>
                </c:pt>
                <c:pt idx="964">
                  <c:v>1.4148924785200134E-2</c:v>
                </c:pt>
                <c:pt idx="965">
                  <c:v>1.4148924785200134E-2</c:v>
                </c:pt>
                <c:pt idx="966">
                  <c:v>1.4148924785200134E-2</c:v>
                </c:pt>
                <c:pt idx="967">
                  <c:v>1.4148924785200134E-2</c:v>
                </c:pt>
                <c:pt idx="968">
                  <c:v>1.4148924785200134E-2</c:v>
                </c:pt>
                <c:pt idx="969">
                  <c:v>1.4148924785200134E-2</c:v>
                </c:pt>
                <c:pt idx="970">
                  <c:v>1.4148924785200134E-2</c:v>
                </c:pt>
                <c:pt idx="971">
                  <c:v>1.4148924785200134E-2</c:v>
                </c:pt>
                <c:pt idx="972">
                  <c:v>1.4148924785200134E-2</c:v>
                </c:pt>
                <c:pt idx="973">
                  <c:v>1.4148924785200134E-2</c:v>
                </c:pt>
                <c:pt idx="974">
                  <c:v>1.4148924785200134E-2</c:v>
                </c:pt>
                <c:pt idx="975">
                  <c:v>1.4148924785200134E-2</c:v>
                </c:pt>
                <c:pt idx="976">
                  <c:v>1.4148924785200134E-2</c:v>
                </c:pt>
                <c:pt idx="977">
                  <c:v>1.4148924785200134E-2</c:v>
                </c:pt>
                <c:pt idx="978">
                  <c:v>1.4148924785200134E-2</c:v>
                </c:pt>
                <c:pt idx="979">
                  <c:v>1.4148924785200134E-2</c:v>
                </c:pt>
                <c:pt idx="980">
                  <c:v>1.4148924785200134E-2</c:v>
                </c:pt>
                <c:pt idx="981">
                  <c:v>1.4148924785200134E-2</c:v>
                </c:pt>
                <c:pt idx="982">
                  <c:v>1.4148924785200134E-2</c:v>
                </c:pt>
                <c:pt idx="983">
                  <c:v>1.4148924785200134E-2</c:v>
                </c:pt>
                <c:pt idx="984">
                  <c:v>1.4148924785200134E-2</c:v>
                </c:pt>
                <c:pt idx="985">
                  <c:v>1.4148924785200134E-2</c:v>
                </c:pt>
                <c:pt idx="986">
                  <c:v>1.4148924785200134E-2</c:v>
                </c:pt>
                <c:pt idx="987">
                  <c:v>1.4148924785200134E-2</c:v>
                </c:pt>
                <c:pt idx="988">
                  <c:v>1.4148924785200134E-2</c:v>
                </c:pt>
                <c:pt idx="989">
                  <c:v>1.4148924785200134E-2</c:v>
                </c:pt>
                <c:pt idx="990">
                  <c:v>1.4148924785200134E-2</c:v>
                </c:pt>
                <c:pt idx="991">
                  <c:v>1.4148924785200134E-2</c:v>
                </c:pt>
                <c:pt idx="992">
                  <c:v>1.4148924785200134E-2</c:v>
                </c:pt>
                <c:pt idx="993">
                  <c:v>1.4148924785200134E-2</c:v>
                </c:pt>
                <c:pt idx="994">
                  <c:v>1.4148924785200134E-2</c:v>
                </c:pt>
                <c:pt idx="995">
                  <c:v>1.4148924785200134E-2</c:v>
                </c:pt>
                <c:pt idx="996">
                  <c:v>1.4148924785200134E-2</c:v>
                </c:pt>
                <c:pt idx="997">
                  <c:v>1.4148924785200134E-2</c:v>
                </c:pt>
                <c:pt idx="998">
                  <c:v>1.4148924785200134E-2</c:v>
                </c:pt>
                <c:pt idx="999">
                  <c:v>1.4148924785200134E-2</c:v>
                </c:pt>
              </c:numCache>
            </c:numRef>
          </c:yVal>
          <c:smooth val="1"/>
          <c:extLst>
            <c:ext xmlns:c16="http://schemas.microsoft.com/office/drawing/2014/chart" uri="{C3380CC4-5D6E-409C-BE32-E72D297353CC}">
              <c16:uniqueId val="{00000001-457C-47AA-9BBE-442C6D659777}"/>
            </c:ext>
          </c:extLst>
        </c:ser>
        <c:ser>
          <c:idx val="2"/>
          <c:order val="2"/>
          <c:spPr>
            <a:ln w="19050" cap="rnd">
              <a:solidFill>
                <a:schemeClr val="accent3"/>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Sheet1!$D$1:$D$1000</c:f>
              <c:numCache>
                <c:formatCode>General</c:formatCode>
                <c:ptCount val="1000"/>
                <c:pt idx="0">
                  <c:v>0.97252105767246699</c:v>
                </c:pt>
                <c:pt idx="1">
                  <c:v>0.97252105767246699</c:v>
                </c:pt>
                <c:pt idx="2">
                  <c:v>0.97252105767246699</c:v>
                </c:pt>
                <c:pt idx="3">
                  <c:v>0.55099061997469923</c:v>
                </c:pt>
                <c:pt idx="4">
                  <c:v>0.55099061997469923</c:v>
                </c:pt>
                <c:pt idx="5">
                  <c:v>0.55099061997469923</c:v>
                </c:pt>
                <c:pt idx="6">
                  <c:v>0.55099061997469923</c:v>
                </c:pt>
                <c:pt idx="7">
                  <c:v>0.31216428667954155</c:v>
                </c:pt>
                <c:pt idx="8">
                  <c:v>0.31216428667954155</c:v>
                </c:pt>
                <c:pt idx="9">
                  <c:v>0.31216428667954155</c:v>
                </c:pt>
                <c:pt idx="10">
                  <c:v>9.2795005629391358E-2</c:v>
                </c:pt>
                <c:pt idx="11">
                  <c:v>9.2795005629391358E-2</c:v>
                </c:pt>
                <c:pt idx="12">
                  <c:v>9.2795005629391358E-2</c:v>
                </c:pt>
                <c:pt idx="13">
                  <c:v>9.2795005629391358E-2</c:v>
                </c:pt>
                <c:pt idx="14">
                  <c:v>9.2795005629391358E-2</c:v>
                </c:pt>
                <c:pt idx="15">
                  <c:v>9.2795005629391358E-2</c:v>
                </c:pt>
                <c:pt idx="16">
                  <c:v>9.2795005629391358E-2</c:v>
                </c:pt>
                <c:pt idx="17">
                  <c:v>9.2795005629391358E-2</c:v>
                </c:pt>
                <c:pt idx="18">
                  <c:v>9.2795005629391358E-2</c:v>
                </c:pt>
                <c:pt idx="19">
                  <c:v>9.2795005629391358E-2</c:v>
                </c:pt>
                <c:pt idx="20">
                  <c:v>9.2795005629391358E-2</c:v>
                </c:pt>
                <c:pt idx="21">
                  <c:v>9.2795005629391358E-2</c:v>
                </c:pt>
                <c:pt idx="22">
                  <c:v>9.2795005629391358E-2</c:v>
                </c:pt>
                <c:pt idx="23">
                  <c:v>9.2795005629391358E-2</c:v>
                </c:pt>
                <c:pt idx="24">
                  <c:v>9.2795005629391358E-2</c:v>
                </c:pt>
                <c:pt idx="25">
                  <c:v>9.2795005629391358E-2</c:v>
                </c:pt>
                <c:pt idx="26">
                  <c:v>9.2795005629391358E-2</c:v>
                </c:pt>
                <c:pt idx="27">
                  <c:v>9.2795005629391358E-2</c:v>
                </c:pt>
                <c:pt idx="28">
                  <c:v>9.2795005629391358E-2</c:v>
                </c:pt>
                <c:pt idx="29">
                  <c:v>9.2795005629391358E-2</c:v>
                </c:pt>
                <c:pt idx="30">
                  <c:v>9.2795005629391358E-2</c:v>
                </c:pt>
                <c:pt idx="31">
                  <c:v>9.2795005629391358E-2</c:v>
                </c:pt>
                <c:pt idx="32">
                  <c:v>9.2795005629391358E-2</c:v>
                </c:pt>
                <c:pt idx="33">
                  <c:v>9.2795005629391358E-2</c:v>
                </c:pt>
                <c:pt idx="34">
                  <c:v>9.2795005629391358E-2</c:v>
                </c:pt>
                <c:pt idx="35">
                  <c:v>9.2795005629391358E-2</c:v>
                </c:pt>
                <c:pt idx="36">
                  <c:v>9.2795005629391358E-2</c:v>
                </c:pt>
                <c:pt idx="37">
                  <c:v>9.2795005629391358E-2</c:v>
                </c:pt>
                <c:pt idx="38">
                  <c:v>9.2795005629391358E-2</c:v>
                </c:pt>
                <c:pt idx="39">
                  <c:v>9.2795005629391358E-2</c:v>
                </c:pt>
                <c:pt idx="40">
                  <c:v>9.2795005629391358E-2</c:v>
                </c:pt>
                <c:pt idx="41">
                  <c:v>9.2795005629391358E-2</c:v>
                </c:pt>
                <c:pt idx="42">
                  <c:v>9.2795005629391358E-2</c:v>
                </c:pt>
                <c:pt idx="43">
                  <c:v>9.2795005629391358E-2</c:v>
                </c:pt>
                <c:pt idx="44">
                  <c:v>9.2795005629391358E-2</c:v>
                </c:pt>
                <c:pt idx="45">
                  <c:v>9.2795005629391358E-2</c:v>
                </c:pt>
                <c:pt idx="46">
                  <c:v>9.2795005629391358E-2</c:v>
                </c:pt>
                <c:pt idx="47">
                  <c:v>9.2795005629391358E-2</c:v>
                </c:pt>
                <c:pt idx="48">
                  <c:v>9.2795005629391358E-2</c:v>
                </c:pt>
                <c:pt idx="49">
                  <c:v>9.2795005629391358E-2</c:v>
                </c:pt>
                <c:pt idx="50">
                  <c:v>9.2795005629391358E-2</c:v>
                </c:pt>
                <c:pt idx="51">
                  <c:v>9.2795005629391358E-2</c:v>
                </c:pt>
                <c:pt idx="52">
                  <c:v>9.2795005629391358E-2</c:v>
                </c:pt>
                <c:pt idx="53">
                  <c:v>9.2795005629391358E-2</c:v>
                </c:pt>
                <c:pt idx="54">
                  <c:v>9.2795005629391358E-2</c:v>
                </c:pt>
                <c:pt idx="55">
                  <c:v>9.2795005629391358E-2</c:v>
                </c:pt>
                <c:pt idx="56">
                  <c:v>9.2795005629391358E-2</c:v>
                </c:pt>
                <c:pt idx="57">
                  <c:v>9.2795005629391358E-2</c:v>
                </c:pt>
                <c:pt idx="58">
                  <c:v>9.2795005629391358E-2</c:v>
                </c:pt>
                <c:pt idx="59">
                  <c:v>9.2795005629391358E-2</c:v>
                </c:pt>
                <c:pt idx="60">
                  <c:v>9.2795005629391358E-2</c:v>
                </c:pt>
                <c:pt idx="61">
                  <c:v>9.2795005629391358E-2</c:v>
                </c:pt>
                <c:pt idx="62">
                  <c:v>9.2795005629391358E-2</c:v>
                </c:pt>
                <c:pt idx="63">
                  <c:v>9.2795005629391358E-2</c:v>
                </c:pt>
                <c:pt idx="64">
                  <c:v>9.2795005629391358E-2</c:v>
                </c:pt>
                <c:pt idx="65">
                  <c:v>9.2795005629391358E-2</c:v>
                </c:pt>
                <c:pt idx="66">
                  <c:v>9.2795005629391358E-2</c:v>
                </c:pt>
                <c:pt idx="67">
                  <c:v>9.2795005629391358E-2</c:v>
                </c:pt>
                <c:pt idx="68">
                  <c:v>9.2795005629391358E-2</c:v>
                </c:pt>
                <c:pt idx="69">
                  <c:v>9.2795005629391358E-2</c:v>
                </c:pt>
                <c:pt idx="70">
                  <c:v>9.2795005629391358E-2</c:v>
                </c:pt>
                <c:pt idx="71">
                  <c:v>9.2795005629391358E-2</c:v>
                </c:pt>
                <c:pt idx="72">
                  <c:v>9.2795005629391358E-2</c:v>
                </c:pt>
                <c:pt idx="73">
                  <c:v>9.2795005629391358E-2</c:v>
                </c:pt>
                <c:pt idx="74">
                  <c:v>9.2795005629391358E-2</c:v>
                </c:pt>
                <c:pt idx="75">
                  <c:v>9.2795005629391358E-2</c:v>
                </c:pt>
                <c:pt idx="76">
                  <c:v>9.2795005629391358E-2</c:v>
                </c:pt>
                <c:pt idx="77">
                  <c:v>9.2795005629391358E-2</c:v>
                </c:pt>
                <c:pt idx="78">
                  <c:v>9.2795005629391358E-2</c:v>
                </c:pt>
                <c:pt idx="79">
                  <c:v>9.2795005629391358E-2</c:v>
                </c:pt>
                <c:pt idx="80">
                  <c:v>9.2795005629391358E-2</c:v>
                </c:pt>
                <c:pt idx="81">
                  <c:v>9.2795005629391358E-2</c:v>
                </c:pt>
                <c:pt idx="82">
                  <c:v>9.2795005629391358E-2</c:v>
                </c:pt>
                <c:pt idx="83">
                  <c:v>9.2795005629391358E-2</c:v>
                </c:pt>
                <c:pt idx="84">
                  <c:v>9.2795005629391358E-2</c:v>
                </c:pt>
                <c:pt idx="85">
                  <c:v>9.2795005629391358E-2</c:v>
                </c:pt>
                <c:pt idx="86">
                  <c:v>9.2795005629391358E-2</c:v>
                </c:pt>
                <c:pt idx="87">
                  <c:v>9.2795005629391358E-2</c:v>
                </c:pt>
                <c:pt idx="88">
                  <c:v>9.2795005629391358E-2</c:v>
                </c:pt>
                <c:pt idx="89">
                  <c:v>9.2795005629391358E-2</c:v>
                </c:pt>
                <c:pt idx="90">
                  <c:v>9.2795005629391358E-2</c:v>
                </c:pt>
                <c:pt idx="91">
                  <c:v>9.2795005629391358E-2</c:v>
                </c:pt>
                <c:pt idx="92">
                  <c:v>9.2795005629391358E-2</c:v>
                </c:pt>
                <c:pt idx="93">
                  <c:v>9.2795005629391358E-2</c:v>
                </c:pt>
                <c:pt idx="94">
                  <c:v>9.2795005629391358E-2</c:v>
                </c:pt>
                <c:pt idx="95">
                  <c:v>1.8814590351953653E-2</c:v>
                </c:pt>
                <c:pt idx="96">
                  <c:v>1.8814590351953653E-2</c:v>
                </c:pt>
                <c:pt idx="97">
                  <c:v>1.8814590351953653E-2</c:v>
                </c:pt>
                <c:pt idx="98">
                  <c:v>1.8814590351953653E-2</c:v>
                </c:pt>
                <c:pt idx="99">
                  <c:v>1.8814590351953653E-2</c:v>
                </c:pt>
                <c:pt idx="100">
                  <c:v>1.8814590351953653E-2</c:v>
                </c:pt>
                <c:pt idx="101">
                  <c:v>1.8814590351953653E-2</c:v>
                </c:pt>
                <c:pt idx="102">
                  <c:v>1.8814590351953653E-2</c:v>
                </c:pt>
                <c:pt idx="103">
                  <c:v>1.8814590351953653E-2</c:v>
                </c:pt>
                <c:pt idx="104">
                  <c:v>1.8814590351953653E-2</c:v>
                </c:pt>
                <c:pt idx="105">
                  <c:v>1.8814590351953653E-2</c:v>
                </c:pt>
                <c:pt idx="106">
                  <c:v>1.8814590351953653E-2</c:v>
                </c:pt>
                <c:pt idx="107">
                  <c:v>1.8814590351953653E-2</c:v>
                </c:pt>
                <c:pt idx="108">
                  <c:v>1.8814590351953653E-2</c:v>
                </c:pt>
                <c:pt idx="109">
                  <c:v>1.8814590351953653E-2</c:v>
                </c:pt>
                <c:pt idx="110">
                  <c:v>1.8814590351953653E-2</c:v>
                </c:pt>
                <c:pt idx="111">
                  <c:v>1.8814590351953653E-2</c:v>
                </c:pt>
                <c:pt idx="112">
                  <c:v>1.8814590351953653E-2</c:v>
                </c:pt>
                <c:pt idx="113">
                  <c:v>1.8814590351953653E-2</c:v>
                </c:pt>
                <c:pt idx="114">
                  <c:v>1.8814590351953653E-2</c:v>
                </c:pt>
                <c:pt idx="115">
                  <c:v>1.8814590351953653E-2</c:v>
                </c:pt>
                <c:pt idx="116">
                  <c:v>1.8814590351953653E-2</c:v>
                </c:pt>
                <c:pt idx="117">
                  <c:v>1.8814590351953653E-2</c:v>
                </c:pt>
                <c:pt idx="118">
                  <c:v>1.8814590351953653E-2</c:v>
                </c:pt>
                <c:pt idx="119">
                  <c:v>1.8814590351953653E-2</c:v>
                </c:pt>
                <c:pt idx="120">
                  <c:v>1.8814590351953653E-2</c:v>
                </c:pt>
                <c:pt idx="121">
                  <c:v>1.8814590351953653E-2</c:v>
                </c:pt>
                <c:pt idx="122">
                  <c:v>1.8814590351953653E-2</c:v>
                </c:pt>
                <c:pt idx="123">
                  <c:v>1.8814590351953653E-2</c:v>
                </c:pt>
                <c:pt idx="124">
                  <c:v>1.8814590351953653E-2</c:v>
                </c:pt>
                <c:pt idx="125">
                  <c:v>1.8814590351953653E-2</c:v>
                </c:pt>
                <c:pt idx="126">
                  <c:v>1.8814590351953653E-2</c:v>
                </c:pt>
                <c:pt idx="127">
                  <c:v>1.8814590351953653E-2</c:v>
                </c:pt>
                <c:pt idx="128">
                  <c:v>1.8814590351953653E-2</c:v>
                </c:pt>
                <c:pt idx="129">
                  <c:v>1.8814590351953653E-2</c:v>
                </c:pt>
                <c:pt idx="130">
                  <c:v>1.8814590351953653E-2</c:v>
                </c:pt>
                <c:pt idx="131">
                  <c:v>1.8814590351953653E-2</c:v>
                </c:pt>
                <c:pt idx="132">
                  <c:v>1.8814590351953653E-2</c:v>
                </c:pt>
                <c:pt idx="133">
                  <c:v>1.8814590351953653E-2</c:v>
                </c:pt>
                <c:pt idx="134">
                  <c:v>1.8814590351953653E-2</c:v>
                </c:pt>
                <c:pt idx="135">
                  <c:v>1.8814590351953653E-2</c:v>
                </c:pt>
                <c:pt idx="136">
                  <c:v>1.8814590351953653E-2</c:v>
                </c:pt>
                <c:pt idx="137">
                  <c:v>1.8814590351953653E-2</c:v>
                </c:pt>
                <c:pt idx="138">
                  <c:v>1.8814590351953653E-2</c:v>
                </c:pt>
                <c:pt idx="139">
                  <c:v>1.8814590351953653E-2</c:v>
                </c:pt>
                <c:pt idx="140">
                  <c:v>1.8814590351953653E-2</c:v>
                </c:pt>
                <c:pt idx="141">
                  <c:v>1.8814590351953653E-2</c:v>
                </c:pt>
                <c:pt idx="142">
                  <c:v>1.8814590351953653E-2</c:v>
                </c:pt>
                <c:pt idx="143">
                  <c:v>1.8814590351953653E-2</c:v>
                </c:pt>
                <c:pt idx="144">
                  <c:v>1.8814590351953653E-2</c:v>
                </c:pt>
                <c:pt idx="145">
                  <c:v>1.8814590351953653E-2</c:v>
                </c:pt>
                <c:pt idx="146">
                  <c:v>1.8814590351953653E-2</c:v>
                </c:pt>
                <c:pt idx="147">
                  <c:v>1.8814590351953653E-2</c:v>
                </c:pt>
                <c:pt idx="148">
                  <c:v>1.8814590351953653E-2</c:v>
                </c:pt>
                <c:pt idx="149">
                  <c:v>1.8814590351953653E-2</c:v>
                </c:pt>
                <c:pt idx="150">
                  <c:v>1.8814590351953653E-2</c:v>
                </c:pt>
                <c:pt idx="151">
                  <c:v>1.8814590351953653E-2</c:v>
                </c:pt>
                <c:pt idx="152">
                  <c:v>1.8814590351953653E-2</c:v>
                </c:pt>
                <c:pt idx="153">
                  <c:v>1.8814590351953653E-2</c:v>
                </c:pt>
                <c:pt idx="154">
                  <c:v>1.8814590351953653E-2</c:v>
                </c:pt>
                <c:pt idx="155">
                  <c:v>1.8814590351953653E-2</c:v>
                </c:pt>
                <c:pt idx="156">
                  <c:v>1.8814590351953653E-2</c:v>
                </c:pt>
                <c:pt idx="157">
                  <c:v>1.8814590351953653E-2</c:v>
                </c:pt>
                <c:pt idx="158">
                  <c:v>1.8814590351953653E-2</c:v>
                </c:pt>
                <c:pt idx="159">
                  <c:v>1.8814590351953653E-2</c:v>
                </c:pt>
                <c:pt idx="160">
                  <c:v>1.8814590351953653E-2</c:v>
                </c:pt>
                <c:pt idx="161">
                  <c:v>1.8814590351953653E-2</c:v>
                </c:pt>
                <c:pt idx="162">
                  <c:v>1.8814590351953653E-2</c:v>
                </c:pt>
                <c:pt idx="163">
                  <c:v>1.8814590351953653E-2</c:v>
                </c:pt>
                <c:pt idx="164">
                  <c:v>1.8814590351953653E-2</c:v>
                </c:pt>
                <c:pt idx="165">
                  <c:v>1.8814590351953653E-2</c:v>
                </c:pt>
                <c:pt idx="166">
                  <c:v>1.8814590351953653E-2</c:v>
                </c:pt>
                <c:pt idx="167">
                  <c:v>1.8814590351953653E-2</c:v>
                </c:pt>
                <c:pt idx="168">
                  <c:v>1.8814590351953653E-2</c:v>
                </c:pt>
                <c:pt idx="169">
                  <c:v>1.8814590351953653E-2</c:v>
                </c:pt>
                <c:pt idx="170">
                  <c:v>1.8814590351953653E-2</c:v>
                </c:pt>
                <c:pt idx="171">
                  <c:v>1.8814590351953653E-2</c:v>
                </c:pt>
                <c:pt idx="172">
                  <c:v>1.8814590351953653E-2</c:v>
                </c:pt>
                <c:pt idx="173">
                  <c:v>1.8814590351953653E-2</c:v>
                </c:pt>
                <c:pt idx="174">
                  <c:v>1.8814590351953653E-2</c:v>
                </c:pt>
                <c:pt idx="175">
                  <c:v>1.8814590351953653E-2</c:v>
                </c:pt>
                <c:pt idx="176">
                  <c:v>1.8814590351953653E-2</c:v>
                </c:pt>
                <c:pt idx="177">
                  <c:v>1.8814590351953653E-2</c:v>
                </c:pt>
                <c:pt idx="178">
                  <c:v>1.8814590351953653E-2</c:v>
                </c:pt>
                <c:pt idx="179">
                  <c:v>1.8814590351953653E-2</c:v>
                </c:pt>
                <c:pt idx="180">
                  <c:v>1.8814590351953653E-2</c:v>
                </c:pt>
                <c:pt idx="181">
                  <c:v>1.8814590351953653E-2</c:v>
                </c:pt>
                <c:pt idx="182">
                  <c:v>1.8814590351953653E-2</c:v>
                </c:pt>
                <c:pt idx="183">
                  <c:v>1.8814590351953653E-2</c:v>
                </c:pt>
                <c:pt idx="184">
                  <c:v>1.8814590351953653E-2</c:v>
                </c:pt>
                <c:pt idx="185">
                  <c:v>1.8814590351953653E-2</c:v>
                </c:pt>
                <c:pt idx="186">
                  <c:v>1.8814590351953653E-2</c:v>
                </c:pt>
                <c:pt idx="187">
                  <c:v>1.8814590351953653E-2</c:v>
                </c:pt>
                <c:pt idx="188">
                  <c:v>1.8814590351953653E-2</c:v>
                </c:pt>
                <c:pt idx="189">
                  <c:v>1.8814590351953653E-2</c:v>
                </c:pt>
                <c:pt idx="190">
                  <c:v>1.8814590351953653E-2</c:v>
                </c:pt>
                <c:pt idx="191">
                  <c:v>1.8814590351953653E-2</c:v>
                </c:pt>
                <c:pt idx="192">
                  <c:v>1.8814590351953653E-2</c:v>
                </c:pt>
                <c:pt idx="193">
                  <c:v>1.8814590351953653E-2</c:v>
                </c:pt>
                <c:pt idx="194">
                  <c:v>1.8814590351953653E-2</c:v>
                </c:pt>
                <c:pt idx="195">
                  <c:v>1.8814590351953653E-2</c:v>
                </c:pt>
                <c:pt idx="196">
                  <c:v>1.8814590351953653E-2</c:v>
                </c:pt>
                <c:pt idx="197">
                  <c:v>1.8814590351953653E-2</c:v>
                </c:pt>
                <c:pt idx="198">
                  <c:v>1.8814590351953653E-2</c:v>
                </c:pt>
                <c:pt idx="199">
                  <c:v>1.8814590351953653E-2</c:v>
                </c:pt>
                <c:pt idx="200">
                  <c:v>1.8814590351953653E-2</c:v>
                </c:pt>
                <c:pt idx="201">
                  <c:v>1.0112363716286099E-2</c:v>
                </c:pt>
                <c:pt idx="202">
                  <c:v>1.0112363716286099E-2</c:v>
                </c:pt>
                <c:pt idx="203">
                  <c:v>1.0112363716286099E-2</c:v>
                </c:pt>
                <c:pt idx="204">
                  <c:v>1.0112363716286099E-2</c:v>
                </c:pt>
                <c:pt idx="205">
                  <c:v>1.0112363716286099E-2</c:v>
                </c:pt>
                <c:pt idx="206">
                  <c:v>1.0112363716286099E-2</c:v>
                </c:pt>
                <c:pt idx="207">
                  <c:v>1.0112363716286099E-2</c:v>
                </c:pt>
                <c:pt idx="208">
                  <c:v>1.0112363716286099E-2</c:v>
                </c:pt>
                <c:pt idx="209">
                  <c:v>1.0112363716286099E-2</c:v>
                </c:pt>
                <c:pt idx="210">
                  <c:v>1.0112363716286099E-2</c:v>
                </c:pt>
                <c:pt idx="211">
                  <c:v>1.0112363716286099E-2</c:v>
                </c:pt>
                <c:pt idx="212">
                  <c:v>1.0112363716286099E-2</c:v>
                </c:pt>
                <c:pt idx="213">
                  <c:v>1.0112363716286099E-2</c:v>
                </c:pt>
                <c:pt idx="214">
                  <c:v>1.0112363716286099E-2</c:v>
                </c:pt>
                <c:pt idx="215">
                  <c:v>1.0112363716286099E-2</c:v>
                </c:pt>
                <c:pt idx="216">
                  <c:v>1.0112363716286099E-2</c:v>
                </c:pt>
                <c:pt idx="217">
                  <c:v>1.0112363716286099E-2</c:v>
                </c:pt>
                <c:pt idx="218">
                  <c:v>1.0112363716286099E-2</c:v>
                </c:pt>
                <c:pt idx="219">
                  <c:v>1.0112363716286099E-2</c:v>
                </c:pt>
                <c:pt idx="220">
                  <c:v>1.0112363716286099E-2</c:v>
                </c:pt>
                <c:pt idx="221">
                  <c:v>1.0112363716286099E-2</c:v>
                </c:pt>
                <c:pt idx="222">
                  <c:v>1.0112363716286099E-2</c:v>
                </c:pt>
                <c:pt idx="223">
                  <c:v>1.0112363716286099E-2</c:v>
                </c:pt>
                <c:pt idx="224">
                  <c:v>1.0112363716286099E-2</c:v>
                </c:pt>
                <c:pt idx="225">
                  <c:v>1.0112363716286099E-2</c:v>
                </c:pt>
                <c:pt idx="226">
                  <c:v>1.0112363716286099E-2</c:v>
                </c:pt>
                <c:pt idx="227">
                  <c:v>1.0112363716286099E-2</c:v>
                </c:pt>
                <c:pt idx="228">
                  <c:v>1.0112363716286099E-2</c:v>
                </c:pt>
                <c:pt idx="229">
                  <c:v>1.0112363716286099E-2</c:v>
                </c:pt>
                <c:pt idx="230">
                  <c:v>1.0112363716286099E-2</c:v>
                </c:pt>
                <c:pt idx="231">
                  <c:v>1.0112363716286099E-2</c:v>
                </c:pt>
                <c:pt idx="232">
                  <c:v>1.0112363716286099E-2</c:v>
                </c:pt>
                <c:pt idx="233">
                  <c:v>1.0112363716286099E-2</c:v>
                </c:pt>
                <c:pt idx="234">
                  <c:v>1.0112363716286099E-2</c:v>
                </c:pt>
                <c:pt idx="235">
                  <c:v>1.0112363716286099E-2</c:v>
                </c:pt>
                <c:pt idx="236">
                  <c:v>1.0112363716286099E-2</c:v>
                </c:pt>
                <c:pt idx="237">
                  <c:v>1.0112363716286099E-2</c:v>
                </c:pt>
                <c:pt idx="238">
                  <c:v>1.0112363716286099E-2</c:v>
                </c:pt>
                <c:pt idx="239">
                  <c:v>1.0112363716286099E-2</c:v>
                </c:pt>
                <c:pt idx="240">
                  <c:v>1.0112363716286099E-2</c:v>
                </c:pt>
                <c:pt idx="241">
                  <c:v>1.0112363716286099E-2</c:v>
                </c:pt>
                <c:pt idx="242">
                  <c:v>1.0112363716286099E-2</c:v>
                </c:pt>
                <c:pt idx="243">
                  <c:v>1.0112363716286099E-2</c:v>
                </c:pt>
                <c:pt idx="244">
                  <c:v>1.0112363716286099E-2</c:v>
                </c:pt>
                <c:pt idx="245">
                  <c:v>1.0112363716286099E-2</c:v>
                </c:pt>
                <c:pt idx="246">
                  <c:v>1.0112363716286099E-2</c:v>
                </c:pt>
                <c:pt idx="247">
                  <c:v>1.0112363716286099E-2</c:v>
                </c:pt>
                <c:pt idx="248">
                  <c:v>1.0112363716286099E-2</c:v>
                </c:pt>
                <c:pt idx="249">
                  <c:v>1.0112363716286099E-2</c:v>
                </c:pt>
                <c:pt idx="250">
                  <c:v>1.0112363716286099E-2</c:v>
                </c:pt>
                <c:pt idx="251">
                  <c:v>1.0112363716286099E-2</c:v>
                </c:pt>
                <c:pt idx="252">
                  <c:v>1.0112363716286099E-2</c:v>
                </c:pt>
                <c:pt idx="253">
                  <c:v>1.0112363716286099E-2</c:v>
                </c:pt>
                <c:pt idx="254">
                  <c:v>1.0112363716286099E-2</c:v>
                </c:pt>
                <c:pt idx="255">
                  <c:v>1.0112363716286099E-2</c:v>
                </c:pt>
                <c:pt idx="256">
                  <c:v>1.0112363716286099E-2</c:v>
                </c:pt>
                <c:pt idx="257">
                  <c:v>1.0112363716286099E-2</c:v>
                </c:pt>
                <c:pt idx="258">
                  <c:v>1.0112363716286099E-2</c:v>
                </c:pt>
                <c:pt idx="259">
                  <c:v>1.0112363716286099E-2</c:v>
                </c:pt>
                <c:pt idx="260">
                  <c:v>1.0112363716286099E-2</c:v>
                </c:pt>
                <c:pt idx="261">
                  <c:v>1.0112363716286099E-2</c:v>
                </c:pt>
                <c:pt idx="262">
                  <c:v>1.0112363716286099E-2</c:v>
                </c:pt>
                <c:pt idx="263">
                  <c:v>1.0112363716286099E-2</c:v>
                </c:pt>
                <c:pt idx="264">
                  <c:v>1.0112363716286099E-2</c:v>
                </c:pt>
                <c:pt idx="265">
                  <c:v>1.0112363716286099E-2</c:v>
                </c:pt>
                <c:pt idx="266">
                  <c:v>1.0112363716286099E-2</c:v>
                </c:pt>
                <c:pt idx="267">
                  <c:v>1.0112363716286099E-2</c:v>
                </c:pt>
                <c:pt idx="268">
                  <c:v>1.0112363716286099E-2</c:v>
                </c:pt>
                <c:pt idx="269">
                  <c:v>1.0112363716286099E-2</c:v>
                </c:pt>
                <c:pt idx="270">
                  <c:v>1.0112363716286099E-2</c:v>
                </c:pt>
                <c:pt idx="271">
                  <c:v>1.0112363716286099E-2</c:v>
                </c:pt>
                <c:pt idx="272">
                  <c:v>1.0112363716286099E-2</c:v>
                </c:pt>
                <c:pt idx="273">
                  <c:v>1.0112363716286099E-2</c:v>
                </c:pt>
                <c:pt idx="274">
                  <c:v>1.0112363716286099E-2</c:v>
                </c:pt>
                <c:pt idx="275">
                  <c:v>1.0112363716286099E-2</c:v>
                </c:pt>
                <c:pt idx="276">
                  <c:v>1.0112363716286099E-2</c:v>
                </c:pt>
                <c:pt idx="277">
                  <c:v>1.0112363716286099E-2</c:v>
                </c:pt>
                <c:pt idx="278">
                  <c:v>1.0112363716286099E-2</c:v>
                </c:pt>
                <c:pt idx="279">
                  <c:v>1.0112363716286099E-2</c:v>
                </c:pt>
                <c:pt idx="280">
                  <c:v>1.0112363716286099E-2</c:v>
                </c:pt>
                <c:pt idx="281">
                  <c:v>1.0112363716286099E-2</c:v>
                </c:pt>
                <c:pt idx="282">
                  <c:v>1.0112363716286099E-2</c:v>
                </c:pt>
                <c:pt idx="283">
                  <c:v>1.0112363716286099E-2</c:v>
                </c:pt>
                <c:pt idx="284">
                  <c:v>1.0112363716286099E-2</c:v>
                </c:pt>
                <c:pt idx="285">
                  <c:v>1.0112363716286099E-2</c:v>
                </c:pt>
                <c:pt idx="286">
                  <c:v>1.0112363716286099E-2</c:v>
                </c:pt>
                <c:pt idx="287">
                  <c:v>1.0112363716286099E-2</c:v>
                </c:pt>
                <c:pt idx="288">
                  <c:v>1.0112363716286099E-2</c:v>
                </c:pt>
                <c:pt idx="289">
                  <c:v>1.0112363716286099E-2</c:v>
                </c:pt>
                <c:pt idx="290">
                  <c:v>1.0112363716286099E-2</c:v>
                </c:pt>
                <c:pt idx="291">
                  <c:v>1.0112363716286099E-2</c:v>
                </c:pt>
                <c:pt idx="292">
                  <c:v>1.0112363716286099E-2</c:v>
                </c:pt>
                <c:pt idx="293">
                  <c:v>1.0112363716286099E-2</c:v>
                </c:pt>
                <c:pt idx="294">
                  <c:v>1.0112363716286099E-2</c:v>
                </c:pt>
                <c:pt idx="295">
                  <c:v>1.0112363716286099E-2</c:v>
                </c:pt>
                <c:pt idx="296">
                  <c:v>1.0112363716286099E-2</c:v>
                </c:pt>
                <c:pt idx="297">
                  <c:v>1.0112363716286099E-2</c:v>
                </c:pt>
                <c:pt idx="298">
                  <c:v>1.0112363716286099E-2</c:v>
                </c:pt>
                <c:pt idx="299">
                  <c:v>1.0112363716286099E-2</c:v>
                </c:pt>
                <c:pt idx="300">
                  <c:v>1.0112363716286099E-2</c:v>
                </c:pt>
                <c:pt idx="301">
                  <c:v>1.0112363716286099E-2</c:v>
                </c:pt>
                <c:pt idx="302">
                  <c:v>1.0112363716286099E-2</c:v>
                </c:pt>
                <c:pt idx="303">
                  <c:v>1.0112363716286099E-2</c:v>
                </c:pt>
                <c:pt idx="304">
                  <c:v>1.0112363716286099E-2</c:v>
                </c:pt>
                <c:pt idx="305">
                  <c:v>1.0112363716286099E-2</c:v>
                </c:pt>
                <c:pt idx="306">
                  <c:v>1.0112363716286099E-2</c:v>
                </c:pt>
                <c:pt idx="307">
                  <c:v>1.0112363716286099E-2</c:v>
                </c:pt>
                <c:pt idx="308">
                  <c:v>1.0112363716286099E-2</c:v>
                </c:pt>
                <c:pt idx="309">
                  <c:v>1.0112363716286099E-2</c:v>
                </c:pt>
                <c:pt idx="310">
                  <c:v>1.0112363716286099E-2</c:v>
                </c:pt>
                <c:pt idx="311">
                  <c:v>1.0112363716286099E-2</c:v>
                </c:pt>
                <c:pt idx="312">
                  <c:v>1.0112363716286099E-2</c:v>
                </c:pt>
                <c:pt idx="313">
                  <c:v>1.0112363716286099E-2</c:v>
                </c:pt>
                <c:pt idx="314">
                  <c:v>1.0112363716286099E-2</c:v>
                </c:pt>
                <c:pt idx="315">
                  <c:v>1.0112363716286099E-2</c:v>
                </c:pt>
                <c:pt idx="316">
                  <c:v>1.0112363716286099E-2</c:v>
                </c:pt>
                <c:pt idx="317">
                  <c:v>1.0112363716286099E-2</c:v>
                </c:pt>
                <c:pt idx="318">
                  <c:v>1.0112363716286099E-2</c:v>
                </c:pt>
                <c:pt idx="319">
                  <c:v>1.0112363716286099E-2</c:v>
                </c:pt>
                <c:pt idx="320">
                  <c:v>1.0112363716286099E-2</c:v>
                </c:pt>
                <c:pt idx="321">
                  <c:v>1.0112363716286099E-2</c:v>
                </c:pt>
                <c:pt idx="322">
                  <c:v>1.0112363716286099E-2</c:v>
                </c:pt>
                <c:pt idx="323">
                  <c:v>1.0112363716286099E-2</c:v>
                </c:pt>
                <c:pt idx="324">
                  <c:v>1.0112363716286099E-2</c:v>
                </c:pt>
                <c:pt idx="325">
                  <c:v>1.0112363716286099E-2</c:v>
                </c:pt>
                <c:pt idx="326">
                  <c:v>1.0112363716286099E-2</c:v>
                </c:pt>
                <c:pt idx="327">
                  <c:v>1.0112363716286099E-2</c:v>
                </c:pt>
                <c:pt idx="328">
                  <c:v>1.0112363716286099E-2</c:v>
                </c:pt>
                <c:pt idx="329">
                  <c:v>1.0112363716286099E-2</c:v>
                </c:pt>
                <c:pt idx="330">
                  <c:v>1.0112363716286099E-2</c:v>
                </c:pt>
                <c:pt idx="331">
                  <c:v>1.0112363716286099E-2</c:v>
                </c:pt>
                <c:pt idx="332">
                  <c:v>1.0112363716286099E-2</c:v>
                </c:pt>
                <c:pt idx="333">
                  <c:v>1.0112363716286099E-2</c:v>
                </c:pt>
                <c:pt idx="334">
                  <c:v>1.0112363716286099E-2</c:v>
                </c:pt>
                <c:pt idx="335">
                  <c:v>1.0112363716286099E-2</c:v>
                </c:pt>
                <c:pt idx="336">
                  <c:v>1.0112363716286099E-2</c:v>
                </c:pt>
                <c:pt idx="337">
                  <c:v>1.0112363716286099E-2</c:v>
                </c:pt>
                <c:pt idx="338">
                  <c:v>1.0112363716286099E-2</c:v>
                </c:pt>
                <c:pt idx="339">
                  <c:v>1.0112363716286099E-2</c:v>
                </c:pt>
                <c:pt idx="340">
                  <c:v>1.0112363716286099E-2</c:v>
                </c:pt>
                <c:pt idx="341">
                  <c:v>1.0112363716286099E-2</c:v>
                </c:pt>
                <c:pt idx="342">
                  <c:v>1.0112363716286099E-2</c:v>
                </c:pt>
                <c:pt idx="343">
                  <c:v>1.0112363716286099E-2</c:v>
                </c:pt>
                <c:pt idx="344">
                  <c:v>1.0112363716286099E-2</c:v>
                </c:pt>
                <c:pt idx="345">
                  <c:v>1.0112363716286099E-2</c:v>
                </c:pt>
                <c:pt idx="346">
                  <c:v>1.0112363716286099E-2</c:v>
                </c:pt>
                <c:pt idx="347">
                  <c:v>1.0112363716286099E-2</c:v>
                </c:pt>
                <c:pt idx="348">
                  <c:v>1.0112363716286099E-2</c:v>
                </c:pt>
                <c:pt idx="349">
                  <c:v>1.0112363716286099E-2</c:v>
                </c:pt>
                <c:pt idx="350">
                  <c:v>1.0112363716286099E-2</c:v>
                </c:pt>
                <c:pt idx="351">
                  <c:v>1.0112363716286099E-2</c:v>
                </c:pt>
                <c:pt idx="352">
                  <c:v>1.0112363716286099E-2</c:v>
                </c:pt>
                <c:pt idx="353">
                  <c:v>1.0112363716286099E-2</c:v>
                </c:pt>
                <c:pt idx="354">
                  <c:v>1.0112363716286099E-2</c:v>
                </c:pt>
                <c:pt idx="355">
                  <c:v>1.0112363716286099E-2</c:v>
                </c:pt>
                <c:pt idx="356">
                  <c:v>1.0112363716286099E-2</c:v>
                </c:pt>
                <c:pt idx="357">
                  <c:v>1.0112363716286099E-2</c:v>
                </c:pt>
                <c:pt idx="358">
                  <c:v>1.0112363716286099E-2</c:v>
                </c:pt>
                <c:pt idx="359">
                  <c:v>1.0112363716286099E-2</c:v>
                </c:pt>
                <c:pt idx="360">
                  <c:v>1.0112363716286099E-2</c:v>
                </c:pt>
                <c:pt idx="361">
                  <c:v>1.0112363716286099E-2</c:v>
                </c:pt>
                <c:pt idx="362">
                  <c:v>1.0112363716286099E-2</c:v>
                </c:pt>
                <c:pt idx="363">
                  <c:v>1.0112363716286099E-2</c:v>
                </c:pt>
                <c:pt idx="364">
                  <c:v>1.0112363716286099E-2</c:v>
                </c:pt>
                <c:pt idx="365">
                  <c:v>1.0112363716286099E-2</c:v>
                </c:pt>
                <c:pt idx="366">
                  <c:v>1.0112363716286099E-2</c:v>
                </c:pt>
                <c:pt idx="367">
                  <c:v>1.0112363716286099E-2</c:v>
                </c:pt>
                <c:pt idx="368">
                  <c:v>1.0112363716286099E-2</c:v>
                </c:pt>
                <c:pt idx="369">
                  <c:v>1.0112363716286099E-2</c:v>
                </c:pt>
                <c:pt idx="370">
                  <c:v>1.0112363716286099E-2</c:v>
                </c:pt>
                <c:pt idx="371">
                  <c:v>1.0112363716286099E-2</c:v>
                </c:pt>
                <c:pt idx="372">
                  <c:v>1.0112363716286099E-2</c:v>
                </c:pt>
                <c:pt idx="373">
                  <c:v>1.0112363716286099E-2</c:v>
                </c:pt>
                <c:pt idx="374">
                  <c:v>1.0112363716286099E-2</c:v>
                </c:pt>
                <c:pt idx="375">
                  <c:v>1.0112363716286099E-2</c:v>
                </c:pt>
                <c:pt idx="376">
                  <c:v>1.0112363716286099E-2</c:v>
                </c:pt>
                <c:pt idx="377">
                  <c:v>1.0112363716286099E-2</c:v>
                </c:pt>
                <c:pt idx="378">
                  <c:v>1.0112363716286099E-2</c:v>
                </c:pt>
                <c:pt idx="379">
                  <c:v>1.0112363716286099E-2</c:v>
                </c:pt>
                <c:pt idx="380">
                  <c:v>1.0112363716286099E-2</c:v>
                </c:pt>
                <c:pt idx="381">
                  <c:v>1.0112363716286099E-2</c:v>
                </c:pt>
                <c:pt idx="382">
                  <c:v>1.0112363716286099E-2</c:v>
                </c:pt>
                <c:pt idx="383">
                  <c:v>1.0112363716286099E-2</c:v>
                </c:pt>
                <c:pt idx="384">
                  <c:v>1.0112363716286099E-2</c:v>
                </c:pt>
                <c:pt idx="385">
                  <c:v>1.0112363716286099E-2</c:v>
                </c:pt>
                <c:pt idx="386">
                  <c:v>1.0112363716286099E-2</c:v>
                </c:pt>
                <c:pt idx="387">
                  <c:v>1.0112363716286099E-2</c:v>
                </c:pt>
                <c:pt idx="388">
                  <c:v>1.0112363716286099E-2</c:v>
                </c:pt>
                <c:pt idx="389">
                  <c:v>1.0112363716286099E-2</c:v>
                </c:pt>
                <c:pt idx="390">
                  <c:v>1.0112363716286099E-2</c:v>
                </c:pt>
                <c:pt idx="391">
                  <c:v>1.0112363716286099E-2</c:v>
                </c:pt>
                <c:pt idx="392">
                  <c:v>1.0112363716286099E-2</c:v>
                </c:pt>
                <c:pt idx="393">
                  <c:v>1.0112363716286099E-2</c:v>
                </c:pt>
                <c:pt idx="394">
                  <c:v>1.0112363716286099E-2</c:v>
                </c:pt>
                <c:pt idx="395">
                  <c:v>1.0112363716286099E-2</c:v>
                </c:pt>
                <c:pt idx="396">
                  <c:v>1.0112363716286099E-2</c:v>
                </c:pt>
                <c:pt idx="397">
                  <c:v>1.0112363716286099E-2</c:v>
                </c:pt>
                <c:pt idx="398">
                  <c:v>1.0112363716286099E-2</c:v>
                </c:pt>
                <c:pt idx="399">
                  <c:v>1.0112363716286099E-2</c:v>
                </c:pt>
                <c:pt idx="400">
                  <c:v>1.0112363716286099E-2</c:v>
                </c:pt>
                <c:pt idx="401">
                  <c:v>1.0112363716286099E-2</c:v>
                </c:pt>
                <c:pt idx="402">
                  <c:v>1.0112363716286099E-2</c:v>
                </c:pt>
                <c:pt idx="403">
                  <c:v>1.0112363716286099E-2</c:v>
                </c:pt>
                <c:pt idx="404">
                  <c:v>1.0112363716286099E-2</c:v>
                </c:pt>
                <c:pt idx="405">
                  <c:v>1.0112363716286099E-2</c:v>
                </c:pt>
                <c:pt idx="406">
                  <c:v>1.0112363716286099E-2</c:v>
                </c:pt>
                <c:pt idx="407">
                  <c:v>1.0112363716286099E-2</c:v>
                </c:pt>
                <c:pt idx="408">
                  <c:v>1.0112363716286099E-2</c:v>
                </c:pt>
                <c:pt idx="409">
                  <c:v>1.0112363716286099E-2</c:v>
                </c:pt>
                <c:pt idx="410">
                  <c:v>1.0112363716286099E-2</c:v>
                </c:pt>
                <c:pt idx="411">
                  <c:v>1.0112363716286099E-2</c:v>
                </c:pt>
                <c:pt idx="412">
                  <c:v>1.0112363716286099E-2</c:v>
                </c:pt>
                <c:pt idx="413">
                  <c:v>1.0112363716286099E-2</c:v>
                </c:pt>
                <c:pt idx="414">
                  <c:v>1.0112363716286099E-2</c:v>
                </c:pt>
                <c:pt idx="415">
                  <c:v>1.0112363716286099E-2</c:v>
                </c:pt>
                <c:pt idx="416">
                  <c:v>1.0112363716286099E-2</c:v>
                </c:pt>
                <c:pt idx="417">
                  <c:v>1.0112363716286099E-2</c:v>
                </c:pt>
                <c:pt idx="418">
                  <c:v>1.0112363716286099E-2</c:v>
                </c:pt>
                <c:pt idx="419">
                  <c:v>1.0112363716286099E-2</c:v>
                </c:pt>
                <c:pt idx="420">
                  <c:v>1.0112363716286099E-2</c:v>
                </c:pt>
                <c:pt idx="421">
                  <c:v>1.0112363716286099E-2</c:v>
                </c:pt>
                <c:pt idx="422">
                  <c:v>1.0112363716286099E-2</c:v>
                </c:pt>
                <c:pt idx="423">
                  <c:v>1.0112363716286099E-2</c:v>
                </c:pt>
                <c:pt idx="424">
                  <c:v>1.0112363716286099E-2</c:v>
                </c:pt>
                <c:pt idx="425">
                  <c:v>1.0112363716286099E-2</c:v>
                </c:pt>
                <c:pt idx="426">
                  <c:v>1.0112363716286099E-2</c:v>
                </c:pt>
                <c:pt idx="427">
                  <c:v>1.0112363716286099E-2</c:v>
                </c:pt>
                <c:pt idx="428">
                  <c:v>1.0112363716286099E-2</c:v>
                </c:pt>
                <c:pt idx="429">
                  <c:v>1.0112363716286099E-2</c:v>
                </c:pt>
                <c:pt idx="430">
                  <c:v>1.0112363716286099E-2</c:v>
                </c:pt>
                <c:pt idx="431">
                  <c:v>1.0112363716286099E-2</c:v>
                </c:pt>
                <c:pt idx="432">
                  <c:v>1.0112363716286099E-2</c:v>
                </c:pt>
                <c:pt idx="433">
                  <c:v>1.0112363716286099E-2</c:v>
                </c:pt>
                <c:pt idx="434">
                  <c:v>1.0112363716286099E-2</c:v>
                </c:pt>
                <c:pt idx="435">
                  <c:v>1.0112363716286099E-2</c:v>
                </c:pt>
                <c:pt idx="436">
                  <c:v>1.0112363716286099E-2</c:v>
                </c:pt>
                <c:pt idx="437">
                  <c:v>1.0112363716286099E-2</c:v>
                </c:pt>
                <c:pt idx="438">
                  <c:v>1.0112363716286099E-2</c:v>
                </c:pt>
                <c:pt idx="439">
                  <c:v>1.0112363716286099E-2</c:v>
                </c:pt>
                <c:pt idx="440">
                  <c:v>1.0112363716286099E-2</c:v>
                </c:pt>
                <c:pt idx="441">
                  <c:v>1.0112363716286099E-2</c:v>
                </c:pt>
                <c:pt idx="442">
                  <c:v>1.0112363716286099E-2</c:v>
                </c:pt>
                <c:pt idx="443">
                  <c:v>1.0112363716286099E-2</c:v>
                </c:pt>
                <c:pt idx="444">
                  <c:v>1.0112363716286099E-2</c:v>
                </c:pt>
                <c:pt idx="445">
                  <c:v>1.0112363716286099E-2</c:v>
                </c:pt>
                <c:pt idx="446">
                  <c:v>1.0112363716286099E-2</c:v>
                </c:pt>
                <c:pt idx="447">
                  <c:v>1.0112363716286099E-2</c:v>
                </c:pt>
                <c:pt idx="448">
                  <c:v>1.0112363716286099E-2</c:v>
                </c:pt>
                <c:pt idx="449">
                  <c:v>1.0112363716286099E-2</c:v>
                </c:pt>
                <c:pt idx="450">
                  <c:v>1.0112363716286099E-2</c:v>
                </c:pt>
                <c:pt idx="451">
                  <c:v>1.0112363716286099E-2</c:v>
                </c:pt>
                <c:pt idx="452">
                  <c:v>1.0112363716286099E-2</c:v>
                </c:pt>
                <c:pt idx="453">
                  <c:v>1.0112363716286099E-2</c:v>
                </c:pt>
                <c:pt idx="454">
                  <c:v>1.0112363716286099E-2</c:v>
                </c:pt>
                <c:pt idx="455">
                  <c:v>1.0112363716286099E-2</c:v>
                </c:pt>
                <c:pt idx="456">
                  <c:v>1.0112363716286099E-2</c:v>
                </c:pt>
                <c:pt idx="457">
                  <c:v>1.0112363716286099E-2</c:v>
                </c:pt>
                <c:pt idx="458">
                  <c:v>1.0112363716286099E-2</c:v>
                </c:pt>
                <c:pt idx="459">
                  <c:v>1.0112363716286099E-2</c:v>
                </c:pt>
                <c:pt idx="460">
                  <c:v>1.0112363716286099E-2</c:v>
                </c:pt>
                <c:pt idx="461">
                  <c:v>1.0112363716286099E-2</c:v>
                </c:pt>
                <c:pt idx="462">
                  <c:v>1.0112363716286099E-2</c:v>
                </c:pt>
                <c:pt idx="463">
                  <c:v>1.0112363716286099E-2</c:v>
                </c:pt>
                <c:pt idx="464">
                  <c:v>1.0112363716286099E-2</c:v>
                </c:pt>
                <c:pt idx="465">
                  <c:v>1.0112363716286099E-2</c:v>
                </c:pt>
                <c:pt idx="466">
                  <c:v>1.0112363716286099E-2</c:v>
                </c:pt>
                <c:pt idx="467">
                  <c:v>1.0112363716286099E-2</c:v>
                </c:pt>
                <c:pt idx="468">
                  <c:v>1.0112363716286099E-2</c:v>
                </c:pt>
                <c:pt idx="469">
                  <c:v>1.0112363716286099E-2</c:v>
                </c:pt>
                <c:pt idx="470">
                  <c:v>1.0112363716286099E-2</c:v>
                </c:pt>
                <c:pt idx="471">
                  <c:v>1.0112363716286099E-2</c:v>
                </c:pt>
                <c:pt idx="472">
                  <c:v>1.0112363716286099E-2</c:v>
                </c:pt>
                <c:pt idx="473">
                  <c:v>1.0112363716286099E-2</c:v>
                </c:pt>
                <c:pt idx="474">
                  <c:v>1.0112363716286099E-2</c:v>
                </c:pt>
                <c:pt idx="475">
                  <c:v>1.0112363716286099E-2</c:v>
                </c:pt>
                <c:pt idx="476">
                  <c:v>1.0112363716286099E-2</c:v>
                </c:pt>
                <c:pt idx="477">
                  <c:v>1.0112363716286099E-2</c:v>
                </c:pt>
                <c:pt idx="478">
                  <c:v>1.0112363716286099E-2</c:v>
                </c:pt>
                <c:pt idx="479">
                  <c:v>1.0112363716286099E-2</c:v>
                </c:pt>
                <c:pt idx="480">
                  <c:v>1.0112363716286099E-2</c:v>
                </c:pt>
                <c:pt idx="481">
                  <c:v>1.0112363716286099E-2</c:v>
                </c:pt>
                <c:pt idx="482">
                  <c:v>1.0112363716286099E-2</c:v>
                </c:pt>
                <c:pt idx="483">
                  <c:v>1.0112363716286099E-2</c:v>
                </c:pt>
                <c:pt idx="484">
                  <c:v>1.0112363716286099E-2</c:v>
                </c:pt>
                <c:pt idx="485">
                  <c:v>1.0112363716286099E-2</c:v>
                </c:pt>
                <c:pt idx="486">
                  <c:v>1.0112363716286099E-2</c:v>
                </c:pt>
                <c:pt idx="487">
                  <c:v>1.0112363716286099E-2</c:v>
                </c:pt>
                <c:pt idx="488">
                  <c:v>1.0112363716286099E-2</c:v>
                </c:pt>
                <c:pt idx="489">
                  <c:v>1.0112363716286099E-2</c:v>
                </c:pt>
                <c:pt idx="490">
                  <c:v>1.0112363716286099E-2</c:v>
                </c:pt>
                <c:pt idx="491">
                  <c:v>1.0112363716286099E-2</c:v>
                </c:pt>
                <c:pt idx="492">
                  <c:v>1.0112363716286099E-2</c:v>
                </c:pt>
                <c:pt idx="493">
                  <c:v>1.0112363716286099E-2</c:v>
                </c:pt>
                <c:pt idx="494">
                  <c:v>1.0112363716286099E-2</c:v>
                </c:pt>
                <c:pt idx="495">
                  <c:v>1.0112363716286099E-2</c:v>
                </c:pt>
                <c:pt idx="496">
                  <c:v>1.0112363716286099E-2</c:v>
                </c:pt>
                <c:pt idx="497">
                  <c:v>1.0112363716286099E-2</c:v>
                </c:pt>
                <c:pt idx="498">
                  <c:v>1.0112363716286099E-2</c:v>
                </c:pt>
                <c:pt idx="499">
                  <c:v>1.0112363716286099E-2</c:v>
                </c:pt>
                <c:pt idx="500">
                  <c:v>1.0112363716286099E-2</c:v>
                </c:pt>
                <c:pt idx="501">
                  <c:v>1.0112363716286099E-2</c:v>
                </c:pt>
                <c:pt idx="502">
                  <c:v>1.0112363716286099E-2</c:v>
                </c:pt>
                <c:pt idx="503">
                  <c:v>1.0112363716286099E-2</c:v>
                </c:pt>
                <c:pt idx="504">
                  <c:v>1.0112363716286099E-2</c:v>
                </c:pt>
                <c:pt idx="505">
                  <c:v>1.0112363716286099E-2</c:v>
                </c:pt>
                <c:pt idx="506">
                  <c:v>1.0112363716286099E-2</c:v>
                </c:pt>
                <c:pt idx="507">
                  <c:v>1.0112363716286099E-2</c:v>
                </c:pt>
                <c:pt idx="508">
                  <c:v>1.0112363716286099E-2</c:v>
                </c:pt>
                <c:pt idx="509">
                  <c:v>1.0112363716286099E-2</c:v>
                </c:pt>
                <c:pt idx="510">
                  <c:v>1.0112363716286099E-2</c:v>
                </c:pt>
                <c:pt idx="511">
                  <c:v>1.0112363716286099E-2</c:v>
                </c:pt>
                <c:pt idx="512">
                  <c:v>1.0112363716286099E-2</c:v>
                </c:pt>
                <c:pt idx="513">
                  <c:v>1.0112363716286099E-2</c:v>
                </c:pt>
                <c:pt idx="514">
                  <c:v>1.0112363716286099E-2</c:v>
                </c:pt>
                <c:pt idx="515">
                  <c:v>1.0112363716286099E-2</c:v>
                </c:pt>
                <c:pt idx="516">
                  <c:v>1.0112363716286099E-2</c:v>
                </c:pt>
                <c:pt idx="517">
                  <c:v>1.0112363716286099E-2</c:v>
                </c:pt>
                <c:pt idx="518">
                  <c:v>1.0112363716286099E-2</c:v>
                </c:pt>
                <c:pt idx="519">
                  <c:v>1.0112363716286099E-2</c:v>
                </c:pt>
                <c:pt idx="520">
                  <c:v>1.0112363716286099E-2</c:v>
                </c:pt>
                <c:pt idx="521">
                  <c:v>1.0112363716286099E-2</c:v>
                </c:pt>
                <c:pt idx="522">
                  <c:v>1.0112363716286099E-2</c:v>
                </c:pt>
                <c:pt idx="523">
                  <c:v>1.0112363716286099E-2</c:v>
                </c:pt>
                <c:pt idx="524">
                  <c:v>1.0112363716286099E-2</c:v>
                </c:pt>
                <c:pt idx="525">
                  <c:v>1.0112363716286099E-2</c:v>
                </c:pt>
                <c:pt idx="526">
                  <c:v>1.0112363716286099E-2</c:v>
                </c:pt>
                <c:pt idx="527">
                  <c:v>1.0112363716286099E-2</c:v>
                </c:pt>
                <c:pt idx="528">
                  <c:v>1.0112363716286099E-2</c:v>
                </c:pt>
                <c:pt idx="529">
                  <c:v>1.0112363716286099E-2</c:v>
                </c:pt>
                <c:pt idx="530">
                  <c:v>1.0112363716286099E-2</c:v>
                </c:pt>
                <c:pt idx="531">
                  <c:v>1.0112363716286099E-2</c:v>
                </c:pt>
                <c:pt idx="532">
                  <c:v>1.0112363716286099E-2</c:v>
                </c:pt>
                <c:pt idx="533">
                  <c:v>1.0112363716286099E-2</c:v>
                </c:pt>
                <c:pt idx="534">
                  <c:v>1.0112363716286099E-2</c:v>
                </c:pt>
                <c:pt idx="535">
                  <c:v>1.0112363716286099E-2</c:v>
                </c:pt>
                <c:pt idx="536">
                  <c:v>1.0112363716286099E-2</c:v>
                </c:pt>
                <c:pt idx="537">
                  <c:v>1.0112363716286099E-2</c:v>
                </c:pt>
                <c:pt idx="538">
                  <c:v>1.0112363716286099E-2</c:v>
                </c:pt>
                <c:pt idx="539">
                  <c:v>1.0112363716286099E-2</c:v>
                </c:pt>
                <c:pt idx="540">
                  <c:v>1.0112363716286099E-2</c:v>
                </c:pt>
                <c:pt idx="541">
                  <c:v>1.0112363716286099E-2</c:v>
                </c:pt>
                <c:pt idx="542">
                  <c:v>1.0112363716286099E-2</c:v>
                </c:pt>
                <c:pt idx="543">
                  <c:v>1.0112363716286099E-2</c:v>
                </c:pt>
                <c:pt idx="544">
                  <c:v>1.0112363716286099E-2</c:v>
                </c:pt>
                <c:pt idx="545">
                  <c:v>1.0112363716286099E-2</c:v>
                </c:pt>
                <c:pt idx="546">
                  <c:v>1.0112363716286099E-2</c:v>
                </c:pt>
                <c:pt idx="547">
                  <c:v>1.0112363716286099E-2</c:v>
                </c:pt>
                <c:pt idx="548">
                  <c:v>1.0112363716286099E-2</c:v>
                </c:pt>
                <c:pt idx="549">
                  <c:v>1.0112363716286099E-2</c:v>
                </c:pt>
                <c:pt idx="550">
                  <c:v>1.0112363716286099E-2</c:v>
                </c:pt>
                <c:pt idx="551">
                  <c:v>1.0112363716286099E-2</c:v>
                </c:pt>
                <c:pt idx="552">
                  <c:v>1.0112363716286099E-2</c:v>
                </c:pt>
                <c:pt idx="553">
                  <c:v>1.0112363716286099E-2</c:v>
                </c:pt>
                <c:pt idx="554">
                  <c:v>1.0112363716286099E-2</c:v>
                </c:pt>
                <c:pt idx="555">
                  <c:v>1.0112363716286099E-2</c:v>
                </c:pt>
                <c:pt idx="556">
                  <c:v>1.0112363716286099E-2</c:v>
                </c:pt>
                <c:pt idx="557">
                  <c:v>1.0112363716286099E-2</c:v>
                </c:pt>
                <c:pt idx="558">
                  <c:v>1.0112363716286099E-2</c:v>
                </c:pt>
                <c:pt idx="559">
                  <c:v>1.0112363716286099E-2</c:v>
                </c:pt>
                <c:pt idx="560">
                  <c:v>1.0112363716286099E-2</c:v>
                </c:pt>
                <c:pt idx="561">
                  <c:v>1.0112363716286099E-2</c:v>
                </c:pt>
                <c:pt idx="562">
                  <c:v>1.0112363716286099E-2</c:v>
                </c:pt>
                <c:pt idx="563">
                  <c:v>1.0112363716286099E-2</c:v>
                </c:pt>
                <c:pt idx="564">
                  <c:v>1.0112363716286099E-2</c:v>
                </c:pt>
                <c:pt idx="565">
                  <c:v>1.0112363716286099E-2</c:v>
                </c:pt>
                <c:pt idx="566">
                  <c:v>1.0112363716286099E-2</c:v>
                </c:pt>
                <c:pt idx="567">
                  <c:v>1.0112363716286099E-2</c:v>
                </c:pt>
                <c:pt idx="568">
                  <c:v>1.0112363716286099E-2</c:v>
                </c:pt>
                <c:pt idx="569">
                  <c:v>1.0112363716286099E-2</c:v>
                </c:pt>
                <c:pt idx="570">
                  <c:v>1.0112363716286099E-2</c:v>
                </c:pt>
                <c:pt idx="571">
                  <c:v>1.0112363716286099E-2</c:v>
                </c:pt>
                <c:pt idx="572">
                  <c:v>1.0112363716286099E-2</c:v>
                </c:pt>
                <c:pt idx="573">
                  <c:v>1.0112363716286099E-2</c:v>
                </c:pt>
                <c:pt idx="574">
                  <c:v>1.0112363716286099E-2</c:v>
                </c:pt>
                <c:pt idx="575">
                  <c:v>1.0112363716286099E-2</c:v>
                </c:pt>
                <c:pt idx="576">
                  <c:v>1.0112363716286099E-2</c:v>
                </c:pt>
                <c:pt idx="577">
                  <c:v>1.0112363716286099E-2</c:v>
                </c:pt>
                <c:pt idx="578">
                  <c:v>1.0112363716286099E-2</c:v>
                </c:pt>
                <c:pt idx="579">
                  <c:v>1.0112363716286099E-2</c:v>
                </c:pt>
                <c:pt idx="580">
                  <c:v>1.0112363716286099E-2</c:v>
                </c:pt>
                <c:pt idx="581">
                  <c:v>1.0112363716286099E-2</c:v>
                </c:pt>
                <c:pt idx="582">
                  <c:v>1.0112363716286099E-2</c:v>
                </c:pt>
                <c:pt idx="583">
                  <c:v>1.0112363716286099E-2</c:v>
                </c:pt>
                <c:pt idx="584">
                  <c:v>1.0112363716286099E-2</c:v>
                </c:pt>
                <c:pt idx="585">
                  <c:v>1.0112363716286099E-2</c:v>
                </c:pt>
                <c:pt idx="586">
                  <c:v>1.0112363716286099E-2</c:v>
                </c:pt>
                <c:pt idx="587">
                  <c:v>1.0112363716286099E-2</c:v>
                </c:pt>
                <c:pt idx="588">
                  <c:v>1.0112363716286099E-2</c:v>
                </c:pt>
                <c:pt idx="589">
                  <c:v>1.0112363716286099E-2</c:v>
                </c:pt>
                <c:pt idx="590">
                  <c:v>1.0112363716286099E-2</c:v>
                </c:pt>
                <c:pt idx="591">
                  <c:v>1.0112363716286099E-2</c:v>
                </c:pt>
                <c:pt idx="592">
                  <c:v>1.0112363716286099E-2</c:v>
                </c:pt>
                <c:pt idx="593">
                  <c:v>1.0112363716286099E-2</c:v>
                </c:pt>
                <c:pt idx="594">
                  <c:v>1.0112363716286099E-2</c:v>
                </c:pt>
                <c:pt idx="595">
                  <c:v>1.0112363716286099E-2</c:v>
                </c:pt>
                <c:pt idx="596">
                  <c:v>1.0112363716286099E-2</c:v>
                </c:pt>
                <c:pt idx="597">
                  <c:v>1.0112363716286099E-2</c:v>
                </c:pt>
                <c:pt idx="598">
                  <c:v>1.0112363716286099E-2</c:v>
                </c:pt>
                <c:pt idx="599">
                  <c:v>1.0112363716286099E-2</c:v>
                </c:pt>
                <c:pt idx="600">
                  <c:v>1.0112363716286099E-2</c:v>
                </c:pt>
                <c:pt idx="601">
                  <c:v>1.0112363716286099E-2</c:v>
                </c:pt>
                <c:pt idx="602">
                  <c:v>1.0112363716286099E-2</c:v>
                </c:pt>
                <c:pt idx="603">
                  <c:v>1.0112363716286099E-2</c:v>
                </c:pt>
                <c:pt idx="604">
                  <c:v>1.0112363716286099E-2</c:v>
                </c:pt>
                <c:pt idx="605">
                  <c:v>1.0112363716286099E-2</c:v>
                </c:pt>
                <c:pt idx="606">
                  <c:v>1.0112363716286099E-2</c:v>
                </c:pt>
                <c:pt idx="607">
                  <c:v>1.0112363716286099E-2</c:v>
                </c:pt>
                <c:pt idx="608">
                  <c:v>1.0112363716286099E-2</c:v>
                </c:pt>
                <c:pt idx="609">
                  <c:v>1.0112363716286099E-2</c:v>
                </c:pt>
                <c:pt idx="610">
                  <c:v>1.0112363716286099E-2</c:v>
                </c:pt>
                <c:pt idx="611">
                  <c:v>1.0112363716286099E-2</c:v>
                </c:pt>
                <c:pt idx="612">
                  <c:v>1.0112363716286099E-2</c:v>
                </c:pt>
                <c:pt idx="613">
                  <c:v>1.0112363716286099E-2</c:v>
                </c:pt>
                <c:pt idx="614">
                  <c:v>1.0112363716286099E-2</c:v>
                </c:pt>
                <c:pt idx="615">
                  <c:v>1.0112363716286099E-2</c:v>
                </c:pt>
                <c:pt idx="616">
                  <c:v>1.0112363716286099E-2</c:v>
                </c:pt>
                <c:pt idx="617">
                  <c:v>1.0112363716286099E-2</c:v>
                </c:pt>
                <c:pt idx="618">
                  <c:v>1.0112363716286099E-2</c:v>
                </c:pt>
                <c:pt idx="619">
                  <c:v>1.0112363716286099E-2</c:v>
                </c:pt>
                <c:pt idx="620">
                  <c:v>1.0112363716286099E-2</c:v>
                </c:pt>
                <c:pt idx="621">
                  <c:v>1.0112363716286099E-2</c:v>
                </c:pt>
                <c:pt idx="622">
                  <c:v>1.0112363716286099E-2</c:v>
                </c:pt>
                <c:pt idx="623">
                  <c:v>1.0112363716286099E-2</c:v>
                </c:pt>
                <c:pt idx="624">
                  <c:v>1.0112363716286099E-2</c:v>
                </c:pt>
                <c:pt idx="625">
                  <c:v>1.0112363716286099E-2</c:v>
                </c:pt>
                <c:pt idx="626">
                  <c:v>1.0112363716286099E-2</c:v>
                </c:pt>
                <c:pt idx="627">
                  <c:v>1.0112363716286099E-2</c:v>
                </c:pt>
                <c:pt idx="628">
                  <c:v>1.0112363716286099E-2</c:v>
                </c:pt>
                <c:pt idx="629">
                  <c:v>1.0112363716286099E-2</c:v>
                </c:pt>
                <c:pt idx="630">
                  <c:v>1.0112363716286099E-2</c:v>
                </c:pt>
                <c:pt idx="631">
                  <c:v>1.0112363716286099E-2</c:v>
                </c:pt>
                <c:pt idx="632">
                  <c:v>1.0112363716286099E-2</c:v>
                </c:pt>
                <c:pt idx="633">
                  <c:v>1.0112363716286099E-2</c:v>
                </c:pt>
                <c:pt idx="634">
                  <c:v>1.0112363716286099E-2</c:v>
                </c:pt>
                <c:pt idx="635">
                  <c:v>1.0112363716286099E-2</c:v>
                </c:pt>
                <c:pt idx="636">
                  <c:v>1.0112363716286099E-2</c:v>
                </c:pt>
                <c:pt idx="637">
                  <c:v>1.0112363716286099E-2</c:v>
                </c:pt>
                <c:pt idx="638">
                  <c:v>1.0112363716286099E-2</c:v>
                </c:pt>
                <c:pt idx="639">
                  <c:v>1.0112363716286099E-2</c:v>
                </c:pt>
                <c:pt idx="640">
                  <c:v>1.0112363716286099E-2</c:v>
                </c:pt>
                <c:pt idx="641">
                  <c:v>1.0112363716286099E-2</c:v>
                </c:pt>
                <c:pt idx="642">
                  <c:v>1.0112363716286099E-2</c:v>
                </c:pt>
                <c:pt idx="643">
                  <c:v>1.0112363716286099E-2</c:v>
                </c:pt>
                <c:pt idx="644">
                  <c:v>1.0112363716286099E-2</c:v>
                </c:pt>
                <c:pt idx="645">
                  <c:v>1.0112363716286099E-2</c:v>
                </c:pt>
                <c:pt idx="646">
                  <c:v>1.0112363716286099E-2</c:v>
                </c:pt>
                <c:pt idx="647">
                  <c:v>1.0112363716286099E-2</c:v>
                </c:pt>
                <c:pt idx="648">
                  <c:v>1.0112363716286099E-2</c:v>
                </c:pt>
                <c:pt idx="649">
                  <c:v>1.0112363716286099E-2</c:v>
                </c:pt>
                <c:pt idx="650">
                  <c:v>1.0112363716286099E-2</c:v>
                </c:pt>
                <c:pt idx="651">
                  <c:v>1.0112363716286099E-2</c:v>
                </c:pt>
                <c:pt idx="652">
                  <c:v>1.0112363716286099E-2</c:v>
                </c:pt>
                <c:pt idx="653">
                  <c:v>1.0112363716286099E-2</c:v>
                </c:pt>
                <c:pt idx="654">
                  <c:v>1.0112363716286099E-2</c:v>
                </c:pt>
                <c:pt idx="655">
                  <c:v>1.0112363716286099E-2</c:v>
                </c:pt>
                <c:pt idx="656">
                  <c:v>1.0112363716286099E-2</c:v>
                </c:pt>
                <c:pt idx="657">
                  <c:v>1.0112363716286099E-2</c:v>
                </c:pt>
                <c:pt idx="658">
                  <c:v>1.0112363716286099E-2</c:v>
                </c:pt>
                <c:pt idx="659">
                  <c:v>1.0112363716286099E-2</c:v>
                </c:pt>
                <c:pt idx="660">
                  <c:v>1.0112363716286099E-2</c:v>
                </c:pt>
                <c:pt idx="661">
                  <c:v>1.0112363716286099E-2</c:v>
                </c:pt>
                <c:pt idx="662">
                  <c:v>1.0112363716286099E-2</c:v>
                </c:pt>
                <c:pt idx="663">
                  <c:v>1.0112363716286099E-2</c:v>
                </c:pt>
                <c:pt idx="664">
                  <c:v>1.0112363716286099E-2</c:v>
                </c:pt>
                <c:pt idx="665">
                  <c:v>1.0112363716286099E-2</c:v>
                </c:pt>
                <c:pt idx="666">
                  <c:v>1.0112363716286099E-2</c:v>
                </c:pt>
                <c:pt idx="667">
                  <c:v>1.0112363716286099E-2</c:v>
                </c:pt>
                <c:pt idx="668">
                  <c:v>1.0112363716286099E-2</c:v>
                </c:pt>
                <c:pt idx="669">
                  <c:v>1.0112363716286099E-2</c:v>
                </c:pt>
                <c:pt idx="670">
                  <c:v>1.0112363716286099E-2</c:v>
                </c:pt>
                <c:pt idx="671">
                  <c:v>1.0112363716286099E-2</c:v>
                </c:pt>
                <c:pt idx="672">
                  <c:v>1.0112363716286099E-2</c:v>
                </c:pt>
                <c:pt idx="673">
                  <c:v>1.0112363716286099E-2</c:v>
                </c:pt>
                <c:pt idx="674">
                  <c:v>1.0112363716286099E-2</c:v>
                </c:pt>
                <c:pt idx="675">
                  <c:v>1.0112363716286099E-2</c:v>
                </c:pt>
                <c:pt idx="676">
                  <c:v>1.0112363716286099E-2</c:v>
                </c:pt>
                <c:pt idx="677">
                  <c:v>1.0112363716286099E-2</c:v>
                </c:pt>
                <c:pt idx="678">
                  <c:v>1.0112363716286099E-2</c:v>
                </c:pt>
                <c:pt idx="679">
                  <c:v>1.0112363716286099E-2</c:v>
                </c:pt>
                <c:pt idx="680">
                  <c:v>1.0112363716286099E-2</c:v>
                </c:pt>
                <c:pt idx="681">
                  <c:v>1.0112363716286099E-2</c:v>
                </c:pt>
                <c:pt idx="682">
                  <c:v>1.0112363716286099E-2</c:v>
                </c:pt>
                <c:pt idx="683">
                  <c:v>1.0112363716286099E-2</c:v>
                </c:pt>
                <c:pt idx="684">
                  <c:v>1.0112363716286099E-2</c:v>
                </c:pt>
                <c:pt idx="685">
                  <c:v>1.0112363716286099E-2</c:v>
                </c:pt>
                <c:pt idx="686">
                  <c:v>1.0112363716286099E-2</c:v>
                </c:pt>
                <c:pt idx="687">
                  <c:v>1.0112363716286099E-2</c:v>
                </c:pt>
                <c:pt idx="688">
                  <c:v>1.0112363716286099E-2</c:v>
                </c:pt>
                <c:pt idx="689">
                  <c:v>1.0112363716286099E-2</c:v>
                </c:pt>
                <c:pt idx="690">
                  <c:v>1.0112363716286099E-2</c:v>
                </c:pt>
                <c:pt idx="691">
                  <c:v>1.0112363716286099E-2</c:v>
                </c:pt>
                <c:pt idx="692">
                  <c:v>1.0112363716286099E-2</c:v>
                </c:pt>
                <c:pt idx="693">
                  <c:v>1.0112363716286099E-2</c:v>
                </c:pt>
                <c:pt idx="694">
                  <c:v>1.0112363716286099E-2</c:v>
                </c:pt>
                <c:pt idx="695">
                  <c:v>1.0112363716286099E-2</c:v>
                </c:pt>
                <c:pt idx="696">
                  <c:v>1.0112363716286099E-2</c:v>
                </c:pt>
                <c:pt idx="697">
                  <c:v>1.0112363716286099E-2</c:v>
                </c:pt>
                <c:pt idx="698">
                  <c:v>1.0112363716286099E-2</c:v>
                </c:pt>
                <c:pt idx="699">
                  <c:v>1.0112363716286099E-2</c:v>
                </c:pt>
                <c:pt idx="700">
                  <c:v>1.0112363716286099E-2</c:v>
                </c:pt>
                <c:pt idx="701">
                  <c:v>1.0112363716286099E-2</c:v>
                </c:pt>
                <c:pt idx="702">
                  <c:v>1.0112363716286099E-2</c:v>
                </c:pt>
                <c:pt idx="703">
                  <c:v>1.0112363716286099E-2</c:v>
                </c:pt>
                <c:pt idx="704">
                  <c:v>1.0112363716286099E-2</c:v>
                </c:pt>
                <c:pt idx="705">
                  <c:v>1.0112363716286099E-2</c:v>
                </c:pt>
                <c:pt idx="706">
                  <c:v>1.0112363716286099E-2</c:v>
                </c:pt>
                <c:pt idx="707">
                  <c:v>1.0112363716286099E-2</c:v>
                </c:pt>
                <c:pt idx="708">
                  <c:v>1.0112363716286099E-2</c:v>
                </c:pt>
                <c:pt idx="709">
                  <c:v>1.0112363716286099E-2</c:v>
                </c:pt>
                <c:pt idx="710">
                  <c:v>1.0112363716286099E-2</c:v>
                </c:pt>
                <c:pt idx="711">
                  <c:v>1.0112363716286099E-2</c:v>
                </c:pt>
                <c:pt idx="712">
                  <c:v>1.0112363716286099E-2</c:v>
                </c:pt>
                <c:pt idx="713">
                  <c:v>1.0112363716286099E-2</c:v>
                </c:pt>
                <c:pt idx="714">
                  <c:v>1.0112363716286099E-2</c:v>
                </c:pt>
                <c:pt idx="715">
                  <c:v>1.0112363716286099E-2</c:v>
                </c:pt>
                <c:pt idx="716">
                  <c:v>1.0112363716286099E-2</c:v>
                </c:pt>
                <c:pt idx="717">
                  <c:v>1.0112363716286099E-2</c:v>
                </c:pt>
                <c:pt idx="718">
                  <c:v>1.0112363716286099E-2</c:v>
                </c:pt>
                <c:pt idx="719">
                  <c:v>1.0112363716286099E-2</c:v>
                </c:pt>
                <c:pt idx="720">
                  <c:v>1.0112363716286099E-2</c:v>
                </c:pt>
                <c:pt idx="721">
                  <c:v>1.0112363716286099E-2</c:v>
                </c:pt>
                <c:pt idx="722">
                  <c:v>1.0112363716286099E-2</c:v>
                </c:pt>
                <c:pt idx="723">
                  <c:v>1.0112363716286099E-2</c:v>
                </c:pt>
                <c:pt idx="724">
                  <c:v>1.0112363716286099E-2</c:v>
                </c:pt>
                <c:pt idx="725">
                  <c:v>1.0112363716286099E-2</c:v>
                </c:pt>
                <c:pt idx="726">
                  <c:v>1.0112363716286099E-2</c:v>
                </c:pt>
                <c:pt idx="727">
                  <c:v>1.0112363716286099E-2</c:v>
                </c:pt>
                <c:pt idx="728">
                  <c:v>1.0112363716286099E-2</c:v>
                </c:pt>
                <c:pt idx="729">
                  <c:v>1.0112363716286099E-2</c:v>
                </c:pt>
                <c:pt idx="730">
                  <c:v>1.0112363716286099E-2</c:v>
                </c:pt>
                <c:pt idx="731">
                  <c:v>1.0112363716286099E-2</c:v>
                </c:pt>
                <c:pt idx="732">
                  <c:v>1.0112363716286099E-2</c:v>
                </c:pt>
                <c:pt idx="733">
                  <c:v>1.0112363716286099E-2</c:v>
                </c:pt>
                <c:pt idx="734">
                  <c:v>1.0112363716286099E-2</c:v>
                </c:pt>
                <c:pt idx="735">
                  <c:v>1.0112363716286099E-2</c:v>
                </c:pt>
                <c:pt idx="736">
                  <c:v>1.0112363716286099E-2</c:v>
                </c:pt>
                <c:pt idx="737">
                  <c:v>1.0112363716286099E-2</c:v>
                </c:pt>
                <c:pt idx="738">
                  <c:v>1.0112363716286099E-2</c:v>
                </c:pt>
                <c:pt idx="739">
                  <c:v>1.0112363716286099E-2</c:v>
                </c:pt>
                <c:pt idx="740">
                  <c:v>1.0112363716286099E-2</c:v>
                </c:pt>
                <c:pt idx="741">
                  <c:v>1.0112363716286099E-2</c:v>
                </c:pt>
                <c:pt idx="742">
                  <c:v>1.0112363716286099E-2</c:v>
                </c:pt>
                <c:pt idx="743">
                  <c:v>1.0112363716286099E-2</c:v>
                </c:pt>
                <c:pt idx="744">
                  <c:v>1.0112363716286099E-2</c:v>
                </c:pt>
                <c:pt idx="745">
                  <c:v>1.0112363716286099E-2</c:v>
                </c:pt>
                <c:pt idx="746">
                  <c:v>1.0112363716286099E-2</c:v>
                </c:pt>
                <c:pt idx="747">
                  <c:v>1.0112363716286099E-2</c:v>
                </c:pt>
                <c:pt idx="748">
                  <c:v>1.0112363716286099E-2</c:v>
                </c:pt>
                <c:pt idx="749">
                  <c:v>1.0112363716286099E-2</c:v>
                </c:pt>
                <c:pt idx="750">
                  <c:v>1.0112363716286099E-2</c:v>
                </c:pt>
                <c:pt idx="751">
                  <c:v>1.0112363716286099E-2</c:v>
                </c:pt>
                <c:pt idx="752">
                  <c:v>1.0112363716286099E-2</c:v>
                </c:pt>
                <c:pt idx="753">
                  <c:v>1.0112363716286099E-2</c:v>
                </c:pt>
                <c:pt idx="754">
                  <c:v>1.0112363716286099E-2</c:v>
                </c:pt>
                <c:pt idx="755">
                  <c:v>1.0112363716286099E-2</c:v>
                </c:pt>
                <c:pt idx="756">
                  <c:v>1.0112363716286099E-2</c:v>
                </c:pt>
                <c:pt idx="757">
                  <c:v>1.0112363716286099E-2</c:v>
                </c:pt>
                <c:pt idx="758">
                  <c:v>1.0112363716286099E-2</c:v>
                </c:pt>
                <c:pt idx="759">
                  <c:v>1.0112363716286099E-2</c:v>
                </c:pt>
                <c:pt idx="760">
                  <c:v>1.0112363716286099E-2</c:v>
                </c:pt>
                <c:pt idx="761">
                  <c:v>1.0112363716286099E-2</c:v>
                </c:pt>
                <c:pt idx="762">
                  <c:v>1.0112363716286099E-2</c:v>
                </c:pt>
                <c:pt idx="763">
                  <c:v>1.0112363716286099E-2</c:v>
                </c:pt>
                <c:pt idx="764">
                  <c:v>1.0112363716286099E-2</c:v>
                </c:pt>
                <c:pt idx="765">
                  <c:v>1.0112363716286099E-2</c:v>
                </c:pt>
                <c:pt idx="766">
                  <c:v>1.0112363716286099E-2</c:v>
                </c:pt>
                <c:pt idx="767">
                  <c:v>1.0112363716286099E-2</c:v>
                </c:pt>
                <c:pt idx="768">
                  <c:v>1.0112363716286099E-2</c:v>
                </c:pt>
                <c:pt idx="769">
                  <c:v>1.0112363716286099E-2</c:v>
                </c:pt>
                <c:pt idx="770">
                  <c:v>1.0112363716286099E-2</c:v>
                </c:pt>
                <c:pt idx="771">
                  <c:v>1.0112363716286099E-2</c:v>
                </c:pt>
                <c:pt idx="772">
                  <c:v>1.0112363716286099E-2</c:v>
                </c:pt>
                <c:pt idx="773">
                  <c:v>1.0112363716286099E-2</c:v>
                </c:pt>
                <c:pt idx="774">
                  <c:v>1.0112363716286099E-2</c:v>
                </c:pt>
                <c:pt idx="775">
                  <c:v>1.0112363716286099E-2</c:v>
                </c:pt>
                <c:pt idx="776">
                  <c:v>1.0112363716286099E-2</c:v>
                </c:pt>
                <c:pt idx="777">
                  <c:v>1.0112363716286099E-2</c:v>
                </c:pt>
                <c:pt idx="778">
                  <c:v>1.0112363716286099E-2</c:v>
                </c:pt>
                <c:pt idx="779">
                  <c:v>1.0112363716286099E-2</c:v>
                </c:pt>
                <c:pt idx="780">
                  <c:v>1.0112363716286099E-2</c:v>
                </c:pt>
                <c:pt idx="781">
                  <c:v>1.0112363716286099E-2</c:v>
                </c:pt>
                <c:pt idx="782">
                  <c:v>1.0112363716286099E-2</c:v>
                </c:pt>
                <c:pt idx="783">
                  <c:v>1.0112363716286099E-2</c:v>
                </c:pt>
                <c:pt idx="784">
                  <c:v>1.0112363716286099E-2</c:v>
                </c:pt>
                <c:pt idx="785">
                  <c:v>1.0112363716286099E-2</c:v>
                </c:pt>
                <c:pt idx="786">
                  <c:v>1.0112363716286099E-2</c:v>
                </c:pt>
                <c:pt idx="787">
                  <c:v>1.0112363716286099E-2</c:v>
                </c:pt>
                <c:pt idx="788">
                  <c:v>1.0112363716286099E-2</c:v>
                </c:pt>
                <c:pt idx="789">
                  <c:v>1.0112363716286099E-2</c:v>
                </c:pt>
                <c:pt idx="790">
                  <c:v>1.0112363716286099E-2</c:v>
                </c:pt>
                <c:pt idx="791">
                  <c:v>1.0112363716286099E-2</c:v>
                </c:pt>
                <c:pt idx="792">
                  <c:v>1.0112363716286099E-2</c:v>
                </c:pt>
                <c:pt idx="793">
                  <c:v>1.0112363716286099E-2</c:v>
                </c:pt>
                <c:pt idx="794">
                  <c:v>1.0112363716286099E-2</c:v>
                </c:pt>
                <c:pt idx="795">
                  <c:v>1.0112363716286099E-2</c:v>
                </c:pt>
                <c:pt idx="796">
                  <c:v>1.0112363716286099E-2</c:v>
                </c:pt>
                <c:pt idx="797">
                  <c:v>1.0112363716286099E-2</c:v>
                </c:pt>
                <c:pt idx="798">
                  <c:v>1.0112363716286099E-2</c:v>
                </c:pt>
                <c:pt idx="799">
                  <c:v>1.0112363716286099E-2</c:v>
                </c:pt>
                <c:pt idx="800">
                  <c:v>1.0112363716286099E-2</c:v>
                </c:pt>
                <c:pt idx="801">
                  <c:v>1.0112363716286099E-2</c:v>
                </c:pt>
                <c:pt idx="802">
                  <c:v>1.0112363716286099E-2</c:v>
                </c:pt>
                <c:pt idx="803">
                  <c:v>1.0112363716286099E-2</c:v>
                </c:pt>
                <c:pt idx="804">
                  <c:v>1.0112363716286099E-2</c:v>
                </c:pt>
                <c:pt idx="805">
                  <c:v>1.0112363716286099E-2</c:v>
                </c:pt>
                <c:pt idx="806">
                  <c:v>1.0112363716286099E-2</c:v>
                </c:pt>
                <c:pt idx="807">
                  <c:v>1.0112363716286099E-2</c:v>
                </c:pt>
                <c:pt idx="808">
                  <c:v>1.0112363716286099E-2</c:v>
                </c:pt>
                <c:pt idx="809">
                  <c:v>1.0112363716286099E-2</c:v>
                </c:pt>
                <c:pt idx="810">
                  <c:v>1.0112363716286099E-2</c:v>
                </c:pt>
                <c:pt idx="811">
                  <c:v>1.0112363716286099E-2</c:v>
                </c:pt>
                <c:pt idx="812">
                  <c:v>1.0112363716286099E-2</c:v>
                </c:pt>
                <c:pt idx="813">
                  <c:v>1.0112363716286099E-2</c:v>
                </c:pt>
                <c:pt idx="814">
                  <c:v>1.0112363716286099E-2</c:v>
                </c:pt>
                <c:pt idx="815">
                  <c:v>1.0112363716286099E-2</c:v>
                </c:pt>
                <c:pt idx="816">
                  <c:v>1.0112363716286099E-2</c:v>
                </c:pt>
                <c:pt idx="817">
                  <c:v>1.0112363716286099E-2</c:v>
                </c:pt>
                <c:pt idx="818">
                  <c:v>1.0112363716286099E-2</c:v>
                </c:pt>
                <c:pt idx="819">
                  <c:v>1.0112363716286099E-2</c:v>
                </c:pt>
                <c:pt idx="820">
                  <c:v>1.0112363716286099E-2</c:v>
                </c:pt>
                <c:pt idx="821">
                  <c:v>1.0112363716286099E-2</c:v>
                </c:pt>
                <c:pt idx="822">
                  <c:v>1.0112363716286099E-2</c:v>
                </c:pt>
                <c:pt idx="823">
                  <c:v>1.0112363716286099E-2</c:v>
                </c:pt>
                <c:pt idx="824">
                  <c:v>1.0112363716286099E-2</c:v>
                </c:pt>
                <c:pt idx="825">
                  <c:v>1.0112363716286099E-2</c:v>
                </c:pt>
                <c:pt idx="826">
                  <c:v>1.0112363716286099E-2</c:v>
                </c:pt>
                <c:pt idx="827">
                  <c:v>1.0112363716286099E-2</c:v>
                </c:pt>
                <c:pt idx="828">
                  <c:v>1.0112363716286099E-2</c:v>
                </c:pt>
                <c:pt idx="829">
                  <c:v>1.0112363716286099E-2</c:v>
                </c:pt>
                <c:pt idx="830">
                  <c:v>1.0112363716286099E-2</c:v>
                </c:pt>
                <c:pt idx="831">
                  <c:v>1.0112363716286099E-2</c:v>
                </c:pt>
                <c:pt idx="832">
                  <c:v>1.0112363716286099E-2</c:v>
                </c:pt>
                <c:pt idx="833">
                  <c:v>1.0112363716286099E-2</c:v>
                </c:pt>
                <c:pt idx="834">
                  <c:v>1.0112363716286099E-2</c:v>
                </c:pt>
                <c:pt idx="835">
                  <c:v>1.0112363716286099E-2</c:v>
                </c:pt>
                <c:pt idx="836">
                  <c:v>1.0112363716286099E-2</c:v>
                </c:pt>
                <c:pt idx="837">
                  <c:v>1.0112363716286099E-2</c:v>
                </c:pt>
                <c:pt idx="838">
                  <c:v>1.0112363716286099E-2</c:v>
                </c:pt>
                <c:pt idx="839">
                  <c:v>1.0112363716286099E-2</c:v>
                </c:pt>
                <c:pt idx="840">
                  <c:v>1.0112363716286099E-2</c:v>
                </c:pt>
                <c:pt idx="841">
                  <c:v>1.0112363716286099E-2</c:v>
                </c:pt>
                <c:pt idx="842">
                  <c:v>1.0112363716286099E-2</c:v>
                </c:pt>
                <c:pt idx="843">
                  <c:v>1.0112363716286099E-2</c:v>
                </c:pt>
                <c:pt idx="844">
                  <c:v>1.0112363716286099E-2</c:v>
                </c:pt>
                <c:pt idx="845">
                  <c:v>1.0112363716286099E-2</c:v>
                </c:pt>
                <c:pt idx="846">
                  <c:v>1.0112363716286099E-2</c:v>
                </c:pt>
                <c:pt idx="847">
                  <c:v>1.0112363716286099E-2</c:v>
                </c:pt>
                <c:pt idx="848">
                  <c:v>1.0112363716286099E-2</c:v>
                </c:pt>
                <c:pt idx="849">
                  <c:v>1.0112363716286099E-2</c:v>
                </c:pt>
                <c:pt idx="850">
                  <c:v>1.0112363716286099E-2</c:v>
                </c:pt>
                <c:pt idx="851">
                  <c:v>1.0112363716286099E-2</c:v>
                </c:pt>
                <c:pt idx="852">
                  <c:v>1.0112363716286099E-2</c:v>
                </c:pt>
                <c:pt idx="853">
                  <c:v>1.0112363716286099E-2</c:v>
                </c:pt>
                <c:pt idx="854">
                  <c:v>1.0112363716286099E-2</c:v>
                </c:pt>
                <c:pt idx="855">
                  <c:v>1.0112363716286099E-2</c:v>
                </c:pt>
                <c:pt idx="856">
                  <c:v>1.0112363716286099E-2</c:v>
                </c:pt>
                <c:pt idx="857">
                  <c:v>1.0112363716286099E-2</c:v>
                </c:pt>
                <c:pt idx="858">
                  <c:v>1.0112363716286099E-2</c:v>
                </c:pt>
                <c:pt idx="859">
                  <c:v>1.0112363716286099E-2</c:v>
                </c:pt>
                <c:pt idx="860">
                  <c:v>1.0112363716286099E-2</c:v>
                </c:pt>
                <c:pt idx="861">
                  <c:v>1.0112363716286099E-2</c:v>
                </c:pt>
                <c:pt idx="862">
                  <c:v>1.0112363716286099E-2</c:v>
                </c:pt>
                <c:pt idx="863">
                  <c:v>1.0112363716286099E-2</c:v>
                </c:pt>
                <c:pt idx="864">
                  <c:v>1.0112363716286099E-2</c:v>
                </c:pt>
                <c:pt idx="865">
                  <c:v>1.0112363716286099E-2</c:v>
                </c:pt>
                <c:pt idx="866">
                  <c:v>1.0112363716286099E-2</c:v>
                </c:pt>
                <c:pt idx="867">
                  <c:v>1.0112363716286099E-2</c:v>
                </c:pt>
                <c:pt idx="868">
                  <c:v>1.0112363716286099E-2</c:v>
                </c:pt>
                <c:pt idx="869">
                  <c:v>1.0112363716286099E-2</c:v>
                </c:pt>
                <c:pt idx="870">
                  <c:v>1.0112363716286099E-2</c:v>
                </c:pt>
                <c:pt idx="871">
                  <c:v>1.0112363716286099E-2</c:v>
                </c:pt>
                <c:pt idx="872">
                  <c:v>1.0112363716286099E-2</c:v>
                </c:pt>
                <c:pt idx="873">
                  <c:v>1.0112363716286099E-2</c:v>
                </c:pt>
                <c:pt idx="874">
                  <c:v>1.0112363716286099E-2</c:v>
                </c:pt>
                <c:pt idx="875">
                  <c:v>1.0112363716286099E-2</c:v>
                </c:pt>
                <c:pt idx="876">
                  <c:v>1.0112363716286099E-2</c:v>
                </c:pt>
                <c:pt idx="877">
                  <c:v>1.0112363716286099E-2</c:v>
                </c:pt>
                <c:pt idx="878">
                  <c:v>1.0112363716286099E-2</c:v>
                </c:pt>
                <c:pt idx="879">
                  <c:v>1.0112363716286099E-2</c:v>
                </c:pt>
                <c:pt idx="880">
                  <c:v>1.0112363716286099E-2</c:v>
                </c:pt>
                <c:pt idx="881">
                  <c:v>1.0112363716286099E-2</c:v>
                </c:pt>
                <c:pt idx="882">
                  <c:v>1.0112363716286099E-2</c:v>
                </c:pt>
                <c:pt idx="883">
                  <c:v>1.0112363716286099E-2</c:v>
                </c:pt>
                <c:pt idx="884">
                  <c:v>1.0112363716286099E-2</c:v>
                </c:pt>
                <c:pt idx="885">
                  <c:v>1.0112363716286099E-2</c:v>
                </c:pt>
                <c:pt idx="886">
                  <c:v>1.0112363716286099E-2</c:v>
                </c:pt>
                <c:pt idx="887">
                  <c:v>1.0112363716286099E-2</c:v>
                </c:pt>
                <c:pt idx="888">
                  <c:v>1.0112363716286099E-2</c:v>
                </c:pt>
                <c:pt idx="889">
                  <c:v>1.0112363716286099E-2</c:v>
                </c:pt>
                <c:pt idx="890">
                  <c:v>1.0112363716286099E-2</c:v>
                </c:pt>
                <c:pt idx="891">
                  <c:v>1.0112363716286099E-2</c:v>
                </c:pt>
                <c:pt idx="892">
                  <c:v>1.0112363716286099E-2</c:v>
                </c:pt>
                <c:pt idx="893">
                  <c:v>1.0112363716286099E-2</c:v>
                </c:pt>
                <c:pt idx="894">
                  <c:v>1.0112363716286099E-2</c:v>
                </c:pt>
                <c:pt idx="895">
                  <c:v>1.0112363716286099E-2</c:v>
                </c:pt>
                <c:pt idx="896">
                  <c:v>1.0112363716286099E-2</c:v>
                </c:pt>
                <c:pt idx="897">
                  <c:v>1.0112363716286099E-2</c:v>
                </c:pt>
                <c:pt idx="898">
                  <c:v>1.0112363716286099E-2</c:v>
                </c:pt>
                <c:pt idx="899">
                  <c:v>1.0112363716286099E-2</c:v>
                </c:pt>
                <c:pt idx="900">
                  <c:v>1.0112363716286099E-2</c:v>
                </c:pt>
                <c:pt idx="901">
                  <c:v>1.0112363716286099E-2</c:v>
                </c:pt>
                <c:pt idx="902">
                  <c:v>1.0112363716286099E-2</c:v>
                </c:pt>
                <c:pt idx="903">
                  <c:v>1.0112363716286099E-2</c:v>
                </c:pt>
                <c:pt idx="904">
                  <c:v>1.0112363716286099E-2</c:v>
                </c:pt>
                <c:pt idx="905">
                  <c:v>1.0112363716286099E-2</c:v>
                </c:pt>
                <c:pt idx="906">
                  <c:v>1.0112363716286099E-2</c:v>
                </c:pt>
                <c:pt idx="907">
                  <c:v>1.0112363716286099E-2</c:v>
                </c:pt>
                <c:pt idx="908">
                  <c:v>1.0112363716286099E-2</c:v>
                </c:pt>
                <c:pt idx="909">
                  <c:v>1.0112363716286099E-2</c:v>
                </c:pt>
                <c:pt idx="910">
                  <c:v>1.0112363716286099E-2</c:v>
                </c:pt>
                <c:pt idx="911">
                  <c:v>1.0112363716286099E-2</c:v>
                </c:pt>
                <c:pt idx="912">
                  <c:v>1.0112363716286099E-2</c:v>
                </c:pt>
                <c:pt idx="913">
                  <c:v>1.0112363716286099E-2</c:v>
                </c:pt>
                <c:pt idx="914">
                  <c:v>1.0112363716286099E-2</c:v>
                </c:pt>
                <c:pt idx="915">
                  <c:v>1.0112363716286099E-2</c:v>
                </c:pt>
                <c:pt idx="916">
                  <c:v>1.0112363716286099E-2</c:v>
                </c:pt>
                <c:pt idx="917">
                  <c:v>1.0112363716286099E-2</c:v>
                </c:pt>
                <c:pt idx="918">
                  <c:v>1.0112363716286099E-2</c:v>
                </c:pt>
                <c:pt idx="919">
                  <c:v>1.0112363716286099E-2</c:v>
                </c:pt>
                <c:pt idx="920">
                  <c:v>1.0112363716286099E-2</c:v>
                </c:pt>
                <c:pt idx="921">
                  <c:v>1.0112363716286099E-2</c:v>
                </c:pt>
                <c:pt idx="922">
                  <c:v>1.0112363716286099E-2</c:v>
                </c:pt>
                <c:pt idx="923">
                  <c:v>1.0112363716286099E-2</c:v>
                </c:pt>
                <c:pt idx="924">
                  <c:v>1.0112363716286099E-2</c:v>
                </c:pt>
                <c:pt idx="925">
                  <c:v>1.0112363716286099E-2</c:v>
                </c:pt>
                <c:pt idx="926">
                  <c:v>1.0112363716286099E-2</c:v>
                </c:pt>
                <c:pt idx="927">
                  <c:v>1.0112363716286099E-2</c:v>
                </c:pt>
                <c:pt idx="928">
                  <c:v>1.0112363716286099E-2</c:v>
                </c:pt>
                <c:pt idx="929">
                  <c:v>1.0112363716286099E-2</c:v>
                </c:pt>
                <c:pt idx="930">
                  <c:v>1.0112363716286099E-2</c:v>
                </c:pt>
                <c:pt idx="931">
                  <c:v>1.0112363716286099E-2</c:v>
                </c:pt>
                <c:pt idx="932">
                  <c:v>1.0112363716286099E-2</c:v>
                </c:pt>
                <c:pt idx="933">
                  <c:v>1.0112363716286099E-2</c:v>
                </c:pt>
                <c:pt idx="934">
                  <c:v>1.0112363716286099E-2</c:v>
                </c:pt>
                <c:pt idx="935">
                  <c:v>1.0112363716286099E-2</c:v>
                </c:pt>
                <c:pt idx="936">
                  <c:v>1.0112363716286099E-2</c:v>
                </c:pt>
                <c:pt idx="937">
                  <c:v>1.0112363716286099E-2</c:v>
                </c:pt>
                <c:pt idx="938">
                  <c:v>1.0112363716286099E-2</c:v>
                </c:pt>
                <c:pt idx="939">
                  <c:v>1.0112363716286099E-2</c:v>
                </c:pt>
                <c:pt idx="940">
                  <c:v>1.0112363716286099E-2</c:v>
                </c:pt>
                <c:pt idx="941">
                  <c:v>1.0112363716286099E-2</c:v>
                </c:pt>
                <c:pt idx="942">
                  <c:v>1.0112363716286099E-2</c:v>
                </c:pt>
                <c:pt idx="943">
                  <c:v>1.0112363716286099E-2</c:v>
                </c:pt>
                <c:pt idx="944">
                  <c:v>1.0112363716286099E-2</c:v>
                </c:pt>
                <c:pt idx="945">
                  <c:v>1.0112363716286099E-2</c:v>
                </c:pt>
                <c:pt idx="946">
                  <c:v>1.0112363716286099E-2</c:v>
                </c:pt>
                <c:pt idx="947">
                  <c:v>1.0112363716286099E-2</c:v>
                </c:pt>
                <c:pt idx="948">
                  <c:v>1.0112363716286099E-2</c:v>
                </c:pt>
                <c:pt idx="949">
                  <c:v>1.0112363716286099E-2</c:v>
                </c:pt>
                <c:pt idx="950">
                  <c:v>1.0112363716286099E-2</c:v>
                </c:pt>
                <c:pt idx="951">
                  <c:v>1.0112363716286099E-2</c:v>
                </c:pt>
                <c:pt idx="952">
                  <c:v>1.0112363716286099E-2</c:v>
                </c:pt>
                <c:pt idx="953">
                  <c:v>1.0112363716286099E-2</c:v>
                </c:pt>
                <c:pt idx="954">
                  <c:v>1.0112363716286099E-2</c:v>
                </c:pt>
                <c:pt idx="955">
                  <c:v>1.0112363716286099E-2</c:v>
                </c:pt>
                <c:pt idx="956">
                  <c:v>1.0112363716286099E-2</c:v>
                </c:pt>
                <c:pt idx="957">
                  <c:v>1.0112363716286099E-2</c:v>
                </c:pt>
                <c:pt idx="958">
                  <c:v>1.0112363716286099E-2</c:v>
                </c:pt>
                <c:pt idx="959">
                  <c:v>1.0112363716286099E-2</c:v>
                </c:pt>
                <c:pt idx="960">
                  <c:v>1.0112363716286099E-2</c:v>
                </c:pt>
                <c:pt idx="961">
                  <c:v>1.0112363716286099E-2</c:v>
                </c:pt>
                <c:pt idx="962">
                  <c:v>1.0112363716286099E-2</c:v>
                </c:pt>
                <c:pt idx="963">
                  <c:v>1.0112363716286099E-2</c:v>
                </c:pt>
                <c:pt idx="964">
                  <c:v>1.0112363716286099E-2</c:v>
                </c:pt>
                <c:pt idx="965">
                  <c:v>1.0112363716286099E-2</c:v>
                </c:pt>
                <c:pt idx="966">
                  <c:v>1.0112363716286099E-2</c:v>
                </c:pt>
                <c:pt idx="967">
                  <c:v>1.0112363716286099E-2</c:v>
                </c:pt>
                <c:pt idx="968">
                  <c:v>1.0112363716286099E-2</c:v>
                </c:pt>
                <c:pt idx="969">
                  <c:v>1.0112363716286099E-2</c:v>
                </c:pt>
                <c:pt idx="970">
                  <c:v>1.0112363716286099E-2</c:v>
                </c:pt>
                <c:pt idx="971">
                  <c:v>1.0112363716286099E-2</c:v>
                </c:pt>
                <c:pt idx="972">
                  <c:v>1.0112363716286099E-2</c:v>
                </c:pt>
                <c:pt idx="973">
                  <c:v>1.0112363716286099E-2</c:v>
                </c:pt>
                <c:pt idx="974">
                  <c:v>1.0112363716286099E-2</c:v>
                </c:pt>
                <c:pt idx="975">
                  <c:v>1.0112363716286099E-2</c:v>
                </c:pt>
                <c:pt idx="976">
                  <c:v>1.0112363716286099E-2</c:v>
                </c:pt>
                <c:pt idx="977">
                  <c:v>1.0112363716286099E-2</c:v>
                </c:pt>
                <c:pt idx="978">
                  <c:v>1.0112363716286099E-2</c:v>
                </c:pt>
                <c:pt idx="979">
                  <c:v>1.0112363716286099E-2</c:v>
                </c:pt>
                <c:pt idx="980">
                  <c:v>1.0112363716286099E-2</c:v>
                </c:pt>
                <c:pt idx="981">
                  <c:v>1.0112363716286099E-2</c:v>
                </c:pt>
                <c:pt idx="982">
                  <c:v>1.0112363716286099E-2</c:v>
                </c:pt>
                <c:pt idx="983">
                  <c:v>1.0112363716286099E-2</c:v>
                </c:pt>
                <c:pt idx="984">
                  <c:v>1.0112363716286099E-2</c:v>
                </c:pt>
                <c:pt idx="985">
                  <c:v>1.0112363716286099E-2</c:v>
                </c:pt>
                <c:pt idx="986">
                  <c:v>1.0112363716286099E-2</c:v>
                </c:pt>
                <c:pt idx="987">
                  <c:v>1.0112363716286099E-2</c:v>
                </c:pt>
                <c:pt idx="988">
                  <c:v>1.0112363716286099E-2</c:v>
                </c:pt>
                <c:pt idx="989">
                  <c:v>1.0112363716286099E-2</c:v>
                </c:pt>
                <c:pt idx="990">
                  <c:v>1.0112363716286099E-2</c:v>
                </c:pt>
                <c:pt idx="991">
                  <c:v>1.0112363716286099E-2</c:v>
                </c:pt>
                <c:pt idx="992">
                  <c:v>1.0112363716286099E-2</c:v>
                </c:pt>
                <c:pt idx="993">
                  <c:v>1.0112363716286099E-2</c:v>
                </c:pt>
                <c:pt idx="994">
                  <c:v>1.0112363716286099E-2</c:v>
                </c:pt>
                <c:pt idx="995">
                  <c:v>1.0112363716286099E-2</c:v>
                </c:pt>
                <c:pt idx="996">
                  <c:v>1.0112363716286099E-2</c:v>
                </c:pt>
                <c:pt idx="997">
                  <c:v>1.0112363716286099E-2</c:v>
                </c:pt>
                <c:pt idx="998">
                  <c:v>1.0112363716286099E-2</c:v>
                </c:pt>
                <c:pt idx="999">
                  <c:v>1.0112363716286099E-2</c:v>
                </c:pt>
              </c:numCache>
            </c:numRef>
          </c:yVal>
          <c:smooth val="1"/>
          <c:extLst>
            <c:ext xmlns:c16="http://schemas.microsoft.com/office/drawing/2014/chart" uri="{C3380CC4-5D6E-409C-BE32-E72D297353CC}">
              <c16:uniqueId val="{00000002-457C-47AA-9BBE-442C6D659777}"/>
            </c:ext>
          </c:extLst>
        </c:ser>
        <c:ser>
          <c:idx val="3"/>
          <c:order val="3"/>
          <c:spPr>
            <a:ln w="19050" cap="rnd">
              <a:solidFill>
                <a:schemeClr val="accent4"/>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Sheet1!$E$1:$E$1000</c:f>
              <c:numCache>
                <c:formatCode>General</c:formatCode>
                <c:ptCount val="1000"/>
                <c:pt idx="0">
                  <c:v>0.74180715861547197</c:v>
                </c:pt>
                <c:pt idx="1">
                  <c:v>0.74180715861547197</c:v>
                </c:pt>
                <c:pt idx="2">
                  <c:v>0.74180715861547197</c:v>
                </c:pt>
                <c:pt idx="3">
                  <c:v>0.74180715861547197</c:v>
                </c:pt>
                <c:pt idx="4">
                  <c:v>0.74180715861547197</c:v>
                </c:pt>
                <c:pt idx="5">
                  <c:v>0.74180715861547197</c:v>
                </c:pt>
                <c:pt idx="6">
                  <c:v>0.74180715861547197</c:v>
                </c:pt>
                <c:pt idx="7">
                  <c:v>0.74180715861547197</c:v>
                </c:pt>
                <c:pt idx="8">
                  <c:v>0.74180715861547197</c:v>
                </c:pt>
                <c:pt idx="9">
                  <c:v>0.74180715861547197</c:v>
                </c:pt>
                <c:pt idx="10">
                  <c:v>0.74180715861547197</c:v>
                </c:pt>
                <c:pt idx="11">
                  <c:v>0.74180715861547197</c:v>
                </c:pt>
                <c:pt idx="12">
                  <c:v>0.74180715861547197</c:v>
                </c:pt>
                <c:pt idx="13">
                  <c:v>0.74180715861547197</c:v>
                </c:pt>
                <c:pt idx="14">
                  <c:v>0.74180715861547197</c:v>
                </c:pt>
                <c:pt idx="15">
                  <c:v>0.74180715861547197</c:v>
                </c:pt>
                <c:pt idx="16">
                  <c:v>0.74180715861547197</c:v>
                </c:pt>
                <c:pt idx="17">
                  <c:v>0.74180715861547197</c:v>
                </c:pt>
                <c:pt idx="18">
                  <c:v>0.74180715861547197</c:v>
                </c:pt>
                <c:pt idx="19">
                  <c:v>0.74180715861547197</c:v>
                </c:pt>
                <c:pt idx="20">
                  <c:v>0.74180715861547197</c:v>
                </c:pt>
                <c:pt idx="21">
                  <c:v>0.74180715861547197</c:v>
                </c:pt>
                <c:pt idx="22">
                  <c:v>0.48865176016608869</c:v>
                </c:pt>
                <c:pt idx="23">
                  <c:v>0.46977147935668095</c:v>
                </c:pt>
                <c:pt idx="24">
                  <c:v>0.46977147935668095</c:v>
                </c:pt>
                <c:pt idx="25">
                  <c:v>0.46977147935668095</c:v>
                </c:pt>
                <c:pt idx="26">
                  <c:v>0.46977147935668095</c:v>
                </c:pt>
                <c:pt idx="27">
                  <c:v>0.46977147935668095</c:v>
                </c:pt>
                <c:pt idx="28">
                  <c:v>0.3584780370370384</c:v>
                </c:pt>
                <c:pt idx="29">
                  <c:v>0.3584780370370384</c:v>
                </c:pt>
                <c:pt idx="30">
                  <c:v>0.3584780370370384</c:v>
                </c:pt>
                <c:pt idx="31">
                  <c:v>0.3584780370370384</c:v>
                </c:pt>
                <c:pt idx="32">
                  <c:v>0.3584780370370384</c:v>
                </c:pt>
                <c:pt idx="33">
                  <c:v>0.3584780370370384</c:v>
                </c:pt>
                <c:pt idx="34">
                  <c:v>0.3584780370370384</c:v>
                </c:pt>
                <c:pt idx="35">
                  <c:v>0.3584780370370384</c:v>
                </c:pt>
                <c:pt idx="36">
                  <c:v>0.33668845671364522</c:v>
                </c:pt>
                <c:pt idx="37">
                  <c:v>0.33668845671364522</c:v>
                </c:pt>
                <c:pt idx="38">
                  <c:v>0.33668845671364522</c:v>
                </c:pt>
                <c:pt idx="39">
                  <c:v>0.33668845671364522</c:v>
                </c:pt>
                <c:pt idx="40">
                  <c:v>0.14989819287528949</c:v>
                </c:pt>
                <c:pt idx="41">
                  <c:v>0.14989819287528949</c:v>
                </c:pt>
                <c:pt idx="42">
                  <c:v>0.14989819287528949</c:v>
                </c:pt>
                <c:pt idx="43">
                  <c:v>0.14989819287528949</c:v>
                </c:pt>
                <c:pt idx="44">
                  <c:v>0.14989819287528949</c:v>
                </c:pt>
                <c:pt idx="45">
                  <c:v>0.14989819287528949</c:v>
                </c:pt>
                <c:pt idx="46">
                  <c:v>0.14989819287528949</c:v>
                </c:pt>
                <c:pt idx="47">
                  <c:v>0.14989819287528949</c:v>
                </c:pt>
                <c:pt idx="48">
                  <c:v>0.14989819287528949</c:v>
                </c:pt>
                <c:pt idx="49">
                  <c:v>0.14989819287528949</c:v>
                </c:pt>
                <c:pt idx="50">
                  <c:v>0.14989819287528949</c:v>
                </c:pt>
                <c:pt idx="51">
                  <c:v>0.14989819287528949</c:v>
                </c:pt>
                <c:pt idx="52">
                  <c:v>0.14989819287528949</c:v>
                </c:pt>
                <c:pt idx="53">
                  <c:v>0.14989819287528949</c:v>
                </c:pt>
                <c:pt idx="54">
                  <c:v>0.14989819287528949</c:v>
                </c:pt>
                <c:pt idx="55">
                  <c:v>0.14989819287528949</c:v>
                </c:pt>
                <c:pt idx="56">
                  <c:v>0.14989819287528949</c:v>
                </c:pt>
                <c:pt idx="57">
                  <c:v>0.14989819287528949</c:v>
                </c:pt>
                <c:pt idx="58">
                  <c:v>0.14989819287528949</c:v>
                </c:pt>
                <c:pt idx="59">
                  <c:v>0.14989819287528949</c:v>
                </c:pt>
                <c:pt idx="60">
                  <c:v>0.14989819287528949</c:v>
                </c:pt>
                <c:pt idx="61">
                  <c:v>0.14989819287528949</c:v>
                </c:pt>
                <c:pt idx="62">
                  <c:v>0.14989819287528949</c:v>
                </c:pt>
                <c:pt idx="63">
                  <c:v>0.14989819287528949</c:v>
                </c:pt>
                <c:pt idx="64">
                  <c:v>0.14989819287528949</c:v>
                </c:pt>
                <c:pt idx="65">
                  <c:v>0.14989819287528949</c:v>
                </c:pt>
                <c:pt idx="66">
                  <c:v>0.14989819287528949</c:v>
                </c:pt>
                <c:pt idx="67">
                  <c:v>0.14989819287528949</c:v>
                </c:pt>
                <c:pt idx="68">
                  <c:v>0.14989819287528949</c:v>
                </c:pt>
                <c:pt idx="69">
                  <c:v>0.14989819287528949</c:v>
                </c:pt>
                <c:pt idx="70">
                  <c:v>0.14989819287528949</c:v>
                </c:pt>
                <c:pt idx="71">
                  <c:v>0.14989819287528949</c:v>
                </c:pt>
                <c:pt idx="72">
                  <c:v>0.14989819287528949</c:v>
                </c:pt>
                <c:pt idx="73">
                  <c:v>0.14989819287528949</c:v>
                </c:pt>
                <c:pt idx="74">
                  <c:v>0.14989819287528949</c:v>
                </c:pt>
                <c:pt idx="75">
                  <c:v>0.14989819287528949</c:v>
                </c:pt>
                <c:pt idx="76">
                  <c:v>0.14989819287528949</c:v>
                </c:pt>
                <c:pt idx="77">
                  <c:v>0.14989819287528949</c:v>
                </c:pt>
                <c:pt idx="78">
                  <c:v>0.14989819287528949</c:v>
                </c:pt>
                <c:pt idx="79">
                  <c:v>0.14989819287528949</c:v>
                </c:pt>
                <c:pt idx="80">
                  <c:v>0.14989819287528949</c:v>
                </c:pt>
                <c:pt idx="81">
                  <c:v>0.10136757847754418</c:v>
                </c:pt>
                <c:pt idx="82">
                  <c:v>0.10136757847754418</c:v>
                </c:pt>
                <c:pt idx="83">
                  <c:v>0.10136757847754418</c:v>
                </c:pt>
                <c:pt idx="84">
                  <c:v>0.10136757847754418</c:v>
                </c:pt>
                <c:pt idx="85">
                  <c:v>0.10136757847754418</c:v>
                </c:pt>
                <c:pt idx="86">
                  <c:v>0.10136757847754418</c:v>
                </c:pt>
                <c:pt idx="87">
                  <c:v>0.10136757847754418</c:v>
                </c:pt>
                <c:pt idx="88">
                  <c:v>0.10136757847754418</c:v>
                </c:pt>
                <c:pt idx="89">
                  <c:v>0.10136757847754418</c:v>
                </c:pt>
                <c:pt idx="90">
                  <c:v>4.0690881354303876E-2</c:v>
                </c:pt>
                <c:pt idx="91">
                  <c:v>4.0690881354303876E-2</c:v>
                </c:pt>
                <c:pt idx="92">
                  <c:v>4.0690881354303876E-2</c:v>
                </c:pt>
                <c:pt idx="93">
                  <c:v>4.0690881354303876E-2</c:v>
                </c:pt>
                <c:pt idx="94">
                  <c:v>4.0690881354303876E-2</c:v>
                </c:pt>
                <c:pt idx="95">
                  <c:v>4.0690881354303876E-2</c:v>
                </c:pt>
                <c:pt idx="96">
                  <c:v>4.0690881354303876E-2</c:v>
                </c:pt>
                <c:pt idx="97">
                  <c:v>4.0690881354303876E-2</c:v>
                </c:pt>
                <c:pt idx="98">
                  <c:v>4.0690881354303876E-2</c:v>
                </c:pt>
                <c:pt idx="99">
                  <c:v>4.0690881354303876E-2</c:v>
                </c:pt>
                <c:pt idx="100">
                  <c:v>4.0690881354303876E-2</c:v>
                </c:pt>
                <c:pt idx="101">
                  <c:v>4.0690881354303876E-2</c:v>
                </c:pt>
                <c:pt idx="102">
                  <c:v>4.0690881354303876E-2</c:v>
                </c:pt>
                <c:pt idx="103">
                  <c:v>4.0690881354303876E-2</c:v>
                </c:pt>
                <c:pt idx="104">
                  <c:v>4.0690881354303876E-2</c:v>
                </c:pt>
                <c:pt idx="105">
                  <c:v>4.0690881354303876E-2</c:v>
                </c:pt>
                <c:pt idx="106">
                  <c:v>4.0690881354303876E-2</c:v>
                </c:pt>
                <c:pt idx="107">
                  <c:v>4.0690881354303876E-2</c:v>
                </c:pt>
                <c:pt idx="108">
                  <c:v>4.0690881354303876E-2</c:v>
                </c:pt>
                <c:pt idx="109">
                  <c:v>4.0690881354303876E-2</c:v>
                </c:pt>
                <c:pt idx="110">
                  <c:v>4.0690881354303876E-2</c:v>
                </c:pt>
                <c:pt idx="111">
                  <c:v>4.0690881354303876E-2</c:v>
                </c:pt>
                <c:pt idx="112">
                  <c:v>4.0690881354303876E-2</c:v>
                </c:pt>
                <c:pt idx="113">
                  <c:v>4.0690881354303876E-2</c:v>
                </c:pt>
                <c:pt idx="114">
                  <c:v>4.0690881354303876E-2</c:v>
                </c:pt>
                <c:pt idx="115">
                  <c:v>4.0690881354303876E-2</c:v>
                </c:pt>
                <c:pt idx="116">
                  <c:v>4.0690881354303876E-2</c:v>
                </c:pt>
                <c:pt idx="117">
                  <c:v>4.0690881354303876E-2</c:v>
                </c:pt>
                <c:pt idx="118">
                  <c:v>4.0690881354303876E-2</c:v>
                </c:pt>
                <c:pt idx="119">
                  <c:v>4.0690881354303876E-2</c:v>
                </c:pt>
                <c:pt idx="120">
                  <c:v>4.0690881354303876E-2</c:v>
                </c:pt>
                <c:pt idx="121">
                  <c:v>4.0690881354303876E-2</c:v>
                </c:pt>
                <c:pt idx="122">
                  <c:v>4.0690881354303876E-2</c:v>
                </c:pt>
                <c:pt idx="123">
                  <c:v>4.0690881354303876E-2</c:v>
                </c:pt>
                <c:pt idx="124">
                  <c:v>4.0690881354303876E-2</c:v>
                </c:pt>
                <c:pt idx="125">
                  <c:v>4.0690881354303876E-2</c:v>
                </c:pt>
                <c:pt idx="126">
                  <c:v>4.0690881354303876E-2</c:v>
                </c:pt>
                <c:pt idx="127">
                  <c:v>4.0690881354303876E-2</c:v>
                </c:pt>
                <c:pt idx="128">
                  <c:v>4.0690881354303876E-2</c:v>
                </c:pt>
                <c:pt idx="129">
                  <c:v>4.0690881354303876E-2</c:v>
                </c:pt>
                <c:pt idx="130">
                  <c:v>4.0690881354303876E-2</c:v>
                </c:pt>
                <c:pt idx="131">
                  <c:v>4.0690881354303876E-2</c:v>
                </c:pt>
                <c:pt idx="132">
                  <c:v>4.0690881354303876E-2</c:v>
                </c:pt>
                <c:pt idx="133">
                  <c:v>4.0690881354303876E-2</c:v>
                </c:pt>
                <c:pt idx="134">
                  <c:v>4.0690881354303876E-2</c:v>
                </c:pt>
                <c:pt idx="135">
                  <c:v>4.0690881354303876E-2</c:v>
                </c:pt>
                <c:pt idx="136">
                  <c:v>4.0690881354303876E-2</c:v>
                </c:pt>
                <c:pt idx="137">
                  <c:v>4.0690881354303876E-2</c:v>
                </c:pt>
                <c:pt idx="138">
                  <c:v>4.0690881354303876E-2</c:v>
                </c:pt>
                <c:pt idx="139">
                  <c:v>4.0690881354303876E-2</c:v>
                </c:pt>
                <c:pt idx="140">
                  <c:v>4.0690881354303876E-2</c:v>
                </c:pt>
                <c:pt idx="141">
                  <c:v>4.0690881354303876E-2</c:v>
                </c:pt>
                <c:pt idx="142">
                  <c:v>4.0690881354303876E-2</c:v>
                </c:pt>
                <c:pt idx="143">
                  <c:v>4.0690881354303876E-2</c:v>
                </c:pt>
                <c:pt idx="144">
                  <c:v>4.0690881354303876E-2</c:v>
                </c:pt>
                <c:pt idx="145">
                  <c:v>4.0690881354303876E-2</c:v>
                </c:pt>
                <c:pt idx="146">
                  <c:v>4.0690881354303876E-2</c:v>
                </c:pt>
                <c:pt idx="147">
                  <c:v>4.0690881354303876E-2</c:v>
                </c:pt>
                <c:pt idx="148">
                  <c:v>4.0690881354303876E-2</c:v>
                </c:pt>
                <c:pt idx="149">
                  <c:v>4.0690881354303876E-2</c:v>
                </c:pt>
                <c:pt idx="150">
                  <c:v>4.0690881354303876E-2</c:v>
                </c:pt>
                <c:pt idx="151">
                  <c:v>4.0690881354303876E-2</c:v>
                </c:pt>
                <c:pt idx="152">
                  <c:v>4.0690881354303876E-2</c:v>
                </c:pt>
                <c:pt idx="153">
                  <c:v>4.0690881354303876E-2</c:v>
                </c:pt>
                <c:pt idx="154">
                  <c:v>4.0690881354303876E-2</c:v>
                </c:pt>
                <c:pt idx="155">
                  <c:v>4.0690881354303876E-2</c:v>
                </c:pt>
                <c:pt idx="156">
                  <c:v>4.0690881354303876E-2</c:v>
                </c:pt>
                <c:pt idx="157">
                  <c:v>4.0690881354303876E-2</c:v>
                </c:pt>
                <c:pt idx="158">
                  <c:v>4.0690881354303876E-2</c:v>
                </c:pt>
                <c:pt idx="159">
                  <c:v>4.0690881354303876E-2</c:v>
                </c:pt>
                <c:pt idx="160">
                  <c:v>4.0690881354303876E-2</c:v>
                </c:pt>
                <c:pt idx="161">
                  <c:v>4.0690881354303876E-2</c:v>
                </c:pt>
                <c:pt idx="162">
                  <c:v>4.0690881354303876E-2</c:v>
                </c:pt>
                <c:pt idx="163">
                  <c:v>4.0690881354303876E-2</c:v>
                </c:pt>
                <c:pt idx="164">
                  <c:v>4.0690881354303876E-2</c:v>
                </c:pt>
                <c:pt idx="165">
                  <c:v>4.0690881354303876E-2</c:v>
                </c:pt>
                <c:pt idx="166">
                  <c:v>4.0690881354303876E-2</c:v>
                </c:pt>
                <c:pt idx="167">
                  <c:v>4.0690881354303876E-2</c:v>
                </c:pt>
                <c:pt idx="168">
                  <c:v>4.0690881354303876E-2</c:v>
                </c:pt>
                <c:pt idx="169">
                  <c:v>4.0690881354303876E-2</c:v>
                </c:pt>
                <c:pt idx="170">
                  <c:v>4.0690881354303876E-2</c:v>
                </c:pt>
                <c:pt idx="171">
                  <c:v>4.0690881354303876E-2</c:v>
                </c:pt>
                <c:pt idx="172">
                  <c:v>4.0690881354303876E-2</c:v>
                </c:pt>
                <c:pt idx="173">
                  <c:v>4.0690881354303876E-2</c:v>
                </c:pt>
                <c:pt idx="174">
                  <c:v>4.0690881354303876E-2</c:v>
                </c:pt>
                <c:pt idx="175">
                  <c:v>4.0690881354303876E-2</c:v>
                </c:pt>
                <c:pt idx="176">
                  <c:v>4.0690881354303876E-2</c:v>
                </c:pt>
                <c:pt idx="177">
                  <c:v>4.0690881354303876E-2</c:v>
                </c:pt>
                <c:pt idx="178">
                  <c:v>4.0690881354303876E-2</c:v>
                </c:pt>
                <c:pt idx="179">
                  <c:v>4.0690881354303876E-2</c:v>
                </c:pt>
                <c:pt idx="180">
                  <c:v>4.0690881354303876E-2</c:v>
                </c:pt>
                <c:pt idx="181">
                  <c:v>4.0690881354303876E-2</c:v>
                </c:pt>
                <c:pt idx="182">
                  <c:v>4.0690881354303876E-2</c:v>
                </c:pt>
                <c:pt idx="183">
                  <c:v>4.0690881354303876E-2</c:v>
                </c:pt>
                <c:pt idx="184">
                  <c:v>4.0690881354303876E-2</c:v>
                </c:pt>
                <c:pt idx="185">
                  <c:v>4.0690881354303876E-2</c:v>
                </c:pt>
                <c:pt idx="186">
                  <c:v>4.0690881354303876E-2</c:v>
                </c:pt>
                <c:pt idx="187">
                  <c:v>4.0690881354303876E-2</c:v>
                </c:pt>
                <c:pt idx="188">
                  <c:v>4.0690881354303876E-2</c:v>
                </c:pt>
                <c:pt idx="189">
                  <c:v>4.0690881354303876E-2</c:v>
                </c:pt>
                <c:pt idx="190">
                  <c:v>4.0690881354303876E-2</c:v>
                </c:pt>
                <c:pt idx="191">
                  <c:v>4.0690881354303876E-2</c:v>
                </c:pt>
                <c:pt idx="192">
                  <c:v>4.0690881354303876E-2</c:v>
                </c:pt>
                <c:pt idx="193">
                  <c:v>4.0690881354303876E-2</c:v>
                </c:pt>
                <c:pt idx="194">
                  <c:v>4.0690881354303876E-2</c:v>
                </c:pt>
                <c:pt idx="195">
                  <c:v>4.0690881354303876E-2</c:v>
                </c:pt>
                <c:pt idx="196">
                  <c:v>4.0690881354303876E-2</c:v>
                </c:pt>
                <c:pt idx="197">
                  <c:v>4.0690881354303876E-2</c:v>
                </c:pt>
                <c:pt idx="198">
                  <c:v>4.0690881354303876E-2</c:v>
                </c:pt>
                <c:pt idx="199">
                  <c:v>4.0690881354303876E-2</c:v>
                </c:pt>
                <c:pt idx="200">
                  <c:v>4.0690881354303876E-2</c:v>
                </c:pt>
                <c:pt idx="201">
                  <c:v>4.0690881354303876E-2</c:v>
                </c:pt>
                <c:pt idx="202">
                  <c:v>4.0690881354303876E-2</c:v>
                </c:pt>
                <c:pt idx="203">
                  <c:v>4.0690881354303876E-2</c:v>
                </c:pt>
                <c:pt idx="204">
                  <c:v>4.0690881354303876E-2</c:v>
                </c:pt>
                <c:pt idx="205">
                  <c:v>4.0690881354303876E-2</c:v>
                </c:pt>
                <c:pt idx="206">
                  <c:v>4.0690881354303876E-2</c:v>
                </c:pt>
                <c:pt idx="207">
                  <c:v>4.0690881354303876E-2</c:v>
                </c:pt>
                <c:pt idx="208">
                  <c:v>4.0690881354303876E-2</c:v>
                </c:pt>
                <c:pt idx="209">
                  <c:v>4.0690881354303876E-2</c:v>
                </c:pt>
                <c:pt idx="210">
                  <c:v>4.0690881354303876E-2</c:v>
                </c:pt>
                <c:pt idx="211">
                  <c:v>4.0690881354303876E-2</c:v>
                </c:pt>
                <c:pt idx="212">
                  <c:v>4.0690881354303876E-2</c:v>
                </c:pt>
                <c:pt idx="213">
                  <c:v>4.0690881354303876E-2</c:v>
                </c:pt>
                <c:pt idx="214">
                  <c:v>4.0690881354303876E-2</c:v>
                </c:pt>
                <c:pt idx="215">
                  <c:v>4.0690881354303876E-2</c:v>
                </c:pt>
                <c:pt idx="216">
                  <c:v>4.0690881354303876E-2</c:v>
                </c:pt>
                <c:pt idx="217">
                  <c:v>4.0690881354303876E-2</c:v>
                </c:pt>
                <c:pt idx="218">
                  <c:v>4.0690881354303876E-2</c:v>
                </c:pt>
                <c:pt idx="219">
                  <c:v>4.0690881354303876E-2</c:v>
                </c:pt>
                <c:pt idx="220">
                  <c:v>4.0690881354303876E-2</c:v>
                </c:pt>
                <c:pt idx="221">
                  <c:v>4.0690881354303876E-2</c:v>
                </c:pt>
                <c:pt idx="222">
                  <c:v>4.0690881354303876E-2</c:v>
                </c:pt>
                <c:pt idx="223">
                  <c:v>4.0690881354303876E-2</c:v>
                </c:pt>
                <c:pt idx="224">
                  <c:v>4.0690881354303876E-2</c:v>
                </c:pt>
                <c:pt idx="225">
                  <c:v>4.0690881354303876E-2</c:v>
                </c:pt>
                <c:pt idx="226">
                  <c:v>4.0690881354303876E-2</c:v>
                </c:pt>
                <c:pt idx="227">
                  <c:v>4.0690881354303876E-2</c:v>
                </c:pt>
                <c:pt idx="228">
                  <c:v>4.0690881354303876E-2</c:v>
                </c:pt>
                <c:pt idx="229">
                  <c:v>4.0690881354303876E-2</c:v>
                </c:pt>
                <c:pt idx="230">
                  <c:v>4.0690881354303876E-2</c:v>
                </c:pt>
                <c:pt idx="231">
                  <c:v>4.0690881354303876E-2</c:v>
                </c:pt>
                <c:pt idx="232">
                  <c:v>4.0690881354303876E-2</c:v>
                </c:pt>
                <c:pt idx="233">
                  <c:v>4.0690881354303876E-2</c:v>
                </c:pt>
                <c:pt idx="234">
                  <c:v>4.0690881354303876E-2</c:v>
                </c:pt>
                <c:pt idx="235">
                  <c:v>4.0690881354303876E-2</c:v>
                </c:pt>
                <c:pt idx="236">
                  <c:v>4.0690881354303876E-2</c:v>
                </c:pt>
                <c:pt idx="237">
                  <c:v>4.0690881354303876E-2</c:v>
                </c:pt>
                <c:pt idx="238">
                  <c:v>4.0690881354303876E-2</c:v>
                </c:pt>
                <c:pt idx="239">
                  <c:v>4.0690881354303876E-2</c:v>
                </c:pt>
                <c:pt idx="240">
                  <c:v>4.0690881354303876E-2</c:v>
                </c:pt>
                <c:pt idx="241">
                  <c:v>4.0690881354303876E-2</c:v>
                </c:pt>
                <c:pt idx="242">
                  <c:v>4.0690881354303876E-2</c:v>
                </c:pt>
                <c:pt idx="243">
                  <c:v>4.0690881354303876E-2</c:v>
                </c:pt>
                <c:pt idx="244">
                  <c:v>4.0690881354303876E-2</c:v>
                </c:pt>
                <c:pt idx="245">
                  <c:v>4.0690881354303876E-2</c:v>
                </c:pt>
                <c:pt idx="246">
                  <c:v>4.0690881354303876E-2</c:v>
                </c:pt>
                <c:pt idx="247">
                  <c:v>4.0690881354303876E-2</c:v>
                </c:pt>
                <c:pt idx="248">
                  <c:v>4.0690881354303876E-2</c:v>
                </c:pt>
                <c:pt idx="249">
                  <c:v>4.0690881354303876E-2</c:v>
                </c:pt>
                <c:pt idx="250">
                  <c:v>4.0690881354303876E-2</c:v>
                </c:pt>
                <c:pt idx="251">
                  <c:v>4.0690881354303876E-2</c:v>
                </c:pt>
                <c:pt idx="252">
                  <c:v>4.0690881354303876E-2</c:v>
                </c:pt>
                <c:pt idx="253">
                  <c:v>4.0690881354303876E-2</c:v>
                </c:pt>
                <c:pt idx="254">
                  <c:v>4.0690881354303876E-2</c:v>
                </c:pt>
                <c:pt idx="255">
                  <c:v>4.0690881354303876E-2</c:v>
                </c:pt>
                <c:pt idx="256">
                  <c:v>4.0690881354303876E-2</c:v>
                </c:pt>
                <c:pt idx="257">
                  <c:v>4.0690881354303876E-2</c:v>
                </c:pt>
                <c:pt idx="258">
                  <c:v>4.0690881354303876E-2</c:v>
                </c:pt>
                <c:pt idx="259">
                  <c:v>4.0690881354303876E-2</c:v>
                </c:pt>
                <c:pt idx="260">
                  <c:v>4.0690881354303876E-2</c:v>
                </c:pt>
                <c:pt idx="261">
                  <c:v>4.0690881354303876E-2</c:v>
                </c:pt>
                <c:pt idx="262">
                  <c:v>4.0690881354303876E-2</c:v>
                </c:pt>
                <c:pt idx="263">
                  <c:v>4.0690881354303876E-2</c:v>
                </c:pt>
                <c:pt idx="264">
                  <c:v>4.0690881354303876E-2</c:v>
                </c:pt>
                <c:pt idx="265">
                  <c:v>4.0690881354303876E-2</c:v>
                </c:pt>
                <c:pt idx="266">
                  <c:v>4.0690881354303876E-2</c:v>
                </c:pt>
                <c:pt idx="267">
                  <c:v>4.0690881354303876E-2</c:v>
                </c:pt>
                <c:pt idx="268">
                  <c:v>4.0690881354303876E-2</c:v>
                </c:pt>
                <c:pt idx="269">
                  <c:v>4.0690881354303876E-2</c:v>
                </c:pt>
                <c:pt idx="270">
                  <c:v>4.0690881354303876E-2</c:v>
                </c:pt>
                <c:pt idx="271">
                  <c:v>4.0690881354303876E-2</c:v>
                </c:pt>
                <c:pt idx="272">
                  <c:v>4.0690881354303876E-2</c:v>
                </c:pt>
                <c:pt idx="273">
                  <c:v>4.0690881354303876E-2</c:v>
                </c:pt>
                <c:pt idx="274">
                  <c:v>4.0690881354303876E-2</c:v>
                </c:pt>
                <c:pt idx="275">
                  <c:v>4.0690881354303876E-2</c:v>
                </c:pt>
                <c:pt idx="276">
                  <c:v>4.0690881354303876E-2</c:v>
                </c:pt>
                <c:pt idx="277">
                  <c:v>4.0690881354303876E-2</c:v>
                </c:pt>
                <c:pt idx="278">
                  <c:v>4.0690881354303876E-2</c:v>
                </c:pt>
                <c:pt idx="279">
                  <c:v>4.0690881354303876E-2</c:v>
                </c:pt>
                <c:pt idx="280">
                  <c:v>4.0690881354303876E-2</c:v>
                </c:pt>
                <c:pt idx="281">
                  <c:v>4.0690881354303876E-2</c:v>
                </c:pt>
                <c:pt idx="282">
                  <c:v>4.0690881354303876E-2</c:v>
                </c:pt>
                <c:pt idx="283">
                  <c:v>4.0690881354303876E-2</c:v>
                </c:pt>
                <c:pt idx="284">
                  <c:v>4.0690881354303876E-2</c:v>
                </c:pt>
                <c:pt idx="285">
                  <c:v>4.0690881354303876E-2</c:v>
                </c:pt>
                <c:pt idx="286">
                  <c:v>4.0690881354303876E-2</c:v>
                </c:pt>
                <c:pt idx="287">
                  <c:v>4.0690881354303876E-2</c:v>
                </c:pt>
                <c:pt idx="288">
                  <c:v>4.0690881354303876E-2</c:v>
                </c:pt>
                <c:pt idx="289">
                  <c:v>4.0690881354303876E-2</c:v>
                </c:pt>
                <c:pt idx="290">
                  <c:v>4.0690881354303876E-2</c:v>
                </c:pt>
                <c:pt idx="291">
                  <c:v>4.0690881354303876E-2</c:v>
                </c:pt>
                <c:pt idx="292">
                  <c:v>4.0690881354303876E-2</c:v>
                </c:pt>
                <c:pt idx="293">
                  <c:v>4.0690881354303876E-2</c:v>
                </c:pt>
                <c:pt idx="294">
                  <c:v>4.0690881354303876E-2</c:v>
                </c:pt>
                <c:pt idx="295">
                  <c:v>4.0690881354303876E-2</c:v>
                </c:pt>
                <c:pt idx="296">
                  <c:v>4.0690881354303876E-2</c:v>
                </c:pt>
                <c:pt idx="297">
                  <c:v>4.0690881354303876E-2</c:v>
                </c:pt>
                <c:pt idx="298">
                  <c:v>4.0690881354303876E-2</c:v>
                </c:pt>
                <c:pt idx="299">
                  <c:v>4.0690881354303876E-2</c:v>
                </c:pt>
                <c:pt idx="300">
                  <c:v>4.0690881354303876E-2</c:v>
                </c:pt>
                <c:pt idx="301">
                  <c:v>4.0690881354303876E-2</c:v>
                </c:pt>
                <c:pt idx="302">
                  <c:v>4.0690881354303876E-2</c:v>
                </c:pt>
                <c:pt idx="303">
                  <c:v>4.0690881354303876E-2</c:v>
                </c:pt>
                <c:pt idx="304">
                  <c:v>4.0690881354303876E-2</c:v>
                </c:pt>
                <c:pt idx="305">
                  <c:v>4.0690881354303876E-2</c:v>
                </c:pt>
                <c:pt idx="306">
                  <c:v>4.0690881354303876E-2</c:v>
                </c:pt>
                <c:pt idx="307">
                  <c:v>4.0690881354303876E-2</c:v>
                </c:pt>
                <c:pt idx="308">
                  <c:v>4.0690881354303876E-2</c:v>
                </c:pt>
                <c:pt idx="309">
                  <c:v>4.0690881354303876E-2</c:v>
                </c:pt>
                <c:pt idx="310">
                  <c:v>4.0690881354303876E-2</c:v>
                </c:pt>
                <c:pt idx="311">
                  <c:v>4.0690881354303876E-2</c:v>
                </c:pt>
                <c:pt idx="312">
                  <c:v>4.0690881354303876E-2</c:v>
                </c:pt>
                <c:pt idx="313">
                  <c:v>4.0690881354303876E-2</c:v>
                </c:pt>
                <c:pt idx="314">
                  <c:v>4.0690881354303876E-2</c:v>
                </c:pt>
                <c:pt idx="315">
                  <c:v>4.0690881354303876E-2</c:v>
                </c:pt>
                <c:pt idx="316">
                  <c:v>4.0690881354303876E-2</c:v>
                </c:pt>
                <c:pt idx="317">
                  <c:v>4.0690881354303876E-2</c:v>
                </c:pt>
                <c:pt idx="318">
                  <c:v>4.0690881354303876E-2</c:v>
                </c:pt>
                <c:pt idx="319">
                  <c:v>4.0690881354303876E-2</c:v>
                </c:pt>
                <c:pt idx="320">
                  <c:v>4.0690881354303876E-2</c:v>
                </c:pt>
                <c:pt idx="321">
                  <c:v>4.0690881354303876E-2</c:v>
                </c:pt>
                <c:pt idx="322">
                  <c:v>4.0690881354303876E-2</c:v>
                </c:pt>
                <c:pt idx="323">
                  <c:v>4.0690881354303876E-2</c:v>
                </c:pt>
                <c:pt idx="324">
                  <c:v>4.0690881354303876E-2</c:v>
                </c:pt>
                <c:pt idx="325">
                  <c:v>4.0690881354303876E-2</c:v>
                </c:pt>
                <c:pt idx="326">
                  <c:v>4.0690881354303876E-2</c:v>
                </c:pt>
                <c:pt idx="327">
                  <c:v>4.0690881354303876E-2</c:v>
                </c:pt>
                <c:pt idx="328">
                  <c:v>4.0690881354303876E-2</c:v>
                </c:pt>
                <c:pt idx="329">
                  <c:v>4.0690881354303876E-2</c:v>
                </c:pt>
                <c:pt idx="330">
                  <c:v>4.0690881354303876E-2</c:v>
                </c:pt>
                <c:pt idx="331">
                  <c:v>4.0690881354303876E-2</c:v>
                </c:pt>
                <c:pt idx="332">
                  <c:v>4.0690881354303876E-2</c:v>
                </c:pt>
                <c:pt idx="333">
                  <c:v>4.0690881354303876E-2</c:v>
                </c:pt>
                <c:pt idx="334">
                  <c:v>4.0690881354303876E-2</c:v>
                </c:pt>
                <c:pt idx="335">
                  <c:v>4.0690881354303876E-2</c:v>
                </c:pt>
                <c:pt idx="336">
                  <c:v>4.0690881354303876E-2</c:v>
                </c:pt>
                <c:pt idx="337">
                  <c:v>4.0690881354303876E-2</c:v>
                </c:pt>
                <c:pt idx="338">
                  <c:v>4.0690881354303876E-2</c:v>
                </c:pt>
                <c:pt idx="339">
                  <c:v>4.0690881354303876E-2</c:v>
                </c:pt>
                <c:pt idx="340">
                  <c:v>4.0690881354303876E-2</c:v>
                </c:pt>
                <c:pt idx="341">
                  <c:v>4.0690881354303876E-2</c:v>
                </c:pt>
                <c:pt idx="342">
                  <c:v>4.0690881354303876E-2</c:v>
                </c:pt>
                <c:pt idx="343">
                  <c:v>4.0690881354303876E-2</c:v>
                </c:pt>
                <c:pt idx="344">
                  <c:v>4.0690881354303876E-2</c:v>
                </c:pt>
                <c:pt idx="345">
                  <c:v>4.0690881354303876E-2</c:v>
                </c:pt>
                <c:pt idx="346">
                  <c:v>4.0690881354303876E-2</c:v>
                </c:pt>
                <c:pt idx="347">
                  <c:v>4.0690881354303876E-2</c:v>
                </c:pt>
                <c:pt idx="348">
                  <c:v>4.0690881354303876E-2</c:v>
                </c:pt>
                <c:pt idx="349">
                  <c:v>4.0690881354303876E-2</c:v>
                </c:pt>
                <c:pt idx="350">
                  <c:v>4.0690881354303876E-2</c:v>
                </c:pt>
                <c:pt idx="351">
                  <c:v>4.0690881354303876E-2</c:v>
                </c:pt>
                <c:pt idx="352">
                  <c:v>4.0690881354303876E-2</c:v>
                </c:pt>
                <c:pt idx="353">
                  <c:v>4.0690881354303876E-2</c:v>
                </c:pt>
                <c:pt idx="354">
                  <c:v>4.0690881354303876E-2</c:v>
                </c:pt>
                <c:pt idx="355">
                  <c:v>4.0690881354303876E-2</c:v>
                </c:pt>
                <c:pt idx="356">
                  <c:v>4.0690881354303876E-2</c:v>
                </c:pt>
                <c:pt idx="357">
                  <c:v>4.0690881354303876E-2</c:v>
                </c:pt>
                <c:pt idx="358">
                  <c:v>4.0690881354303876E-2</c:v>
                </c:pt>
                <c:pt idx="359">
                  <c:v>4.0690881354303876E-2</c:v>
                </c:pt>
                <c:pt idx="360">
                  <c:v>4.0690881354303876E-2</c:v>
                </c:pt>
                <c:pt idx="361">
                  <c:v>4.0690881354303876E-2</c:v>
                </c:pt>
                <c:pt idx="362">
                  <c:v>4.0690881354303876E-2</c:v>
                </c:pt>
                <c:pt idx="363">
                  <c:v>4.0690881354303876E-2</c:v>
                </c:pt>
                <c:pt idx="364">
                  <c:v>4.0690881354303876E-2</c:v>
                </c:pt>
                <c:pt idx="365">
                  <c:v>4.0690881354303876E-2</c:v>
                </c:pt>
                <c:pt idx="366">
                  <c:v>4.0690881354303876E-2</c:v>
                </c:pt>
                <c:pt idx="367">
                  <c:v>4.0690881354303876E-2</c:v>
                </c:pt>
                <c:pt idx="368">
                  <c:v>4.0690881354303876E-2</c:v>
                </c:pt>
                <c:pt idx="369">
                  <c:v>4.0690881354303876E-2</c:v>
                </c:pt>
                <c:pt idx="370">
                  <c:v>4.0690881354303876E-2</c:v>
                </c:pt>
                <c:pt idx="371">
                  <c:v>4.0690881354303876E-2</c:v>
                </c:pt>
                <c:pt idx="372">
                  <c:v>4.0690881354303876E-2</c:v>
                </c:pt>
                <c:pt idx="373">
                  <c:v>4.0690881354303876E-2</c:v>
                </c:pt>
                <c:pt idx="374">
                  <c:v>4.0690881354303876E-2</c:v>
                </c:pt>
                <c:pt idx="375">
                  <c:v>4.0690881354303876E-2</c:v>
                </c:pt>
                <c:pt idx="376">
                  <c:v>4.0690881354303876E-2</c:v>
                </c:pt>
                <c:pt idx="377">
                  <c:v>4.0690881354303876E-2</c:v>
                </c:pt>
                <c:pt idx="378">
                  <c:v>4.0690881354303876E-2</c:v>
                </c:pt>
                <c:pt idx="379">
                  <c:v>4.0690881354303876E-2</c:v>
                </c:pt>
                <c:pt idx="380">
                  <c:v>4.0690881354303876E-2</c:v>
                </c:pt>
                <c:pt idx="381">
                  <c:v>4.0690881354303876E-2</c:v>
                </c:pt>
                <c:pt idx="382">
                  <c:v>4.0690881354303876E-2</c:v>
                </c:pt>
                <c:pt idx="383">
                  <c:v>4.0690881354303876E-2</c:v>
                </c:pt>
                <c:pt idx="384">
                  <c:v>4.0690881354303876E-2</c:v>
                </c:pt>
                <c:pt idx="385">
                  <c:v>4.0690881354303876E-2</c:v>
                </c:pt>
                <c:pt idx="386">
                  <c:v>4.0690881354303876E-2</c:v>
                </c:pt>
                <c:pt idx="387">
                  <c:v>4.0690881354303876E-2</c:v>
                </c:pt>
                <c:pt idx="388">
                  <c:v>4.0690881354303876E-2</c:v>
                </c:pt>
                <c:pt idx="389">
                  <c:v>4.0690881354303876E-2</c:v>
                </c:pt>
                <c:pt idx="390">
                  <c:v>4.0690881354303876E-2</c:v>
                </c:pt>
                <c:pt idx="391">
                  <c:v>4.0690881354303876E-2</c:v>
                </c:pt>
                <c:pt idx="392">
                  <c:v>4.0690881354303876E-2</c:v>
                </c:pt>
                <c:pt idx="393">
                  <c:v>4.0690881354303876E-2</c:v>
                </c:pt>
                <c:pt idx="394">
                  <c:v>4.0690881354303876E-2</c:v>
                </c:pt>
                <c:pt idx="395">
                  <c:v>4.0690881354303876E-2</c:v>
                </c:pt>
                <c:pt idx="396">
                  <c:v>4.0690881354303876E-2</c:v>
                </c:pt>
                <c:pt idx="397">
                  <c:v>4.0690881354303876E-2</c:v>
                </c:pt>
                <c:pt idx="398">
                  <c:v>4.0690881354303876E-2</c:v>
                </c:pt>
                <c:pt idx="399">
                  <c:v>4.0690881354303876E-2</c:v>
                </c:pt>
                <c:pt idx="400">
                  <c:v>4.0690881354303876E-2</c:v>
                </c:pt>
                <c:pt idx="401">
                  <c:v>4.0690881354303876E-2</c:v>
                </c:pt>
                <c:pt idx="402">
                  <c:v>4.0690881354303876E-2</c:v>
                </c:pt>
                <c:pt idx="403">
                  <c:v>4.0690881354303876E-2</c:v>
                </c:pt>
                <c:pt idx="404">
                  <c:v>4.0690881354303876E-2</c:v>
                </c:pt>
                <c:pt idx="405">
                  <c:v>4.0690881354303876E-2</c:v>
                </c:pt>
                <c:pt idx="406">
                  <c:v>4.0690881354303876E-2</c:v>
                </c:pt>
                <c:pt idx="407">
                  <c:v>4.0690881354303876E-2</c:v>
                </c:pt>
                <c:pt idx="408">
                  <c:v>4.0690881354303876E-2</c:v>
                </c:pt>
                <c:pt idx="409">
                  <c:v>4.0690881354303876E-2</c:v>
                </c:pt>
                <c:pt idx="410">
                  <c:v>4.0690881354303876E-2</c:v>
                </c:pt>
                <c:pt idx="411">
                  <c:v>4.0690881354303876E-2</c:v>
                </c:pt>
                <c:pt idx="412">
                  <c:v>4.0690881354303876E-2</c:v>
                </c:pt>
                <c:pt idx="413">
                  <c:v>4.0690881354303876E-2</c:v>
                </c:pt>
                <c:pt idx="414">
                  <c:v>4.0690881354303876E-2</c:v>
                </c:pt>
                <c:pt idx="415">
                  <c:v>4.0690881354303876E-2</c:v>
                </c:pt>
                <c:pt idx="416">
                  <c:v>4.0690881354303876E-2</c:v>
                </c:pt>
                <c:pt idx="417">
                  <c:v>4.0690881354303876E-2</c:v>
                </c:pt>
                <c:pt idx="418">
                  <c:v>4.0690881354303876E-2</c:v>
                </c:pt>
                <c:pt idx="419">
                  <c:v>4.0690881354303876E-2</c:v>
                </c:pt>
                <c:pt idx="420">
                  <c:v>4.0690881354303876E-2</c:v>
                </c:pt>
                <c:pt idx="421">
                  <c:v>4.0690881354303876E-2</c:v>
                </c:pt>
                <c:pt idx="422">
                  <c:v>4.0690881354303876E-2</c:v>
                </c:pt>
                <c:pt idx="423">
                  <c:v>4.0690881354303876E-2</c:v>
                </c:pt>
                <c:pt idx="424">
                  <c:v>4.0690881354303876E-2</c:v>
                </c:pt>
                <c:pt idx="425">
                  <c:v>4.0690881354303876E-2</c:v>
                </c:pt>
                <c:pt idx="426">
                  <c:v>4.0690881354303876E-2</c:v>
                </c:pt>
                <c:pt idx="427">
                  <c:v>4.0690881354303876E-2</c:v>
                </c:pt>
                <c:pt idx="428">
                  <c:v>4.0690881354303876E-2</c:v>
                </c:pt>
                <c:pt idx="429">
                  <c:v>4.0690881354303876E-2</c:v>
                </c:pt>
                <c:pt idx="430">
                  <c:v>4.0690881354303876E-2</c:v>
                </c:pt>
                <c:pt idx="431">
                  <c:v>4.0690881354303876E-2</c:v>
                </c:pt>
                <c:pt idx="432">
                  <c:v>4.0690881354303876E-2</c:v>
                </c:pt>
                <c:pt idx="433">
                  <c:v>4.0690881354303876E-2</c:v>
                </c:pt>
                <c:pt idx="434">
                  <c:v>4.0690881354303876E-2</c:v>
                </c:pt>
                <c:pt idx="435">
                  <c:v>4.0690881354303876E-2</c:v>
                </c:pt>
                <c:pt idx="436">
                  <c:v>4.0690881354303876E-2</c:v>
                </c:pt>
                <c:pt idx="437">
                  <c:v>4.0690881354303876E-2</c:v>
                </c:pt>
                <c:pt idx="438">
                  <c:v>4.0690881354303876E-2</c:v>
                </c:pt>
                <c:pt idx="439">
                  <c:v>4.0690881354303876E-2</c:v>
                </c:pt>
                <c:pt idx="440">
                  <c:v>4.0690881354303876E-2</c:v>
                </c:pt>
                <c:pt idx="441">
                  <c:v>4.0690881354303876E-2</c:v>
                </c:pt>
                <c:pt idx="442">
                  <c:v>4.0690881354303876E-2</c:v>
                </c:pt>
                <c:pt idx="443">
                  <c:v>4.0690881354303876E-2</c:v>
                </c:pt>
                <c:pt idx="444">
                  <c:v>4.0690881354303876E-2</c:v>
                </c:pt>
                <c:pt idx="445">
                  <c:v>4.0690881354303876E-2</c:v>
                </c:pt>
                <c:pt idx="446">
                  <c:v>4.0690881354303876E-2</c:v>
                </c:pt>
                <c:pt idx="447">
                  <c:v>4.0690881354303876E-2</c:v>
                </c:pt>
                <c:pt idx="448">
                  <c:v>4.0690881354303876E-2</c:v>
                </c:pt>
                <c:pt idx="449">
                  <c:v>4.0690881354303876E-2</c:v>
                </c:pt>
                <c:pt idx="450">
                  <c:v>4.0690881354303876E-2</c:v>
                </c:pt>
                <c:pt idx="451">
                  <c:v>4.0690881354303876E-2</c:v>
                </c:pt>
                <c:pt idx="452">
                  <c:v>4.0690881354303876E-2</c:v>
                </c:pt>
                <c:pt idx="453">
                  <c:v>4.0690881354303876E-2</c:v>
                </c:pt>
                <c:pt idx="454">
                  <c:v>4.0690881354303876E-2</c:v>
                </c:pt>
                <c:pt idx="455">
                  <c:v>4.0690881354303876E-2</c:v>
                </c:pt>
                <c:pt idx="456">
                  <c:v>4.0690881354303876E-2</c:v>
                </c:pt>
                <c:pt idx="457">
                  <c:v>4.0690881354303876E-2</c:v>
                </c:pt>
                <c:pt idx="458">
                  <c:v>4.0690881354303876E-2</c:v>
                </c:pt>
                <c:pt idx="459">
                  <c:v>4.0690881354303876E-2</c:v>
                </c:pt>
                <c:pt idx="460">
                  <c:v>4.0690881354303876E-2</c:v>
                </c:pt>
                <c:pt idx="461">
                  <c:v>4.0690881354303876E-2</c:v>
                </c:pt>
                <c:pt idx="462">
                  <c:v>4.0690881354303876E-2</c:v>
                </c:pt>
                <c:pt idx="463">
                  <c:v>4.0690881354303876E-2</c:v>
                </c:pt>
                <c:pt idx="464">
                  <c:v>4.0690881354303876E-2</c:v>
                </c:pt>
                <c:pt idx="465">
                  <c:v>4.0690881354303876E-2</c:v>
                </c:pt>
                <c:pt idx="466">
                  <c:v>4.0690881354303876E-2</c:v>
                </c:pt>
                <c:pt idx="467">
                  <c:v>4.0690881354303876E-2</c:v>
                </c:pt>
                <c:pt idx="468">
                  <c:v>4.0690881354303876E-2</c:v>
                </c:pt>
                <c:pt idx="469">
                  <c:v>4.0690881354303876E-2</c:v>
                </c:pt>
                <c:pt idx="470">
                  <c:v>4.0690881354303876E-2</c:v>
                </c:pt>
                <c:pt idx="471">
                  <c:v>4.0690881354303876E-2</c:v>
                </c:pt>
                <c:pt idx="472">
                  <c:v>4.0690881354303876E-2</c:v>
                </c:pt>
                <c:pt idx="473">
                  <c:v>4.0690881354303876E-2</c:v>
                </c:pt>
                <c:pt idx="474">
                  <c:v>4.0690881354303876E-2</c:v>
                </c:pt>
                <c:pt idx="475">
                  <c:v>4.0690881354303876E-2</c:v>
                </c:pt>
                <c:pt idx="476">
                  <c:v>4.0690881354303876E-2</c:v>
                </c:pt>
                <c:pt idx="477">
                  <c:v>4.0690881354303876E-2</c:v>
                </c:pt>
                <c:pt idx="478">
                  <c:v>4.0690881354303876E-2</c:v>
                </c:pt>
                <c:pt idx="479">
                  <c:v>4.0690881354303876E-2</c:v>
                </c:pt>
                <c:pt idx="480">
                  <c:v>4.0690881354303876E-2</c:v>
                </c:pt>
                <c:pt idx="481">
                  <c:v>4.0690881354303876E-2</c:v>
                </c:pt>
                <c:pt idx="482">
                  <c:v>4.0690881354303876E-2</c:v>
                </c:pt>
                <c:pt idx="483">
                  <c:v>4.0690881354303876E-2</c:v>
                </c:pt>
                <c:pt idx="484">
                  <c:v>4.0690881354303876E-2</c:v>
                </c:pt>
                <c:pt idx="485">
                  <c:v>4.0690881354303876E-2</c:v>
                </c:pt>
                <c:pt idx="486">
                  <c:v>4.0690881354303876E-2</c:v>
                </c:pt>
                <c:pt idx="487">
                  <c:v>4.0690881354303876E-2</c:v>
                </c:pt>
                <c:pt idx="488">
                  <c:v>4.0690881354303876E-2</c:v>
                </c:pt>
                <c:pt idx="489">
                  <c:v>4.0690881354303876E-2</c:v>
                </c:pt>
                <c:pt idx="490">
                  <c:v>4.0690881354303876E-2</c:v>
                </c:pt>
                <c:pt idx="491">
                  <c:v>4.0690881354303876E-2</c:v>
                </c:pt>
                <c:pt idx="492">
                  <c:v>4.0690881354303876E-2</c:v>
                </c:pt>
                <c:pt idx="493">
                  <c:v>4.0690881354303876E-2</c:v>
                </c:pt>
                <c:pt idx="494">
                  <c:v>4.0690881354303876E-2</c:v>
                </c:pt>
                <c:pt idx="495">
                  <c:v>4.0690881354303876E-2</c:v>
                </c:pt>
                <c:pt idx="496">
                  <c:v>4.0690881354303876E-2</c:v>
                </c:pt>
                <c:pt idx="497">
                  <c:v>4.0690881354303876E-2</c:v>
                </c:pt>
                <c:pt idx="498">
                  <c:v>4.0690881354303876E-2</c:v>
                </c:pt>
                <c:pt idx="499">
                  <c:v>4.0690881354303876E-2</c:v>
                </c:pt>
                <c:pt idx="500">
                  <c:v>4.0690881354303876E-2</c:v>
                </c:pt>
                <c:pt idx="501">
                  <c:v>4.0690881354303876E-2</c:v>
                </c:pt>
                <c:pt idx="502">
                  <c:v>4.0690881354303876E-2</c:v>
                </c:pt>
                <c:pt idx="503">
                  <c:v>4.0690881354303876E-2</c:v>
                </c:pt>
                <c:pt idx="504">
                  <c:v>4.0690881354303876E-2</c:v>
                </c:pt>
                <c:pt idx="505">
                  <c:v>4.0690881354303876E-2</c:v>
                </c:pt>
                <c:pt idx="506">
                  <c:v>4.0690881354303876E-2</c:v>
                </c:pt>
                <c:pt idx="507">
                  <c:v>4.0690881354303876E-2</c:v>
                </c:pt>
                <c:pt idx="508">
                  <c:v>4.0690881354303876E-2</c:v>
                </c:pt>
                <c:pt idx="509">
                  <c:v>4.0690881354303876E-2</c:v>
                </c:pt>
                <c:pt idx="510">
                  <c:v>4.0690881354303876E-2</c:v>
                </c:pt>
                <c:pt idx="511">
                  <c:v>4.0690881354303876E-2</c:v>
                </c:pt>
                <c:pt idx="512">
                  <c:v>4.0690881354303876E-2</c:v>
                </c:pt>
                <c:pt idx="513">
                  <c:v>4.0690881354303876E-2</c:v>
                </c:pt>
                <c:pt idx="514">
                  <c:v>4.0690881354303876E-2</c:v>
                </c:pt>
                <c:pt idx="515">
                  <c:v>4.0690881354303876E-2</c:v>
                </c:pt>
                <c:pt idx="516">
                  <c:v>4.0690881354303876E-2</c:v>
                </c:pt>
                <c:pt idx="517">
                  <c:v>4.0690881354303876E-2</c:v>
                </c:pt>
                <c:pt idx="518">
                  <c:v>4.0690881354303876E-2</c:v>
                </c:pt>
                <c:pt idx="519">
                  <c:v>4.0690881354303876E-2</c:v>
                </c:pt>
                <c:pt idx="520">
                  <c:v>4.0690881354303876E-2</c:v>
                </c:pt>
                <c:pt idx="521">
                  <c:v>4.0690881354303876E-2</c:v>
                </c:pt>
                <c:pt idx="522">
                  <c:v>4.0690881354303876E-2</c:v>
                </c:pt>
                <c:pt idx="523">
                  <c:v>4.0690881354303876E-2</c:v>
                </c:pt>
                <c:pt idx="524">
                  <c:v>4.0690881354303876E-2</c:v>
                </c:pt>
                <c:pt idx="525">
                  <c:v>4.0690881354303876E-2</c:v>
                </c:pt>
                <c:pt idx="526">
                  <c:v>4.0690881354303876E-2</c:v>
                </c:pt>
                <c:pt idx="527">
                  <c:v>4.0690881354303876E-2</c:v>
                </c:pt>
                <c:pt idx="528">
                  <c:v>4.0690881354303876E-2</c:v>
                </c:pt>
                <c:pt idx="529">
                  <c:v>4.0690881354303876E-2</c:v>
                </c:pt>
                <c:pt idx="530">
                  <c:v>4.0690881354303876E-2</c:v>
                </c:pt>
                <c:pt idx="531">
                  <c:v>4.0690881354303876E-2</c:v>
                </c:pt>
                <c:pt idx="532">
                  <c:v>4.0690881354303876E-2</c:v>
                </c:pt>
                <c:pt idx="533">
                  <c:v>4.0690881354303876E-2</c:v>
                </c:pt>
                <c:pt idx="534">
                  <c:v>4.0690881354303876E-2</c:v>
                </c:pt>
                <c:pt idx="535">
                  <c:v>4.0690881354303876E-2</c:v>
                </c:pt>
                <c:pt idx="536">
                  <c:v>4.0690881354303876E-2</c:v>
                </c:pt>
                <c:pt idx="537">
                  <c:v>4.0690881354303876E-2</c:v>
                </c:pt>
                <c:pt idx="538">
                  <c:v>4.0690881354303876E-2</c:v>
                </c:pt>
                <c:pt idx="539">
                  <c:v>4.0690881354303876E-2</c:v>
                </c:pt>
                <c:pt idx="540">
                  <c:v>4.0690881354303876E-2</c:v>
                </c:pt>
                <c:pt idx="541">
                  <c:v>4.0690881354303876E-2</c:v>
                </c:pt>
                <c:pt idx="542">
                  <c:v>4.0690881354303876E-2</c:v>
                </c:pt>
                <c:pt idx="543">
                  <c:v>4.0690881354303876E-2</c:v>
                </c:pt>
                <c:pt idx="544">
                  <c:v>4.0690881354303876E-2</c:v>
                </c:pt>
                <c:pt idx="545">
                  <c:v>4.0690881354303876E-2</c:v>
                </c:pt>
                <c:pt idx="546">
                  <c:v>4.0690881354303876E-2</c:v>
                </c:pt>
                <c:pt idx="547">
                  <c:v>4.0690881354303876E-2</c:v>
                </c:pt>
                <c:pt idx="548">
                  <c:v>4.0690881354303876E-2</c:v>
                </c:pt>
                <c:pt idx="549">
                  <c:v>4.0690881354303876E-2</c:v>
                </c:pt>
                <c:pt idx="550">
                  <c:v>4.0690881354303876E-2</c:v>
                </c:pt>
                <c:pt idx="551">
                  <c:v>4.0690881354303876E-2</c:v>
                </c:pt>
                <c:pt idx="552">
                  <c:v>4.0690881354303876E-2</c:v>
                </c:pt>
                <c:pt idx="553">
                  <c:v>4.0690881354303876E-2</c:v>
                </c:pt>
                <c:pt idx="554">
                  <c:v>4.0690881354303876E-2</c:v>
                </c:pt>
                <c:pt idx="555">
                  <c:v>4.0690881354303876E-2</c:v>
                </c:pt>
                <c:pt idx="556">
                  <c:v>4.0690881354303876E-2</c:v>
                </c:pt>
                <c:pt idx="557">
                  <c:v>4.0690881354303876E-2</c:v>
                </c:pt>
                <c:pt idx="558">
                  <c:v>4.0690881354303876E-2</c:v>
                </c:pt>
                <c:pt idx="559">
                  <c:v>4.0690881354303876E-2</c:v>
                </c:pt>
                <c:pt idx="560">
                  <c:v>4.0690881354303876E-2</c:v>
                </c:pt>
                <c:pt idx="561">
                  <c:v>4.0690881354303876E-2</c:v>
                </c:pt>
                <c:pt idx="562">
                  <c:v>4.0690881354303876E-2</c:v>
                </c:pt>
                <c:pt idx="563">
                  <c:v>4.0690881354303876E-2</c:v>
                </c:pt>
                <c:pt idx="564">
                  <c:v>4.0690881354303876E-2</c:v>
                </c:pt>
                <c:pt idx="565">
                  <c:v>4.0690881354303876E-2</c:v>
                </c:pt>
                <c:pt idx="566">
                  <c:v>4.0690881354303876E-2</c:v>
                </c:pt>
                <c:pt idx="567">
                  <c:v>4.0690881354303876E-2</c:v>
                </c:pt>
                <c:pt idx="568">
                  <c:v>4.0690881354303876E-2</c:v>
                </c:pt>
                <c:pt idx="569">
                  <c:v>4.0690881354303876E-2</c:v>
                </c:pt>
                <c:pt idx="570">
                  <c:v>4.0690881354303876E-2</c:v>
                </c:pt>
                <c:pt idx="571">
                  <c:v>4.0690881354303876E-2</c:v>
                </c:pt>
                <c:pt idx="572">
                  <c:v>4.0690881354303876E-2</c:v>
                </c:pt>
                <c:pt idx="573">
                  <c:v>4.0690881354303876E-2</c:v>
                </c:pt>
                <c:pt idx="574">
                  <c:v>4.0690881354303876E-2</c:v>
                </c:pt>
                <c:pt idx="575">
                  <c:v>4.0690881354303876E-2</c:v>
                </c:pt>
                <c:pt idx="576">
                  <c:v>4.0690881354303876E-2</c:v>
                </c:pt>
                <c:pt idx="577">
                  <c:v>4.0690881354303876E-2</c:v>
                </c:pt>
                <c:pt idx="578">
                  <c:v>4.0690881354303876E-2</c:v>
                </c:pt>
                <c:pt idx="579">
                  <c:v>4.0690881354303876E-2</c:v>
                </c:pt>
                <c:pt idx="580">
                  <c:v>4.0690881354303876E-2</c:v>
                </c:pt>
                <c:pt idx="581">
                  <c:v>4.0690881354303876E-2</c:v>
                </c:pt>
                <c:pt idx="582">
                  <c:v>4.0690881354303876E-2</c:v>
                </c:pt>
                <c:pt idx="583">
                  <c:v>4.0690881354303876E-2</c:v>
                </c:pt>
                <c:pt idx="584">
                  <c:v>4.0690881354303876E-2</c:v>
                </c:pt>
                <c:pt idx="585">
                  <c:v>4.0690881354303876E-2</c:v>
                </c:pt>
                <c:pt idx="586">
                  <c:v>4.0690881354303876E-2</c:v>
                </c:pt>
                <c:pt idx="587">
                  <c:v>4.0690881354303876E-2</c:v>
                </c:pt>
                <c:pt idx="588">
                  <c:v>4.0690881354303876E-2</c:v>
                </c:pt>
                <c:pt idx="589">
                  <c:v>4.0690881354303876E-2</c:v>
                </c:pt>
                <c:pt idx="590">
                  <c:v>4.0690881354303876E-2</c:v>
                </c:pt>
                <c:pt idx="591">
                  <c:v>4.0690881354303876E-2</c:v>
                </c:pt>
                <c:pt idx="592">
                  <c:v>4.0690881354303876E-2</c:v>
                </c:pt>
                <c:pt idx="593">
                  <c:v>4.0690881354303876E-2</c:v>
                </c:pt>
                <c:pt idx="594">
                  <c:v>4.0690881354303876E-2</c:v>
                </c:pt>
                <c:pt idx="595">
                  <c:v>4.0690881354303876E-2</c:v>
                </c:pt>
                <c:pt idx="596">
                  <c:v>4.0690881354303876E-2</c:v>
                </c:pt>
                <c:pt idx="597">
                  <c:v>4.0690881354303876E-2</c:v>
                </c:pt>
                <c:pt idx="598">
                  <c:v>4.0690881354303876E-2</c:v>
                </c:pt>
                <c:pt idx="599">
                  <c:v>4.0690881354303876E-2</c:v>
                </c:pt>
                <c:pt idx="600">
                  <c:v>4.0690881354303876E-2</c:v>
                </c:pt>
                <c:pt idx="601">
                  <c:v>4.0690881354303876E-2</c:v>
                </c:pt>
                <c:pt idx="602">
                  <c:v>4.0690881354303876E-2</c:v>
                </c:pt>
                <c:pt idx="603">
                  <c:v>4.0690881354303876E-2</c:v>
                </c:pt>
                <c:pt idx="604">
                  <c:v>4.0690881354303876E-2</c:v>
                </c:pt>
                <c:pt idx="605">
                  <c:v>4.0690881354303876E-2</c:v>
                </c:pt>
                <c:pt idx="606">
                  <c:v>4.0690881354303876E-2</c:v>
                </c:pt>
                <c:pt idx="607">
                  <c:v>4.0690881354303876E-2</c:v>
                </c:pt>
                <c:pt idx="608">
                  <c:v>4.0690881354303876E-2</c:v>
                </c:pt>
                <c:pt idx="609">
                  <c:v>4.0690881354303876E-2</c:v>
                </c:pt>
                <c:pt idx="610">
                  <c:v>4.0690881354303876E-2</c:v>
                </c:pt>
                <c:pt idx="611">
                  <c:v>4.0690881354303876E-2</c:v>
                </c:pt>
                <c:pt idx="612">
                  <c:v>4.0690881354303876E-2</c:v>
                </c:pt>
                <c:pt idx="613">
                  <c:v>4.0690881354303876E-2</c:v>
                </c:pt>
                <c:pt idx="614">
                  <c:v>4.0690881354303876E-2</c:v>
                </c:pt>
                <c:pt idx="615">
                  <c:v>4.0690881354303876E-2</c:v>
                </c:pt>
                <c:pt idx="616">
                  <c:v>4.0690881354303876E-2</c:v>
                </c:pt>
                <c:pt idx="617">
                  <c:v>4.0690881354303876E-2</c:v>
                </c:pt>
                <c:pt idx="618">
                  <c:v>4.0690881354303876E-2</c:v>
                </c:pt>
                <c:pt idx="619">
                  <c:v>4.0690881354303876E-2</c:v>
                </c:pt>
                <c:pt idx="620">
                  <c:v>4.0690881354303876E-2</c:v>
                </c:pt>
                <c:pt idx="621">
                  <c:v>4.0690881354303876E-2</c:v>
                </c:pt>
                <c:pt idx="622">
                  <c:v>4.0690881354303876E-2</c:v>
                </c:pt>
                <c:pt idx="623">
                  <c:v>4.0690881354303876E-2</c:v>
                </c:pt>
                <c:pt idx="624">
                  <c:v>4.0690881354303876E-2</c:v>
                </c:pt>
                <c:pt idx="625">
                  <c:v>4.0690881354303876E-2</c:v>
                </c:pt>
                <c:pt idx="626">
                  <c:v>4.0690881354303876E-2</c:v>
                </c:pt>
                <c:pt idx="627">
                  <c:v>4.0690881354303876E-2</c:v>
                </c:pt>
                <c:pt idx="628">
                  <c:v>4.0690881354303876E-2</c:v>
                </c:pt>
                <c:pt idx="629">
                  <c:v>4.0690881354303876E-2</c:v>
                </c:pt>
                <c:pt idx="630">
                  <c:v>4.0690881354303876E-2</c:v>
                </c:pt>
                <c:pt idx="631">
                  <c:v>4.0690881354303876E-2</c:v>
                </c:pt>
                <c:pt idx="632">
                  <c:v>4.0690881354303876E-2</c:v>
                </c:pt>
                <c:pt idx="633">
                  <c:v>4.0690881354303876E-2</c:v>
                </c:pt>
                <c:pt idx="634">
                  <c:v>4.0690881354303876E-2</c:v>
                </c:pt>
                <c:pt idx="635">
                  <c:v>4.0690881354303876E-2</c:v>
                </c:pt>
                <c:pt idx="636">
                  <c:v>4.0690881354303876E-2</c:v>
                </c:pt>
                <c:pt idx="637">
                  <c:v>4.0690881354303876E-2</c:v>
                </c:pt>
                <c:pt idx="638">
                  <c:v>4.0690881354303876E-2</c:v>
                </c:pt>
                <c:pt idx="639">
                  <c:v>4.0690881354303876E-2</c:v>
                </c:pt>
                <c:pt idx="640">
                  <c:v>4.0690881354303876E-2</c:v>
                </c:pt>
                <c:pt idx="641">
                  <c:v>4.0690881354303876E-2</c:v>
                </c:pt>
                <c:pt idx="642">
                  <c:v>4.0690881354303876E-2</c:v>
                </c:pt>
                <c:pt idx="643">
                  <c:v>4.0690881354303876E-2</c:v>
                </c:pt>
                <c:pt idx="644">
                  <c:v>4.0690881354303876E-2</c:v>
                </c:pt>
                <c:pt idx="645">
                  <c:v>4.0690881354303876E-2</c:v>
                </c:pt>
                <c:pt idx="646">
                  <c:v>4.0690881354303876E-2</c:v>
                </c:pt>
                <c:pt idx="647">
                  <c:v>4.0690881354303876E-2</c:v>
                </c:pt>
                <c:pt idx="648">
                  <c:v>4.0690881354303876E-2</c:v>
                </c:pt>
                <c:pt idx="649">
                  <c:v>4.0690881354303876E-2</c:v>
                </c:pt>
                <c:pt idx="650">
                  <c:v>4.0690881354303876E-2</c:v>
                </c:pt>
                <c:pt idx="651">
                  <c:v>4.0690881354303876E-2</c:v>
                </c:pt>
                <c:pt idx="652">
                  <c:v>4.0690881354303876E-2</c:v>
                </c:pt>
                <c:pt idx="653">
                  <c:v>4.0690881354303876E-2</c:v>
                </c:pt>
                <c:pt idx="654">
                  <c:v>4.0690881354303876E-2</c:v>
                </c:pt>
                <c:pt idx="655">
                  <c:v>4.0690881354303876E-2</c:v>
                </c:pt>
                <c:pt idx="656">
                  <c:v>4.0690881354303876E-2</c:v>
                </c:pt>
                <c:pt idx="657">
                  <c:v>4.0690881354303876E-2</c:v>
                </c:pt>
                <c:pt idx="658">
                  <c:v>4.0690881354303876E-2</c:v>
                </c:pt>
                <c:pt idx="659">
                  <c:v>4.0690881354303876E-2</c:v>
                </c:pt>
                <c:pt idx="660">
                  <c:v>4.0690881354303876E-2</c:v>
                </c:pt>
                <c:pt idx="661">
                  <c:v>4.0690881354303876E-2</c:v>
                </c:pt>
                <c:pt idx="662">
                  <c:v>4.0690881354303876E-2</c:v>
                </c:pt>
                <c:pt idx="663">
                  <c:v>4.0690881354303876E-2</c:v>
                </c:pt>
                <c:pt idx="664">
                  <c:v>4.0690881354303876E-2</c:v>
                </c:pt>
                <c:pt idx="665">
                  <c:v>4.0690881354303876E-2</c:v>
                </c:pt>
                <c:pt idx="666">
                  <c:v>4.0690881354303876E-2</c:v>
                </c:pt>
                <c:pt idx="667">
                  <c:v>4.0690881354303876E-2</c:v>
                </c:pt>
                <c:pt idx="668">
                  <c:v>4.0690881354303876E-2</c:v>
                </c:pt>
                <c:pt idx="669">
                  <c:v>4.0690881354303876E-2</c:v>
                </c:pt>
                <c:pt idx="670">
                  <c:v>4.0690881354303876E-2</c:v>
                </c:pt>
                <c:pt idx="671">
                  <c:v>4.0690881354303876E-2</c:v>
                </c:pt>
                <c:pt idx="672">
                  <c:v>4.0690881354303876E-2</c:v>
                </c:pt>
                <c:pt idx="673">
                  <c:v>4.0690881354303876E-2</c:v>
                </c:pt>
                <c:pt idx="674">
                  <c:v>4.0690881354303876E-2</c:v>
                </c:pt>
                <c:pt idx="675">
                  <c:v>4.0690881354303876E-2</c:v>
                </c:pt>
                <c:pt idx="676">
                  <c:v>4.0690881354303876E-2</c:v>
                </c:pt>
                <c:pt idx="677">
                  <c:v>4.0690881354303876E-2</c:v>
                </c:pt>
                <c:pt idx="678">
                  <c:v>4.0690881354303876E-2</c:v>
                </c:pt>
                <c:pt idx="679">
                  <c:v>4.0690881354303876E-2</c:v>
                </c:pt>
                <c:pt idx="680">
                  <c:v>4.0690881354303876E-2</c:v>
                </c:pt>
                <c:pt idx="681">
                  <c:v>4.0690881354303876E-2</c:v>
                </c:pt>
                <c:pt idx="682">
                  <c:v>4.0690881354303876E-2</c:v>
                </c:pt>
                <c:pt idx="683">
                  <c:v>4.0690881354303876E-2</c:v>
                </c:pt>
                <c:pt idx="684">
                  <c:v>4.0690881354303876E-2</c:v>
                </c:pt>
                <c:pt idx="685">
                  <c:v>4.0690881354303876E-2</c:v>
                </c:pt>
                <c:pt idx="686">
                  <c:v>4.0690881354303876E-2</c:v>
                </c:pt>
                <c:pt idx="687">
                  <c:v>4.0690881354303876E-2</c:v>
                </c:pt>
                <c:pt idx="688">
                  <c:v>4.0690881354303876E-2</c:v>
                </c:pt>
                <c:pt idx="689">
                  <c:v>4.0690881354303876E-2</c:v>
                </c:pt>
                <c:pt idx="690">
                  <c:v>4.0690881354303876E-2</c:v>
                </c:pt>
                <c:pt idx="691">
                  <c:v>4.0690881354303876E-2</c:v>
                </c:pt>
                <c:pt idx="692">
                  <c:v>4.0690881354303876E-2</c:v>
                </c:pt>
                <c:pt idx="693">
                  <c:v>4.0690881354303876E-2</c:v>
                </c:pt>
                <c:pt idx="694">
                  <c:v>4.0690881354303876E-2</c:v>
                </c:pt>
                <c:pt idx="695">
                  <c:v>4.0690881354303876E-2</c:v>
                </c:pt>
                <c:pt idx="696">
                  <c:v>4.0690881354303876E-2</c:v>
                </c:pt>
                <c:pt idx="697">
                  <c:v>4.0690881354303876E-2</c:v>
                </c:pt>
                <c:pt idx="698">
                  <c:v>4.0690881354303876E-2</c:v>
                </c:pt>
                <c:pt idx="699">
                  <c:v>4.0690881354303876E-2</c:v>
                </c:pt>
                <c:pt idx="700">
                  <c:v>4.0690881354303876E-2</c:v>
                </c:pt>
                <c:pt idx="701">
                  <c:v>4.0690881354303876E-2</c:v>
                </c:pt>
                <c:pt idx="702">
                  <c:v>4.0690881354303876E-2</c:v>
                </c:pt>
                <c:pt idx="703">
                  <c:v>4.0690881354303876E-2</c:v>
                </c:pt>
                <c:pt idx="704">
                  <c:v>4.0690881354303876E-2</c:v>
                </c:pt>
                <c:pt idx="705">
                  <c:v>4.0690881354303876E-2</c:v>
                </c:pt>
                <c:pt idx="706">
                  <c:v>4.0690881354303876E-2</c:v>
                </c:pt>
                <c:pt idx="707">
                  <c:v>4.0690881354303876E-2</c:v>
                </c:pt>
                <c:pt idx="708">
                  <c:v>4.0690881354303876E-2</c:v>
                </c:pt>
                <c:pt idx="709">
                  <c:v>4.0690881354303876E-2</c:v>
                </c:pt>
                <c:pt idx="710">
                  <c:v>4.0690881354303876E-2</c:v>
                </c:pt>
                <c:pt idx="711">
                  <c:v>4.0690881354303876E-2</c:v>
                </c:pt>
                <c:pt idx="712">
                  <c:v>4.0690881354303876E-2</c:v>
                </c:pt>
                <c:pt idx="713">
                  <c:v>4.0690881354303876E-2</c:v>
                </c:pt>
                <c:pt idx="714">
                  <c:v>4.0690881354303876E-2</c:v>
                </c:pt>
                <c:pt idx="715">
                  <c:v>4.0690881354303876E-2</c:v>
                </c:pt>
                <c:pt idx="716">
                  <c:v>4.0690881354303876E-2</c:v>
                </c:pt>
                <c:pt idx="717">
                  <c:v>4.0690881354303876E-2</c:v>
                </c:pt>
                <c:pt idx="718">
                  <c:v>4.0690881354303876E-2</c:v>
                </c:pt>
                <c:pt idx="719">
                  <c:v>4.0690881354303876E-2</c:v>
                </c:pt>
                <c:pt idx="720">
                  <c:v>4.0690881354303876E-2</c:v>
                </c:pt>
                <c:pt idx="721">
                  <c:v>4.0690881354303876E-2</c:v>
                </c:pt>
                <c:pt idx="722">
                  <c:v>4.0690881354303876E-2</c:v>
                </c:pt>
                <c:pt idx="723">
                  <c:v>4.0690881354303876E-2</c:v>
                </c:pt>
                <c:pt idx="724">
                  <c:v>4.0690881354303876E-2</c:v>
                </c:pt>
                <c:pt idx="725">
                  <c:v>4.0690881354303876E-2</c:v>
                </c:pt>
                <c:pt idx="726">
                  <c:v>4.0690881354303876E-2</c:v>
                </c:pt>
                <c:pt idx="727">
                  <c:v>4.0690881354303876E-2</c:v>
                </c:pt>
                <c:pt idx="728">
                  <c:v>4.0690881354303876E-2</c:v>
                </c:pt>
                <c:pt idx="729">
                  <c:v>4.0690881354303876E-2</c:v>
                </c:pt>
                <c:pt idx="730">
                  <c:v>4.0690881354303876E-2</c:v>
                </c:pt>
                <c:pt idx="731">
                  <c:v>4.0690881354303876E-2</c:v>
                </c:pt>
                <c:pt idx="732">
                  <c:v>4.0690881354303876E-2</c:v>
                </c:pt>
                <c:pt idx="733">
                  <c:v>4.0690881354303876E-2</c:v>
                </c:pt>
                <c:pt idx="734">
                  <c:v>4.0690881354303876E-2</c:v>
                </c:pt>
                <c:pt idx="735">
                  <c:v>4.0690881354303876E-2</c:v>
                </c:pt>
                <c:pt idx="736">
                  <c:v>4.0690881354303876E-2</c:v>
                </c:pt>
                <c:pt idx="737">
                  <c:v>4.0690881354303876E-2</c:v>
                </c:pt>
                <c:pt idx="738">
                  <c:v>4.0690881354303876E-2</c:v>
                </c:pt>
                <c:pt idx="739">
                  <c:v>4.0690881354303876E-2</c:v>
                </c:pt>
                <c:pt idx="740">
                  <c:v>4.0690881354303876E-2</c:v>
                </c:pt>
                <c:pt idx="741">
                  <c:v>4.0690881354303876E-2</c:v>
                </c:pt>
                <c:pt idx="742">
                  <c:v>4.0690881354303876E-2</c:v>
                </c:pt>
                <c:pt idx="743">
                  <c:v>4.0690881354303876E-2</c:v>
                </c:pt>
                <c:pt idx="744">
                  <c:v>4.0690881354303876E-2</c:v>
                </c:pt>
                <c:pt idx="745">
                  <c:v>4.0690881354303876E-2</c:v>
                </c:pt>
                <c:pt idx="746">
                  <c:v>4.0690881354303876E-2</c:v>
                </c:pt>
                <c:pt idx="747">
                  <c:v>4.0690881354303876E-2</c:v>
                </c:pt>
                <c:pt idx="748">
                  <c:v>4.0690881354303876E-2</c:v>
                </c:pt>
                <c:pt idx="749">
                  <c:v>4.0690881354303876E-2</c:v>
                </c:pt>
                <c:pt idx="750">
                  <c:v>4.0690881354303876E-2</c:v>
                </c:pt>
                <c:pt idx="751">
                  <c:v>4.0690881354303876E-2</c:v>
                </c:pt>
                <c:pt idx="752">
                  <c:v>4.0690881354303876E-2</c:v>
                </c:pt>
                <c:pt idx="753">
                  <c:v>4.0690881354303876E-2</c:v>
                </c:pt>
                <c:pt idx="754">
                  <c:v>4.0690881354303876E-2</c:v>
                </c:pt>
                <c:pt idx="755">
                  <c:v>4.0690881354303876E-2</c:v>
                </c:pt>
                <c:pt idx="756">
                  <c:v>4.0690881354303876E-2</c:v>
                </c:pt>
                <c:pt idx="757">
                  <c:v>4.0690881354303876E-2</c:v>
                </c:pt>
                <c:pt idx="758">
                  <c:v>4.0690881354303876E-2</c:v>
                </c:pt>
                <c:pt idx="759">
                  <c:v>4.0690881354303876E-2</c:v>
                </c:pt>
                <c:pt idx="760">
                  <c:v>4.0690881354303876E-2</c:v>
                </c:pt>
                <c:pt idx="761">
                  <c:v>4.0690881354303876E-2</c:v>
                </c:pt>
                <c:pt idx="762">
                  <c:v>4.0690881354303876E-2</c:v>
                </c:pt>
                <c:pt idx="763">
                  <c:v>4.0690881354303876E-2</c:v>
                </c:pt>
                <c:pt idx="764">
                  <c:v>4.0690881354303876E-2</c:v>
                </c:pt>
                <c:pt idx="765">
                  <c:v>4.0690881354303876E-2</c:v>
                </c:pt>
                <c:pt idx="766">
                  <c:v>4.0690881354303876E-2</c:v>
                </c:pt>
                <c:pt idx="767">
                  <c:v>4.0690881354303876E-2</c:v>
                </c:pt>
                <c:pt idx="768">
                  <c:v>4.0690881354303876E-2</c:v>
                </c:pt>
                <c:pt idx="769">
                  <c:v>4.0690881354303876E-2</c:v>
                </c:pt>
                <c:pt idx="770">
                  <c:v>4.0690881354303876E-2</c:v>
                </c:pt>
                <c:pt idx="771">
                  <c:v>4.0690881354303876E-2</c:v>
                </c:pt>
                <c:pt idx="772">
                  <c:v>4.0690881354303876E-2</c:v>
                </c:pt>
                <c:pt idx="773">
                  <c:v>4.0690881354303876E-2</c:v>
                </c:pt>
                <c:pt idx="774">
                  <c:v>4.0690881354303876E-2</c:v>
                </c:pt>
                <c:pt idx="775">
                  <c:v>4.0690881354303876E-2</c:v>
                </c:pt>
                <c:pt idx="776">
                  <c:v>4.0690881354303876E-2</c:v>
                </c:pt>
                <c:pt idx="777">
                  <c:v>4.0690881354303876E-2</c:v>
                </c:pt>
                <c:pt idx="778">
                  <c:v>4.0690881354303876E-2</c:v>
                </c:pt>
                <c:pt idx="779">
                  <c:v>4.0690881354303876E-2</c:v>
                </c:pt>
                <c:pt idx="780">
                  <c:v>4.0690881354303876E-2</c:v>
                </c:pt>
                <c:pt idx="781">
                  <c:v>4.0690881354303876E-2</c:v>
                </c:pt>
                <c:pt idx="782">
                  <c:v>4.0690881354303876E-2</c:v>
                </c:pt>
                <c:pt idx="783">
                  <c:v>4.0690881354303876E-2</c:v>
                </c:pt>
                <c:pt idx="784">
                  <c:v>4.0690881354303876E-2</c:v>
                </c:pt>
                <c:pt idx="785">
                  <c:v>4.0690881354303876E-2</c:v>
                </c:pt>
                <c:pt idx="786">
                  <c:v>4.0690881354303876E-2</c:v>
                </c:pt>
                <c:pt idx="787">
                  <c:v>4.0690881354303876E-2</c:v>
                </c:pt>
                <c:pt idx="788">
                  <c:v>4.0690881354303876E-2</c:v>
                </c:pt>
                <c:pt idx="789">
                  <c:v>4.0690881354303876E-2</c:v>
                </c:pt>
                <c:pt idx="790">
                  <c:v>4.0690881354303876E-2</c:v>
                </c:pt>
                <c:pt idx="791">
                  <c:v>4.0690881354303876E-2</c:v>
                </c:pt>
                <c:pt idx="792">
                  <c:v>4.0690881354303876E-2</c:v>
                </c:pt>
                <c:pt idx="793">
                  <c:v>4.0690881354303876E-2</c:v>
                </c:pt>
                <c:pt idx="794">
                  <c:v>4.0690881354303876E-2</c:v>
                </c:pt>
                <c:pt idx="795">
                  <c:v>4.0690881354303876E-2</c:v>
                </c:pt>
                <c:pt idx="796">
                  <c:v>4.0690881354303876E-2</c:v>
                </c:pt>
                <c:pt idx="797">
                  <c:v>4.0690881354303876E-2</c:v>
                </c:pt>
                <c:pt idx="798">
                  <c:v>4.0690881354303876E-2</c:v>
                </c:pt>
                <c:pt idx="799">
                  <c:v>4.0690881354303876E-2</c:v>
                </c:pt>
                <c:pt idx="800">
                  <c:v>4.0690881354303876E-2</c:v>
                </c:pt>
                <c:pt idx="801">
                  <c:v>4.0690881354303876E-2</c:v>
                </c:pt>
                <c:pt idx="802">
                  <c:v>4.0690881354303876E-2</c:v>
                </c:pt>
                <c:pt idx="803">
                  <c:v>4.0690881354303876E-2</c:v>
                </c:pt>
                <c:pt idx="804">
                  <c:v>4.0690881354303876E-2</c:v>
                </c:pt>
                <c:pt idx="805">
                  <c:v>4.0690881354303876E-2</c:v>
                </c:pt>
                <c:pt idx="806">
                  <c:v>4.0690881354303876E-2</c:v>
                </c:pt>
                <c:pt idx="807">
                  <c:v>4.0690881354303876E-2</c:v>
                </c:pt>
                <c:pt idx="808">
                  <c:v>4.0690881354303876E-2</c:v>
                </c:pt>
                <c:pt idx="809">
                  <c:v>4.0690881354303876E-2</c:v>
                </c:pt>
                <c:pt idx="810">
                  <c:v>4.0690881354303876E-2</c:v>
                </c:pt>
                <c:pt idx="811">
                  <c:v>4.0690881354303876E-2</c:v>
                </c:pt>
                <c:pt idx="812">
                  <c:v>4.0690881354303876E-2</c:v>
                </c:pt>
                <c:pt idx="813">
                  <c:v>4.0690881354303876E-2</c:v>
                </c:pt>
                <c:pt idx="814">
                  <c:v>4.0690881354303876E-2</c:v>
                </c:pt>
                <c:pt idx="815">
                  <c:v>4.0690881354303876E-2</c:v>
                </c:pt>
                <c:pt idx="816">
                  <c:v>4.0690881354303876E-2</c:v>
                </c:pt>
                <c:pt idx="817">
                  <c:v>4.0690881354303876E-2</c:v>
                </c:pt>
                <c:pt idx="818">
                  <c:v>4.0690881354303876E-2</c:v>
                </c:pt>
                <c:pt idx="819">
                  <c:v>4.0690881354303876E-2</c:v>
                </c:pt>
                <c:pt idx="820">
                  <c:v>4.0690881354303876E-2</c:v>
                </c:pt>
                <c:pt idx="821">
                  <c:v>4.0690881354303876E-2</c:v>
                </c:pt>
                <c:pt idx="822">
                  <c:v>4.0690881354303876E-2</c:v>
                </c:pt>
                <c:pt idx="823">
                  <c:v>4.0690881354303876E-2</c:v>
                </c:pt>
                <c:pt idx="824">
                  <c:v>4.0690881354303876E-2</c:v>
                </c:pt>
                <c:pt idx="825">
                  <c:v>4.0690881354303876E-2</c:v>
                </c:pt>
                <c:pt idx="826">
                  <c:v>4.0690881354303876E-2</c:v>
                </c:pt>
                <c:pt idx="827">
                  <c:v>4.0690881354303876E-2</c:v>
                </c:pt>
                <c:pt idx="828">
                  <c:v>4.0690881354303876E-2</c:v>
                </c:pt>
                <c:pt idx="829">
                  <c:v>4.0690881354303876E-2</c:v>
                </c:pt>
                <c:pt idx="830">
                  <c:v>4.0690881354303876E-2</c:v>
                </c:pt>
                <c:pt idx="831">
                  <c:v>4.0690881354303876E-2</c:v>
                </c:pt>
                <c:pt idx="832">
                  <c:v>4.0690881354303876E-2</c:v>
                </c:pt>
                <c:pt idx="833">
                  <c:v>4.0690881354303876E-2</c:v>
                </c:pt>
                <c:pt idx="834">
                  <c:v>4.0690881354303876E-2</c:v>
                </c:pt>
                <c:pt idx="835">
                  <c:v>4.0690881354303876E-2</c:v>
                </c:pt>
                <c:pt idx="836">
                  <c:v>4.0690881354303876E-2</c:v>
                </c:pt>
                <c:pt idx="837">
                  <c:v>4.0690881354303876E-2</c:v>
                </c:pt>
                <c:pt idx="838">
                  <c:v>4.0690881354303876E-2</c:v>
                </c:pt>
                <c:pt idx="839">
                  <c:v>4.0690881354303876E-2</c:v>
                </c:pt>
                <c:pt idx="840">
                  <c:v>4.0690881354303876E-2</c:v>
                </c:pt>
                <c:pt idx="841">
                  <c:v>4.0690881354303876E-2</c:v>
                </c:pt>
                <c:pt idx="842">
                  <c:v>4.0690881354303876E-2</c:v>
                </c:pt>
                <c:pt idx="843">
                  <c:v>4.0690881354303876E-2</c:v>
                </c:pt>
                <c:pt idx="844">
                  <c:v>4.0690881354303876E-2</c:v>
                </c:pt>
                <c:pt idx="845">
                  <c:v>4.0690881354303876E-2</c:v>
                </c:pt>
                <c:pt idx="846">
                  <c:v>4.0690881354303876E-2</c:v>
                </c:pt>
                <c:pt idx="847">
                  <c:v>4.0690881354303876E-2</c:v>
                </c:pt>
                <c:pt idx="848">
                  <c:v>4.0690881354303876E-2</c:v>
                </c:pt>
                <c:pt idx="849">
                  <c:v>4.0690881354303876E-2</c:v>
                </c:pt>
                <c:pt idx="850">
                  <c:v>4.0690881354303876E-2</c:v>
                </c:pt>
                <c:pt idx="851">
                  <c:v>4.0690881354303876E-2</c:v>
                </c:pt>
                <c:pt idx="852">
                  <c:v>4.0690881354303876E-2</c:v>
                </c:pt>
                <c:pt idx="853">
                  <c:v>4.0690881354303876E-2</c:v>
                </c:pt>
                <c:pt idx="854">
                  <c:v>4.0690881354303876E-2</c:v>
                </c:pt>
                <c:pt idx="855">
                  <c:v>4.0690881354303876E-2</c:v>
                </c:pt>
                <c:pt idx="856">
                  <c:v>4.0690881354303876E-2</c:v>
                </c:pt>
                <c:pt idx="857">
                  <c:v>4.0690881354303876E-2</c:v>
                </c:pt>
                <c:pt idx="858">
                  <c:v>4.0690881354303876E-2</c:v>
                </c:pt>
                <c:pt idx="859">
                  <c:v>4.0690881354303876E-2</c:v>
                </c:pt>
                <c:pt idx="860">
                  <c:v>4.0690881354303876E-2</c:v>
                </c:pt>
                <c:pt idx="861">
                  <c:v>4.0690881354303876E-2</c:v>
                </c:pt>
                <c:pt idx="862">
                  <c:v>4.0690881354303876E-2</c:v>
                </c:pt>
                <c:pt idx="863">
                  <c:v>4.0690881354303876E-2</c:v>
                </c:pt>
                <c:pt idx="864">
                  <c:v>4.0690881354303876E-2</c:v>
                </c:pt>
                <c:pt idx="865">
                  <c:v>4.0690881354303876E-2</c:v>
                </c:pt>
                <c:pt idx="866">
                  <c:v>4.0690881354303876E-2</c:v>
                </c:pt>
                <c:pt idx="867">
                  <c:v>4.0690881354303876E-2</c:v>
                </c:pt>
                <c:pt idx="868">
                  <c:v>4.0690881354303876E-2</c:v>
                </c:pt>
                <c:pt idx="869">
                  <c:v>4.0690881354303876E-2</c:v>
                </c:pt>
                <c:pt idx="870">
                  <c:v>4.0690881354303876E-2</c:v>
                </c:pt>
                <c:pt idx="871">
                  <c:v>4.0690881354303876E-2</c:v>
                </c:pt>
                <c:pt idx="872">
                  <c:v>4.0690881354303876E-2</c:v>
                </c:pt>
                <c:pt idx="873">
                  <c:v>4.0690881354303876E-2</c:v>
                </c:pt>
                <c:pt idx="874">
                  <c:v>4.0690881354303876E-2</c:v>
                </c:pt>
                <c:pt idx="875">
                  <c:v>4.0690881354303876E-2</c:v>
                </c:pt>
                <c:pt idx="876">
                  <c:v>4.0690881354303876E-2</c:v>
                </c:pt>
                <c:pt idx="877">
                  <c:v>4.0690881354303876E-2</c:v>
                </c:pt>
                <c:pt idx="878">
                  <c:v>4.0690881354303876E-2</c:v>
                </c:pt>
                <c:pt idx="879">
                  <c:v>4.0690881354303876E-2</c:v>
                </c:pt>
                <c:pt idx="880">
                  <c:v>4.0690881354303876E-2</c:v>
                </c:pt>
                <c:pt idx="881">
                  <c:v>4.0690881354303876E-2</c:v>
                </c:pt>
                <c:pt idx="882">
                  <c:v>4.0690881354303876E-2</c:v>
                </c:pt>
                <c:pt idx="883">
                  <c:v>4.0690881354303876E-2</c:v>
                </c:pt>
                <c:pt idx="884">
                  <c:v>4.0690881354303876E-2</c:v>
                </c:pt>
                <c:pt idx="885">
                  <c:v>4.0690881354303876E-2</c:v>
                </c:pt>
                <c:pt idx="886">
                  <c:v>4.0690881354303876E-2</c:v>
                </c:pt>
                <c:pt idx="887">
                  <c:v>4.0690881354303876E-2</c:v>
                </c:pt>
                <c:pt idx="888">
                  <c:v>4.0690881354303876E-2</c:v>
                </c:pt>
                <c:pt idx="889">
                  <c:v>4.0690881354303876E-2</c:v>
                </c:pt>
                <c:pt idx="890">
                  <c:v>4.0690881354303876E-2</c:v>
                </c:pt>
                <c:pt idx="891">
                  <c:v>4.0690881354303876E-2</c:v>
                </c:pt>
                <c:pt idx="892">
                  <c:v>4.0690881354303876E-2</c:v>
                </c:pt>
                <c:pt idx="893">
                  <c:v>4.0690881354303876E-2</c:v>
                </c:pt>
                <c:pt idx="894">
                  <c:v>4.0690881354303876E-2</c:v>
                </c:pt>
                <c:pt idx="895">
                  <c:v>4.0690881354303876E-2</c:v>
                </c:pt>
                <c:pt idx="896">
                  <c:v>4.0690881354303876E-2</c:v>
                </c:pt>
                <c:pt idx="897">
                  <c:v>4.0690881354303876E-2</c:v>
                </c:pt>
                <c:pt idx="898">
                  <c:v>4.0690881354303876E-2</c:v>
                </c:pt>
                <c:pt idx="899">
                  <c:v>4.0690881354303876E-2</c:v>
                </c:pt>
                <c:pt idx="900">
                  <c:v>4.0690881354303876E-2</c:v>
                </c:pt>
                <c:pt idx="901">
                  <c:v>4.0690881354303876E-2</c:v>
                </c:pt>
                <c:pt idx="902">
                  <c:v>4.0690881354303876E-2</c:v>
                </c:pt>
                <c:pt idx="903">
                  <c:v>4.0690881354303876E-2</c:v>
                </c:pt>
                <c:pt idx="904">
                  <c:v>4.0690881354303876E-2</c:v>
                </c:pt>
                <c:pt idx="905">
                  <c:v>4.0690881354303876E-2</c:v>
                </c:pt>
                <c:pt idx="906">
                  <c:v>4.0690881354303876E-2</c:v>
                </c:pt>
                <c:pt idx="907">
                  <c:v>4.0690881354303876E-2</c:v>
                </c:pt>
                <c:pt idx="908">
                  <c:v>4.0690881354303876E-2</c:v>
                </c:pt>
                <c:pt idx="909">
                  <c:v>4.0690881354303876E-2</c:v>
                </c:pt>
                <c:pt idx="910">
                  <c:v>4.0690881354303876E-2</c:v>
                </c:pt>
                <c:pt idx="911">
                  <c:v>4.0690881354303876E-2</c:v>
                </c:pt>
                <c:pt idx="912">
                  <c:v>4.0690881354303876E-2</c:v>
                </c:pt>
                <c:pt idx="913">
                  <c:v>4.0690881354303876E-2</c:v>
                </c:pt>
                <c:pt idx="914">
                  <c:v>4.0690881354303876E-2</c:v>
                </c:pt>
                <c:pt idx="915">
                  <c:v>4.0690881354303876E-2</c:v>
                </c:pt>
                <c:pt idx="916">
                  <c:v>4.0690881354303876E-2</c:v>
                </c:pt>
                <c:pt idx="917">
                  <c:v>4.0690881354303876E-2</c:v>
                </c:pt>
                <c:pt idx="918">
                  <c:v>4.0690881354303876E-2</c:v>
                </c:pt>
                <c:pt idx="919">
                  <c:v>4.0690881354303876E-2</c:v>
                </c:pt>
                <c:pt idx="920">
                  <c:v>4.0690881354303876E-2</c:v>
                </c:pt>
                <c:pt idx="921">
                  <c:v>4.0690881354303876E-2</c:v>
                </c:pt>
                <c:pt idx="922">
                  <c:v>4.0690881354303876E-2</c:v>
                </c:pt>
                <c:pt idx="923">
                  <c:v>4.0690881354303876E-2</c:v>
                </c:pt>
                <c:pt idx="924">
                  <c:v>4.0690881354303876E-2</c:v>
                </c:pt>
                <c:pt idx="925">
                  <c:v>4.0690881354303876E-2</c:v>
                </c:pt>
                <c:pt idx="926">
                  <c:v>4.0690881354303876E-2</c:v>
                </c:pt>
                <c:pt idx="927">
                  <c:v>4.0690881354303876E-2</c:v>
                </c:pt>
                <c:pt idx="928">
                  <c:v>4.0690881354303876E-2</c:v>
                </c:pt>
                <c:pt idx="929">
                  <c:v>4.0690881354303876E-2</c:v>
                </c:pt>
                <c:pt idx="930">
                  <c:v>4.0690881354303876E-2</c:v>
                </c:pt>
                <c:pt idx="931">
                  <c:v>4.0690881354303876E-2</c:v>
                </c:pt>
                <c:pt idx="932">
                  <c:v>4.0690881354303876E-2</c:v>
                </c:pt>
                <c:pt idx="933">
                  <c:v>4.0690881354303876E-2</c:v>
                </c:pt>
                <c:pt idx="934">
                  <c:v>4.0690881354303876E-2</c:v>
                </c:pt>
                <c:pt idx="935">
                  <c:v>4.0690881354303876E-2</c:v>
                </c:pt>
                <c:pt idx="936">
                  <c:v>4.0690881354303876E-2</c:v>
                </c:pt>
                <c:pt idx="937">
                  <c:v>4.0690881354303876E-2</c:v>
                </c:pt>
                <c:pt idx="938">
                  <c:v>4.0690881354303876E-2</c:v>
                </c:pt>
                <c:pt idx="939">
                  <c:v>4.0690881354303876E-2</c:v>
                </c:pt>
                <c:pt idx="940">
                  <c:v>4.0690881354303876E-2</c:v>
                </c:pt>
                <c:pt idx="941">
                  <c:v>4.0690881354303876E-2</c:v>
                </c:pt>
                <c:pt idx="942">
                  <c:v>4.0690881354303876E-2</c:v>
                </c:pt>
                <c:pt idx="943">
                  <c:v>4.0690881354303876E-2</c:v>
                </c:pt>
                <c:pt idx="944">
                  <c:v>4.0690881354303876E-2</c:v>
                </c:pt>
                <c:pt idx="945">
                  <c:v>4.0690881354303876E-2</c:v>
                </c:pt>
                <c:pt idx="946">
                  <c:v>4.0690881354303876E-2</c:v>
                </c:pt>
                <c:pt idx="947">
                  <c:v>4.0690881354303876E-2</c:v>
                </c:pt>
                <c:pt idx="948">
                  <c:v>4.0690881354303876E-2</c:v>
                </c:pt>
                <c:pt idx="949">
                  <c:v>4.0690881354303876E-2</c:v>
                </c:pt>
                <c:pt idx="950">
                  <c:v>4.0690881354303876E-2</c:v>
                </c:pt>
                <c:pt idx="951">
                  <c:v>4.0690881354303876E-2</c:v>
                </c:pt>
                <c:pt idx="952">
                  <c:v>4.0690881354303876E-2</c:v>
                </c:pt>
                <c:pt idx="953">
                  <c:v>4.0690881354303876E-2</c:v>
                </c:pt>
                <c:pt idx="954">
                  <c:v>4.0690881354303876E-2</c:v>
                </c:pt>
                <c:pt idx="955">
                  <c:v>4.0690881354303876E-2</c:v>
                </c:pt>
                <c:pt idx="956">
                  <c:v>4.0690881354303876E-2</c:v>
                </c:pt>
                <c:pt idx="957">
                  <c:v>4.0690881354303876E-2</c:v>
                </c:pt>
                <c:pt idx="958">
                  <c:v>4.0690881354303876E-2</c:v>
                </c:pt>
                <c:pt idx="959">
                  <c:v>4.0690881354303876E-2</c:v>
                </c:pt>
                <c:pt idx="960">
                  <c:v>4.0690881354303876E-2</c:v>
                </c:pt>
                <c:pt idx="961">
                  <c:v>4.0690881354303876E-2</c:v>
                </c:pt>
                <c:pt idx="962">
                  <c:v>4.0690881354303876E-2</c:v>
                </c:pt>
                <c:pt idx="963">
                  <c:v>4.0690881354303876E-2</c:v>
                </c:pt>
                <c:pt idx="964">
                  <c:v>4.0690881354303876E-2</c:v>
                </c:pt>
                <c:pt idx="965">
                  <c:v>4.0690881354303876E-2</c:v>
                </c:pt>
                <c:pt idx="966">
                  <c:v>4.0690881354303876E-2</c:v>
                </c:pt>
                <c:pt idx="967">
                  <c:v>4.0690881354303876E-2</c:v>
                </c:pt>
                <c:pt idx="968">
                  <c:v>4.0690881354303876E-2</c:v>
                </c:pt>
                <c:pt idx="969">
                  <c:v>4.0690881354303876E-2</c:v>
                </c:pt>
                <c:pt idx="970">
                  <c:v>4.0690881354303876E-2</c:v>
                </c:pt>
                <c:pt idx="971">
                  <c:v>4.0690881354303876E-2</c:v>
                </c:pt>
                <c:pt idx="972">
                  <c:v>4.0690881354303876E-2</c:v>
                </c:pt>
                <c:pt idx="973">
                  <c:v>4.0690881354303876E-2</c:v>
                </c:pt>
                <c:pt idx="974">
                  <c:v>4.0690881354303876E-2</c:v>
                </c:pt>
                <c:pt idx="975">
                  <c:v>4.0690881354303876E-2</c:v>
                </c:pt>
                <c:pt idx="976">
                  <c:v>4.0690881354303876E-2</c:v>
                </c:pt>
                <c:pt idx="977">
                  <c:v>4.0690881354303876E-2</c:v>
                </c:pt>
                <c:pt idx="978">
                  <c:v>4.0690881354303876E-2</c:v>
                </c:pt>
                <c:pt idx="979">
                  <c:v>4.0690881354303876E-2</c:v>
                </c:pt>
                <c:pt idx="980">
                  <c:v>4.0690881354303876E-2</c:v>
                </c:pt>
                <c:pt idx="981">
                  <c:v>4.0690881354303876E-2</c:v>
                </c:pt>
                <c:pt idx="982">
                  <c:v>4.0690881354303876E-2</c:v>
                </c:pt>
                <c:pt idx="983">
                  <c:v>4.0690881354303876E-2</c:v>
                </c:pt>
                <c:pt idx="984">
                  <c:v>4.0690881354303876E-2</c:v>
                </c:pt>
                <c:pt idx="985">
                  <c:v>4.0690881354303876E-2</c:v>
                </c:pt>
                <c:pt idx="986">
                  <c:v>4.0690881354303876E-2</c:v>
                </c:pt>
                <c:pt idx="987">
                  <c:v>4.0690881354303876E-2</c:v>
                </c:pt>
                <c:pt idx="988">
                  <c:v>4.0690881354303876E-2</c:v>
                </c:pt>
                <c:pt idx="989">
                  <c:v>4.0690881354303876E-2</c:v>
                </c:pt>
                <c:pt idx="990">
                  <c:v>4.0690881354303876E-2</c:v>
                </c:pt>
                <c:pt idx="991">
                  <c:v>4.0690881354303876E-2</c:v>
                </c:pt>
                <c:pt idx="992">
                  <c:v>4.0690881354303876E-2</c:v>
                </c:pt>
                <c:pt idx="993">
                  <c:v>4.0690881354303876E-2</c:v>
                </c:pt>
                <c:pt idx="994">
                  <c:v>4.0690881354303876E-2</c:v>
                </c:pt>
                <c:pt idx="995">
                  <c:v>4.0690881354303876E-2</c:v>
                </c:pt>
                <c:pt idx="996">
                  <c:v>4.0690881354303876E-2</c:v>
                </c:pt>
                <c:pt idx="997">
                  <c:v>4.0690881354303876E-2</c:v>
                </c:pt>
                <c:pt idx="998">
                  <c:v>4.0690881354303876E-2</c:v>
                </c:pt>
                <c:pt idx="999">
                  <c:v>4.0690881354303876E-2</c:v>
                </c:pt>
              </c:numCache>
            </c:numRef>
          </c:yVal>
          <c:smooth val="1"/>
          <c:extLst>
            <c:ext xmlns:c16="http://schemas.microsoft.com/office/drawing/2014/chart" uri="{C3380CC4-5D6E-409C-BE32-E72D297353CC}">
              <c16:uniqueId val="{00000003-457C-47AA-9BBE-442C6D659777}"/>
            </c:ext>
          </c:extLst>
        </c:ser>
        <c:ser>
          <c:idx val="4"/>
          <c:order val="4"/>
          <c:spPr>
            <a:ln w="19050" cap="rnd">
              <a:solidFill>
                <a:schemeClr val="accent5"/>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Sheet1!$F$1:$F$1000</c:f>
              <c:numCache>
                <c:formatCode>General</c:formatCode>
                <c:ptCount val="1000"/>
                <c:pt idx="0">
                  <c:v>0.6323252677178699</c:v>
                </c:pt>
                <c:pt idx="1">
                  <c:v>0.6323252677178699</c:v>
                </c:pt>
                <c:pt idx="2">
                  <c:v>0.61153872072137161</c:v>
                </c:pt>
                <c:pt idx="3">
                  <c:v>0.61153872072137161</c:v>
                </c:pt>
                <c:pt idx="4">
                  <c:v>0.61153872072137161</c:v>
                </c:pt>
                <c:pt idx="5">
                  <c:v>0.61153872072137161</c:v>
                </c:pt>
                <c:pt idx="6">
                  <c:v>0.61153872072137161</c:v>
                </c:pt>
                <c:pt idx="7">
                  <c:v>0.61153872072137161</c:v>
                </c:pt>
                <c:pt idx="8">
                  <c:v>0.61153872072137161</c:v>
                </c:pt>
                <c:pt idx="9">
                  <c:v>0.61153872072137161</c:v>
                </c:pt>
                <c:pt idx="10">
                  <c:v>0.61153872072137161</c:v>
                </c:pt>
                <c:pt idx="11">
                  <c:v>0.61153872072137161</c:v>
                </c:pt>
                <c:pt idx="12">
                  <c:v>0.61153872072137161</c:v>
                </c:pt>
                <c:pt idx="13">
                  <c:v>0.61153872072137161</c:v>
                </c:pt>
                <c:pt idx="14">
                  <c:v>0.61153872072137161</c:v>
                </c:pt>
                <c:pt idx="15">
                  <c:v>0.61153872072137161</c:v>
                </c:pt>
                <c:pt idx="16">
                  <c:v>0.4248063143080486</c:v>
                </c:pt>
                <c:pt idx="17">
                  <c:v>0.4248063143080486</c:v>
                </c:pt>
                <c:pt idx="18">
                  <c:v>0.4248063143080486</c:v>
                </c:pt>
                <c:pt idx="19">
                  <c:v>0.4248063143080486</c:v>
                </c:pt>
                <c:pt idx="20">
                  <c:v>0.4248063143080486</c:v>
                </c:pt>
                <c:pt idx="21">
                  <c:v>0.4248063143080486</c:v>
                </c:pt>
                <c:pt idx="22">
                  <c:v>0.4248063143080486</c:v>
                </c:pt>
                <c:pt idx="23">
                  <c:v>0.4248063143080486</c:v>
                </c:pt>
                <c:pt idx="24">
                  <c:v>0.4248063143080486</c:v>
                </c:pt>
                <c:pt idx="25">
                  <c:v>0.4248063143080486</c:v>
                </c:pt>
                <c:pt idx="26">
                  <c:v>0.4248063143080486</c:v>
                </c:pt>
                <c:pt idx="27">
                  <c:v>0.4248063143080486</c:v>
                </c:pt>
                <c:pt idx="28">
                  <c:v>0.4248063143080486</c:v>
                </c:pt>
                <c:pt idx="29">
                  <c:v>0.4248063143080486</c:v>
                </c:pt>
                <c:pt idx="30">
                  <c:v>0.4248063143080486</c:v>
                </c:pt>
                <c:pt idx="31">
                  <c:v>0.4248063143080486</c:v>
                </c:pt>
                <c:pt idx="32">
                  <c:v>0.4248063143080486</c:v>
                </c:pt>
                <c:pt idx="33">
                  <c:v>0.4248063143080486</c:v>
                </c:pt>
                <c:pt idx="34">
                  <c:v>0.4248063143080486</c:v>
                </c:pt>
                <c:pt idx="35">
                  <c:v>0.4248063143080486</c:v>
                </c:pt>
                <c:pt idx="36">
                  <c:v>0.4248063143080486</c:v>
                </c:pt>
                <c:pt idx="37">
                  <c:v>0.4248063143080486</c:v>
                </c:pt>
                <c:pt idx="38">
                  <c:v>0.4248063143080486</c:v>
                </c:pt>
                <c:pt idx="39">
                  <c:v>0.4248063143080486</c:v>
                </c:pt>
                <c:pt idx="40">
                  <c:v>0.4248063143080486</c:v>
                </c:pt>
                <c:pt idx="41">
                  <c:v>0.4248063143080486</c:v>
                </c:pt>
                <c:pt idx="42">
                  <c:v>0.4248063143080486</c:v>
                </c:pt>
                <c:pt idx="43">
                  <c:v>0.3516153650810856</c:v>
                </c:pt>
                <c:pt idx="44">
                  <c:v>0.3516153650810856</c:v>
                </c:pt>
                <c:pt idx="45">
                  <c:v>0.3516153650810856</c:v>
                </c:pt>
                <c:pt idx="46">
                  <c:v>0.3516153650810856</c:v>
                </c:pt>
                <c:pt idx="47">
                  <c:v>0.3516153650810856</c:v>
                </c:pt>
                <c:pt idx="48">
                  <c:v>0.3516153650810856</c:v>
                </c:pt>
                <c:pt idx="49">
                  <c:v>0.3516153650810856</c:v>
                </c:pt>
                <c:pt idx="50">
                  <c:v>0.3516153650810856</c:v>
                </c:pt>
                <c:pt idx="51">
                  <c:v>0.26908350585234586</c:v>
                </c:pt>
                <c:pt idx="52">
                  <c:v>0.26908350585234586</c:v>
                </c:pt>
                <c:pt idx="53">
                  <c:v>0.26908350585234586</c:v>
                </c:pt>
                <c:pt idx="54">
                  <c:v>0.26908350585234586</c:v>
                </c:pt>
                <c:pt idx="55">
                  <c:v>0.26908350585234586</c:v>
                </c:pt>
                <c:pt idx="56">
                  <c:v>0.26908350585234586</c:v>
                </c:pt>
                <c:pt idx="57">
                  <c:v>0.26908350585234586</c:v>
                </c:pt>
                <c:pt idx="58">
                  <c:v>0.26908350585234586</c:v>
                </c:pt>
                <c:pt idx="59">
                  <c:v>0.26908350585234586</c:v>
                </c:pt>
                <c:pt idx="60">
                  <c:v>0.26908350585234586</c:v>
                </c:pt>
                <c:pt idx="61">
                  <c:v>0.26908350585234586</c:v>
                </c:pt>
                <c:pt idx="62">
                  <c:v>0.26908350585234586</c:v>
                </c:pt>
                <c:pt idx="63">
                  <c:v>0.26908350585234586</c:v>
                </c:pt>
                <c:pt idx="64">
                  <c:v>0.26908350585234586</c:v>
                </c:pt>
                <c:pt idx="65">
                  <c:v>0.26908350585234586</c:v>
                </c:pt>
                <c:pt idx="66">
                  <c:v>0.26908350585234586</c:v>
                </c:pt>
                <c:pt idx="67">
                  <c:v>0.26908350585234586</c:v>
                </c:pt>
                <c:pt idx="68">
                  <c:v>0.26908350585234586</c:v>
                </c:pt>
                <c:pt idx="69">
                  <c:v>0.26908350585234586</c:v>
                </c:pt>
                <c:pt idx="70">
                  <c:v>0.26908350585234586</c:v>
                </c:pt>
                <c:pt idx="71">
                  <c:v>0.26908350585234586</c:v>
                </c:pt>
                <c:pt idx="72">
                  <c:v>0.26908350585234586</c:v>
                </c:pt>
                <c:pt idx="73">
                  <c:v>0.26908350585234586</c:v>
                </c:pt>
                <c:pt idx="74">
                  <c:v>0.26908350585234586</c:v>
                </c:pt>
                <c:pt idx="75">
                  <c:v>0.26908350585234586</c:v>
                </c:pt>
                <c:pt idx="76">
                  <c:v>0.26908350585234586</c:v>
                </c:pt>
                <c:pt idx="77">
                  <c:v>0.26908350585234586</c:v>
                </c:pt>
                <c:pt idx="78">
                  <c:v>0.26908350585234586</c:v>
                </c:pt>
                <c:pt idx="79">
                  <c:v>0.26908350585234586</c:v>
                </c:pt>
                <c:pt idx="80">
                  <c:v>0.26908350585234586</c:v>
                </c:pt>
                <c:pt idx="81">
                  <c:v>0.26908350585234586</c:v>
                </c:pt>
                <c:pt idx="82">
                  <c:v>0.26908350585234586</c:v>
                </c:pt>
                <c:pt idx="83">
                  <c:v>0.26908350585234586</c:v>
                </c:pt>
                <c:pt idx="84">
                  <c:v>0.26908350585234586</c:v>
                </c:pt>
                <c:pt idx="85">
                  <c:v>0.26908350585234586</c:v>
                </c:pt>
                <c:pt idx="86">
                  <c:v>0.26908350585234586</c:v>
                </c:pt>
                <c:pt idx="87">
                  <c:v>2.5791845594908547E-2</c:v>
                </c:pt>
                <c:pt idx="88">
                  <c:v>5.3088968454850782E-4</c:v>
                </c:pt>
                <c:pt idx="89">
                  <c:v>5.3088968454850782E-4</c:v>
                </c:pt>
                <c:pt idx="90">
                  <c:v>5.3088968454850782E-4</c:v>
                </c:pt>
                <c:pt idx="91">
                  <c:v>1.068501381842335E-4</c:v>
                </c:pt>
                <c:pt idx="92">
                  <c:v>1.068501381842335E-4</c:v>
                </c:pt>
                <c:pt idx="93">
                  <c:v>1.068501381842335E-4</c:v>
                </c:pt>
                <c:pt idx="94">
                  <c:v>1.068501381842335E-4</c:v>
                </c:pt>
                <c:pt idx="95">
                  <c:v>1.068501381842335E-4</c:v>
                </c:pt>
                <c:pt idx="96">
                  <c:v>7.9122624908389838E-5</c:v>
                </c:pt>
                <c:pt idx="97">
                  <c:v>7.9122624908389838E-5</c:v>
                </c:pt>
                <c:pt idx="98">
                  <c:v>7.9122624908389838E-5</c:v>
                </c:pt>
                <c:pt idx="99">
                  <c:v>7.9122624908389838E-5</c:v>
                </c:pt>
                <c:pt idx="100">
                  <c:v>7.9122624908389838E-5</c:v>
                </c:pt>
                <c:pt idx="101">
                  <c:v>7.9122624908389838E-5</c:v>
                </c:pt>
                <c:pt idx="102">
                  <c:v>7.9122624908389838E-5</c:v>
                </c:pt>
                <c:pt idx="103">
                  <c:v>7.9122624908389838E-5</c:v>
                </c:pt>
                <c:pt idx="104">
                  <c:v>7.9122624908389838E-5</c:v>
                </c:pt>
                <c:pt idx="105">
                  <c:v>7.9122624908389838E-5</c:v>
                </c:pt>
                <c:pt idx="106">
                  <c:v>7.9122624908389838E-5</c:v>
                </c:pt>
                <c:pt idx="107">
                  <c:v>7.9122624908389838E-5</c:v>
                </c:pt>
                <c:pt idx="108">
                  <c:v>7.9122624908389838E-5</c:v>
                </c:pt>
                <c:pt idx="109">
                  <c:v>7.9122624908389838E-5</c:v>
                </c:pt>
                <c:pt idx="110">
                  <c:v>7.9122624908389838E-5</c:v>
                </c:pt>
                <c:pt idx="111">
                  <c:v>7.9122624908389838E-5</c:v>
                </c:pt>
                <c:pt idx="112">
                  <c:v>7.9122624908389838E-5</c:v>
                </c:pt>
                <c:pt idx="113">
                  <c:v>7.9122624908389838E-5</c:v>
                </c:pt>
                <c:pt idx="114">
                  <c:v>7.9122624908389838E-5</c:v>
                </c:pt>
                <c:pt idx="115">
                  <c:v>7.9122624908389838E-5</c:v>
                </c:pt>
                <c:pt idx="116">
                  <c:v>7.9122624908389838E-5</c:v>
                </c:pt>
                <c:pt idx="117">
                  <c:v>7.9122624908389838E-5</c:v>
                </c:pt>
                <c:pt idx="118">
                  <c:v>7.9122624908389838E-5</c:v>
                </c:pt>
                <c:pt idx="119">
                  <c:v>7.9122624908389838E-5</c:v>
                </c:pt>
                <c:pt idx="120">
                  <c:v>7.9122624908389838E-5</c:v>
                </c:pt>
                <c:pt idx="121">
                  <c:v>7.9122624908389838E-5</c:v>
                </c:pt>
                <c:pt idx="122">
                  <c:v>7.9122624908389838E-5</c:v>
                </c:pt>
                <c:pt idx="123">
                  <c:v>7.9122624908389838E-5</c:v>
                </c:pt>
                <c:pt idx="124">
                  <c:v>7.9122624908389838E-5</c:v>
                </c:pt>
                <c:pt idx="125">
                  <c:v>7.9122624908389838E-5</c:v>
                </c:pt>
                <c:pt idx="126">
                  <c:v>7.9122624908389838E-5</c:v>
                </c:pt>
                <c:pt idx="127">
                  <c:v>7.9122624908389838E-5</c:v>
                </c:pt>
                <c:pt idx="128">
                  <c:v>7.9122624908389838E-5</c:v>
                </c:pt>
                <c:pt idx="129">
                  <c:v>7.9122624908389838E-5</c:v>
                </c:pt>
                <c:pt idx="130">
                  <c:v>7.9122624908389838E-5</c:v>
                </c:pt>
                <c:pt idx="131">
                  <c:v>7.9122624908389838E-5</c:v>
                </c:pt>
                <c:pt idx="132">
                  <c:v>7.9122624908389838E-5</c:v>
                </c:pt>
                <c:pt idx="133">
                  <c:v>7.9122624908389838E-5</c:v>
                </c:pt>
                <c:pt idx="134">
                  <c:v>7.9122624908389838E-5</c:v>
                </c:pt>
                <c:pt idx="135">
                  <c:v>7.9122624908389838E-5</c:v>
                </c:pt>
                <c:pt idx="136">
                  <c:v>7.9122624908389838E-5</c:v>
                </c:pt>
                <c:pt idx="137">
                  <c:v>7.9122624908389838E-5</c:v>
                </c:pt>
                <c:pt idx="138">
                  <c:v>7.9122624908389838E-5</c:v>
                </c:pt>
                <c:pt idx="139">
                  <c:v>7.9122624908389838E-5</c:v>
                </c:pt>
                <c:pt idx="140">
                  <c:v>7.9122624908389838E-5</c:v>
                </c:pt>
                <c:pt idx="141">
                  <c:v>7.9122624908389838E-5</c:v>
                </c:pt>
                <c:pt idx="142">
                  <c:v>7.9122624908389838E-5</c:v>
                </c:pt>
                <c:pt idx="143">
                  <c:v>7.9122624908389838E-5</c:v>
                </c:pt>
                <c:pt idx="144">
                  <c:v>7.9122624908389838E-5</c:v>
                </c:pt>
                <c:pt idx="145">
                  <c:v>7.9122624908389838E-5</c:v>
                </c:pt>
                <c:pt idx="146">
                  <c:v>7.9122624908389838E-5</c:v>
                </c:pt>
                <c:pt idx="147">
                  <c:v>7.9122624908389838E-5</c:v>
                </c:pt>
                <c:pt idx="148">
                  <c:v>7.9122624908389838E-5</c:v>
                </c:pt>
                <c:pt idx="149">
                  <c:v>7.9122624908389838E-5</c:v>
                </c:pt>
                <c:pt idx="150">
                  <c:v>7.9122624908389838E-5</c:v>
                </c:pt>
                <c:pt idx="151">
                  <c:v>7.9122624908389838E-5</c:v>
                </c:pt>
                <c:pt idx="152">
                  <c:v>7.9122624908389838E-5</c:v>
                </c:pt>
                <c:pt idx="153">
                  <c:v>7.9122624908389838E-5</c:v>
                </c:pt>
                <c:pt idx="154">
                  <c:v>7.9122624908389838E-5</c:v>
                </c:pt>
                <c:pt idx="155">
                  <c:v>7.9122624908389838E-5</c:v>
                </c:pt>
                <c:pt idx="156">
                  <c:v>7.9122624908389838E-5</c:v>
                </c:pt>
                <c:pt idx="157">
                  <c:v>7.9122624908389838E-5</c:v>
                </c:pt>
                <c:pt idx="158">
                  <c:v>7.9122624908389838E-5</c:v>
                </c:pt>
                <c:pt idx="159">
                  <c:v>7.9122624908389838E-5</c:v>
                </c:pt>
                <c:pt idx="160">
                  <c:v>7.9122624908389838E-5</c:v>
                </c:pt>
                <c:pt idx="161">
                  <c:v>7.9122624908389838E-5</c:v>
                </c:pt>
                <c:pt idx="162">
                  <c:v>7.9122624908389838E-5</c:v>
                </c:pt>
                <c:pt idx="163">
                  <c:v>7.9122624908389838E-5</c:v>
                </c:pt>
                <c:pt idx="164">
                  <c:v>7.9122624908389838E-5</c:v>
                </c:pt>
                <c:pt idx="165">
                  <c:v>7.9122624908389838E-5</c:v>
                </c:pt>
                <c:pt idx="166">
                  <c:v>7.9122624908389838E-5</c:v>
                </c:pt>
                <c:pt idx="167">
                  <c:v>7.9122624908389838E-5</c:v>
                </c:pt>
                <c:pt idx="168">
                  <c:v>7.9122624908389838E-5</c:v>
                </c:pt>
                <c:pt idx="169">
                  <c:v>7.9122624908389838E-5</c:v>
                </c:pt>
                <c:pt idx="170">
                  <c:v>7.9122624908389838E-5</c:v>
                </c:pt>
                <c:pt idx="171">
                  <c:v>7.9122624908389838E-5</c:v>
                </c:pt>
                <c:pt idx="172">
                  <c:v>7.9122624908389838E-5</c:v>
                </c:pt>
                <c:pt idx="173">
                  <c:v>7.9122624908389838E-5</c:v>
                </c:pt>
                <c:pt idx="174">
                  <c:v>7.9122624908389838E-5</c:v>
                </c:pt>
                <c:pt idx="175">
                  <c:v>7.9122624908389838E-5</c:v>
                </c:pt>
                <c:pt idx="176">
                  <c:v>7.9122624908389838E-5</c:v>
                </c:pt>
                <c:pt idx="177">
                  <c:v>7.9122624908389838E-5</c:v>
                </c:pt>
                <c:pt idx="178">
                  <c:v>7.9122624908389838E-5</c:v>
                </c:pt>
                <c:pt idx="179">
                  <c:v>7.9122624908389838E-5</c:v>
                </c:pt>
                <c:pt idx="180">
                  <c:v>7.9122624908389838E-5</c:v>
                </c:pt>
                <c:pt idx="181">
                  <c:v>7.9122624908389838E-5</c:v>
                </c:pt>
                <c:pt idx="182">
                  <c:v>7.9122624908389838E-5</c:v>
                </c:pt>
                <c:pt idx="183">
                  <c:v>7.9122624908389838E-5</c:v>
                </c:pt>
                <c:pt idx="184">
                  <c:v>7.9122624908389838E-5</c:v>
                </c:pt>
                <c:pt idx="185">
                  <c:v>7.9122624908389838E-5</c:v>
                </c:pt>
                <c:pt idx="186">
                  <c:v>7.9122624908389838E-5</c:v>
                </c:pt>
                <c:pt idx="187">
                  <c:v>7.9122624908389838E-5</c:v>
                </c:pt>
                <c:pt idx="188">
                  <c:v>7.9122624908389838E-5</c:v>
                </c:pt>
                <c:pt idx="189">
                  <c:v>7.9122624908389838E-5</c:v>
                </c:pt>
                <c:pt idx="190">
                  <c:v>7.9122624908389838E-5</c:v>
                </c:pt>
                <c:pt idx="191">
                  <c:v>7.9122624908389838E-5</c:v>
                </c:pt>
                <c:pt idx="192">
                  <c:v>7.9122624908389838E-5</c:v>
                </c:pt>
                <c:pt idx="193">
                  <c:v>7.9122624908389838E-5</c:v>
                </c:pt>
                <c:pt idx="194">
                  <c:v>7.9122624908389838E-5</c:v>
                </c:pt>
                <c:pt idx="195">
                  <c:v>7.9122624908389838E-5</c:v>
                </c:pt>
                <c:pt idx="196">
                  <c:v>7.9122624908389838E-5</c:v>
                </c:pt>
                <c:pt idx="197">
                  <c:v>7.9122624908389838E-5</c:v>
                </c:pt>
                <c:pt idx="198">
                  <c:v>7.9122624908389838E-5</c:v>
                </c:pt>
                <c:pt idx="199">
                  <c:v>7.9122624908389838E-5</c:v>
                </c:pt>
                <c:pt idx="200">
                  <c:v>7.9122624908389838E-5</c:v>
                </c:pt>
                <c:pt idx="201">
                  <c:v>7.9122624908389838E-5</c:v>
                </c:pt>
                <c:pt idx="202">
                  <c:v>7.9122624908389838E-5</c:v>
                </c:pt>
                <c:pt idx="203">
                  <c:v>7.9122624908389838E-5</c:v>
                </c:pt>
                <c:pt idx="204">
                  <c:v>7.9122624908389838E-5</c:v>
                </c:pt>
                <c:pt idx="205">
                  <c:v>7.9122624908389838E-5</c:v>
                </c:pt>
                <c:pt idx="206">
                  <c:v>7.9122624908389838E-5</c:v>
                </c:pt>
                <c:pt idx="207">
                  <c:v>7.9122624908389838E-5</c:v>
                </c:pt>
                <c:pt idx="208">
                  <c:v>7.9122624908389838E-5</c:v>
                </c:pt>
                <c:pt idx="209">
                  <c:v>7.9122624908389838E-5</c:v>
                </c:pt>
                <c:pt idx="210">
                  <c:v>7.9122624908389838E-5</c:v>
                </c:pt>
                <c:pt idx="211">
                  <c:v>7.9122624908389838E-5</c:v>
                </c:pt>
                <c:pt idx="212">
                  <c:v>7.9122624908389838E-5</c:v>
                </c:pt>
                <c:pt idx="213">
                  <c:v>7.9122624908389838E-5</c:v>
                </c:pt>
                <c:pt idx="214">
                  <c:v>7.9122624908389838E-5</c:v>
                </c:pt>
                <c:pt idx="215">
                  <c:v>7.9122624908389838E-5</c:v>
                </c:pt>
                <c:pt idx="216">
                  <c:v>7.9122624908389838E-5</c:v>
                </c:pt>
                <c:pt idx="217">
                  <c:v>7.9122624908389838E-5</c:v>
                </c:pt>
                <c:pt idx="218">
                  <c:v>7.9122624908389838E-5</c:v>
                </c:pt>
                <c:pt idx="219">
                  <c:v>7.9122624908389838E-5</c:v>
                </c:pt>
                <c:pt idx="220">
                  <c:v>7.9122624908389838E-5</c:v>
                </c:pt>
                <c:pt idx="221">
                  <c:v>7.9122624908389838E-5</c:v>
                </c:pt>
                <c:pt idx="222">
                  <c:v>7.9122624908389838E-5</c:v>
                </c:pt>
                <c:pt idx="223">
                  <c:v>7.9122624908389838E-5</c:v>
                </c:pt>
                <c:pt idx="224">
                  <c:v>7.9122624908389838E-5</c:v>
                </c:pt>
                <c:pt idx="225">
                  <c:v>7.9122624908389838E-5</c:v>
                </c:pt>
                <c:pt idx="226">
                  <c:v>7.9122624908389838E-5</c:v>
                </c:pt>
                <c:pt idx="227">
                  <c:v>7.9122624908389838E-5</c:v>
                </c:pt>
                <c:pt idx="228">
                  <c:v>7.9122624908389838E-5</c:v>
                </c:pt>
                <c:pt idx="229">
                  <c:v>7.9122624908389838E-5</c:v>
                </c:pt>
                <c:pt idx="230">
                  <c:v>7.9122624908389838E-5</c:v>
                </c:pt>
                <c:pt idx="231">
                  <c:v>7.9122624908389838E-5</c:v>
                </c:pt>
                <c:pt idx="232">
                  <c:v>7.9122624908389838E-5</c:v>
                </c:pt>
                <c:pt idx="233">
                  <c:v>7.9122624908389838E-5</c:v>
                </c:pt>
                <c:pt idx="234">
                  <c:v>7.9122624908389838E-5</c:v>
                </c:pt>
                <c:pt idx="235">
                  <c:v>7.9122624908389838E-5</c:v>
                </c:pt>
                <c:pt idx="236">
                  <c:v>7.9122624908389838E-5</c:v>
                </c:pt>
                <c:pt idx="237">
                  <c:v>7.9122624908389838E-5</c:v>
                </c:pt>
                <c:pt idx="238">
                  <c:v>7.9122624908389838E-5</c:v>
                </c:pt>
                <c:pt idx="239">
                  <c:v>7.9122624908389838E-5</c:v>
                </c:pt>
                <c:pt idx="240">
                  <c:v>7.9122624908389838E-5</c:v>
                </c:pt>
                <c:pt idx="241">
                  <c:v>7.9122624908389838E-5</c:v>
                </c:pt>
                <c:pt idx="242">
                  <c:v>7.9122624908389838E-5</c:v>
                </c:pt>
                <c:pt idx="243">
                  <c:v>7.9122624908389838E-5</c:v>
                </c:pt>
                <c:pt idx="244">
                  <c:v>7.9122624908389838E-5</c:v>
                </c:pt>
                <c:pt idx="245">
                  <c:v>7.9122624908389838E-5</c:v>
                </c:pt>
                <c:pt idx="246">
                  <c:v>7.9122624908389838E-5</c:v>
                </c:pt>
                <c:pt idx="247">
                  <c:v>7.9122624908389838E-5</c:v>
                </c:pt>
                <c:pt idx="248">
                  <c:v>7.9122624908389838E-5</c:v>
                </c:pt>
                <c:pt idx="249">
                  <c:v>7.9122624908389838E-5</c:v>
                </c:pt>
                <c:pt idx="250">
                  <c:v>7.9122624908389838E-5</c:v>
                </c:pt>
                <c:pt idx="251">
                  <c:v>7.9122624908389838E-5</c:v>
                </c:pt>
                <c:pt idx="252">
                  <c:v>7.9122624908389838E-5</c:v>
                </c:pt>
                <c:pt idx="253">
                  <c:v>7.9122624908389838E-5</c:v>
                </c:pt>
                <c:pt idx="254">
                  <c:v>7.9122624908389838E-5</c:v>
                </c:pt>
                <c:pt idx="255">
                  <c:v>7.9122624908389838E-5</c:v>
                </c:pt>
                <c:pt idx="256">
                  <c:v>7.9122624908389838E-5</c:v>
                </c:pt>
                <c:pt idx="257">
                  <c:v>7.9122624908389838E-5</c:v>
                </c:pt>
                <c:pt idx="258">
                  <c:v>7.9122624908389838E-5</c:v>
                </c:pt>
                <c:pt idx="259">
                  <c:v>7.9122624908389838E-5</c:v>
                </c:pt>
                <c:pt idx="260">
                  <c:v>7.9122624908389838E-5</c:v>
                </c:pt>
                <c:pt idx="261">
                  <c:v>7.9122624908389838E-5</c:v>
                </c:pt>
                <c:pt idx="262">
                  <c:v>7.9122624908389838E-5</c:v>
                </c:pt>
                <c:pt idx="263">
                  <c:v>7.9122624908389838E-5</c:v>
                </c:pt>
                <c:pt idx="264">
                  <c:v>7.9122624908389838E-5</c:v>
                </c:pt>
                <c:pt idx="265">
                  <c:v>7.9122624908389838E-5</c:v>
                </c:pt>
                <c:pt idx="266">
                  <c:v>7.9122624908389838E-5</c:v>
                </c:pt>
                <c:pt idx="267">
                  <c:v>7.9122624908389838E-5</c:v>
                </c:pt>
                <c:pt idx="268">
                  <c:v>7.9122624908389838E-5</c:v>
                </c:pt>
                <c:pt idx="269">
                  <c:v>7.9122624908389838E-5</c:v>
                </c:pt>
                <c:pt idx="270">
                  <c:v>7.9122624908389838E-5</c:v>
                </c:pt>
                <c:pt idx="271">
                  <c:v>7.9122624908389838E-5</c:v>
                </c:pt>
                <c:pt idx="272">
                  <c:v>7.9122624908389838E-5</c:v>
                </c:pt>
                <c:pt idx="273">
                  <c:v>7.9122624908389838E-5</c:v>
                </c:pt>
                <c:pt idx="274">
                  <c:v>7.9122624908389838E-5</c:v>
                </c:pt>
                <c:pt idx="275">
                  <c:v>7.9122624908389838E-5</c:v>
                </c:pt>
                <c:pt idx="276">
                  <c:v>7.9122624908389838E-5</c:v>
                </c:pt>
                <c:pt idx="277">
                  <c:v>7.9122624908389838E-5</c:v>
                </c:pt>
                <c:pt idx="278">
                  <c:v>7.9122624908389838E-5</c:v>
                </c:pt>
                <c:pt idx="279">
                  <c:v>7.9122624908389838E-5</c:v>
                </c:pt>
                <c:pt idx="280">
                  <c:v>7.9122624908389838E-5</c:v>
                </c:pt>
                <c:pt idx="281">
                  <c:v>7.9122624908389838E-5</c:v>
                </c:pt>
                <c:pt idx="282">
                  <c:v>7.9122624908389838E-5</c:v>
                </c:pt>
                <c:pt idx="283">
                  <c:v>7.9122624908389838E-5</c:v>
                </c:pt>
                <c:pt idx="284">
                  <c:v>7.9122624908389838E-5</c:v>
                </c:pt>
                <c:pt idx="285">
                  <c:v>7.9122624908389838E-5</c:v>
                </c:pt>
                <c:pt idx="286">
                  <c:v>7.9122624908389838E-5</c:v>
                </c:pt>
                <c:pt idx="287">
                  <c:v>7.9122624908389838E-5</c:v>
                </c:pt>
                <c:pt idx="288">
                  <c:v>7.9122624908389838E-5</c:v>
                </c:pt>
                <c:pt idx="289">
                  <c:v>7.9122624908389838E-5</c:v>
                </c:pt>
                <c:pt idx="290">
                  <c:v>7.9122624908389838E-5</c:v>
                </c:pt>
                <c:pt idx="291">
                  <c:v>7.9122624908389838E-5</c:v>
                </c:pt>
                <c:pt idx="292">
                  <c:v>7.9122624908389838E-5</c:v>
                </c:pt>
                <c:pt idx="293">
                  <c:v>7.9122624908389838E-5</c:v>
                </c:pt>
                <c:pt idx="294">
                  <c:v>7.9122624908389838E-5</c:v>
                </c:pt>
                <c:pt idx="295">
                  <c:v>7.9122624908389838E-5</c:v>
                </c:pt>
                <c:pt idx="296">
                  <c:v>7.9122624908389838E-5</c:v>
                </c:pt>
                <c:pt idx="297">
                  <c:v>7.9122624908389838E-5</c:v>
                </c:pt>
                <c:pt idx="298">
                  <c:v>7.9122624908389838E-5</c:v>
                </c:pt>
                <c:pt idx="299">
                  <c:v>7.9122624908389838E-5</c:v>
                </c:pt>
                <c:pt idx="300">
                  <c:v>7.9122624908389838E-5</c:v>
                </c:pt>
                <c:pt idx="301">
                  <c:v>7.9122624908389838E-5</c:v>
                </c:pt>
                <c:pt idx="302">
                  <c:v>7.9122624908389838E-5</c:v>
                </c:pt>
                <c:pt idx="303">
                  <c:v>7.9122624908389838E-5</c:v>
                </c:pt>
                <c:pt idx="304">
                  <c:v>7.9122624908389838E-5</c:v>
                </c:pt>
                <c:pt idx="305">
                  <c:v>7.9122624908389838E-5</c:v>
                </c:pt>
                <c:pt idx="306">
                  <c:v>7.9122624908389838E-5</c:v>
                </c:pt>
                <c:pt idx="307">
                  <c:v>7.9122624908389838E-5</c:v>
                </c:pt>
                <c:pt idx="308">
                  <c:v>7.9122624908389838E-5</c:v>
                </c:pt>
                <c:pt idx="309">
                  <c:v>7.9122624908389838E-5</c:v>
                </c:pt>
                <c:pt idx="310">
                  <c:v>7.9122624908389838E-5</c:v>
                </c:pt>
                <c:pt idx="311">
                  <c:v>7.9122624908389838E-5</c:v>
                </c:pt>
                <c:pt idx="312">
                  <c:v>7.9122624908389838E-5</c:v>
                </c:pt>
                <c:pt idx="313">
                  <c:v>7.9122624908389838E-5</c:v>
                </c:pt>
                <c:pt idx="314">
                  <c:v>7.9122624908389838E-5</c:v>
                </c:pt>
                <c:pt idx="315">
                  <c:v>7.9122624908389838E-5</c:v>
                </c:pt>
                <c:pt idx="316">
                  <c:v>7.9122624908389838E-5</c:v>
                </c:pt>
                <c:pt idx="317">
                  <c:v>7.9122624908389838E-5</c:v>
                </c:pt>
                <c:pt idx="318">
                  <c:v>7.9122624908389838E-5</c:v>
                </c:pt>
                <c:pt idx="319">
                  <c:v>7.9122624908389838E-5</c:v>
                </c:pt>
                <c:pt idx="320">
                  <c:v>7.9122624908389838E-5</c:v>
                </c:pt>
                <c:pt idx="321">
                  <c:v>7.9122624908389838E-5</c:v>
                </c:pt>
                <c:pt idx="322">
                  <c:v>7.9122624908389838E-5</c:v>
                </c:pt>
                <c:pt idx="323">
                  <c:v>7.9122624908389838E-5</c:v>
                </c:pt>
                <c:pt idx="324">
                  <c:v>7.9122624908389838E-5</c:v>
                </c:pt>
                <c:pt idx="325">
                  <c:v>7.9122624908389838E-5</c:v>
                </c:pt>
                <c:pt idx="326">
                  <c:v>7.9122624908389838E-5</c:v>
                </c:pt>
                <c:pt idx="327">
                  <c:v>7.9122624908389838E-5</c:v>
                </c:pt>
                <c:pt idx="328">
                  <c:v>7.9122624908389838E-5</c:v>
                </c:pt>
                <c:pt idx="329">
                  <c:v>7.9122624908389838E-5</c:v>
                </c:pt>
                <c:pt idx="330">
                  <c:v>7.9122624908389838E-5</c:v>
                </c:pt>
                <c:pt idx="331">
                  <c:v>7.9122624908389838E-5</c:v>
                </c:pt>
                <c:pt idx="332">
                  <c:v>7.9122624908389838E-5</c:v>
                </c:pt>
                <c:pt idx="333">
                  <c:v>7.9122624908389838E-5</c:v>
                </c:pt>
                <c:pt idx="334">
                  <c:v>7.9122624908389838E-5</c:v>
                </c:pt>
                <c:pt idx="335">
                  <c:v>7.9122624908389838E-5</c:v>
                </c:pt>
                <c:pt idx="336">
                  <c:v>7.9122624908389838E-5</c:v>
                </c:pt>
                <c:pt idx="337">
                  <c:v>7.9122624908389838E-5</c:v>
                </c:pt>
                <c:pt idx="338">
                  <c:v>7.9122624908389838E-5</c:v>
                </c:pt>
                <c:pt idx="339">
                  <c:v>7.9122624908389838E-5</c:v>
                </c:pt>
                <c:pt idx="340">
                  <c:v>7.9122624908389838E-5</c:v>
                </c:pt>
                <c:pt idx="341">
                  <c:v>7.9122624908389838E-5</c:v>
                </c:pt>
                <c:pt idx="342">
                  <c:v>7.9122624908389838E-5</c:v>
                </c:pt>
                <c:pt idx="343">
                  <c:v>7.9122624908389838E-5</c:v>
                </c:pt>
                <c:pt idx="344">
                  <c:v>7.9122624908389838E-5</c:v>
                </c:pt>
                <c:pt idx="345">
                  <c:v>7.9122624908389838E-5</c:v>
                </c:pt>
                <c:pt idx="346">
                  <c:v>7.9122624908389838E-5</c:v>
                </c:pt>
                <c:pt idx="347">
                  <c:v>7.9122624908389838E-5</c:v>
                </c:pt>
                <c:pt idx="348">
                  <c:v>7.9122624908389838E-5</c:v>
                </c:pt>
                <c:pt idx="349">
                  <c:v>7.9122624908389838E-5</c:v>
                </c:pt>
                <c:pt idx="350">
                  <c:v>7.9122624908389838E-5</c:v>
                </c:pt>
                <c:pt idx="351">
                  <c:v>7.9122624908389838E-5</c:v>
                </c:pt>
                <c:pt idx="352">
                  <c:v>7.9122624908389838E-5</c:v>
                </c:pt>
                <c:pt idx="353">
                  <c:v>7.9122624908389838E-5</c:v>
                </c:pt>
                <c:pt idx="354">
                  <c:v>7.9122624908389838E-5</c:v>
                </c:pt>
                <c:pt idx="355">
                  <c:v>7.9122624908389838E-5</c:v>
                </c:pt>
                <c:pt idx="356">
                  <c:v>7.9122624908389838E-5</c:v>
                </c:pt>
                <c:pt idx="357">
                  <c:v>7.9122624908389838E-5</c:v>
                </c:pt>
                <c:pt idx="358">
                  <c:v>7.9122624908389838E-5</c:v>
                </c:pt>
                <c:pt idx="359">
                  <c:v>7.9122624908389838E-5</c:v>
                </c:pt>
                <c:pt idx="360">
                  <c:v>7.9122624908389838E-5</c:v>
                </c:pt>
                <c:pt idx="361">
                  <c:v>7.9122624908389838E-5</c:v>
                </c:pt>
                <c:pt idx="362">
                  <c:v>7.9122624908389838E-5</c:v>
                </c:pt>
                <c:pt idx="363">
                  <c:v>7.9122624908389838E-5</c:v>
                </c:pt>
                <c:pt idx="364">
                  <c:v>7.9122624908389838E-5</c:v>
                </c:pt>
                <c:pt idx="365">
                  <c:v>7.9122624908389838E-5</c:v>
                </c:pt>
                <c:pt idx="366">
                  <c:v>7.9122624908389838E-5</c:v>
                </c:pt>
                <c:pt idx="367">
                  <c:v>7.9122624908389838E-5</c:v>
                </c:pt>
                <c:pt idx="368">
                  <c:v>7.9122624908389838E-5</c:v>
                </c:pt>
                <c:pt idx="369">
                  <c:v>7.9122624908389838E-5</c:v>
                </c:pt>
                <c:pt idx="370">
                  <c:v>7.9122624908389838E-5</c:v>
                </c:pt>
                <c:pt idx="371">
                  <c:v>7.9122624908389838E-5</c:v>
                </c:pt>
                <c:pt idx="372">
                  <c:v>7.9122624908389838E-5</c:v>
                </c:pt>
                <c:pt idx="373">
                  <c:v>7.9122624908389838E-5</c:v>
                </c:pt>
                <c:pt idx="374">
                  <c:v>7.9122624908389838E-5</c:v>
                </c:pt>
                <c:pt idx="375">
                  <c:v>7.9122624908389838E-5</c:v>
                </c:pt>
                <c:pt idx="376">
                  <c:v>7.9122624908389838E-5</c:v>
                </c:pt>
                <c:pt idx="377">
                  <c:v>7.9122624908389838E-5</c:v>
                </c:pt>
                <c:pt idx="378">
                  <c:v>7.9122624908389838E-5</c:v>
                </c:pt>
                <c:pt idx="379">
                  <c:v>7.9122624908389838E-5</c:v>
                </c:pt>
                <c:pt idx="380">
                  <c:v>7.9122624908389838E-5</c:v>
                </c:pt>
                <c:pt idx="381">
                  <c:v>7.9122624908389838E-5</c:v>
                </c:pt>
                <c:pt idx="382">
                  <c:v>7.9122624908389838E-5</c:v>
                </c:pt>
                <c:pt idx="383">
                  <c:v>7.9122624908389838E-5</c:v>
                </c:pt>
                <c:pt idx="384">
                  <c:v>7.9122624908389838E-5</c:v>
                </c:pt>
                <c:pt idx="385">
                  <c:v>7.9122624908389838E-5</c:v>
                </c:pt>
                <c:pt idx="386">
                  <c:v>7.9122624908389838E-5</c:v>
                </c:pt>
                <c:pt idx="387">
                  <c:v>7.9122624908389838E-5</c:v>
                </c:pt>
                <c:pt idx="388">
                  <c:v>7.9122624908389838E-5</c:v>
                </c:pt>
                <c:pt idx="389">
                  <c:v>7.9122624908389838E-5</c:v>
                </c:pt>
                <c:pt idx="390">
                  <c:v>7.9122624908389838E-5</c:v>
                </c:pt>
                <c:pt idx="391">
                  <c:v>7.9122624908389838E-5</c:v>
                </c:pt>
                <c:pt idx="392">
                  <c:v>7.9122624908389838E-5</c:v>
                </c:pt>
                <c:pt idx="393">
                  <c:v>7.9122624908389838E-5</c:v>
                </c:pt>
                <c:pt idx="394">
                  <c:v>7.9122624908389838E-5</c:v>
                </c:pt>
                <c:pt idx="395">
                  <c:v>7.9122624908389838E-5</c:v>
                </c:pt>
                <c:pt idx="396">
                  <c:v>7.9122624908389838E-5</c:v>
                </c:pt>
                <c:pt idx="397">
                  <c:v>7.9122624908389838E-5</c:v>
                </c:pt>
                <c:pt idx="398">
                  <c:v>7.9122624908389838E-5</c:v>
                </c:pt>
                <c:pt idx="399">
                  <c:v>7.9122624908389838E-5</c:v>
                </c:pt>
                <c:pt idx="400">
                  <c:v>7.9122624908389838E-5</c:v>
                </c:pt>
                <c:pt idx="401">
                  <c:v>7.9122624908389838E-5</c:v>
                </c:pt>
                <c:pt idx="402">
                  <c:v>7.9122624908389838E-5</c:v>
                </c:pt>
                <c:pt idx="403">
                  <c:v>7.9122624908389838E-5</c:v>
                </c:pt>
                <c:pt idx="404">
                  <c:v>7.9122624908389838E-5</c:v>
                </c:pt>
                <c:pt idx="405">
                  <c:v>7.9122624908389838E-5</c:v>
                </c:pt>
                <c:pt idx="406">
                  <c:v>7.9122624908389838E-5</c:v>
                </c:pt>
                <c:pt idx="407">
                  <c:v>7.9122624908389838E-5</c:v>
                </c:pt>
                <c:pt idx="408">
                  <c:v>7.9122624908389838E-5</c:v>
                </c:pt>
                <c:pt idx="409">
                  <c:v>7.9122624908389838E-5</c:v>
                </c:pt>
                <c:pt idx="410">
                  <c:v>7.9122624908389838E-5</c:v>
                </c:pt>
                <c:pt idx="411">
                  <c:v>7.9122624908389838E-5</c:v>
                </c:pt>
                <c:pt idx="412">
                  <c:v>7.9122624908389838E-5</c:v>
                </c:pt>
                <c:pt idx="413">
                  <c:v>7.9122624908389838E-5</c:v>
                </c:pt>
                <c:pt idx="414">
                  <c:v>7.9122624908389838E-5</c:v>
                </c:pt>
                <c:pt idx="415">
                  <c:v>7.9122624908389838E-5</c:v>
                </c:pt>
                <c:pt idx="416">
                  <c:v>7.9122624908389838E-5</c:v>
                </c:pt>
                <c:pt idx="417">
                  <c:v>7.9122624908389838E-5</c:v>
                </c:pt>
                <c:pt idx="418">
                  <c:v>7.9122624908389838E-5</c:v>
                </c:pt>
                <c:pt idx="419">
                  <c:v>7.9122624908389838E-5</c:v>
                </c:pt>
                <c:pt idx="420">
                  <c:v>7.9122624908389838E-5</c:v>
                </c:pt>
                <c:pt idx="421">
                  <c:v>7.9122624908389838E-5</c:v>
                </c:pt>
                <c:pt idx="422">
                  <c:v>7.9122624908389838E-5</c:v>
                </c:pt>
                <c:pt idx="423">
                  <c:v>7.9122624908389838E-5</c:v>
                </c:pt>
                <c:pt idx="424">
                  <c:v>7.9122624908389838E-5</c:v>
                </c:pt>
                <c:pt idx="425">
                  <c:v>7.9122624908389838E-5</c:v>
                </c:pt>
                <c:pt idx="426">
                  <c:v>7.9122624908389838E-5</c:v>
                </c:pt>
                <c:pt idx="427">
                  <c:v>7.9122624908389838E-5</c:v>
                </c:pt>
                <c:pt idx="428">
                  <c:v>7.9122624908389838E-5</c:v>
                </c:pt>
                <c:pt idx="429">
                  <c:v>7.9122624908389838E-5</c:v>
                </c:pt>
                <c:pt idx="430">
                  <c:v>7.9122624908389838E-5</c:v>
                </c:pt>
                <c:pt idx="431">
                  <c:v>7.9122624908389838E-5</c:v>
                </c:pt>
                <c:pt idx="432">
                  <c:v>7.9122624908389838E-5</c:v>
                </c:pt>
                <c:pt idx="433">
                  <c:v>7.9122624908389838E-5</c:v>
                </c:pt>
                <c:pt idx="434">
                  <c:v>7.9122624908389838E-5</c:v>
                </c:pt>
                <c:pt idx="435">
                  <c:v>7.9122624908389838E-5</c:v>
                </c:pt>
                <c:pt idx="436">
                  <c:v>7.9122624908389838E-5</c:v>
                </c:pt>
                <c:pt idx="437">
                  <c:v>7.9122624908389838E-5</c:v>
                </c:pt>
                <c:pt idx="438">
                  <c:v>7.9122624908389838E-5</c:v>
                </c:pt>
                <c:pt idx="439">
                  <c:v>7.9122624908389838E-5</c:v>
                </c:pt>
                <c:pt idx="440">
                  <c:v>7.9122624908389838E-5</c:v>
                </c:pt>
                <c:pt idx="441">
                  <c:v>7.9122624908389838E-5</c:v>
                </c:pt>
                <c:pt idx="442">
                  <c:v>7.9122624908389838E-5</c:v>
                </c:pt>
                <c:pt idx="443">
                  <c:v>7.9122624908389838E-5</c:v>
                </c:pt>
                <c:pt idx="444">
                  <c:v>7.9122624908389838E-5</c:v>
                </c:pt>
                <c:pt idx="445">
                  <c:v>7.9122624908389838E-5</c:v>
                </c:pt>
                <c:pt idx="446">
                  <c:v>7.9122624908389838E-5</c:v>
                </c:pt>
                <c:pt idx="447">
                  <c:v>7.9122624908389838E-5</c:v>
                </c:pt>
                <c:pt idx="448">
                  <c:v>7.9122624908389838E-5</c:v>
                </c:pt>
                <c:pt idx="449">
                  <c:v>7.9122624908389838E-5</c:v>
                </c:pt>
                <c:pt idx="450">
                  <c:v>7.9122624908389838E-5</c:v>
                </c:pt>
                <c:pt idx="451">
                  <c:v>7.9122624908389838E-5</c:v>
                </c:pt>
                <c:pt idx="452">
                  <c:v>7.9122624908389838E-5</c:v>
                </c:pt>
                <c:pt idx="453">
                  <c:v>7.9122624908389838E-5</c:v>
                </c:pt>
                <c:pt idx="454">
                  <c:v>7.9122624908389838E-5</c:v>
                </c:pt>
                <c:pt idx="455">
                  <c:v>7.9122624908389838E-5</c:v>
                </c:pt>
                <c:pt idx="456">
                  <c:v>7.9122624908389838E-5</c:v>
                </c:pt>
                <c:pt idx="457">
                  <c:v>7.9122624908389838E-5</c:v>
                </c:pt>
                <c:pt idx="458">
                  <c:v>7.9122624908389838E-5</c:v>
                </c:pt>
                <c:pt idx="459">
                  <c:v>7.9122624908389838E-5</c:v>
                </c:pt>
                <c:pt idx="460">
                  <c:v>7.9122624908389838E-5</c:v>
                </c:pt>
                <c:pt idx="461">
                  <c:v>7.9122624908389838E-5</c:v>
                </c:pt>
                <c:pt idx="462">
                  <c:v>7.9122624908389838E-5</c:v>
                </c:pt>
                <c:pt idx="463">
                  <c:v>7.9122624908389838E-5</c:v>
                </c:pt>
                <c:pt idx="464">
                  <c:v>7.9122624908389838E-5</c:v>
                </c:pt>
                <c:pt idx="465">
                  <c:v>7.9122624908389838E-5</c:v>
                </c:pt>
                <c:pt idx="466">
                  <c:v>7.9122624908389838E-5</c:v>
                </c:pt>
                <c:pt idx="467">
                  <c:v>7.9122624908389838E-5</c:v>
                </c:pt>
                <c:pt idx="468">
                  <c:v>7.9122624908389838E-5</c:v>
                </c:pt>
                <c:pt idx="469">
                  <c:v>7.9122624908389838E-5</c:v>
                </c:pt>
                <c:pt idx="470">
                  <c:v>7.9122624908389838E-5</c:v>
                </c:pt>
                <c:pt idx="471">
                  <c:v>7.9122624908389838E-5</c:v>
                </c:pt>
                <c:pt idx="472">
                  <c:v>7.9122624908389838E-5</c:v>
                </c:pt>
                <c:pt idx="473">
                  <c:v>7.9122624908389838E-5</c:v>
                </c:pt>
                <c:pt idx="474">
                  <c:v>7.9122624908389838E-5</c:v>
                </c:pt>
                <c:pt idx="475">
                  <c:v>7.9122624908389838E-5</c:v>
                </c:pt>
                <c:pt idx="476">
                  <c:v>7.9122624908389838E-5</c:v>
                </c:pt>
                <c:pt idx="477">
                  <c:v>7.9122624908389838E-5</c:v>
                </c:pt>
                <c:pt idx="478">
                  <c:v>7.9122624908389838E-5</c:v>
                </c:pt>
                <c:pt idx="479">
                  <c:v>7.9122624908389838E-5</c:v>
                </c:pt>
                <c:pt idx="480">
                  <c:v>7.9122624908389838E-5</c:v>
                </c:pt>
                <c:pt idx="481">
                  <c:v>7.9122624908389838E-5</c:v>
                </c:pt>
                <c:pt idx="482">
                  <c:v>7.9122624908389838E-5</c:v>
                </c:pt>
                <c:pt idx="483">
                  <c:v>7.9122624908389838E-5</c:v>
                </c:pt>
                <c:pt idx="484">
                  <c:v>7.9122624908389838E-5</c:v>
                </c:pt>
                <c:pt idx="485">
                  <c:v>7.9122624908389838E-5</c:v>
                </c:pt>
                <c:pt idx="486">
                  <c:v>7.9122624908389838E-5</c:v>
                </c:pt>
                <c:pt idx="487">
                  <c:v>7.9122624908389838E-5</c:v>
                </c:pt>
                <c:pt idx="488">
                  <c:v>7.9122624908389838E-5</c:v>
                </c:pt>
                <c:pt idx="489">
                  <c:v>7.9122624908389838E-5</c:v>
                </c:pt>
                <c:pt idx="490">
                  <c:v>7.9122624908389838E-5</c:v>
                </c:pt>
                <c:pt idx="491">
                  <c:v>7.9122624908389838E-5</c:v>
                </c:pt>
                <c:pt idx="492">
                  <c:v>7.9122624908389838E-5</c:v>
                </c:pt>
                <c:pt idx="493">
                  <c:v>7.9122624908389838E-5</c:v>
                </c:pt>
                <c:pt idx="494">
                  <c:v>7.9122624908389838E-5</c:v>
                </c:pt>
                <c:pt idx="495">
                  <c:v>7.9122624908389838E-5</c:v>
                </c:pt>
                <c:pt idx="496">
                  <c:v>7.9122624908389838E-5</c:v>
                </c:pt>
                <c:pt idx="497">
                  <c:v>7.9122624908389838E-5</c:v>
                </c:pt>
                <c:pt idx="498">
                  <c:v>7.9122624908389838E-5</c:v>
                </c:pt>
                <c:pt idx="499">
                  <c:v>7.9122624908389838E-5</c:v>
                </c:pt>
                <c:pt idx="500">
                  <c:v>7.9122624908389838E-5</c:v>
                </c:pt>
                <c:pt idx="501">
                  <c:v>7.9122624908389838E-5</c:v>
                </c:pt>
                <c:pt idx="502">
                  <c:v>7.9122624908389838E-5</c:v>
                </c:pt>
                <c:pt idx="503">
                  <c:v>7.9122624908389838E-5</c:v>
                </c:pt>
                <c:pt idx="504">
                  <c:v>7.9122624908389838E-5</c:v>
                </c:pt>
                <c:pt idx="505">
                  <c:v>7.9122624908389838E-5</c:v>
                </c:pt>
                <c:pt idx="506">
                  <c:v>7.9122624908389838E-5</c:v>
                </c:pt>
                <c:pt idx="507">
                  <c:v>7.9122624908389838E-5</c:v>
                </c:pt>
                <c:pt idx="508">
                  <c:v>7.9122624908389838E-5</c:v>
                </c:pt>
                <c:pt idx="509">
                  <c:v>7.9122624908389838E-5</c:v>
                </c:pt>
                <c:pt idx="510">
                  <c:v>7.9122624908389838E-5</c:v>
                </c:pt>
                <c:pt idx="511">
                  <c:v>7.9122624908389838E-5</c:v>
                </c:pt>
                <c:pt idx="512">
                  <c:v>7.9122624908389838E-5</c:v>
                </c:pt>
                <c:pt idx="513">
                  <c:v>7.9122624908389838E-5</c:v>
                </c:pt>
                <c:pt idx="514">
                  <c:v>7.9122624908389838E-5</c:v>
                </c:pt>
                <c:pt idx="515">
                  <c:v>7.9122624908389838E-5</c:v>
                </c:pt>
                <c:pt idx="516">
                  <c:v>7.9122624908389838E-5</c:v>
                </c:pt>
                <c:pt idx="517">
                  <c:v>7.9122624908389838E-5</c:v>
                </c:pt>
                <c:pt idx="518">
                  <c:v>7.9122624908389838E-5</c:v>
                </c:pt>
                <c:pt idx="519">
                  <c:v>7.9122624908389838E-5</c:v>
                </c:pt>
                <c:pt idx="520">
                  <c:v>7.9122624908389838E-5</c:v>
                </c:pt>
                <c:pt idx="521">
                  <c:v>7.9122624908389838E-5</c:v>
                </c:pt>
                <c:pt idx="522">
                  <c:v>7.9122624908389838E-5</c:v>
                </c:pt>
                <c:pt idx="523">
                  <c:v>7.9122624908389838E-5</c:v>
                </c:pt>
                <c:pt idx="524">
                  <c:v>7.9122624908389838E-5</c:v>
                </c:pt>
                <c:pt idx="525">
                  <c:v>7.9122624908389838E-5</c:v>
                </c:pt>
                <c:pt idx="526">
                  <c:v>7.9122624908389838E-5</c:v>
                </c:pt>
                <c:pt idx="527">
                  <c:v>7.9122624908389838E-5</c:v>
                </c:pt>
                <c:pt idx="528">
                  <c:v>7.9122624908389838E-5</c:v>
                </c:pt>
                <c:pt idx="529">
                  <c:v>7.9122624908389838E-5</c:v>
                </c:pt>
                <c:pt idx="530">
                  <c:v>7.9122624908389838E-5</c:v>
                </c:pt>
                <c:pt idx="531">
                  <c:v>7.9122624908389838E-5</c:v>
                </c:pt>
                <c:pt idx="532">
                  <c:v>7.9122624908389838E-5</c:v>
                </c:pt>
                <c:pt idx="533">
                  <c:v>7.9122624908389838E-5</c:v>
                </c:pt>
                <c:pt idx="534">
                  <c:v>7.9122624908389838E-5</c:v>
                </c:pt>
                <c:pt idx="535">
                  <c:v>7.9122624908389838E-5</c:v>
                </c:pt>
                <c:pt idx="536">
                  <c:v>7.9122624908389838E-5</c:v>
                </c:pt>
                <c:pt idx="537">
                  <c:v>7.9122624908389838E-5</c:v>
                </c:pt>
                <c:pt idx="538">
                  <c:v>7.9122624908389838E-5</c:v>
                </c:pt>
                <c:pt idx="539">
                  <c:v>7.9122624908389838E-5</c:v>
                </c:pt>
                <c:pt idx="540">
                  <c:v>7.9122624908389838E-5</c:v>
                </c:pt>
                <c:pt idx="541">
                  <c:v>7.9122624908389838E-5</c:v>
                </c:pt>
                <c:pt idx="542">
                  <c:v>7.9122624908389838E-5</c:v>
                </c:pt>
                <c:pt idx="543">
                  <c:v>7.9122624908389838E-5</c:v>
                </c:pt>
                <c:pt idx="544">
                  <c:v>7.9122624908389838E-5</c:v>
                </c:pt>
                <c:pt idx="545">
                  <c:v>7.9122624908389838E-5</c:v>
                </c:pt>
                <c:pt idx="546">
                  <c:v>7.9122624908389838E-5</c:v>
                </c:pt>
                <c:pt idx="547">
                  <c:v>7.9122624908389838E-5</c:v>
                </c:pt>
                <c:pt idx="548">
                  <c:v>7.9122624908389838E-5</c:v>
                </c:pt>
                <c:pt idx="549">
                  <c:v>7.9122624908389838E-5</c:v>
                </c:pt>
                <c:pt idx="550">
                  <c:v>7.9122624908389838E-5</c:v>
                </c:pt>
                <c:pt idx="551">
                  <c:v>7.9122624908389838E-5</c:v>
                </c:pt>
                <c:pt idx="552">
                  <c:v>7.9122624908389838E-5</c:v>
                </c:pt>
                <c:pt idx="553">
                  <c:v>7.9122624908389838E-5</c:v>
                </c:pt>
                <c:pt idx="554">
                  <c:v>7.9122624908389838E-5</c:v>
                </c:pt>
                <c:pt idx="555">
                  <c:v>7.9122624908389838E-5</c:v>
                </c:pt>
                <c:pt idx="556">
                  <c:v>7.9122624908389838E-5</c:v>
                </c:pt>
                <c:pt idx="557">
                  <c:v>7.9122624908389838E-5</c:v>
                </c:pt>
                <c:pt idx="558">
                  <c:v>7.9122624908389838E-5</c:v>
                </c:pt>
                <c:pt idx="559">
                  <c:v>7.9122624908389838E-5</c:v>
                </c:pt>
                <c:pt idx="560">
                  <c:v>7.9122624908389838E-5</c:v>
                </c:pt>
                <c:pt idx="561">
                  <c:v>7.9122624908389838E-5</c:v>
                </c:pt>
                <c:pt idx="562">
                  <c:v>7.9122624908389838E-5</c:v>
                </c:pt>
                <c:pt idx="563">
                  <c:v>7.9122624908389838E-5</c:v>
                </c:pt>
                <c:pt idx="564">
                  <c:v>7.9122624908389838E-5</c:v>
                </c:pt>
                <c:pt idx="565">
                  <c:v>7.9122624908389838E-5</c:v>
                </c:pt>
                <c:pt idx="566">
                  <c:v>7.9122624908389838E-5</c:v>
                </c:pt>
                <c:pt idx="567">
                  <c:v>7.9122624908389838E-5</c:v>
                </c:pt>
                <c:pt idx="568">
                  <c:v>7.9122624908389838E-5</c:v>
                </c:pt>
                <c:pt idx="569">
                  <c:v>7.9122624908389838E-5</c:v>
                </c:pt>
                <c:pt idx="570">
                  <c:v>7.9122624908389838E-5</c:v>
                </c:pt>
                <c:pt idx="571">
                  <c:v>7.9122624908389838E-5</c:v>
                </c:pt>
                <c:pt idx="572">
                  <c:v>7.9122624908389838E-5</c:v>
                </c:pt>
                <c:pt idx="573">
                  <c:v>7.9122624908389838E-5</c:v>
                </c:pt>
                <c:pt idx="574">
                  <c:v>7.9122624908389838E-5</c:v>
                </c:pt>
                <c:pt idx="575">
                  <c:v>7.9122624908389838E-5</c:v>
                </c:pt>
                <c:pt idx="576">
                  <c:v>7.9122624908389838E-5</c:v>
                </c:pt>
                <c:pt idx="577">
                  <c:v>7.9122624908389838E-5</c:v>
                </c:pt>
                <c:pt idx="578">
                  <c:v>7.9122624908389838E-5</c:v>
                </c:pt>
                <c:pt idx="579">
                  <c:v>7.9122624908389838E-5</c:v>
                </c:pt>
                <c:pt idx="580">
                  <c:v>7.9122624908389838E-5</c:v>
                </c:pt>
                <c:pt idx="581">
                  <c:v>7.9122624908389838E-5</c:v>
                </c:pt>
                <c:pt idx="582">
                  <c:v>7.9122624908389838E-5</c:v>
                </c:pt>
                <c:pt idx="583">
                  <c:v>7.9122624908389838E-5</c:v>
                </c:pt>
                <c:pt idx="584">
                  <c:v>7.9122624908389838E-5</c:v>
                </c:pt>
                <c:pt idx="585">
                  <c:v>7.9122624908389838E-5</c:v>
                </c:pt>
                <c:pt idx="586">
                  <c:v>7.9122624908389838E-5</c:v>
                </c:pt>
                <c:pt idx="587">
                  <c:v>7.9122624908389838E-5</c:v>
                </c:pt>
                <c:pt idx="588">
                  <c:v>7.9122624908389838E-5</c:v>
                </c:pt>
                <c:pt idx="589">
                  <c:v>7.9122624908389838E-5</c:v>
                </c:pt>
                <c:pt idx="590">
                  <c:v>7.9122624908389838E-5</c:v>
                </c:pt>
                <c:pt idx="591">
                  <c:v>7.9122624908389838E-5</c:v>
                </c:pt>
                <c:pt idx="592">
                  <c:v>7.9122624908389838E-5</c:v>
                </c:pt>
                <c:pt idx="593">
                  <c:v>7.9122624908389838E-5</c:v>
                </c:pt>
                <c:pt idx="594">
                  <c:v>7.9122624908389838E-5</c:v>
                </c:pt>
                <c:pt idx="595">
                  <c:v>7.9122624908389838E-5</c:v>
                </c:pt>
                <c:pt idx="596">
                  <c:v>7.9122624908389838E-5</c:v>
                </c:pt>
                <c:pt idx="597">
                  <c:v>7.9122624908389838E-5</c:v>
                </c:pt>
                <c:pt idx="598">
                  <c:v>7.9122624908389838E-5</c:v>
                </c:pt>
                <c:pt idx="599">
                  <c:v>7.9122624908389838E-5</c:v>
                </c:pt>
                <c:pt idx="600">
                  <c:v>7.9122624908389838E-5</c:v>
                </c:pt>
                <c:pt idx="601">
                  <c:v>7.9122624908389838E-5</c:v>
                </c:pt>
                <c:pt idx="602">
                  <c:v>7.9122624908389838E-5</c:v>
                </c:pt>
                <c:pt idx="603">
                  <c:v>7.9122624908389838E-5</c:v>
                </c:pt>
                <c:pt idx="604">
                  <c:v>7.9122624908389838E-5</c:v>
                </c:pt>
                <c:pt idx="605">
                  <c:v>7.9122624908389838E-5</c:v>
                </c:pt>
                <c:pt idx="606">
                  <c:v>7.9122624908389838E-5</c:v>
                </c:pt>
                <c:pt idx="607">
                  <c:v>7.9122624908389838E-5</c:v>
                </c:pt>
                <c:pt idx="608">
                  <c:v>7.9122624908389838E-5</c:v>
                </c:pt>
                <c:pt idx="609">
                  <c:v>7.9122624908389838E-5</c:v>
                </c:pt>
                <c:pt idx="610">
                  <c:v>7.9122624908389838E-5</c:v>
                </c:pt>
                <c:pt idx="611">
                  <c:v>7.9122624908389838E-5</c:v>
                </c:pt>
                <c:pt idx="612">
                  <c:v>7.9122624908389838E-5</c:v>
                </c:pt>
                <c:pt idx="613">
                  <c:v>7.9122624908389838E-5</c:v>
                </c:pt>
                <c:pt idx="614">
                  <c:v>7.9122624908389838E-5</c:v>
                </c:pt>
                <c:pt idx="615">
                  <c:v>7.9122624908389838E-5</c:v>
                </c:pt>
                <c:pt idx="616">
                  <c:v>7.9122624908389838E-5</c:v>
                </c:pt>
                <c:pt idx="617">
                  <c:v>7.9122624908389838E-5</c:v>
                </c:pt>
                <c:pt idx="618">
                  <c:v>7.9122624908389838E-5</c:v>
                </c:pt>
                <c:pt idx="619">
                  <c:v>7.9122624908389838E-5</c:v>
                </c:pt>
                <c:pt idx="620">
                  <c:v>7.9122624908389838E-5</c:v>
                </c:pt>
                <c:pt idx="621">
                  <c:v>7.9122624908389838E-5</c:v>
                </c:pt>
                <c:pt idx="622">
                  <c:v>7.9122624908389838E-5</c:v>
                </c:pt>
                <c:pt idx="623">
                  <c:v>7.9122624908389838E-5</c:v>
                </c:pt>
                <c:pt idx="624">
                  <c:v>7.9122624908389838E-5</c:v>
                </c:pt>
                <c:pt idx="625">
                  <c:v>7.9122624908389838E-5</c:v>
                </c:pt>
                <c:pt idx="626">
                  <c:v>7.9122624908389838E-5</c:v>
                </c:pt>
                <c:pt idx="627">
                  <c:v>7.9122624908389838E-5</c:v>
                </c:pt>
                <c:pt idx="628">
                  <c:v>7.9122624908389838E-5</c:v>
                </c:pt>
                <c:pt idx="629">
                  <c:v>7.9122624908389838E-5</c:v>
                </c:pt>
                <c:pt idx="630">
                  <c:v>7.9122624908389838E-5</c:v>
                </c:pt>
                <c:pt idx="631">
                  <c:v>7.9122624908389838E-5</c:v>
                </c:pt>
                <c:pt idx="632">
                  <c:v>7.9122624908389838E-5</c:v>
                </c:pt>
                <c:pt idx="633">
                  <c:v>7.9122624908389838E-5</c:v>
                </c:pt>
                <c:pt idx="634">
                  <c:v>7.9122624908389838E-5</c:v>
                </c:pt>
                <c:pt idx="635">
                  <c:v>7.9122624908389838E-5</c:v>
                </c:pt>
                <c:pt idx="636">
                  <c:v>7.9122624908389838E-5</c:v>
                </c:pt>
                <c:pt idx="637">
                  <c:v>7.9122624908389838E-5</c:v>
                </c:pt>
                <c:pt idx="638">
                  <c:v>7.9122624908389838E-5</c:v>
                </c:pt>
                <c:pt idx="639">
                  <c:v>7.9122624908389838E-5</c:v>
                </c:pt>
                <c:pt idx="640">
                  <c:v>7.9122624908389838E-5</c:v>
                </c:pt>
                <c:pt idx="641">
                  <c:v>7.9122624908389838E-5</c:v>
                </c:pt>
                <c:pt idx="642">
                  <c:v>7.9122624908389838E-5</c:v>
                </c:pt>
                <c:pt idx="643">
                  <c:v>7.9122624908389838E-5</c:v>
                </c:pt>
                <c:pt idx="644">
                  <c:v>7.9122624908389838E-5</c:v>
                </c:pt>
                <c:pt idx="645">
                  <c:v>7.9122624908389838E-5</c:v>
                </c:pt>
                <c:pt idx="646">
                  <c:v>7.9122624908389838E-5</c:v>
                </c:pt>
                <c:pt idx="647">
                  <c:v>7.9122624908389838E-5</c:v>
                </c:pt>
                <c:pt idx="648">
                  <c:v>7.9122624908389838E-5</c:v>
                </c:pt>
                <c:pt idx="649">
                  <c:v>7.9122624908389838E-5</c:v>
                </c:pt>
                <c:pt idx="650">
                  <c:v>7.9122624908389838E-5</c:v>
                </c:pt>
                <c:pt idx="651">
                  <c:v>7.9122624908389838E-5</c:v>
                </c:pt>
                <c:pt idx="652">
                  <c:v>7.9122624908389838E-5</c:v>
                </c:pt>
                <c:pt idx="653">
                  <c:v>7.9122624908389838E-5</c:v>
                </c:pt>
                <c:pt idx="654">
                  <c:v>7.9122624908389838E-5</c:v>
                </c:pt>
                <c:pt idx="655">
                  <c:v>7.9122624908389838E-5</c:v>
                </c:pt>
                <c:pt idx="656">
                  <c:v>7.9122624908389838E-5</c:v>
                </c:pt>
                <c:pt idx="657">
                  <c:v>7.9122624908389838E-5</c:v>
                </c:pt>
                <c:pt idx="658">
                  <c:v>7.9122624908389838E-5</c:v>
                </c:pt>
                <c:pt idx="659">
                  <c:v>7.9122624908389838E-5</c:v>
                </c:pt>
                <c:pt idx="660">
                  <c:v>7.9122624908389838E-5</c:v>
                </c:pt>
                <c:pt idx="661">
                  <c:v>7.9122624908389838E-5</c:v>
                </c:pt>
                <c:pt idx="662">
                  <c:v>7.9122624908389838E-5</c:v>
                </c:pt>
                <c:pt idx="663">
                  <c:v>7.9122624908389838E-5</c:v>
                </c:pt>
                <c:pt idx="664">
                  <c:v>7.9122624908389838E-5</c:v>
                </c:pt>
                <c:pt idx="665">
                  <c:v>7.9122624908389838E-5</c:v>
                </c:pt>
                <c:pt idx="666">
                  <c:v>7.9122624908389838E-5</c:v>
                </c:pt>
                <c:pt idx="667">
                  <c:v>7.9122624908389838E-5</c:v>
                </c:pt>
                <c:pt idx="668">
                  <c:v>7.9122624908389838E-5</c:v>
                </c:pt>
                <c:pt idx="669">
                  <c:v>7.9122624908389838E-5</c:v>
                </c:pt>
                <c:pt idx="670">
                  <c:v>7.9122624908389838E-5</c:v>
                </c:pt>
                <c:pt idx="671">
                  <c:v>7.9122624908389838E-5</c:v>
                </c:pt>
                <c:pt idx="672">
                  <c:v>7.9122624908389838E-5</c:v>
                </c:pt>
                <c:pt idx="673">
                  <c:v>7.9122624908389838E-5</c:v>
                </c:pt>
                <c:pt idx="674">
                  <c:v>7.9122624908389838E-5</c:v>
                </c:pt>
                <c:pt idx="675">
                  <c:v>7.9122624908389838E-5</c:v>
                </c:pt>
                <c:pt idx="676">
                  <c:v>7.9122624908389838E-5</c:v>
                </c:pt>
                <c:pt idx="677">
                  <c:v>7.9122624908389838E-5</c:v>
                </c:pt>
                <c:pt idx="678">
                  <c:v>7.9122624908389838E-5</c:v>
                </c:pt>
                <c:pt idx="679">
                  <c:v>7.9122624908389838E-5</c:v>
                </c:pt>
                <c:pt idx="680">
                  <c:v>7.9122624908389838E-5</c:v>
                </c:pt>
                <c:pt idx="681">
                  <c:v>7.9122624908389838E-5</c:v>
                </c:pt>
                <c:pt idx="682">
                  <c:v>7.9122624908389838E-5</c:v>
                </c:pt>
                <c:pt idx="683">
                  <c:v>7.9122624908389838E-5</c:v>
                </c:pt>
                <c:pt idx="684">
                  <c:v>7.9122624908389838E-5</c:v>
                </c:pt>
                <c:pt idx="685">
                  <c:v>7.9122624908389838E-5</c:v>
                </c:pt>
                <c:pt idx="686">
                  <c:v>7.9122624908389838E-5</c:v>
                </c:pt>
                <c:pt idx="687">
                  <c:v>7.9122624908389838E-5</c:v>
                </c:pt>
                <c:pt idx="688">
                  <c:v>7.9122624908389838E-5</c:v>
                </c:pt>
                <c:pt idx="689">
                  <c:v>7.9122624908389838E-5</c:v>
                </c:pt>
                <c:pt idx="690">
                  <c:v>7.9122624908389838E-5</c:v>
                </c:pt>
                <c:pt idx="691">
                  <c:v>7.9122624908389838E-5</c:v>
                </c:pt>
                <c:pt idx="692">
                  <c:v>7.9122624908389838E-5</c:v>
                </c:pt>
                <c:pt idx="693">
                  <c:v>7.9122624908389838E-5</c:v>
                </c:pt>
                <c:pt idx="694">
                  <c:v>7.9122624908389838E-5</c:v>
                </c:pt>
                <c:pt idx="695">
                  <c:v>7.9122624908389838E-5</c:v>
                </c:pt>
                <c:pt idx="696">
                  <c:v>7.9122624908389838E-5</c:v>
                </c:pt>
                <c:pt idx="697">
                  <c:v>7.9122624908389838E-5</c:v>
                </c:pt>
                <c:pt idx="698">
                  <c:v>7.9122624908389838E-5</c:v>
                </c:pt>
                <c:pt idx="699">
                  <c:v>7.9122624908389838E-5</c:v>
                </c:pt>
                <c:pt idx="700">
                  <c:v>7.9122624908389838E-5</c:v>
                </c:pt>
                <c:pt idx="701">
                  <c:v>7.9122624908389838E-5</c:v>
                </c:pt>
                <c:pt idx="702">
                  <c:v>7.9122624908389838E-5</c:v>
                </c:pt>
                <c:pt idx="703">
                  <c:v>7.9122624908389838E-5</c:v>
                </c:pt>
                <c:pt idx="704">
                  <c:v>7.9122624908389838E-5</c:v>
                </c:pt>
                <c:pt idx="705">
                  <c:v>7.9122624908389838E-5</c:v>
                </c:pt>
                <c:pt idx="706">
                  <c:v>7.9122624908389838E-5</c:v>
                </c:pt>
                <c:pt idx="707">
                  <c:v>7.9122624908389838E-5</c:v>
                </c:pt>
                <c:pt idx="708">
                  <c:v>7.9122624908389838E-5</c:v>
                </c:pt>
                <c:pt idx="709">
                  <c:v>7.9122624908389838E-5</c:v>
                </c:pt>
                <c:pt idx="710">
                  <c:v>7.9122624908389838E-5</c:v>
                </c:pt>
                <c:pt idx="711">
                  <c:v>7.9122624908389838E-5</c:v>
                </c:pt>
                <c:pt idx="712">
                  <c:v>7.9122624908389838E-5</c:v>
                </c:pt>
                <c:pt idx="713">
                  <c:v>7.9122624908389838E-5</c:v>
                </c:pt>
                <c:pt idx="714">
                  <c:v>7.9122624908389838E-5</c:v>
                </c:pt>
                <c:pt idx="715">
                  <c:v>7.9122624908389838E-5</c:v>
                </c:pt>
                <c:pt idx="716">
                  <c:v>7.9122624908389838E-5</c:v>
                </c:pt>
                <c:pt idx="717">
                  <c:v>7.9122624908389838E-5</c:v>
                </c:pt>
                <c:pt idx="718">
                  <c:v>7.9122624908389838E-5</c:v>
                </c:pt>
                <c:pt idx="719">
                  <c:v>7.9122624908389838E-5</c:v>
                </c:pt>
                <c:pt idx="720">
                  <c:v>7.9122624908389838E-5</c:v>
                </c:pt>
                <c:pt idx="721">
                  <c:v>7.9122624908389838E-5</c:v>
                </c:pt>
                <c:pt idx="722">
                  <c:v>7.9122624908389838E-5</c:v>
                </c:pt>
                <c:pt idx="723">
                  <c:v>7.9122624908389838E-5</c:v>
                </c:pt>
                <c:pt idx="724">
                  <c:v>7.9122624908389838E-5</c:v>
                </c:pt>
                <c:pt idx="725">
                  <c:v>7.9122624908389838E-5</c:v>
                </c:pt>
                <c:pt idx="726">
                  <c:v>7.9122624908389838E-5</c:v>
                </c:pt>
                <c:pt idx="727">
                  <c:v>7.9122624908389838E-5</c:v>
                </c:pt>
                <c:pt idx="728">
                  <c:v>7.9122624908389838E-5</c:v>
                </c:pt>
                <c:pt idx="729">
                  <c:v>7.9122624908389838E-5</c:v>
                </c:pt>
                <c:pt idx="730">
                  <c:v>7.9122624908389838E-5</c:v>
                </c:pt>
                <c:pt idx="731">
                  <c:v>7.9122624908389838E-5</c:v>
                </c:pt>
                <c:pt idx="732">
                  <c:v>7.9122624908389838E-5</c:v>
                </c:pt>
                <c:pt idx="733">
                  <c:v>7.9122624908389838E-5</c:v>
                </c:pt>
                <c:pt idx="734">
                  <c:v>7.9122624908389838E-5</c:v>
                </c:pt>
                <c:pt idx="735">
                  <c:v>7.9122624908389838E-5</c:v>
                </c:pt>
                <c:pt idx="736">
                  <c:v>7.9122624908389838E-5</c:v>
                </c:pt>
                <c:pt idx="737">
                  <c:v>7.9122624908389838E-5</c:v>
                </c:pt>
                <c:pt idx="738">
                  <c:v>7.9122624908389838E-5</c:v>
                </c:pt>
                <c:pt idx="739">
                  <c:v>7.9122624908389838E-5</c:v>
                </c:pt>
                <c:pt idx="740">
                  <c:v>7.9122624908389838E-5</c:v>
                </c:pt>
                <c:pt idx="741">
                  <c:v>7.9122624908389838E-5</c:v>
                </c:pt>
                <c:pt idx="742">
                  <c:v>7.9122624908389838E-5</c:v>
                </c:pt>
                <c:pt idx="743">
                  <c:v>7.9122624908389838E-5</c:v>
                </c:pt>
                <c:pt idx="744">
                  <c:v>7.9122624908389838E-5</c:v>
                </c:pt>
                <c:pt idx="745">
                  <c:v>7.9122624908389838E-5</c:v>
                </c:pt>
                <c:pt idx="746">
                  <c:v>7.9122624908389838E-5</c:v>
                </c:pt>
                <c:pt idx="747">
                  <c:v>7.9122624908389838E-5</c:v>
                </c:pt>
                <c:pt idx="748">
                  <c:v>7.9122624908389838E-5</c:v>
                </c:pt>
                <c:pt idx="749">
                  <c:v>7.9122624908389838E-5</c:v>
                </c:pt>
                <c:pt idx="750">
                  <c:v>7.9122624908389838E-5</c:v>
                </c:pt>
                <c:pt idx="751">
                  <c:v>7.9122624908389838E-5</c:v>
                </c:pt>
                <c:pt idx="752">
                  <c:v>7.9122624908389838E-5</c:v>
                </c:pt>
                <c:pt idx="753">
                  <c:v>7.9122624908389838E-5</c:v>
                </c:pt>
                <c:pt idx="754">
                  <c:v>7.9122624908389838E-5</c:v>
                </c:pt>
                <c:pt idx="755">
                  <c:v>7.9122624908389838E-5</c:v>
                </c:pt>
                <c:pt idx="756">
                  <c:v>7.9122624908389838E-5</c:v>
                </c:pt>
                <c:pt idx="757">
                  <c:v>7.9122624908389838E-5</c:v>
                </c:pt>
                <c:pt idx="758">
                  <c:v>7.9122624908389838E-5</c:v>
                </c:pt>
                <c:pt idx="759">
                  <c:v>7.9122624908389838E-5</c:v>
                </c:pt>
                <c:pt idx="760">
                  <c:v>7.9122624908389838E-5</c:v>
                </c:pt>
                <c:pt idx="761">
                  <c:v>7.9122624908389838E-5</c:v>
                </c:pt>
                <c:pt idx="762">
                  <c:v>7.9122624908389838E-5</c:v>
                </c:pt>
                <c:pt idx="763">
                  <c:v>7.9122624908389838E-5</c:v>
                </c:pt>
                <c:pt idx="764">
                  <c:v>7.9122624908389838E-5</c:v>
                </c:pt>
                <c:pt idx="765">
                  <c:v>7.9122624908389838E-5</c:v>
                </c:pt>
                <c:pt idx="766">
                  <c:v>7.9122624908389838E-5</c:v>
                </c:pt>
                <c:pt idx="767">
                  <c:v>7.9122624908389838E-5</c:v>
                </c:pt>
                <c:pt idx="768">
                  <c:v>7.9122624908389838E-5</c:v>
                </c:pt>
                <c:pt idx="769">
                  <c:v>7.9122624908389838E-5</c:v>
                </c:pt>
                <c:pt idx="770">
                  <c:v>7.9122624908389838E-5</c:v>
                </c:pt>
                <c:pt idx="771">
                  <c:v>7.9122624908389838E-5</c:v>
                </c:pt>
                <c:pt idx="772">
                  <c:v>7.9122624908389838E-5</c:v>
                </c:pt>
                <c:pt idx="773">
                  <c:v>7.9122624908389838E-5</c:v>
                </c:pt>
                <c:pt idx="774">
                  <c:v>7.9122624908389838E-5</c:v>
                </c:pt>
                <c:pt idx="775">
                  <c:v>7.9122624908389838E-5</c:v>
                </c:pt>
                <c:pt idx="776">
                  <c:v>7.9122624908389838E-5</c:v>
                </c:pt>
                <c:pt idx="777">
                  <c:v>7.9122624908389838E-5</c:v>
                </c:pt>
                <c:pt idx="778">
                  <c:v>7.9122624908389838E-5</c:v>
                </c:pt>
                <c:pt idx="779">
                  <c:v>7.9122624908389838E-5</c:v>
                </c:pt>
                <c:pt idx="780">
                  <c:v>7.9122624908389838E-5</c:v>
                </c:pt>
                <c:pt idx="781">
                  <c:v>7.9122624908389838E-5</c:v>
                </c:pt>
                <c:pt idx="782">
                  <c:v>7.9122624908389838E-5</c:v>
                </c:pt>
                <c:pt idx="783">
                  <c:v>7.9122624908389838E-5</c:v>
                </c:pt>
                <c:pt idx="784">
                  <c:v>7.9122624908389838E-5</c:v>
                </c:pt>
                <c:pt idx="785">
                  <c:v>7.9122624908389838E-5</c:v>
                </c:pt>
                <c:pt idx="786">
                  <c:v>7.9122624908389838E-5</c:v>
                </c:pt>
                <c:pt idx="787">
                  <c:v>7.9122624908389838E-5</c:v>
                </c:pt>
                <c:pt idx="788">
                  <c:v>7.9122624908389838E-5</c:v>
                </c:pt>
                <c:pt idx="789">
                  <c:v>7.9122624908389838E-5</c:v>
                </c:pt>
                <c:pt idx="790">
                  <c:v>7.9122624908389838E-5</c:v>
                </c:pt>
                <c:pt idx="791">
                  <c:v>7.9122624908389838E-5</c:v>
                </c:pt>
                <c:pt idx="792">
                  <c:v>7.9122624908389838E-5</c:v>
                </c:pt>
                <c:pt idx="793">
                  <c:v>7.9122624908389838E-5</c:v>
                </c:pt>
                <c:pt idx="794">
                  <c:v>7.9122624908389838E-5</c:v>
                </c:pt>
                <c:pt idx="795">
                  <c:v>7.9122624908389838E-5</c:v>
                </c:pt>
                <c:pt idx="796">
                  <c:v>7.9122624908389838E-5</c:v>
                </c:pt>
                <c:pt idx="797">
                  <c:v>7.9122624908389838E-5</c:v>
                </c:pt>
                <c:pt idx="798">
                  <c:v>7.9122624908389838E-5</c:v>
                </c:pt>
                <c:pt idx="799">
                  <c:v>7.9122624908389838E-5</c:v>
                </c:pt>
                <c:pt idx="800">
                  <c:v>7.9122624908389838E-5</c:v>
                </c:pt>
                <c:pt idx="801">
                  <c:v>7.9122624908389838E-5</c:v>
                </c:pt>
                <c:pt idx="802">
                  <c:v>7.9122624908389838E-5</c:v>
                </c:pt>
                <c:pt idx="803">
                  <c:v>7.9122624908389838E-5</c:v>
                </c:pt>
                <c:pt idx="804">
                  <c:v>7.9122624908389838E-5</c:v>
                </c:pt>
                <c:pt idx="805">
                  <c:v>7.9122624908389838E-5</c:v>
                </c:pt>
                <c:pt idx="806">
                  <c:v>7.9122624908389838E-5</c:v>
                </c:pt>
                <c:pt idx="807">
                  <c:v>7.9122624908389838E-5</c:v>
                </c:pt>
                <c:pt idx="808">
                  <c:v>7.9122624908389838E-5</c:v>
                </c:pt>
                <c:pt idx="809">
                  <c:v>7.9122624908389838E-5</c:v>
                </c:pt>
                <c:pt idx="810">
                  <c:v>7.9122624908389838E-5</c:v>
                </c:pt>
                <c:pt idx="811">
                  <c:v>7.9122624908389838E-5</c:v>
                </c:pt>
                <c:pt idx="812">
                  <c:v>7.9122624908389838E-5</c:v>
                </c:pt>
                <c:pt idx="813">
                  <c:v>7.9122624908389838E-5</c:v>
                </c:pt>
                <c:pt idx="814">
                  <c:v>7.9122624908389838E-5</c:v>
                </c:pt>
                <c:pt idx="815">
                  <c:v>7.9122624908389838E-5</c:v>
                </c:pt>
                <c:pt idx="816">
                  <c:v>7.9122624908389838E-5</c:v>
                </c:pt>
                <c:pt idx="817">
                  <c:v>7.9122624908389838E-5</c:v>
                </c:pt>
                <c:pt idx="818">
                  <c:v>7.9122624908389838E-5</c:v>
                </c:pt>
                <c:pt idx="819">
                  <c:v>7.9122624908389838E-5</c:v>
                </c:pt>
                <c:pt idx="820">
                  <c:v>7.9122624908389838E-5</c:v>
                </c:pt>
                <c:pt idx="821">
                  <c:v>7.9122624908389838E-5</c:v>
                </c:pt>
                <c:pt idx="822">
                  <c:v>7.9122624908389838E-5</c:v>
                </c:pt>
                <c:pt idx="823">
                  <c:v>7.9122624908389838E-5</c:v>
                </c:pt>
                <c:pt idx="824">
                  <c:v>7.9122624908389838E-5</c:v>
                </c:pt>
                <c:pt idx="825">
                  <c:v>7.9122624908389838E-5</c:v>
                </c:pt>
                <c:pt idx="826">
                  <c:v>7.9122624908389838E-5</c:v>
                </c:pt>
                <c:pt idx="827">
                  <c:v>7.9122624908389838E-5</c:v>
                </c:pt>
                <c:pt idx="828">
                  <c:v>7.9122624908389838E-5</c:v>
                </c:pt>
                <c:pt idx="829">
                  <c:v>7.9122624908389838E-5</c:v>
                </c:pt>
                <c:pt idx="830">
                  <c:v>7.9122624908389838E-5</c:v>
                </c:pt>
                <c:pt idx="831">
                  <c:v>7.9122624908389838E-5</c:v>
                </c:pt>
                <c:pt idx="832">
                  <c:v>7.9122624908389838E-5</c:v>
                </c:pt>
                <c:pt idx="833">
                  <c:v>7.9122624908389838E-5</c:v>
                </c:pt>
                <c:pt idx="834">
                  <c:v>7.9122624908389838E-5</c:v>
                </c:pt>
                <c:pt idx="835">
                  <c:v>7.9122624908389838E-5</c:v>
                </c:pt>
                <c:pt idx="836">
                  <c:v>7.9122624908389838E-5</c:v>
                </c:pt>
                <c:pt idx="837">
                  <c:v>7.9122624908389838E-5</c:v>
                </c:pt>
                <c:pt idx="838">
                  <c:v>7.9122624908389838E-5</c:v>
                </c:pt>
                <c:pt idx="839">
                  <c:v>7.9122624908389838E-5</c:v>
                </c:pt>
                <c:pt idx="840">
                  <c:v>7.9122624908389838E-5</c:v>
                </c:pt>
                <c:pt idx="841">
                  <c:v>7.9122624908389838E-5</c:v>
                </c:pt>
                <c:pt idx="842">
                  <c:v>7.9122624908389838E-5</c:v>
                </c:pt>
                <c:pt idx="843">
                  <c:v>7.9122624908389838E-5</c:v>
                </c:pt>
                <c:pt idx="844">
                  <c:v>7.9122624908389838E-5</c:v>
                </c:pt>
                <c:pt idx="845">
                  <c:v>7.9122624908389838E-5</c:v>
                </c:pt>
                <c:pt idx="846">
                  <c:v>7.9122624908389838E-5</c:v>
                </c:pt>
                <c:pt idx="847">
                  <c:v>7.9122624908389838E-5</c:v>
                </c:pt>
                <c:pt idx="848">
                  <c:v>7.9122624908389838E-5</c:v>
                </c:pt>
                <c:pt idx="849">
                  <c:v>7.9122624908389838E-5</c:v>
                </c:pt>
                <c:pt idx="850">
                  <c:v>7.9122624908389838E-5</c:v>
                </c:pt>
                <c:pt idx="851">
                  <c:v>7.9122624908389838E-5</c:v>
                </c:pt>
                <c:pt idx="852">
                  <c:v>7.9122624908389838E-5</c:v>
                </c:pt>
                <c:pt idx="853">
                  <c:v>7.9122624908389838E-5</c:v>
                </c:pt>
                <c:pt idx="854">
                  <c:v>7.9122624908389838E-5</c:v>
                </c:pt>
                <c:pt idx="855">
                  <c:v>7.9122624908389838E-5</c:v>
                </c:pt>
                <c:pt idx="856">
                  <c:v>7.9122624908389838E-5</c:v>
                </c:pt>
                <c:pt idx="857">
                  <c:v>7.9122624908389838E-5</c:v>
                </c:pt>
                <c:pt idx="858">
                  <c:v>7.9122624908389838E-5</c:v>
                </c:pt>
                <c:pt idx="859">
                  <c:v>7.9122624908389838E-5</c:v>
                </c:pt>
                <c:pt idx="860">
                  <c:v>7.9122624908389838E-5</c:v>
                </c:pt>
                <c:pt idx="861">
                  <c:v>7.9122624908389838E-5</c:v>
                </c:pt>
                <c:pt idx="862">
                  <c:v>7.9122624908389838E-5</c:v>
                </c:pt>
                <c:pt idx="863">
                  <c:v>7.9122624908389838E-5</c:v>
                </c:pt>
                <c:pt idx="864">
                  <c:v>7.9122624908389838E-5</c:v>
                </c:pt>
                <c:pt idx="865">
                  <c:v>7.9122624908389838E-5</c:v>
                </c:pt>
                <c:pt idx="866">
                  <c:v>7.9122624908389838E-5</c:v>
                </c:pt>
                <c:pt idx="867">
                  <c:v>7.9122624908389838E-5</c:v>
                </c:pt>
                <c:pt idx="868">
                  <c:v>7.9122624908389838E-5</c:v>
                </c:pt>
                <c:pt idx="869">
                  <c:v>7.9122624908389838E-5</c:v>
                </c:pt>
                <c:pt idx="870">
                  <c:v>7.9122624908389838E-5</c:v>
                </c:pt>
                <c:pt idx="871">
                  <c:v>7.9122624908389838E-5</c:v>
                </c:pt>
                <c:pt idx="872">
                  <c:v>7.9122624908389838E-5</c:v>
                </c:pt>
                <c:pt idx="873">
                  <c:v>7.9122624908389838E-5</c:v>
                </c:pt>
                <c:pt idx="874">
                  <c:v>7.9122624908389838E-5</c:v>
                </c:pt>
                <c:pt idx="875">
                  <c:v>7.9122624908389838E-5</c:v>
                </c:pt>
                <c:pt idx="876">
                  <c:v>7.9122624908389838E-5</c:v>
                </c:pt>
                <c:pt idx="877">
                  <c:v>7.9122624908389838E-5</c:v>
                </c:pt>
                <c:pt idx="878">
                  <c:v>7.9122624908389838E-5</c:v>
                </c:pt>
                <c:pt idx="879">
                  <c:v>7.9122624908389838E-5</c:v>
                </c:pt>
                <c:pt idx="880">
                  <c:v>7.9122624908389838E-5</c:v>
                </c:pt>
                <c:pt idx="881">
                  <c:v>7.9122624908389838E-5</c:v>
                </c:pt>
                <c:pt idx="882">
                  <c:v>7.9122624908389838E-5</c:v>
                </c:pt>
                <c:pt idx="883">
                  <c:v>7.9122624908389838E-5</c:v>
                </c:pt>
                <c:pt idx="884">
                  <c:v>7.9122624908389838E-5</c:v>
                </c:pt>
                <c:pt idx="885">
                  <c:v>7.9122624908389838E-5</c:v>
                </c:pt>
                <c:pt idx="886">
                  <c:v>7.9122624908389838E-5</c:v>
                </c:pt>
                <c:pt idx="887">
                  <c:v>7.9122624908389838E-5</c:v>
                </c:pt>
                <c:pt idx="888">
                  <c:v>7.9122624908389838E-5</c:v>
                </c:pt>
                <c:pt idx="889">
                  <c:v>7.9122624908389838E-5</c:v>
                </c:pt>
                <c:pt idx="890">
                  <c:v>7.9122624908389838E-5</c:v>
                </c:pt>
                <c:pt idx="891">
                  <c:v>7.9122624908389838E-5</c:v>
                </c:pt>
                <c:pt idx="892">
                  <c:v>7.9122624908389838E-5</c:v>
                </c:pt>
                <c:pt idx="893">
                  <c:v>7.9122624908389838E-5</c:v>
                </c:pt>
                <c:pt idx="894">
                  <c:v>7.9122624908389838E-5</c:v>
                </c:pt>
                <c:pt idx="895">
                  <c:v>7.9122624908389838E-5</c:v>
                </c:pt>
                <c:pt idx="896">
                  <c:v>7.9122624908389838E-5</c:v>
                </c:pt>
                <c:pt idx="897">
                  <c:v>7.9122624908389838E-5</c:v>
                </c:pt>
                <c:pt idx="898">
                  <c:v>7.9122624908389838E-5</c:v>
                </c:pt>
                <c:pt idx="899">
                  <c:v>7.9122624908389838E-5</c:v>
                </c:pt>
                <c:pt idx="900">
                  <c:v>7.9122624908389838E-5</c:v>
                </c:pt>
                <c:pt idx="901">
                  <c:v>7.9122624908389838E-5</c:v>
                </c:pt>
                <c:pt idx="902">
                  <c:v>7.9122624908389838E-5</c:v>
                </c:pt>
                <c:pt idx="903">
                  <c:v>7.9122624908389838E-5</c:v>
                </c:pt>
                <c:pt idx="904">
                  <c:v>7.9122624908389838E-5</c:v>
                </c:pt>
                <c:pt idx="905">
                  <c:v>7.9122624908389838E-5</c:v>
                </c:pt>
                <c:pt idx="906">
                  <c:v>7.9122624908389838E-5</c:v>
                </c:pt>
                <c:pt idx="907">
                  <c:v>7.9122624908389838E-5</c:v>
                </c:pt>
                <c:pt idx="908">
                  <c:v>7.9122624908389838E-5</c:v>
                </c:pt>
                <c:pt idx="909">
                  <c:v>7.9122624908389838E-5</c:v>
                </c:pt>
                <c:pt idx="910">
                  <c:v>7.9122624908389838E-5</c:v>
                </c:pt>
                <c:pt idx="911">
                  <c:v>7.9122624908389838E-5</c:v>
                </c:pt>
                <c:pt idx="912">
                  <c:v>7.9122624908389838E-5</c:v>
                </c:pt>
                <c:pt idx="913">
                  <c:v>7.9122624908389838E-5</c:v>
                </c:pt>
                <c:pt idx="914">
                  <c:v>7.9122624908389838E-5</c:v>
                </c:pt>
                <c:pt idx="915">
                  <c:v>7.9122624908389838E-5</c:v>
                </c:pt>
                <c:pt idx="916">
                  <c:v>7.9122624908389838E-5</c:v>
                </c:pt>
                <c:pt idx="917">
                  <c:v>7.9122624908389838E-5</c:v>
                </c:pt>
                <c:pt idx="918">
                  <c:v>7.9122624908389838E-5</c:v>
                </c:pt>
                <c:pt idx="919">
                  <c:v>7.9122624908389838E-5</c:v>
                </c:pt>
                <c:pt idx="920">
                  <c:v>7.9122624908389838E-5</c:v>
                </c:pt>
                <c:pt idx="921">
                  <c:v>7.9122624908389838E-5</c:v>
                </c:pt>
                <c:pt idx="922">
                  <c:v>7.9122624908389838E-5</c:v>
                </c:pt>
                <c:pt idx="923">
                  <c:v>7.9122624908389838E-5</c:v>
                </c:pt>
                <c:pt idx="924">
                  <c:v>7.9122624908389838E-5</c:v>
                </c:pt>
                <c:pt idx="925">
                  <c:v>7.9122624908389838E-5</c:v>
                </c:pt>
                <c:pt idx="926">
                  <c:v>7.9122624908389838E-5</c:v>
                </c:pt>
                <c:pt idx="927">
                  <c:v>7.9122624908389838E-5</c:v>
                </c:pt>
                <c:pt idx="928">
                  <c:v>7.9122624908389838E-5</c:v>
                </c:pt>
                <c:pt idx="929">
                  <c:v>7.9122624908389838E-5</c:v>
                </c:pt>
                <c:pt idx="930">
                  <c:v>7.9122624908389838E-5</c:v>
                </c:pt>
                <c:pt idx="931">
                  <c:v>7.9122624908389838E-5</c:v>
                </c:pt>
                <c:pt idx="932">
                  <c:v>7.9122624908389838E-5</c:v>
                </c:pt>
                <c:pt idx="933">
                  <c:v>7.9122624908389838E-5</c:v>
                </c:pt>
                <c:pt idx="934">
                  <c:v>7.9122624908389838E-5</c:v>
                </c:pt>
                <c:pt idx="935">
                  <c:v>7.9122624908389838E-5</c:v>
                </c:pt>
                <c:pt idx="936">
                  <c:v>7.9122624908389838E-5</c:v>
                </c:pt>
                <c:pt idx="937">
                  <c:v>7.9122624908389838E-5</c:v>
                </c:pt>
                <c:pt idx="938">
                  <c:v>7.9122624908389838E-5</c:v>
                </c:pt>
                <c:pt idx="939">
                  <c:v>7.9122624908389838E-5</c:v>
                </c:pt>
                <c:pt idx="940">
                  <c:v>7.9122624908389838E-5</c:v>
                </c:pt>
                <c:pt idx="941">
                  <c:v>7.9122624908389838E-5</c:v>
                </c:pt>
                <c:pt idx="942">
                  <c:v>7.9122624908389838E-5</c:v>
                </c:pt>
                <c:pt idx="943">
                  <c:v>7.9122624908389838E-5</c:v>
                </c:pt>
                <c:pt idx="944">
                  <c:v>7.9122624908389838E-5</c:v>
                </c:pt>
                <c:pt idx="945">
                  <c:v>7.9122624908389838E-5</c:v>
                </c:pt>
                <c:pt idx="946">
                  <c:v>7.9122624908389838E-5</c:v>
                </c:pt>
                <c:pt idx="947">
                  <c:v>7.9122624908389838E-5</c:v>
                </c:pt>
                <c:pt idx="948">
                  <c:v>7.9122624908389838E-5</c:v>
                </c:pt>
                <c:pt idx="949">
                  <c:v>7.9122624908389838E-5</c:v>
                </c:pt>
                <c:pt idx="950">
                  <c:v>7.9122624908389838E-5</c:v>
                </c:pt>
                <c:pt idx="951">
                  <c:v>7.9122624908389838E-5</c:v>
                </c:pt>
                <c:pt idx="952">
                  <c:v>7.9122624908389838E-5</c:v>
                </c:pt>
                <c:pt idx="953">
                  <c:v>7.9122624908389838E-5</c:v>
                </c:pt>
                <c:pt idx="954">
                  <c:v>7.9122624908389838E-5</c:v>
                </c:pt>
                <c:pt idx="955">
                  <c:v>7.9122624908389838E-5</c:v>
                </c:pt>
                <c:pt idx="956">
                  <c:v>7.9122624908389838E-5</c:v>
                </c:pt>
                <c:pt idx="957">
                  <c:v>7.9122624908389838E-5</c:v>
                </c:pt>
                <c:pt idx="958">
                  <c:v>7.9122624908389838E-5</c:v>
                </c:pt>
                <c:pt idx="959">
                  <c:v>7.9122624908389838E-5</c:v>
                </c:pt>
                <c:pt idx="960">
                  <c:v>7.9122624908389838E-5</c:v>
                </c:pt>
                <c:pt idx="961">
                  <c:v>7.9122624908389838E-5</c:v>
                </c:pt>
                <c:pt idx="962">
                  <c:v>7.9122624908389838E-5</c:v>
                </c:pt>
                <c:pt idx="963">
                  <c:v>7.9122624908389838E-5</c:v>
                </c:pt>
                <c:pt idx="964">
                  <c:v>7.9122624908389838E-5</c:v>
                </c:pt>
                <c:pt idx="965">
                  <c:v>7.9122624908389838E-5</c:v>
                </c:pt>
                <c:pt idx="966">
                  <c:v>7.9122624908389838E-5</c:v>
                </c:pt>
                <c:pt idx="967">
                  <c:v>7.9122624908389838E-5</c:v>
                </c:pt>
                <c:pt idx="968">
                  <c:v>7.9122624908389838E-5</c:v>
                </c:pt>
                <c:pt idx="969">
                  <c:v>7.9122624908389838E-5</c:v>
                </c:pt>
                <c:pt idx="970">
                  <c:v>7.9122624908389838E-5</c:v>
                </c:pt>
                <c:pt idx="971">
                  <c:v>7.9122624908389838E-5</c:v>
                </c:pt>
                <c:pt idx="972">
                  <c:v>7.9122624908389838E-5</c:v>
                </c:pt>
                <c:pt idx="973">
                  <c:v>7.9122624908389838E-5</c:v>
                </c:pt>
                <c:pt idx="974">
                  <c:v>7.9122624908389838E-5</c:v>
                </c:pt>
                <c:pt idx="975">
                  <c:v>7.9122624908389838E-5</c:v>
                </c:pt>
                <c:pt idx="976">
                  <c:v>7.9122624908389838E-5</c:v>
                </c:pt>
                <c:pt idx="977">
                  <c:v>7.9122624908389838E-5</c:v>
                </c:pt>
                <c:pt idx="978">
                  <c:v>7.9122624908389838E-5</c:v>
                </c:pt>
                <c:pt idx="979">
                  <c:v>7.9122624908389838E-5</c:v>
                </c:pt>
                <c:pt idx="980">
                  <c:v>7.9122624908389838E-5</c:v>
                </c:pt>
                <c:pt idx="981">
                  <c:v>7.9122624908389838E-5</c:v>
                </c:pt>
                <c:pt idx="982">
                  <c:v>7.9122624908389838E-5</c:v>
                </c:pt>
                <c:pt idx="983">
                  <c:v>7.9122624908389838E-5</c:v>
                </c:pt>
                <c:pt idx="984">
                  <c:v>7.9122624908389838E-5</c:v>
                </c:pt>
                <c:pt idx="985">
                  <c:v>7.9122624908389838E-5</c:v>
                </c:pt>
                <c:pt idx="986">
                  <c:v>7.9122624908389838E-5</c:v>
                </c:pt>
                <c:pt idx="987">
                  <c:v>7.9122624908389838E-5</c:v>
                </c:pt>
                <c:pt idx="988">
                  <c:v>7.9122624908389838E-5</c:v>
                </c:pt>
                <c:pt idx="989">
                  <c:v>7.9122624908389838E-5</c:v>
                </c:pt>
                <c:pt idx="990">
                  <c:v>7.9122624908389838E-5</c:v>
                </c:pt>
                <c:pt idx="991">
                  <c:v>7.9122624908389838E-5</c:v>
                </c:pt>
                <c:pt idx="992">
                  <c:v>7.9122624908389838E-5</c:v>
                </c:pt>
                <c:pt idx="993">
                  <c:v>7.9122624908389838E-5</c:v>
                </c:pt>
                <c:pt idx="994">
                  <c:v>7.9122624908389838E-5</c:v>
                </c:pt>
                <c:pt idx="995">
                  <c:v>7.9122624908389838E-5</c:v>
                </c:pt>
                <c:pt idx="996">
                  <c:v>7.9122624908389838E-5</c:v>
                </c:pt>
                <c:pt idx="997">
                  <c:v>7.9122624908389838E-5</c:v>
                </c:pt>
                <c:pt idx="998">
                  <c:v>7.9122624908389838E-5</c:v>
                </c:pt>
                <c:pt idx="999">
                  <c:v>7.9122624908389838E-5</c:v>
                </c:pt>
              </c:numCache>
            </c:numRef>
          </c:yVal>
          <c:smooth val="1"/>
          <c:extLst>
            <c:ext xmlns:c16="http://schemas.microsoft.com/office/drawing/2014/chart" uri="{C3380CC4-5D6E-409C-BE32-E72D297353CC}">
              <c16:uniqueId val="{00000004-457C-47AA-9BBE-442C6D659777}"/>
            </c:ext>
          </c:extLst>
        </c:ser>
        <c:ser>
          <c:idx val="5"/>
          <c:order val="5"/>
          <c:spPr>
            <a:ln w="19050" cap="rnd">
              <a:solidFill>
                <a:schemeClr val="accent6"/>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Sheet1!$G$1:$G$1000</c:f>
              <c:numCache>
                <c:formatCode>General</c:formatCode>
                <c:ptCount val="1000"/>
                <c:pt idx="0">
                  <c:v>0.23215929205081298</c:v>
                </c:pt>
                <c:pt idx="1">
                  <c:v>0.23215929205081298</c:v>
                </c:pt>
                <c:pt idx="2">
                  <c:v>2.9017451129702665E-2</c:v>
                </c:pt>
                <c:pt idx="3">
                  <c:v>2.9017451129702665E-2</c:v>
                </c:pt>
                <c:pt idx="4">
                  <c:v>2.9017451129702665E-2</c:v>
                </c:pt>
                <c:pt idx="5">
                  <c:v>2.9017451129702665E-2</c:v>
                </c:pt>
                <c:pt idx="6">
                  <c:v>2.9017451129702665E-2</c:v>
                </c:pt>
                <c:pt idx="7">
                  <c:v>2.9017451129702665E-2</c:v>
                </c:pt>
                <c:pt idx="8">
                  <c:v>2.9017451129702665E-2</c:v>
                </c:pt>
                <c:pt idx="9">
                  <c:v>2.9017451129702665E-2</c:v>
                </c:pt>
                <c:pt idx="10">
                  <c:v>2.9017451129702665E-2</c:v>
                </c:pt>
                <c:pt idx="11">
                  <c:v>2.9017451129702665E-2</c:v>
                </c:pt>
                <c:pt idx="12">
                  <c:v>2.9017451129702665E-2</c:v>
                </c:pt>
                <c:pt idx="13">
                  <c:v>2.9017451129702665E-2</c:v>
                </c:pt>
                <c:pt idx="14">
                  <c:v>2.9017451129702665E-2</c:v>
                </c:pt>
                <c:pt idx="15">
                  <c:v>2.9017451129702665E-2</c:v>
                </c:pt>
                <c:pt idx="16">
                  <c:v>2.9017451129702665E-2</c:v>
                </c:pt>
                <c:pt idx="17">
                  <c:v>2.9017451129702665E-2</c:v>
                </c:pt>
                <c:pt idx="18">
                  <c:v>2.9017451129702665E-2</c:v>
                </c:pt>
                <c:pt idx="19">
                  <c:v>2.9017451129702665E-2</c:v>
                </c:pt>
                <c:pt idx="20">
                  <c:v>2.9017451129702665E-2</c:v>
                </c:pt>
                <c:pt idx="21">
                  <c:v>2.9017451129702665E-2</c:v>
                </c:pt>
                <c:pt idx="22">
                  <c:v>2.9017451129702665E-2</c:v>
                </c:pt>
                <c:pt idx="23">
                  <c:v>2.9017451129702665E-2</c:v>
                </c:pt>
                <c:pt idx="24">
                  <c:v>2.9017451129702665E-2</c:v>
                </c:pt>
                <c:pt idx="25">
                  <c:v>2.9017451129702665E-2</c:v>
                </c:pt>
                <c:pt idx="26">
                  <c:v>2.9017451129702665E-2</c:v>
                </c:pt>
                <c:pt idx="27">
                  <c:v>2.9017451129702665E-2</c:v>
                </c:pt>
                <c:pt idx="28">
                  <c:v>2.9017451129702665E-2</c:v>
                </c:pt>
                <c:pt idx="29">
                  <c:v>2.9017451129702665E-2</c:v>
                </c:pt>
                <c:pt idx="30">
                  <c:v>2.9017451129702665E-2</c:v>
                </c:pt>
                <c:pt idx="31">
                  <c:v>2.9017451129702665E-2</c:v>
                </c:pt>
                <c:pt idx="32">
                  <c:v>2.9017451129702665E-2</c:v>
                </c:pt>
                <c:pt idx="33">
                  <c:v>2.9017451129702665E-2</c:v>
                </c:pt>
                <c:pt idx="34">
                  <c:v>2.9017451129702665E-2</c:v>
                </c:pt>
                <c:pt idx="35">
                  <c:v>2.9017451129702665E-2</c:v>
                </c:pt>
                <c:pt idx="36">
                  <c:v>2.9017451129702665E-2</c:v>
                </c:pt>
                <c:pt idx="37">
                  <c:v>2.9017451129702665E-2</c:v>
                </c:pt>
                <c:pt idx="38">
                  <c:v>2.9017451129702665E-2</c:v>
                </c:pt>
                <c:pt idx="39">
                  <c:v>2.9017451129702665E-2</c:v>
                </c:pt>
                <c:pt idx="40">
                  <c:v>2.9017451129702665E-2</c:v>
                </c:pt>
                <c:pt idx="41">
                  <c:v>2.9017451129702665E-2</c:v>
                </c:pt>
                <c:pt idx="42">
                  <c:v>2.9017451129702665E-2</c:v>
                </c:pt>
                <c:pt idx="43">
                  <c:v>2.9017451129702665E-2</c:v>
                </c:pt>
                <c:pt idx="44">
                  <c:v>2.9017451129702665E-2</c:v>
                </c:pt>
                <c:pt idx="45">
                  <c:v>2.9017451129702665E-2</c:v>
                </c:pt>
                <c:pt idx="46">
                  <c:v>2.9017451129702665E-2</c:v>
                </c:pt>
                <c:pt idx="47">
                  <c:v>2.9017451129702665E-2</c:v>
                </c:pt>
                <c:pt idx="48">
                  <c:v>2.9017451129702665E-2</c:v>
                </c:pt>
                <c:pt idx="49">
                  <c:v>2.9017451129702665E-2</c:v>
                </c:pt>
                <c:pt idx="50">
                  <c:v>2.9017451129702665E-2</c:v>
                </c:pt>
                <c:pt idx="51">
                  <c:v>2.9017451129702665E-2</c:v>
                </c:pt>
                <c:pt idx="52">
                  <c:v>2.9017451129702665E-2</c:v>
                </c:pt>
                <c:pt idx="53">
                  <c:v>2.9017451129702665E-2</c:v>
                </c:pt>
                <c:pt idx="54">
                  <c:v>2.9017451129702665E-2</c:v>
                </c:pt>
                <c:pt idx="55">
                  <c:v>2.9017451129702665E-2</c:v>
                </c:pt>
                <c:pt idx="56">
                  <c:v>2.9017451129702665E-2</c:v>
                </c:pt>
                <c:pt idx="57">
                  <c:v>2.9017451129702665E-2</c:v>
                </c:pt>
                <c:pt idx="58">
                  <c:v>2.9017451129702665E-2</c:v>
                </c:pt>
                <c:pt idx="59">
                  <c:v>2.9017451129702665E-2</c:v>
                </c:pt>
                <c:pt idx="60">
                  <c:v>2.9017451129702665E-2</c:v>
                </c:pt>
                <c:pt idx="61">
                  <c:v>2.9017451129702665E-2</c:v>
                </c:pt>
                <c:pt idx="62">
                  <c:v>2.9017451129702665E-2</c:v>
                </c:pt>
                <c:pt idx="63">
                  <c:v>2.9017451129702665E-2</c:v>
                </c:pt>
                <c:pt idx="64">
                  <c:v>2.9017451129702665E-2</c:v>
                </c:pt>
                <c:pt idx="65">
                  <c:v>2.9017451129702665E-2</c:v>
                </c:pt>
                <c:pt idx="66">
                  <c:v>2.9017451129702665E-2</c:v>
                </c:pt>
                <c:pt idx="67">
                  <c:v>2.9017451129702665E-2</c:v>
                </c:pt>
                <c:pt idx="68">
                  <c:v>2.9017451129702665E-2</c:v>
                </c:pt>
                <c:pt idx="69">
                  <c:v>2.9017451129702665E-2</c:v>
                </c:pt>
                <c:pt idx="70">
                  <c:v>2.9017451129702665E-2</c:v>
                </c:pt>
                <c:pt idx="71">
                  <c:v>2.9017451129702665E-2</c:v>
                </c:pt>
                <c:pt idx="72">
                  <c:v>2.9017451129702665E-2</c:v>
                </c:pt>
                <c:pt idx="73">
                  <c:v>2.9017451129702665E-2</c:v>
                </c:pt>
                <c:pt idx="74">
                  <c:v>2.9017451129702665E-2</c:v>
                </c:pt>
                <c:pt idx="75">
                  <c:v>2.9017451129702665E-2</c:v>
                </c:pt>
                <c:pt idx="76">
                  <c:v>2.9017451129702665E-2</c:v>
                </c:pt>
                <c:pt idx="77">
                  <c:v>2.9017451129702665E-2</c:v>
                </c:pt>
                <c:pt idx="78">
                  <c:v>2.9017451129702665E-2</c:v>
                </c:pt>
                <c:pt idx="79">
                  <c:v>2.9017451129702665E-2</c:v>
                </c:pt>
                <c:pt idx="80">
                  <c:v>2.9017451129702665E-2</c:v>
                </c:pt>
                <c:pt idx="81">
                  <c:v>2.9017451129702665E-2</c:v>
                </c:pt>
                <c:pt idx="82">
                  <c:v>2.9017451129702665E-2</c:v>
                </c:pt>
                <c:pt idx="83">
                  <c:v>2.9017451129702665E-2</c:v>
                </c:pt>
                <c:pt idx="84">
                  <c:v>2.9017451129702665E-2</c:v>
                </c:pt>
                <c:pt idx="85">
                  <c:v>2.9017451129702665E-2</c:v>
                </c:pt>
                <c:pt idx="86">
                  <c:v>2.9017451129702665E-2</c:v>
                </c:pt>
                <c:pt idx="87">
                  <c:v>2.9017451129702665E-2</c:v>
                </c:pt>
                <c:pt idx="88">
                  <c:v>2.9017451129702665E-2</c:v>
                </c:pt>
                <c:pt idx="89">
                  <c:v>2.9017451129702665E-2</c:v>
                </c:pt>
                <c:pt idx="90">
                  <c:v>2.9017451129702665E-2</c:v>
                </c:pt>
                <c:pt idx="91">
                  <c:v>2.9017451129702665E-2</c:v>
                </c:pt>
                <c:pt idx="92">
                  <c:v>2.9017451129702665E-2</c:v>
                </c:pt>
                <c:pt idx="93">
                  <c:v>2.9017451129702665E-2</c:v>
                </c:pt>
                <c:pt idx="94">
                  <c:v>2.9017451129702665E-2</c:v>
                </c:pt>
                <c:pt idx="95">
                  <c:v>2.9017451129702665E-2</c:v>
                </c:pt>
                <c:pt idx="96">
                  <c:v>2.9017451129702665E-2</c:v>
                </c:pt>
                <c:pt idx="97">
                  <c:v>2.9017451129702665E-2</c:v>
                </c:pt>
                <c:pt idx="98">
                  <c:v>2.9017451129702665E-2</c:v>
                </c:pt>
                <c:pt idx="99">
                  <c:v>2.9017451129702665E-2</c:v>
                </c:pt>
                <c:pt idx="100">
                  <c:v>2.9017451129702665E-2</c:v>
                </c:pt>
                <c:pt idx="101">
                  <c:v>2.9017451129702665E-2</c:v>
                </c:pt>
                <c:pt idx="102">
                  <c:v>2.9017451129702665E-2</c:v>
                </c:pt>
                <c:pt idx="103">
                  <c:v>2.9017451129702665E-2</c:v>
                </c:pt>
                <c:pt idx="104">
                  <c:v>2.9017451129702665E-2</c:v>
                </c:pt>
                <c:pt idx="105">
                  <c:v>2.9017451129702665E-2</c:v>
                </c:pt>
                <c:pt idx="106">
                  <c:v>2.9017451129702665E-2</c:v>
                </c:pt>
                <c:pt idx="107">
                  <c:v>2.9017451129702665E-2</c:v>
                </c:pt>
                <c:pt idx="108">
                  <c:v>2.9017451129702665E-2</c:v>
                </c:pt>
                <c:pt idx="109">
                  <c:v>2.9017451129702665E-2</c:v>
                </c:pt>
                <c:pt idx="110">
                  <c:v>2.9017451129702665E-2</c:v>
                </c:pt>
                <c:pt idx="111">
                  <c:v>2.9017451129702665E-2</c:v>
                </c:pt>
                <c:pt idx="112">
                  <c:v>2.9017451129702665E-2</c:v>
                </c:pt>
                <c:pt idx="113">
                  <c:v>2.9017451129702665E-2</c:v>
                </c:pt>
                <c:pt idx="114">
                  <c:v>2.9017451129702665E-2</c:v>
                </c:pt>
                <c:pt idx="115">
                  <c:v>2.9017451129702665E-2</c:v>
                </c:pt>
                <c:pt idx="116">
                  <c:v>2.9017451129702665E-2</c:v>
                </c:pt>
                <c:pt idx="117">
                  <c:v>2.9017451129702665E-2</c:v>
                </c:pt>
                <c:pt idx="118">
                  <c:v>2.9017451129702665E-2</c:v>
                </c:pt>
                <c:pt idx="119">
                  <c:v>2.9017451129702665E-2</c:v>
                </c:pt>
                <c:pt idx="120">
                  <c:v>2.9017451129702665E-2</c:v>
                </c:pt>
                <c:pt idx="121">
                  <c:v>2.9017451129702665E-2</c:v>
                </c:pt>
                <c:pt idx="122">
                  <c:v>2.9017451129702665E-2</c:v>
                </c:pt>
                <c:pt idx="123">
                  <c:v>2.9017451129702665E-2</c:v>
                </c:pt>
                <c:pt idx="124">
                  <c:v>2.9017451129702665E-2</c:v>
                </c:pt>
                <c:pt idx="125">
                  <c:v>2.9017451129702665E-2</c:v>
                </c:pt>
                <c:pt idx="126">
                  <c:v>2.9017451129702665E-2</c:v>
                </c:pt>
                <c:pt idx="127">
                  <c:v>2.9017451129702665E-2</c:v>
                </c:pt>
                <c:pt idx="128">
                  <c:v>2.9017451129702665E-2</c:v>
                </c:pt>
                <c:pt idx="129">
                  <c:v>2.9017451129702665E-2</c:v>
                </c:pt>
                <c:pt idx="130">
                  <c:v>2.9017451129702665E-2</c:v>
                </c:pt>
                <c:pt idx="131">
                  <c:v>2.9017451129702665E-2</c:v>
                </c:pt>
                <c:pt idx="132">
                  <c:v>2.9017451129702665E-2</c:v>
                </c:pt>
                <c:pt idx="133">
                  <c:v>2.9017451129702665E-2</c:v>
                </c:pt>
                <c:pt idx="134">
                  <c:v>2.9017451129702665E-2</c:v>
                </c:pt>
                <c:pt idx="135">
                  <c:v>2.9017451129702665E-2</c:v>
                </c:pt>
                <c:pt idx="136">
                  <c:v>2.9017451129702665E-2</c:v>
                </c:pt>
                <c:pt idx="137">
                  <c:v>2.9017451129702665E-2</c:v>
                </c:pt>
                <c:pt idx="138">
                  <c:v>2.9017451129702665E-2</c:v>
                </c:pt>
                <c:pt idx="139">
                  <c:v>2.9017451129702665E-2</c:v>
                </c:pt>
                <c:pt idx="140">
                  <c:v>2.9017451129702665E-2</c:v>
                </c:pt>
                <c:pt idx="141">
                  <c:v>2.9017451129702665E-2</c:v>
                </c:pt>
                <c:pt idx="142">
                  <c:v>2.9017451129702665E-2</c:v>
                </c:pt>
                <c:pt idx="143">
                  <c:v>2.9017451129702665E-2</c:v>
                </c:pt>
                <c:pt idx="144">
                  <c:v>2.9017451129702665E-2</c:v>
                </c:pt>
                <c:pt idx="145">
                  <c:v>2.9017451129702665E-2</c:v>
                </c:pt>
                <c:pt idx="146">
                  <c:v>2.9017451129702665E-2</c:v>
                </c:pt>
                <c:pt idx="147">
                  <c:v>2.9017451129702665E-2</c:v>
                </c:pt>
                <c:pt idx="148">
                  <c:v>2.9017451129702665E-2</c:v>
                </c:pt>
                <c:pt idx="149">
                  <c:v>2.9017451129702665E-2</c:v>
                </c:pt>
                <c:pt idx="150">
                  <c:v>2.9017451129702665E-2</c:v>
                </c:pt>
                <c:pt idx="151">
                  <c:v>2.9017451129702665E-2</c:v>
                </c:pt>
                <c:pt idx="152">
                  <c:v>2.9017451129702665E-2</c:v>
                </c:pt>
                <c:pt idx="153">
                  <c:v>2.9017451129702665E-2</c:v>
                </c:pt>
                <c:pt idx="154">
                  <c:v>2.9017451129702665E-2</c:v>
                </c:pt>
                <c:pt idx="155">
                  <c:v>2.9017451129702665E-2</c:v>
                </c:pt>
                <c:pt idx="156">
                  <c:v>2.9017451129702665E-2</c:v>
                </c:pt>
                <c:pt idx="157">
                  <c:v>2.9017451129702665E-2</c:v>
                </c:pt>
                <c:pt idx="158">
                  <c:v>2.9017451129702665E-2</c:v>
                </c:pt>
                <c:pt idx="159">
                  <c:v>2.9017451129702665E-2</c:v>
                </c:pt>
                <c:pt idx="160">
                  <c:v>2.9017451129702665E-2</c:v>
                </c:pt>
                <c:pt idx="161">
                  <c:v>2.9017451129702665E-2</c:v>
                </c:pt>
                <c:pt idx="162">
                  <c:v>2.9017451129702665E-2</c:v>
                </c:pt>
                <c:pt idx="163">
                  <c:v>2.9017451129702665E-2</c:v>
                </c:pt>
                <c:pt idx="164">
                  <c:v>2.9017451129702665E-2</c:v>
                </c:pt>
                <c:pt idx="165">
                  <c:v>2.9017451129702665E-2</c:v>
                </c:pt>
                <c:pt idx="166">
                  <c:v>2.9017451129702665E-2</c:v>
                </c:pt>
                <c:pt idx="167">
                  <c:v>2.9017451129702665E-2</c:v>
                </c:pt>
                <c:pt idx="168">
                  <c:v>2.9017451129702665E-2</c:v>
                </c:pt>
                <c:pt idx="169">
                  <c:v>2.9017451129702665E-2</c:v>
                </c:pt>
                <c:pt idx="170">
                  <c:v>2.9017451129702665E-2</c:v>
                </c:pt>
                <c:pt idx="171">
                  <c:v>2.9017451129702665E-2</c:v>
                </c:pt>
                <c:pt idx="172">
                  <c:v>2.9017451129702665E-2</c:v>
                </c:pt>
                <c:pt idx="173">
                  <c:v>2.9017451129702665E-2</c:v>
                </c:pt>
                <c:pt idx="174">
                  <c:v>2.9017451129702665E-2</c:v>
                </c:pt>
                <c:pt idx="175">
                  <c:v>2.9017451129702665E-2</c:v>
                </c:pt>
                <c:pt idx="176">
                  <c:v>2.9017451129702665E-2</c:v>
                </c:pt>
                <c:pt idx="177">
                  <c:v>2.9017451129702665E-2</c:v>
                </c:pt>
                <c:pt idx="178">
                  <c:v>2.9017451129702665E-2</c:v>
                </c:pt>
                <c:pt idx="179">
                  <c:v>2.9017451129702665E-2</c:v>
                </c:pt>
                <c:pt idx="180">
                  <c:v>2.9017451129702665E-2</c:v>
                </c:pt>
                <c:pt idx="181">
                  <c:v>2.9017451129702665E-2</c:v>
                </c:pt>
                <c:pt idx="182">
                  <c:v>2.9017451129702665E-2</c:v>
                </c:pt>
                <c:pt idx="183">
                  <c:v>2.9017451129702665E-2</c:v>
                </c:pt>
                <c:pt idx="184">
                  <c:v>2.9017451129702665E-2</c:v>
                </c:pt>
                <c:pt idx="185">
                  <c:v>2.9017451129702665E-2</c:v>
                </c:pt>
                <c:pt idx="186">
                  <c:v>2.9017451129702665E-2</c:v>
                </c:pt>
                <c:pt idx="187">
                  <c:v>2.9017451129702665E-2</c:v>
                </c:pt>
                <c:pt idx="188">
                  <c:v>2.9017451129702665E-2</c:v>
                </c:pt>
                <c:pt idx="189">
                  <c:v>2.9017451129702665E-2</c:v>
                </c:pt>
                <c:pt idx="190">
                  <c:v>2.9017451129702665E-2</c:v>
                </c:pt>
                <c:pt idx="191">
                  <c:v>2.9017451129702665E-2</c:v>
                </c:pt>
                <c:pt idx="192">
                  <c:v>2.9017451129702665E-2</c:v>
                </c:pt>
                <c:pt idx="193">
                  <c:v>2.9017451129702665E-2</c:v>
                </c:pt>
                <c:pt idx="194">
                  <c:v>2.9017451129702665E-2</c:v>
                </c:pt>
                <c:pt idx="195">
                  <c:v>2.9017451129702665E-2</c:v>
                </c:pt>
                <c:pt idx="196">
                  <c:v>2.9017451129702665E-2</c:v>
                </c:pt>
                <c:pt idx="197">
                  <c:v>2.9017451129702665E-2</c:v>
                </c:pt>
                <c:pt idx="198">
                  <c:v>2.9017451129702665E-2</c:v>
                </c:pt>
                <c:pt idx="199">
                  <c:v>2.9017451129702665E-2</c:v>
                </c:pt>
                <c:pt idx="200">
                  <c:v>2.9017451129702665E-2</c:v>
                </c:pt>
                <c:pt idx="201">
                  <c:v>2.9017451129702665E-2</c:v>
                </c:pt>
                <c:pt idx="202">
                  <c:v>2.9017451129702665E-2</c:v>
                </c:pt>
                <c:pt idx="203">
                  <c:v>2.9017451129702665E-2</c:v>
                </c:pt>
                <c:pt idx="204">
                  <c:v>2.9017451129702665E-2</c:v>
                </c:pt>
                <c:pt idx="205">
                  <c:v>2.9017451129702665E-2</c:v>
                </c:pt>
                <c:pt idx="206">
                  <c:v>2.9017451129702665E-2</c:v>
                </c:pt>
                <c:pt idx="207">
                  <c:v>2.9017451129702665E-2</c:v>
                </c:pt>
                <c:pt idx="208">
                  <c:v>2.9017451129702665E-2</c:v>
                </c:pt>
                <c:pt idx="209">
                  <c:v>2.9017451129702665E-2</c:v>
                </c:pt>
                <c:pt idx="210">
                  <c:v>2.9017451129702665E-2</c:v>
                </c:pt>
                <c:pt idx="211">
                  <c:v>2.9017451129702665E-2</c:v>
                </c:pt>
                <c:pt idx="212">
                  <c:v>2.9017451129702665E-2</c:v>
                </c:pt>
                <c:pt idx="213">
                  <c:v>2.9017451129702665E-2</c:v>
                </c:pt>
                <c:pt idx="214">
                  <c:v>2.9017451129702665E-2</c:v>
                </c:pt>
                <c:pt idx="215">
                  <c:v>2.9017451129702665E-2</c:v>
                </c:pt>
                <c:pt idx="216">
                  <c:v>2.9017451129702665E-2</c:v>
                </c:pt>
                <c:pt idx="217">
                  <c:v>2.9017451129702665E-2</c:v>
                </c:pt>
                <c:pt idx="218">
                  <c:v>2.9017451129702665E-2</c:v>
                </c:pt>
                <c:pt idx="219">
                  <c:v>2.9017451129702665E-2</c:v>
                </c:pt>
                <c:pt idx="220">
                  <c:v>2.9017451129702665E-2</c:v>
                </c:pt>
                <c:pt idx="221">
                  <c:v>2.9017451129702665E-2</c:v>
                </c:pt>
                <c:pt idx="222">
                  <c:v>2.9017451129702665E-2</c:v>
                </c:pt>
                <c:pt idx="223">
                  <c:v>2.9017451129702665E-2</c:v>
                </c:pt>
                <c:pt idx="224">
                  <c:v>2.9017451129702665E-2</c:v>
                </c:pt>
                <c:pt idx="225">
                  <c:v>2.9017451129702665E-2</c:v>
                </c:pt>
                <c:pt idx="226">
                  <c:v>2.9017451129702665E-2</c:v>
                </c:pt>
                <c:pt idx="227">
                  <c:v>2.9017451129702665E-2</c:v>
                </c:pt>
                <c:pt idx="228">
                  <c:v>2.9017451129702665E-2</c:v>
                </c:pt>
                <c:pt idx="229">
                  <c:v>2.9017451129702665E-2</c:v>
                </c:pt>
                <c:pt idx="230">
                  <c:v>2.9017451129702665E-2</c:v>
                </c:pt>
                <c:pt idx="231">
                  <c:v>2.9017451129702665E-2</c:v>
                </c:pt>
                <c:pt idx="232">
                  <c:v>2.9017451129702665E-2</c:v>
                </c:pt>
                <c:pt idx="233">
                  <c:v>2.9017451129702665E-2</c:v>
                </c:pt>
                <c:pt idx="234">
                  <c:v>2.9017451129702665E-2</c:v>
                </c:pt>
                <c:pt idx="235">
                  <c:v>2.9017451129702665E-2</c:v>
                </c:pt>
                <c:pt idx="236">
                  <c:v>2.9017451129702665E-2</c:v>
                </c:pt>
                <c:pt idx="237">
                  <c:v>2.9017451129702665E-2</c:v>
                </c:pt>
                <c:pt idx="238">
                  <c:v>2.9017451129702665E-2</c:v>
                </c:pt>
                <c:pt idx="239">
                  <c:v>2.9017451129702665E-2</c:v>
                </c:pt>
                <c:pt idx="240">
                  <c:v>2.9017451129702665E-2</c:v>
                </c:pt>
                <c:pt idx="241">
                  <c:v>2.9017451129702665E-2</c:v>
                </c:pt>
                <c:pt idx="242">
                  <c:v>2.9017451129702665E-2</c:v>
                </c:pt>
                <c:pt idx="243">
                  <c:v>2.9017451129702665E-2</c:v>
                </c:pt>
                <c:pt idx="244">
                  <c:v>2.9017451129702665E-2</c:v>
                </c:pt>
                <c:pt idx="245">
                  <c:v>2.9017451129702665E-2</c:v>
                </c:pt>
                <c:pt idx="246">
                  <c:v>2.9017451129702665E-2</c:v>
                </c:pt>
                <c:pt idx="247">
                  <c:v>2.9017451129702665E-2</c:v>
                </c:pt>
                <c:pt idx="248">
                  <c:v>2.9017451129702665E-2</c:v>
                </c:pt>
                <c:pt idx="249">
                  <c:v>2.9017451129702665E-2</c:v>
                </c:pt>
                <c:pt idx="250">
                  <c:v>2.9017451129702665E-2</c:v>
                </c:pt>
                <c:pt idx="251">
                  <c:v>2.9017451129702665E-2</c:v>
                </c:pt>
                <c:pt idx="252">
                  <c:v>2.9017451129702665E-2</c:v>
                </c:pt>
                <c:pt idx="253">
                  <c:v>2.9017451129702665E-2</c:v>
                </c:pt>
                <c:pt idx="254">
                  <c:v>2.9017451129702665E-2</c:v>
                </c:pt>
                <c:pt idx="255">
                  <c:v>2.9017451129702665E-2</c:v>
                </c:pt>
                <c:pt idx="256">
                  <c:v>2.9017451129702665E-2</c:v>
                </c:pt>
                <c:pt idx="257">
                  <c:v>2.9017451129702665E-2</c:v>
                </c:pt>
                <c:pt idx="258">
                  <c:v>2.9017451129702665E-2</c:v>
                </c:pt>
                <c:pt idx="259">
                  <c:v>2.9017451129702665E-2</c:v>
                </c:pt>
                <c:pt idx="260">
                  <c:v>2.9017451129702665E-2</c:v>
                </c:pt>
                <c:pt idx="261">
                  <c:v>2.9017451129702665E-2</c:v>
                </c:pt>
                <c:pt idx="262">
                  <c:v>2.9017451129702665E-2</c:v>
                </c:pt>
                <c:pt idx="263">
                  <c:v>2.9017451129702665E-2</c:v>
                </c:pt>
                <c:pt idx="264">
                  <c:v>2.9017451129702665E-2</c:v>
                </c:pt>
                <c:pt idx="265">
                  <c:v>2.9017451129702665E-2</c:v>
                </c:pt>
                <c:pt idx="266">
                  <c:v>2.9017451129702665E-2</c:v>
                </c:pt>
                <c:pt idx="267">
                  <c:v>2.9017451129702665E-2</c:v>
                </c:pt>
                <c:pt idx="268">
                  <c:v>2.9017451129702665E-2</c:v>
                </c:pt>
                <c:pt idx="269">
                  <c:v>2.9017451129702665E-2</c:v>
                </c:pt>
                <c:pt idx="270">
                  <c:v>2.9017451129702665E-2</c:v>
                </c:pt>
                <c:pt idx="271">
                  <c:v>2.9017451129702665E-2</c:v>
                </c:pt>
                <c:pt idx="272">
                  <c:v>2.9017451129702665E-2</c:v>
                </c:pt>
                <c:pt idx="273">
                  <c:v>2.9017451129702665E-2</c:v>
                </c:pt>
                <c:pt idx="274">
                  <c:v>2.9017451129702665E-2</c:v>
                </c:pt>
                <c:pt idx="275">
                  <c:v>2.9017451129702665E-2</c:v>
                </c:pt>
                <c:pt idx="276">
                  <c:v>2.9017451129702665E-2</c:v>
                </c:pt>
                <c:pt idx="277">
                  <c:v>2.9017451129702665E-2</c:v>
                </c:pt>
                <c:pt idx="278">
                  <c:v>2.9017451129702665E-2</c:v>
                </c:pt>
                <c:pt idx="279">
                  <c:v>2.9017451129702665E-2</c:v>
                </c:pt>
                <c:pt idx="280">
                  <c:v>2.9017451129702665E-2</c:v>
                </c:pt>
                <c:pt idx="281">
                  <c:v>2.9017451129702665E-2</c:v>
                </c:pt>
                <c:pt idx="282">
                  <c:v>2.9017451129702665E-2</c:v>
                </c:pt>
                <c:pt idx="283">
                  <c:v>2.9017451129702665E-2</c:v>
                </c:pt>
                <c:pt idx="284">
                  <c:v>2.9017451129702665E-2</c:v>
                </c:pt>
                <c:pt idx="285">
                  <c:v>2.9017451129702665E-2</c:v>
                </c:pt>
                <c:pt idx="286">
                  <c:v>2.7204235412139011E-2</c:v>
                </c:pt>
                <c:pt idx="287">
                  <c:v>2.7204235412139011E-2</c:v>
                </c:pt>
                <c:pt idx="288">
                  <c:v>2.7204235412139011E-2</c:v>
                </c:pt>
                <c:pt idx="289">
                  <c:v>2.7204235412139011E-2</c:v>
                </c:pt>
                <c:pt idx="290">
                  <c:v>2.7204235412139011E-2</c:v>
                </c:pt>
                <c:pt idx="291">
                  <c:v>1.9310200411281286E-2</c:v>
                </c:pt>
                <c:pt idx="292">
                  <c:v>1.9310200411281286E-2</c:v>
                </c:pt>
                <c:pt idx="293">
                  <c:v>1.9310200411281286E-2</c:v>
                </c:pt>
                <c:pt idx="294">
                  <c:v>1.9310200411281286E-2</c:v>
                </c:pt>
                <c:pt idx="295">
                  <c:v>1.9310200411281286E-2</c:v>
                </c:pt>
                <c:pt idx="296">
                  <c:v>1.9310200411281286E-2</c:v>
                </c:pt>
                <c:pt idx="297">
                  <c:v>1.9310200411281286E-2</c:v>
                </c:pt>
                <c:pt idx="298">
                  <c:v>1.9310200411281286E-2</c:v>
                </c:pt>
                <c:pt idx="299">
                  <c:v>1.9310200411281286E-2</c:v>
                </c:pt>
                <c:pt idx="300">
                  <c:v>1.9310200411281286E-2</c:v>
                </c:pt>
                <c:pt idx="301">
                  <c:v>1.9310200411281286E-2</c:v>
                </c:pt>
                <c:pt idx="302">
                  <c:v>1.9310200411281286E-2</c:v>
                </c:pt>
                <c:pt idx="303">
                  <c:v>1.9310200411281286E-2</c:v>
                </c:pt>
                <c:pt idx="304">
                  <c:v>1.9310200411281286E-2</c:v>
                </c:pt>
                <c:pt idx="305">
                  <c:v>1.9310200411281286E-2</c:v>
                </c:pt>
                <c:pt idx="306">
                  <c:v>1.9310200411281286E-2</c:v>
                </c:pt>
                <c:pt idx="307">
                  <c:v>1.9310200411281286E-2</c:v>
                </c:pt>
                <c:pt idx="308">
                  <c:v>1.9310200411281286E-2</c:v>
                </c:pt>
                <c:pt idx="309">
                  <c:v>1.9310200411281286E-2</c:v>
                </c:pt>
                <c:pt idx="310">
                  <c:v>1.9310200411281286E-2</c:v>
                </c:pt>
                <c:pt idx="311">
                  <c:v>1.9310200411281286E-2</c:v>
                </c:pt>
                <c:pt idx="312">
                  <c:v>1.9310200411281286E-2</c:v>
                </c:pt>
                <c:pt idx="313">
                  <c:v>1.9310200411281286E-2</c:v>
                </c:pt>
                <c:pt idx="314">
                  <c:v>1.9310200411281286E-2</c:v>
                </c:pt>
                <c:pt idx="315">
                  <c:v>1.9310200411281286E-2</c:v>
                </c:pt>
                <c:pt idx="316">
                  <c:v>1.9310200411281286E-2</c:v>
                </c:pt>
                <c:pt idx="317">
                  <c:v>1.9310200411281286E-2</c:v>
                </c:pt>
                <c:pt idx="318">
                  <c:v>1.9310200411281286E-2</c:v>
                </c:pt>
                <c:pt idx="319">
                  <c:v>1.9310200411281286E-2</c:v>
                </c:pt>
                <c:pt idx="320">
                  <c:v>1.9310200411281286E-2</c:v>
                </c:pt>
                <c:pt idx="321">
                  <c:v>1.9310200411281286E-2</c:v>
                </c:pt>
                <c:pt idx="322">
                  <c:v>1.9310200411281286E-2</c:v>
                </c:pt>
                <c:pt idx="323">
                  <c:v>1.9310200411281286E-2</c:v>
                </c:pt>
                <c:pt idx="324">
                  <c:v>1.9310200411281286E-2</c:v>
                </c:pt>
                <c:pt idx="325">
                  <c:v>1.9310200411281286E-2</c:v>
                </c:pt>
                <c:pt idx="326">
                  <c:v>1.9310200411281286E-2</c:v>
                </c:pt>
                <c:pt idx="327">
                  <c:v>1.9310200411281286E-2</c:v>
                </c:pt>
                <c:pt idx="328">
                  <c:v>1.9310200411281286E-2</c:v>
                </c:pt>
                <c:pt idx="329">
                  <c:v>1.9310200411281286E-2</c:v>
                </c:pt>
                <c:pt idx="330">
                  <c:v>1.9310200411281286E-2</c:v>
                </c:pt>
                <c:pt idx="331">
                  <c:v>1.9310200411281286E-2</c:v>
                </c:pt>
                <c:pt idx="332">
                  <c:v>1.9310200411281286E-2</c:v>
                </c:pt>
                <c:pt idx="333">
                  <c:v>1.9310200411281286E-2</c:v>
                </c:pt>
                <c:pt idx="334">
                  <c:v>1.9310200411281286E-2</c:v>
                </c:pt>
                <c:pt idx="335">
                  <c:v>1.9310200411281286E-2</c:v>
                </c:pt>
                <c:pt idx="336">
                  <c:v>1.9310200411281286E-2</c:v>
                </c:pt>
                <c:pt idx="337">
                  <c:v>1.9310200411281286E-2</c:v>
                </c:pt>
                <c:pt idx="338">
                  <c:v>1.9310200411281286E-2</c:v>
                </c:pt>
                <c:pt idx="339">
                  <c:v>1.9310200411281286E-2</c:v>
                </c:pt>
                <c:pt idx="340">
                  <c:v>1.9310200411281286E-2</c:v>
                </c:pt>
                <c:pt idx="341">
                  <c:v>1.9310200411281286E-2</c:v>
                </c:pt>
                <c:pt idx="342">
                  <c:v>1.9310200411281286E-2</c:v>
                </c:pt>
                <c:pt idx="343">
                  <c:v>1.9310200411281286E-2</c:v>
                </c:pt>
                <c:pt idx="344">
                  <c:v>1.9310200411281286E-2</c:v>
                </c:pt>
                <c:pt idx="345">
                  <c:v>1.9310200411281286E-2</c:v>
                </c:pt>
                <c:pt idx="346">
                  <c:v>1.9310200411281286E-2</c:v>
                </c:pt>
                <c:pt idx="347">
                  <c:v>1.9310200411281286E-2</c:v>
                </c:pt>
                <c:pt idx="348">
                  <c:v>1.9310200411281286E-2</c:v>
                </c:pt>
                <c:pt idx="349">
                  <c:v>1.9310200411281286E-2</c:v>
                </c:pt>
                <c:pt idx="350">
                  <c:v>1.9310200411281286E-2</c:v>
                </c:pt>
                <c:pt idx="351">
                  <c:v>1.9310200411281286E-2</c:v>
                </c:pt>
                <c:pt idx="352">
                  <c:v>1.9310200411281286E-2</c:v>
                </c:pt>
                <c:pt idx="353">
                  <c:v>1.9310200411281286E-2</c:v>
                </c:pt>
                <c:pt idx="354">
                  <c:v>1.9310200411281286E-2</c:v>
                </c:pt>
                <c:pt idx="355">
                  <c:v>1.9310200411281286E-2</c:v>
                </c:pt>
                <c:pt idx="356">
                  <c:v>1.9310200411281286E-2</c:v>
                </c:pt>
                <c:pt idx="357">
                  <c:v>1.9310200411281286E-2</c:v>
                </c:pt>
                <c:pt idx="358">
                  <c:v>1.9310200411281286E-2</c:v>
                </c:pt>
                <c:pt idx="359">
                  <c:v>1.9310200411281286E-2</c:v>
                </c:pt>
                <c:pt idx="360">
                  <c:v>1.9310200411281286E-2</c:v>
                </c:pt>
                <c:pt idx="361">
                  <c:v>1.9310200411281286E-2</c:v>
                </c:pt>
                <c:pt idx="362">
                  <c:v>1.9310200411281286E-2</c:v>
                </c:pt>
                <c:pt idx="363">
                  <c:v>1.9310200411281286E-2</c:v>
                </c:pt>
                <c:pt idx="364">
                  <c:v>1.9310200411281286E-2</c:v>
                </c:pt>
                <c:pt idx="365">
                  <c:v>1.9310200411281286E-2</c:v>
                </c:pt>
                <c:pt idx="366">
                  <c:v>1.9310200411281286E-2</c:v>
                </c:pt>
                <c:pt idx="367">
                  <c:v>1.9310200411281286E-2</c:v>
                </c:pt>
                <c:pt idx="368">
                  <c:v>1.9310200411281286E-2</c:v>
                </c:pt>
                <c:pt idx="369">
                  <c:v>1.9310200411281286E-2</c:v>
                </c:pt>
                <c:pt idx="370">
                  <c:v>1.9310200411281286E-2</c:v>
                </c:pt>
                <c:pt idx="371">
                  <c:v>1.9310200411281286E-2</c:v>
                </c:pt>
                <c:pt idx="372">
                  <c:v>1.9310200411281286E-2</c:v>
                </c:pt>
                <c:pt idx="373">
                  <c:v>1.9310200411281286E-2</c:v>
                </c:pt>
                <c:pt idx="374">
                  <c:v>1.9310200411281286E-2</c:v>
                </c:pt>
                <c:pt idx="375">
                  <c:v>1.9310200411281286E-2</c:v>
                </c:pt>
                <c:pt idx="376">
                  <c:v>1.9310200411281286E-2</c:v>
                </c:pt>
                <c:pt idx="377">
                  <c:v>1.9310200411281286E-2</c:v>
                </c:pt>
                <c:pt idx="378">
                  <c:v>1.9310200411281286E-2</c:v>
                </c:pt>
                <c:pt idx="379">
                  <c:v>1.9310200411281286E-2</c:v>
                </c:pt>
                <c:pt idx="380">
                  <c:v>1.9310200411281286E-2</c:v>
                </c:pt>
                <c:pt idx="381">
                  <c:v>1.9310200411281286E-2</c:v>
                </c:pt>
                <c:pt idx="382">
                  <c:v>1.9310200411281286E-2</c:v>
                </c:pt>
                <c:pt idx="383">
                  <c:v>1.9310200411281286E-2</c:v>
                </c:pt>
                <c:pt idx="384">
                  <c:v>1.9310200411281286E-2</c:v>
                </c:pt>
                <c:pt idx="385">
                  <c:v>1.9310200411281286E-2</c:v>
                </c:pt>
                <c:pt idx="386">
                  <c:v>1.9310200411281286E-2</c:v>
                </c:pt>
                <c:pt idx="387">
                  <c:v>1.9310200411281286E-2</c:v>
                </c:pt>
                <c:pt idx="388">
                  <c:v>1.9310200411281286E-2</c:v>
                </c:pt>
                <c:pt idx="389">
                  <c:v>1.9310200411281286E-2</c:v>
                </c:pt>
                <c:pt idx="390">
                  <c:v>1.9310200411281286E-2</c:v>
                </c:pt>
                <c:pt idx="391">
                  <c:v>1.9310200411281286E-2</c:v>
                </c:pt>
                <c:pt idx="392">
                  <c:v>1.9310200411281286E-2</c:v>
                </c:pt>
                <c:pt idx="393">
                  <c:v>1.9310200411281286E-2</c:v>
                </c:pt>
                <c:pt idx="394">
                  <c:v>1.9310200411281286E-2</c:v>
                </c:pt>
                <c:pt idx="395">
                  <c:v>1.9310200411281286E-2</c:v>
                </c:pt>
                <c:pt idx="396">
                  <c:v>1.9310200411281286E-2</c:v>
                </c:pt>
                <c:pt idx="397">
                  <c:v>1.9310200411281286E-2</c:v>
                </c:pt>
                <c:pt idx="398">
                  <c:v>1.9310200411281286E-2</c:v>
                </c:pt>
                <c:pt idx="399">
                  <c:v>1.9310200411281286E-2</c:v>
                </c:pt>
                <c:pt idx="400">
                  <c:v>1.9310200411281286E-2</c:v>
                </c:pt>
                <c:pt idx="401">
                  <c:v>1.9310200411281286E-2</c:v>
                </c:pt>
                <c:pt idx="402">
                  <c:v>1.9310200411281286E-2</c:v>
                </c:pt>
                <c:pt idx="403">
                  <c:v>1.9310200411281286E-2</c:v>
                </c:pt>
                <c:pt idx="404">
                  <c:v>1.9310200411281286E-2</c:v>
                </c:pt>
                <c:pt idx="405">
                  <c:v>1.9310200411281286E-2</c:v>
                </c:pt>
                <c:pt idx="406">
                  <c:v>1.9310200411281286E-2</c:v>
                </c:pt>
                <c:pt idx="407">
                  <c:v>1.9310200411281286E-2</c:v>
                </c:pt>
                <c:pt idx="408">
                  <c:v>1.9310200411281286E-2</c:v>
                </c:pt>
                <c:pt idx="409">
                  <c:v>1.9310200411281286E-2</c:v>
                </c:pt>
                <c:pt idx="410">
                  <c:v>1.9310200411281286E-2</c:v>
                </c:pt>
                <c:pt idx="411">
                  <c:v>1.9310200411281286E-2</c:v>
                </c:pt>
                <c:pt idx="412">
                  <c:v>1.9310200411281286E-2</c:v>
                </c:pt>
                <c:pt idx="413">
                  <c:v>1.9310200411281286E-2</c:v>
                </c:pt>
                <c:pt idx="414">
                  <c:v>1.9310200411281286E-2</c:v>
                </c:pt>
                <c:pt idx="415">
                  <c:v>1.9310200411281286E-2</c:v>
                </c:pt>
                <c:pt idx="416">
                  <c:v>1.9310200411281286E-2</c:v>
                </c:pt>
                <c:pt idx="417">
                  <c:v>1.9310200411281286E-2</c:v>
                </c:pt>
                <c:pt idx="418">
                  <c:v>1.9310200411281286E-2</c:v>
                </c:pt>
                <c:pt idx="419">
                  <c:v>1.9310200411281286E-2</c:v>
                </c:pt>
                <c:pt idx="420">
                  <c:v>1.9310200411281286E-2</c:v>
                </c:pt>
                <c:pt idx="421">
                  <c:v>1.9310200411281286E-2</c:v>
                </c:pt>
                <c:pt idx="422">
                  <c:v>1.9310200411281286E-2</c:v>
                </c:pt>
                <c:pt idx="423">
                  <c:v>1.9310200411281286E-2</c:v>
                </c:pt>
                <c:pt idx="424">
                  <c:v>1.9310200411281286E-2</c:v>
                </c:pt>
                <c:pt idx="425">
                  <c:v>1.9310200411281286E-2</c:v>
                </c:pt>
                <c:pt idx="426">
                  <c:v>1.9310200411281286E-2</c:v>
                </c:pt>
                <c:pt idx="427">
                  <c:v>1.9310200411281286E-2</c:v>
                </c:pt>
                <c:pt idx="428">
                  <c:v>1.9310200411281286E-2</c:v>
                </c:pt>
                <c:pt idx="429">
                  <c:v>1.9310200411281286E-2</c:v>
                </c:pt>
                <c:pt idx="430">
                  <c:v>1.9310200411281286E-2</c:v>
                </c:pt>
                <c:pt idx="431">
                  <c:v>1.9310200411281286E-2</c:v>
                </c:pt>
                <c:pt idx="432">
                  <c:v>1.9310200411281286E-2</c:v>
                </c:pt>
                <c:pt idx="433">
                  <c:v>1.9310200411281286E-2</c:v>
                </c:pt>
                <c:pt idx="434">
                  <c:v>1.9310200411281286E-2</c:v>
                </c:pt>
                <c:pt idx="435">
                  <c:v>1.9310200411281286E-2</c:v>
                </c:pt>
                <c:pt idx="436">
                  <c:v>1.9310200411281286E-2</c:v>
                </c:pt>
                <c:pt idx="437">
                  <c:v>1.9310200411281286E-2</c:v>
                </c:pt>
                <c:pt idx="438">
                  <c:v>1.9310200411281286E-2</c:v>
                </c:pt>
                <c:pt idx="439">
                  <c:v>1.9310200411281286E-2</c:v>
                </c:pt>
                <c:pt idx="440">
                  <c:v>1.9310200411281286E-2</c:v>
                </c:pt>
                <c:pt idx="441">
                  <c:v>1.9310200411281286E-2</c:v>
                </c:pt>
                <c:pt idx="442">
                  <c:v>1.9310200411281286E-2</c:v>
                </c:pt>
                <c:pt idx="443">
                  <c:v>1.9310200411281286E-2</c:v>
                </c:pt>
                <c:pt idx="444">
                  <c:v>1.9310200411281286E-2</c:v>
                </c:pt>
                <c:pt idx="445">
                  <c:v>1.9310200411281286E-2</c:v>
                </c:pt>
                <c:pt idx="446">
                  <c:v>1.9310200411281286E-2</c:v>
                </c:pt>
                <c:pt idx="447">
                  <c:v>1.9310200411281286E-2</c:v>
                </c:pt>
                <c:pt idx="448">
                  <c:v>1.9310200411281286E-2</c:v>
                </c:pt>
                <c:pt idx="449">
                  <c:v>1.9310200411281286E-2</c:v>
                </c:pt>
                <c:pt idx="450">
                  <c:v>1.9310200411281286E-2</c:v>
                </c:pt>
                <c:pt idx="451">
                  <c:v>1.9310200411281286E-2</c:v>
                </c:pt>
                <c:pt idx="452">
                  <c:v>1.9310200411281286E-2</c:v>
                </c:pt>
                <c:pt idx="453">
                  <c:v>1.9310200411281286E-2</c:v>
                </c:pt>
                <c:pt idx="454">
                  <c:v>1.9310200411281286E-2</c:v>
                </c:pt>
                <c:pt idx="455">
                  <c:v>1.9310200411281286E-2</c:v>
                </c:pt>
                <c:pt idx="456">
                  <c:v>1.9310200411281286E-2</c:v>
                </c:pt>
                <c:pt idx="457">
                  <c:v>1.9310200411281286E-2</c:v>
                </c:pt>
                <c:pt idx="458">
                  <c:v>1.9310200411281286E-2</c:v>
                </c:pt>
                <c:pt idx="459">
                  <c:v>1.9310200411281286E-2</c:v>
                </c:pt>
                <c:pt idx="460">
                  <c:v>1.9310200411281286E-2</c:v>
                </c:pt>
                <c:pt idx="461">
                  <c:v>1.9310200411281286E-2</c:v>
                </c:pt>
                <c:pt idx="462">
                  <c:v>1.9310200411281286E-2</c:v>
                </c:pt>
                <c:pt idx="463">
                  <c:v>1.9310200411281286E-2</c:v>
                </c:pt>
                <c:pt idx="464">
                  <c:v>1.9310200411281286E-2</c:v>
                </c:pt>
                <c:pt idx="465">
                  <c:v>1.9310200411281286E-2</c:v>
                </c:pt>
                <c:pt idx="466">
                  <c:v>1.9310200411281286E-2</c:v>
                </c:pt>
                <c:pt idx="467">
                  <c:v>1.9310200411281286E-2</c:v>
                </c:pt>
                <c:pt idx="468">
                  <c:v>1.9310200411281286E-2</c:v>
                </c:pt>
                <c:pt idx="469">
                  <c:v>1.9310200411281286E-2</c:v>
                </c:pt>
                <c:pt idx="470">
                  <c:v>1.9310200411281286E-2</c:v>
                </c:pt>
                <c:pt idx="471">
                  <c:v>1.9310200411281286E-2</c:v>
                </c:pt>
                <c:pt idx="472">
                  <c:v>1.9310200411281286E-2</c:v>
                </c:pt>
                <c:pt idx="473">
                  <c:v>1.9310200411281286E-2</c:v>
                </c:pt>
                <c:pt idx="474">
                  <c:v>1.9310200411281286E-2</c:v>
                </c:pt>
                <c:pt idx="475">
                  <c:v>1.9310200411281286E-2</c:v>
                </c:pt>
                <c:pt idx="476">
                  <c:v>1.9310200411281286E-2</c:v>
                </c:pt>
                <c:pt idx="477">
                  <c:v>1.9310200411281286E-2</c:v>
                </c:pt>
                <c:pt idx="478">
                  <c:v>1.9310200411281286E-2</c:v>
                </c:pt>
                <c:pt idx="479">
                  <c:v>1.9310200411281286E-2</c:v>
                </c:pt>
                <c:pt idx="480">
                  <c:v>1.9310200411281286E-2</c:v>
                </c:pt>
                <c:pt idx="481">
                  <c:v>1.9310200411281286E-2</c:v>
                </c:pt>
                <c:pt idx="482">
                  <c:v>1.9310200411281286E-2</c:v>
                </c:pt>
                <c:pt idx="483">
                  <c:v>1.9310200411281286E-2</c:v>
                </c:pt>
                <c:pt idx="484">
                  <c:v>1.9310200411281286E-2</c:v>
                </c:pt>
                <c:pt idx="485">
                  <c:v>1.9310200411281286E-2</c:v>
                </c:pt>
                <c:pt idx="486">
                  <c:v>1.9310200411281286E-2</c:v>
                </c:pt>
                <c:pt idx="487">
                  <c:v>1.9310200411281286E-2</c:v>
                </c:pt>
                <c:pt idx="488">
                  <c:v>1.9310200411281286E-2</c:v>
                </c:pt>
                <c:pt idx="489">
                  <c:v>1.9310200411281286E-2</c:v>
                </c:pt>
                <c:pt idx="490">
                  <c:v>1.9310200411281286E-2</c:v>
                </c:pt>
                <c:pt idx="491">
                  <c:v>1.9310200411281286E-2</c:v>
                </c:pt>
                <c:pt idx="492">
                  <c:v>1.9310200411281286E-2</c:v>
                </c:pt>
                <c:pt idx="493">
                  <c:v>1.9310200411281286E-2</c:v>
                </c:pt>
                <c:pt idx="494">
                  <c:v>1.9310200411281286E-2</c:v>
                </c:pt>
                <c:pt idx="495">
                  <c:v>1.9310200411281286E-2</c:v>
                </c:pt>
                <c:pt idx="496">
                  <c:v>1.9310200411281286E-2</c:v>
                </c:pt>
                <c:pt idx="497">
                  <c:v>1.9310200411281286E-2</c:v>
                </c:pt>
                <c:pt idx="498">
                  <c:v>1.9310200411281286E-2</c:v>
                </c:pt>
                <c:pt idx="499">
                  <c:v>1.9310200411281286E-2</c:v>
                </c:pt>
                <c:pt idx="500">
                  <c:v>1.9310200411281286E-2</c:v>
                </c:pt>
                <c:pt idx="501">
                  <c:v>1.9310200411281286E-2</c:v>
                </c:pt>
                <c:pt idx="502">
                  <c:v>1.9310200411281286E-2</c:v>
                </c:pt>
                <c:pt idx="503">
                  <c:v>1.9310200411281286E-2</c:v>
                </c:pt>
                <c:pt idx="504">
                  <c:v>1.9310200411281286E-2</c:v>
                </c:pt>
                <c:pt idx="505">
                  <c:v>1.9310200411281286E-2</c:v>
                </c:pt>
                <c:pt idx="506">
                  <c:v>1.9310200411281286E-2</c:v>
                </c:pt>
                <c:pt idx="507">
                  <c:v>1.9310200411281286E-2</c:v>
                </c:pt>
                <c:pt idx="508">
                  <c:v>1.9310200411281286E-2</c:v>
                </c:pt>
                <c:pt idx="509">
                  <c:v>1.9310200411281286E-2</c:v>
                </c:pt>
                <c:pt idx="510">
                  <c:v>1.9310200411281286E-2</c:v>
                </c:pt>
                <c:pt idx="511">
                  <c:v>1.9310200411281286E-2</c:v>
                </c:pt>
                <c:pt idx="512">
                  <c:v>1.9310200411281286E-2</c:v>
                </c:pt>
                <c:pt idx="513">
                  <c:v>1.9310200411281286E-2</c:v>
                </c:pt>
                <c:pt idx="514">
                  <c:v>1.9310200411281286E-2</c:v>
                </c:pt>
                <c:pt idx="515">
                  <c:v>1.9310200411281286E-2</c:v>
                </c:pt>
                <c:pt idx="516">
                  <c:v>1.9310200411281286E-2</c:v>
                </c:pt>
                <c:pt idx="517">
                  <c:v>1.9310200411281286E-2</c:v>
                </c:pt>
                <c:pt idx="518">
                  <c:v>1.5648248768209361E-2</c:v>
                </c:pt>
                <c:pt idx="519">
                  <c:v>1.5648248768209361E-2</c:v>
                </c:pt>
                <c:pt idx="520">
                  <c:v>1.5648248768209361E-2</c:v>
                </c:pt>
                <c:pt idx="521">
                  <c:v>1.5648248768209361E-2</c:v>
                </c:pt>
                <c:pt idx="522">
                  <c:v>1.5648248768209361E-2</c:v>
                </c:pt>
                <c:pt idx="523">
                  <c:v>1.5648248768209361E-2</c:v>
                </c:pt>
                <c:pt idx="524">
                  <c:v>1.5648248768209361E-2</c:v>
                </c:pt>
                <c:pt idx="525">
                  <c:v>1.5648248768209361E-2</c:v>
                </c:pt>
                <c:pt idx="526">
                  <c:v>1.5648248768209361E-2</c:v>
                </c:pt>
                <c:pt idx="527">
                  <c:v>1.5648248768209361E-2</c:v>
                </c:pt>
                <c:pt idx="528">
                  <c:v>1.5648248768209361E-2</c:v>
                </c:pt>
                <c:pt idx="529">
                  <c:v>1.5648248768209361E-2</c:v>
                </c:pt>
                <c:pt idx="530">
                  <c:v>1.5648248768209361E-2</c:v>
                </c:pt>
                <c:pt idx="531">
                  <c:v>1.5648248768209361E-2</c:v>
                </c:pt>
                <c:pt idx="532">
                  <c:v>1.5648248768209361E-2</c:v>
                </c:pt>
                <c:pt idx="533">
                  <c:v>1.5648248768209361E-2</c:v>
                </c:pt>
                <c:pt idx="534">
                  <c:v>1.5648248768209361E-2</c:v>
                </c:pt>
                <c:pt idx="535">
                  <c:v>1.5648248768209361E-2</c:v>
                </c:pt>
                <c:pt idx="536">
                  <c:v>1.5648248768209361E-2</c:v>
                </c:pt>
                <c:pt idx="537">
                  <c:v>1.5648248768209361E-2</c:v>
                </c:pt>
                <c:pt idx="538">
                  <c:v>1.5648248768209361E-2</c:v>
                </c:pt>
                <c:pt idx="539">
                  <c:v>1.5648248768209361E-2</c:v>
                </c:pt>
                <c:pt idx="540">
                  <c:v>1.5648248768209361E-2</c:v>
                </c:pt>
                <c:pt idx="541">
                  <c:v>1.5648248768209361E-2</c:v>
                </c:pt>
                <c:pt idx="542">
                  <c:v>1.5648248768209361E-2</c:v>
                </c:pt>
                <c:pt idx="543">
                  <c:v>1.5648248768209361E-2</c:v>
                </c:pt>
                <c:pt idx="544">
                  <c:v>1.5648248768209361E-2</c:v>
                </c:pt>
                <c:pt idx="545">
                  <c:v>1.5648248768209361E-2</c:v>
                </c:pt>
                <c:pt idx="546">
                  <c:v>1.5648248768209361E-2</c:v>
                </c:pt>
                <c:pt idx="547">
                  <c:v>1.5648248768209361E-2</c:v>
                </c:pt>
                <c:pt idx="548">
                  <c:v>1.5648248768209361E-2</c:v>
                </c:pt>
                <c:pt idx="549">
                  <c:v>1.5648248768209361E-2</c:v>
                </c:pt>
                <c:pt idx="550">
                  <c:v>1.5648248768209361E-2</c:v>
                </c:pt>
                <c:pt idx="551">
                  <c:v>1.5648248768209361E-2</c:v>
                </c:pt>
                <c:pt idx="552">
                  <c:v>1.5648248768209361E-2</c:v>
                </c:pt>
                <c:pt idx="553">
                  <c:v>1.5648248768209361E-2</c:v>
                </c:pt>
                <c:pt idx="554">
                  <c:v>1.5648248768209361E-2</c:v>
                </c:pt>
                <c:pt idx="555">
                  <c:v>1.5648248768209361E-2</c:v>
                </c:pt>
                <c:pt idx="556">
                  <c:v>1.5648248768209361E-2</c:v>
                </c:pt>
                <c:pt idx="557">
                  <c:v>1.5648248768209361E-2</c:v>
                </c:pt>
                <c:pt idx="558">
                  <c:v>1.5648248768209361E-2</c:v>
                </c:pt>
                <c:pt idx="559">
                  <c:v>1.5648248768209361E-2</c:v>
                </c:pt>
                <c:pt idx="560">
                  <c:v>1.5648248768209361E-2</c:v>
                </c:pt>
                <c:pt idx="561">
                  <c:v>1.5648248768209361E-2</c:v>
                </c:pt>
                <c:pt idx="562">
                  <c:v>1.5648248768209361E-2</c:v>
                </c:pt>
                <c:pt idx="563">
                  <c:v>1.5648248768209361E-2</c:v>
                </c:pt>
                <c:pt idx="564">
                  <c:v>1.5648248768209361E-2</c:v>
                </c:pt>
                <c:pt idx="565">
                  <c:v>1.5648248768209361E-2</c:v>
                </c:pt>
                <c:pt idx="566">
                  <c:v>1.5648248768209361E-2</c:v>
                </c:pt>
                <c:pt idx="567">
                  <c:v>1.5648248768209361E-2</c:v>
                </c:pt>
                <c:pt idx="568">
                  <c:v>1.5648248768209361E-2</c:v>
                </c:pt>
                <c:pt idx="569">
                  <c:v>1.5648248768209361E-2</c:v>
                </c:pt>
                <c:pt idx="570">
                  <c:v>1.5648248768209361E-2</c:v>
                </c:pt>
                <c:pt idx="571">
                  <c:v>1.5648248768209361E-2</c:v>
                </c:pt>
                <c:pt idx="572">
                  <c:v>1.5648248768209361E-2</c:v>
                </c:pt>
                <c:pt idx="573">
                  <c:v>1.5648248768209361E-2</c:v>
                </c:pt>
                <c:pt idx="574">
                  <c:v>1.5648248768209361E-2</c:v>
                </c:pt>
                <c:pt idx="575">
                  <c:v>1.5648248768209361E-2</c:v>
                </c:pt>
                <c:pt idx="576">
                  <c:v>1.5648248768209361E-2</c:v>
                </c:pt>
                <c:pt idx="577">
                  <c:v>1.5648248768209361E-2</c:v>
                </c:pt>
                <c:pt idx="578">
                  <c:v>1.5648248768209361E-2</c:v>
                </c:pt>
                <c:pt idx="579">
                  <c:v>1.5648248768209361E-2</c:v>
                </c:pt>
                <c:pt idx="580">
                  <c:v>1.5648248768209361E-2</c:v>
                </c:pt>
                <c:pt idx="581">
                  <c:v>1.5648248768209361E-2</c:v>
                </c:pt>
                <c:pt idx="582">
                  <c:v>1.5648248768209361E-2</c:v>
                </c:pt>
                <c:pt idx="583">
                  <c:v>1.5648248768209361E-2</c:v>
                </c:pt>
                <c:pt idx="584">
                  <c:v>1.5648248768209361E-2</c:v>
                </c:pt>
                <c:pt idx="585">
                  <c:v>1.5648248768209361E-2</c:v>
                </c:pt>
                <c:pt idx="586">
                  <c:v>1.5648248768209361E-2</c:v>
                </c:pt>
                <c:pt idx="587">
                  <c:v>1.5648248768209361E-2</c:v>
                </c:pt>
                <c:pt idx="588">
                  <c:v>1.5648248768209361E-2</c:v>
                </c:pt>
                <c:pt idx="589">
                  <c:v>1.5648248768209361E-2</c:v>
                </c:pt>
                <c:pt idx="590">
                  <c:v>1.5648248768209361E-2</c:v>
                </c:pt>
                <c:pt idx="591">
                  <c:v>1.5648248768209361E-2</c:v>
                </c:pt>
                <c:pt idx="592">
                  <c:v>1.5648248768209361E-2</c:v>
                </c:pt>
                <c:pt idx="593">
                  <c:v>1.5648248768209361E-2</c:v>
                </c:pt>
                <c:pt idx="594">
                  <c:v>1.5648248768209361E-2</c:v>
                </c:pt>
                <c:pt idx="595">
                  <c:v>1.5648248768209361E-2</c:v>
                </c:pt>
                <c:pt idx="596">
                  <c:v>1.5648248768209361E-2</c:v>
                </c:pt>
                <c:pt idx="597">
                  <c:v>1.5648248768209361E-2</c:v>
                </c:pt>
                <c:pt idx="598">
                  <c:v>1.5648248768209361E-2</c:v>
                </c:pt>
                <c:pt idx="599">
                  <c:v>1.5648248768209361E-2</c:v>
                </c:pt>
                <c:pt idx="600">
                  <c:v>1.5648248768209361E-2</c:v>
                </c:pt>
                <c:pt idx="601">
                  <c:v>1.5648248768209361E-2</c:v>
                </c:pt>
                <c:pt idx="602">
                  <c:v>1.5648248768209361E-2</c:v>
                </c:pt>
                <c:pt idx="603">
                  <c:v>1.5648248768209361E-2</c:v>
                </c:pt>
                <c:pt idx="604">
                  <c:v>1.5648248768209361E-2</c:v>
                </c:pt>
                <c:pt idx="605">
                  <c:v>1.5648248768209361E-2</c:v>
                </c:pt>
                <c:pt idx="606">
                  <c:v>1.5648248768209361E-2</c:v>
                </c:pt>
                <c:pt idx="607">
                  <c:v>1.5648248768209361E-2</c:v>
                </c:pt>
                <c:pt idx="608">
                  <c:v>1.5648248768209361E-2</c:v>
                </c:pt>
                <c:pt idx="609">
                  <c:v>1.5648248768209361E-2</c:v>
                </c:pt>
                <c:pt idx="610">
                  <c:v>1.5648248768209361E-2</c:v>
                </c:pt>
                <c:pt idx="611">
                  <c:v>1.5648248768209361E-2</c:v>
                </c:pt>
                <c:pt idx="612">
                  <c:v>1.5648248768209361E-2</c:v>
                </c:pt>
                <c:pt idx="613">
                  <c:v>1.5648248768209361E-2</c:v>
                </c:pt>
                <c:pt idx="614">
                  <c:v>1.5648248768209361E-2</c:v>
                </c:pt>
                <c:pt idx="615">
                  <c:v>1.5648248768209361E-2</c:v>
                </c:pt>
                <c:pt idx="616">
                  <c:v>1.5648248768209361E-2</c:v>
                </c:pt>
                <c:pt idx="617">
                  <c:v>1.5648248768209361E-2</c:v>
                </c:pt>
                <c:pt idx="618">
                  <c:v>1.5648248768209361E-2</c:v>
                </c:pt>
                <c:pt idx="619">
                  <c:v>1.5648248768209361E-2</c:v>
                </c:pt>
                <c:pt idx="620">
                  <c:v>1.5648248768209361E-2</c:v>
                </c:pt>
                <c:pt idx="621">
                  <c:v>1.5648248768209361E-2</c:v>
                </c:pt>
                <c:pt idx="622">
                  <c:v>1.5648248768209361E-2</c:v>
                </c:pt>
                <c:pt idx="623">
                  <c:v>1.5648248768209361E-2</c:v>
                </c:pt>
                <c:pt idx="624">
                  <c:v>1.5648248768209361E-2</c:v>
                </c:pt>
                <c:pt idx="625">
                  <c:v>1.5648248768209361E-2</c:v>
                </c:pt>
                <c:pt idx="626">
                  <c:v>1.5648248768209361E-2</c:v>
                </c:pt>
                <c:pt idx="627">
                  <c:v>1.5648248768209361E-2</c:v>
                </c:pt>
                <c:pt idx="628">
                  <c:v>1.5648248768209361E-2</c:v>
                </c:pt>
                <c:pt idx="629">
                  <c:v>1.5648248768209361E-2</c:v>
                </c:pt>
                <c:pt idx="630">
                  <c:v>1.5648248768209361E-2</c:v>
                </c:pt>
                <c:pt idx="631">
                  <c:v>1.5648248768209361E-2</c:v>
                </c:pt>
                <c:pt idx="632">
                  <c:v>1.5648248768209361E-2</c:v>
                </c:pt>
                <c:pt idx="633">
                  <c:v>1.5648248768209361E-2</c:v>
                </c:pt>
                <c:pt idx="634">
                  <c:v>1.5648248768209361E-2</c:v>
                </c:pt>
                <c:pt idx="635">
                  <c:v>1.5648248768209361E-2</c:v>
                </c:pt>
                <c:pt idx="636">
                  <c:v>1.5648248768209361E-2</c:v>
                </c:pt>
                <c:pt idx="637">
                  <c:v>1.5648248768209361E-2</c:v>
                </c:pt>
                <c:pt idx="638">
                  <c:v>1.5648248768209361E-2</c:v>
                </c:pt>
                <c:pt idx="639">
                  <c:v>1.5648248768209361E-2</c:v>
                </c:pt>
                <c:pt idx="640">
                  <c:v>1.5648248768209361E-2</c:v>
                </c:pt>
                <c:pt idx="641">
                  <c:v>1.5648248768209361E-2</c:v>
                </c:pt>
                <c:pt idx="642">
                  <c:v>1.5648248768209361E-2</c:v>
                </c:pt>
                <c:pt idx="643">
                  <c:v>6.5930142622064869E-3</c:v>
                </c:pt>
                <c:pt idx="644">
                  <c:v>6.5930142622064869E-3</c:v>
                </c:pt>
                <c:pt idx="645">
                  <c:v>6.5930142622064869E-3</c:v>
                </c:pt>
                <c:pt idx="646">
                  <c:v>6.5930142622064869E-3</c:v>
                </c:pt>
                <c:pt idx="647">
                  <c:v>6.5930142622064869E-3</c:v>
                </c:pt>
                <c:pt idx="648">
                  <c:v>6.5930142622064869E-3</c:v>
                </c:pt>
                <c:pt idx="649">
                  <c:v>6.5930142622064869E-3</c:v>
                </c:pt>
                <c:pt idx="650">
                  <c:v>6.5930142622064869E-3</c:v>
                </c:pt>
                <c:pt idx="651">
                  <c:v>6.5930142622064869E-3</c:v>
                </c:pt>
                <c:pt idx="652">
                  <c:v>6.5930142622064869E-3</c:v>
                </c:pt>
                <c:pt idx="653">
                  <c:v>6.5930142622064869E-3</c:v>
                </c:pt>
                <c:pt idx="654">
                  <c:v>6.5930142622064869E-3</c:v>
                </c:pt>
                <c:pt idx="655">
                  <c:v>6.5930142622064869E-3</c:v>
                </c:pt>
                <c:pt idx="656">
                  <c:v>6.5930142622064869E-3</c:v>
                </c:pt>
                <c:pt idx="657">
                  <c:v>6.5930142622064869E-3</c:v>
                </c:pt>
                <c:pt idx="658">
                  <c:v>6.5930142622064869E-3</c:v>
                </c:pt>
                <c:pt idx="659">
                  <c:v>6.5930142622064869E-3</c:v>
                </c:pt>
                <c:pt idx="660">
                  <c:v>6.5930142622064869E-3</c:v>
                </c:pt>
                <c:pt idx="661">
                  <c:v>6.5930142622064869E-3</c:v>
                </c:pt>
                <c:pt idx="662">
                  <c:v>6.5930142622064869E-3</c:v>
                </c:pt>
                <c:pt idx="663">
                  <c:v>6.5930142622064869E-3</c:v>
                </c:pt>
                <c:pt idx="664">
                  <c:v>6.5930142622064869E-3</c:v>
                </c:pt>
                <c:pt idx="665">
                  <c:v>6.5930142622064869E-3</c:v>
                </c:pt>
                <c:pt idx="666">
                  <c:v>6.5930142622064869E-3</c:v>
                </c:pt>
                <c:pt idx="667">
                  <c:v>6.5930142622064869E-3</c:v>
                </c:pt>
                <c:pt idx="668">
                  <c:v>6.5930142622064869E-3</c:v>
                </c:pt>
                <c:pt idx="669">
                  <c:v>6.5930142622064869E-3</c:v>
                </c:pt>
                <c:pt idx="670">
                  <c:v>6.5930142622064869E-3</c:v>
                </c:pt>
                <c:pt idx="671">
                  <c:v>6.5930142622064869E-3</c:v>
                </c:pt>
                <c:pt idx="672">
                  <c:v>6.5930142622064869E-3</c:v>
                </c:pt>
                <c:pt idx="673">
                  <c:v>6.5930142622064869E-3</c:v>
                </c:pt>
                <c:pt idx="674">
                  <c:v>6.5930142622064869E-3</c:v>
                </c:pt>
                <c:pt idx="675">
                  <c:v>6.5930142622064869E-3</c:v>
                </c:pt>
                <c:pt idx="676">
                  <c:v>6.5930142622064869E-3</c:v>
                </c:pt>
                <c:pt idx="677">
                  <c:v>6.5930142622064869E-3</c:v>
                </c:pt>
                <c:pt idx="678">
                  <c:v>6.5930142622064869E-3</c:v>
                </c:pt>
                <c:pt idx="679">
                  <c:v>6.5930142622064869E-3</c:v>
                </c:pt>
                <c:pt idx="680">
                  <c:v>6.5930142622064869E-3</c:v>
                </c:pt>
                <c:pt idx="681">
                  <c:v>6.5930142622064869E-3</c:v>
                </c:pt>
                <c:pt idx="682">
                  <c:v>6.5930142622064869E-3</c:v>
                </c:pt>
                <c:pt idx="683">
                  <c:v>6.5930142622064869E-3</c:v>
                </c:pt>
                <c:pt idx="684">
                  <c:v>6.5930142622064869E-3</c:v>
                </c:pt>
                <c:pt idx="685">
                  <c:v>6.5930142622064869E-3</c:v>
                </c:pt>
                <c:pt idx="686">
                  <c:v>6.5930142622064869E-3</c:v>
                </c:pt>
                <c:pt idx="687">
                  <c:v>6.5930142622064869E-3</c:v>
                </c:pt>
                <c:pt idx="688">
                  <c:v>6.5930142622064869E-3</c:v>
                </c:pt>
                <c:pt idx="689">
                  <c:v>6.5930142622064869E-3</c:v>
                </c:pt>
                <c:pt idx="690">
                  <c:v>6.5930142622064869E-3</c:v>
                </c:pt>
                <c:pt idx="691">
                  <c:v>6.5930142622064869E-3</c:v>
                </c:pt>
                <c:pt idx="692">
                  <c:v>6.5930142622064869E-3</c:v>
                </c:pt>
                <c:pt idx="693">
                  <c:v>6.5930142622064869E-3</c:v>
                </c:pt>
                <c:pt idx="694">
                  <c:v>6.5930142622064869E-3</c:v>
                </c:pt>
                <c:pt idx="695">
                  <c:v>6.5930142622064869E-3</c:v>
                </c:pt>
                <c:pt idx="696">
                  <c:v>6.5930142622064869E-3</c:v>
                </c:pt>
                <c:pt idx="697">
                  <c:v>6.5930142622064869E-3</c:v>
                </c:pt>
                <c:pt idx="698">
                  <c:v>6.5930142622064869E-3</c:v>
                </c:pt>
                <c:pt idx="699">
                  <c:v>6.5930142622064869E-3</c:v>
                </c:pt>
                <c:pt idx="700">
                  <c:v>6.5930142622064869E-3</c:v>
                </c:pt>
                <c:pt idx="701">
                  <c:v>6.5930142622064869E-3</c:v>
                </c:pt>
                <c:pt idx="702">
                  <c:v>6.5930142622064869E-3</c:v>
                </c:pt>
                <c:pt idx="703">
                  <c:v>6.5930142622064869E-3</c:v>
                </c:pt>
                <c:pt idx="704">
                  <c:v>6.5930142622064869E-3</c:v>
                </c:pt>
                <c:pt idx="705">
                  <c:v>6.5930142622064869E-3</c:v>
                </c:pt>
                <c:pt idx="706">
                  <c:v>6.5930142622064869E-3</c:v>
                </c:pt>
                <c:pt idx="707">
                  <c:v>6.5930142622064869E-3</c:v>
                </c:pt>
                <c:pt idx="708">
                  <c:v>6.5930142622064869E-3</c:v>
                </c:pt>
                <c:pt idx="709">
                  <c:v>6.5930142622064869E-3</c:v>
                </c:pt>
                <c:pt idx="710">
                  <c:v>6.5930142622064869E-3</c:v>
                </c:pt>
                <c:pt idx="711">
                  <c:v>6.5930142622064869E-3</c:v>
                </c:pt>
                <c:pt idx="712">
                  <c:v>6.5930142622064869E-3</c:v>
                </c:pt>
                <c:pt idx="713">
                  <c:v>6.5930142622064869E-3</c:v>
                </c:pt>
                <c:pt idx="714">
                  <c:v>6.5930142622064869E-3</c:v>
                </c:pt>
                <c:pt idx="715">
                  <c:v>6.5930142622064869E-3</c:v>
                </c:pt>
                <c:pt idx="716">
                  <c:v>6.5930142622064869E-3</c:v>
                </c:pt>
                <c:pt idx="717">
                  <c:v>6.5930142622064869E-3</c:v>
                </c:pt>
                <c:pt idx="718">
                  <c:v>6.5930142622064869E-3</c:v>
                </c:pt>
                <c:pt idx="719">
                  <c:v>6.5930142622064869E-3</c:v>
                </c:pt>
                <c:pt idx="720">
                  <c:v>6.5930142622064869E-3</c:v>
                </c:pt>
                <c:pt idx="721">
                  <c:v>6.5930142622064869E-3</c:v>
                </c:pt>
                <c:pt idx="722">
                  <c:v>6.5930142622064869E-3</c:v>
                </c:pt>
                <c:pt idx="723">
                  <c:v>6.5930142622064869E-3</c:v>
                </c:pt>
                <c:pt idx="724">
                  <c:v>6.5930142622064869E-3</c:v>
                </c:pt>
                <c:pt idx="725">
                  <c:v>6.5930142622064869E-3</c:v>
                </c:pt>
                <c:pt idx="726">
                  <c:v>6.5930142622064869E-3</c:v>
                </c:pt>
                <c:pt idx="727">
                  <c:v>6.5930142622064869E-3</c:v>
                </c:pt>
                <c:pt idx="728">
                  <c:v>6.5930142622064869E-3</c:v>
                </c:pt>
                <c:pt idx="729">
                  <c:v>6.5930142622064869E-3</c:v>
                </c:pt>
                <c:pt idx="730">
                  <c:v>6.5930142622064869E-3</c:v>
                </c:pt>
                <c:pt idx="731">
                  <c:v>6.5930142622064869E-3</c:v>
                </c:pt>
                <c:pt idx="732">
                  <c:v>6.5930142622064869E-3</c:v>
                </c:pt>
                <c:pt idx="733">
                  <c:v>6.5930142622064869E-3</c:v>
                </c:pt>
                <c:pt idx="734">
                  <c:v>6.5930142622064869E-3</c:v>
                </c:pt>
                <c:pt idx="735">
                  <c:v>6.5930142622064869E-3</c:v>
                </c:pt>
                <c:pt idx="736">
                  <c:v>6.5930142622064869E-3</c:v>
                </c:pt>
                <c:pt idx="737">
                  <c:v>6.5930142622064869E-3</c:v>
                </c:pt>
                <c:pt idx="738">
                  <c:v>6.5930142622064869E-3</c:v>
                </c:pt>
                <c:pt idx="739">
                  <c:v>6.5930142622064869E-3</c:v>
                </c:pt>
                <c:pt idx="740">
                  <c:v>6.5930142622064869E-3</c:v>
                </c:pt>
                <c:pt idx="741">
                  <c:v>6.5930142622064869E-3</c:v>
                </c:pt>
                <c:pt idx="742">
                  <c:v>6.5930142622064869E-3</c:v>
                </c:pt>
                <c:pt idx="743">
                  <c:v>6.5930142622064869E-3</c:v>
                </c:pt>
                <c:pt idx="744">
                  <c:v>6.5930142622064869E-3</c:v>
                </c:pt>
                <c:pt idx="745">
                  <c:v>6.5930142622064869E-3</c:v>
                </c:pt>
                <c:pt idx="746">
                  <c:v>6.5930142622064869E-3</c:v>
                </c:pt>
                <c:pt idx="747">
                  <c:v>6.5930142622064869E-3</c:v>
                </c:pt>
                <c:pt idx="748">
                  <c:v>6.5930142622064869E-3</c:v>
                </c:pt>
                <c:pt idx="749">
                  <c:v>6.5930142622064869E-3</c:v>
                </c:pt>
                <c:pt idx="750">
                  <c:v>6.5930142622064869E-3</c:v>
                </c:pt>
                <c:pt idx="751">
                  <c:v>6.5930142622064869E-3</c:v>
                </c:pt>
                <c:pt idx="752">
                  <c:v>6.5930142622064869E-3</c:v>
                </c:pt>
                <c:pt idx="753">
                  <c:v>6.5930142622064869E-3</c:v>
                </c:pt>
                <c:pt idx="754">
                  <c:v>6.5930142622064869E-3</c:v>
                </c:pt>
                <c:pt idx="755">
                  <c:v>6.5930142622064869E-3</c:v>
                </c:pt>
                <c:pt idx="756">
                  <c:v>6.5930142622064869E-3</c:v>
                </c:pt>
                <c:pt idx="757">
                  <c:v>6.5930142622064869E-3</c:v>
                </c:pt>
                <c:pt idx="758">
                  <c:v>6.5930142622064869E-3</c:v>
                </c:pt>
                <c:pt idx="759">
                  <c:v>6.5930142622064869E-3</c:v>
                </c:pt>
                <c:pt idx="760">
                  <c:v>6.5930142622064869E-3</c:v>
                </c:pt>
                <c:pt idx="761">
                  <c:v>6.5930142622064869E-3</c:v>
                </c:pt>
                <c:pt idx="762">
                  <c:v>6.5930142622064869E-3</c:v>
                </c:pt>
                <c:pt idx="763">
                  <c:v>6.5930142622064869E-3</c:v>
                </c:pt>
                <c:pt idx="764">
                  <c:v>6.5930142622064869E-3</c:v>
                </c:pt>
                <c:pt idx="765">
                  <c:v>6.5930142622064869E-3</c:v>
                </c:pt>
                <c:pt idx="766">
                  <c:v>6.5930142622064869E-3</c:v>
                </c:pt>
                <c:pt idx="767">
                  <c:v>6.5930142622064869E-3</c:v>
                </c:pt>
                <c:pt idx="768">
                  <c:v>6.5930142622064869E-3</c:v>
                </c:pt>
                <c:pt idx="769">
                  <c:v>6.5930142622064869E-3</c:v>
                </c:pt>
                <c:pt idx="770">
                  <c:v>6.5930142622064869E-3</c:v>
                </c:pt>
                <c:pt idx="771">
                  <c:v>6.5930142622064869E-3</c:v>
                </c:pt>
                <c:pt idx="772">
                  <c:v>6.5930142622064869E-3</c:v>
                </c:pt>
                <c:pt idx="773">
                  <c:v>6.5930142622064869E-3</c:v>
                </c:pt>
                <c:pt idx="774">
                  <c:v>6.5930142622064869E-3</c:v>
                </c:pt>
                <c:pt idx="775">
                  <c:v>6.5930142622064869E-3</c:v>
                </c:pt>
                <c:pt idx="776">
                  <c:v>6.5930142622064869E-3</c:v>
                </c:pt>
                <c:pt idx="777">
                  <c:v>6.5930142622064869E-3</c:v>
                </c:pt>
                <c:pt idx="778">
                  <c:v>6.5930142622064869E-3</c:v>
                </c:pt>
                <c:pt idx="779">
                  <c:v>6.5930142622064869E-3</c:v>
                </c:pt>
                <c:pt idx="780">
                  <c:v>6.5930142622064869E-3</c:v>
                </c:pt>
                <c:pt idx="781">
                  <c:v>6.5930142622064869E-3</c:v>
                </c:pt>
                <c:pt idx="782">
                  <c:v>6.5930142622064869E-3</c:v>
                </c:pt>
                <c:pt idx="783">
                  <c:v>6.5930142622064869E-3</c:v>
                </c:pt>
                <c:pt idx="784">
                  <c:v>6.5930142622064869E-3</c:v>
                </c:pt>
                <c:pt idx="785">
                  <c:v>6.5930142622064869E-3</c:v>
                </c:pt>
                <c:pt idx="786">
                  <c:v>6.5930142622064869E-3</c:v>
                </c:pt>
                <c:pt idx="787">
                  <c:v>6.5930142622064869E-3</c:v>
                </c:pt>
                <c:pt idx="788">
                  <c:v>6.5930142622064869E-3</c:v>
                </c:pt>
                <c:pt idx="789">
                  <c:v>6.5930142622064869E-3</c:v>
                </c:pt>
                <c:pt idx="790">
                  <c:v>6.5930142622064869E-3</c:v>
                </c:pt>
                <c:pt idx="791">
                  <c:v>6.5930142622064869E-3</c:v>
                </c:pt>
                <c:pt idx="792">
                  <c:v>6.5930142622064869E-3</c:v>
                </c:pt>
                <c:pt idx="793">
                  <c:v>6.5930142622064869E-3</c:v>
                </c:pt>
                <c:pt idx="794">
                  <c:v>6.5930142622064869E-3</c:v>
                </c:pt>
                <c:pt idx="795">
                  <c:v>6.5930142622064869E-3</c:v>
                </c:pt>
                <c:pt idx="796">
                  <c:v>6.5930142622064869E-3</c:v>
                </c:pt>
                <c:pt idx="797">
                  <c:v>6.5930142622064869E-3</c:v>
                </c:pt>
                <c:pt idx="798">
                  <c:v>6.5930142622064869E-3</c:v>
                </c:pt>
                <c:pt idx="799">
                  <c:v>6.5930142622064869E-3</c:v>
                </c:pt>
                <c:pt idx="800">
                  <c:v>6.5930142622064869E-3</c:v>
                </c:pt>
                <c:pt idx="801">
                  <c:v>6.5930142622064869E-3</c:v>
                </c:pt>
                <c:pt idx="802">
                  <c:v>6.5930142622064869E-3</c:v>
                </c:pt>
                <c:pt idx="803">
                  <c:v>6.5930142622064869E-3</c:v>
                </c:pt>
                <c:pt idx="804">
                  <c:v>6.5930142622064869E-3</c:v>
                </c:pt>
                <c:pt idx="805">
                  <c:v>6.5930142622064869E-3</c:v>
                </c:pt>
                <c:pt idx="806">
                  <c:v>6.5930142622064869E-3</c:v>
                </c:pt>
                <c:pt idx="807">
                  <c:v>6.5930142622064869E-3</c:v>
                </c:pt>
                <c:pt idx="808">
                  <c:v>6.5930142622064869E-3</c:v>
                </c:pt>
                <c:pt idx="809">
                  <c:v>6.5930142622064869E-3</c:v>
                </c:pt>
                <c:pt idx="810">
                  <c:v>6.5930142622064869E-3</c:v>
                </c:pt>
                <c:pt idx="811">
                  <c:v>6.5930142622064869E-3</c:v>
                </c:pt>
                <c:pt idx="812">
                  <c:v>6.5930142622064869E-3</c:v>
                </c:pt>
                <c:pt idx="813">
                  <c:v>6.5930142622064869E-3</c:v>
                </c:pt>
                <c:pt idx="814">
                  <c:v>6.5930142622064869E-3</c:v>
                </c:pt>
                <c:pt idx="815">
                  <c:v>6.5930142622064869E-3</c:v>
                </c:pt>
                <c:pt idx="816">
                  <c:v>6.5930142622064869E-3</c:v>
                </c:pt>
                <c:pt idx="817">
                  <c:v>6.5930142622064869E-3</c:v>
                </c:pt>
                <c:pt idx="818">
                  <c:v>6.5930142622064869E-3</c:v>
                </c:pt>
                <c:pt idx="819">
                  <c:v>6.5930142622064869E-3</c:v>
                </c:pt>
                <c:pt idx="820">
                  <c:v>6.5930142622064869E-3</c:v>
                </c:pt>
                <c:pt idx="821">
                  <c:v>6.5930142622064869E-3</c:v>
                </c:pt>
                <c:pt idx="822">
                  <c:v>6.5930142622064869E-3</c:v>
                </c:pt>
                <c:pt idx="823">
                  <c:v>6.5930142622064869E-3</c:v>
                </c:pt>
                <c:pt idx="824">
                  <c:v>6.5930142622064869E-3</c:v>
                </c:pt>
                <c:pt idx="825">
                  <c:v>6.5930142622064869E-3</c:v>
                </c:pt>
                <c:pt idx="826">
                  <c:v>6.5930142622064869E-3</c:v>
                </c:pt>
                <c:pt idx="827">
                  <c:v>6.5930142622064869E-3</c:v>
                </c:pt>
                <c:pt idx="828">
                  <c:v>6.5930142622064869E-3</c:v>
                </c:pt>
                <c:pt idx="829">
                  <c:v>6.5930142622064869E-3</c:v>
                </c:pt>
                <c:pt idx="830">
                  <c:v>6.5930142622064869E-3</c:v>
                </c:pt>
                <c:pt idx="831">
                  <c:v>6.5930142622064869E-3</c:v>
                </c:pt>
                <c:pt idx="832">
                  <c:v>6.5930142622064869E-3</c:v>
                </c:pt>
                <c:pt idx="833">
                  <c:v>6.5930142622064869E-3</c:v>
                </c:pt>
                <c:pt idx="834">
                  <c:v>6.5930142622064869E-3</c:v>
                </c:pt>
                <c:pt idx="835">
                  <c:v>6.5930142622064869E-3</c:v>
                </c:pt>
                <c:pt idx="836">
                  <c:v>6.5930142622064869E-3</c:v>
                </c:pt>
                <c:pt idx="837">
                  <c:v>6.5930142622064869E-3</c:v>
                </c:pt>
                <c:pt idx="838">
                  <c:v>6.5930142622064869E-3</c:v>
                </c:pt>
                <c:pt idx="839">
                  <c:v>6.5930142622064869E-3</c:v>
                </c:pt>
                <c:pt idx="840">
                  <c:v>6.5930142622064869E-3</c:v>
                </c:pt>
                <c:pt idx="841">
                  <c:v>6.5930142622064869E-3</c:v>
                </c:pt>
                <c:pt idx="842">
                  <c:v>6.5930142622064869E-3</c:v>
                </c:pt>
                <c:pt idx="843">
                  <c:v>6.5930142622064869E-3</c:v>
                </c:pt>
                <c:pt idx="844">
                  <c:v>6.5930142622064869E-3</c:v>
                </c:pt>
                <c:pt idx="845">
                  <c:v>6.5930142622064869E-3</c:v>
                </c:pt>
                <c:pt idx="846">
                  <c:v>6.5930142622064869E-3</c:v>
                </c:pt>
                <c:pt idx="847">
                  <c:v>6.5930142622064869E-3</c:v>
                </c:pt>
                <c:pt idx="848">
                  <c:v>6.5930142622064869E-3</c:v>
                </c:pt>
                <c:pt idx="849">
                  <c:v>6.5930142622064869E-3</c:v>
                </c:pt>
                <c:pt idx="850">
                  <c:v>6.5930142622064869E-3</c:v>
                </c:pt>
                <c:pt idx="851">
                  <c:v>6.5930142622064869E-3</c:v>
                </c:pt>
                <c:pt idx="852">
                  <c:v>6.5930142622064869E-3</c:v>
                </c:pt>
                <c:pt idx="853">
                  <c:v>6.5930142622064869E-3</c:v>
                </c:pt>
                <c:pt idx="854">
                  <c:v>6.5930142622064869E-3</c:v>
                </c:pt>
                <c:pt idx="855">
                  <c:v>6.5930142622064869E-3</c:v>
                </c:pt>
                <c:pt idx="856">
                  <c:v>6.5930142622064869E-3</c:v>
                </c:pt>
                <c:pt idx="857">
                  <c:v>6.5930142622064869E-3</c:v>
                </c:pt>
                <c:pt idx="858">
                  <c:v>6.5930142622064869E-3</c:v>
                </c:pt>
                <c:pt idx="859">
                  <c:v>6.5930142622064869E-3</c:v>
                </c:pt>
                <c:pt idx="860">
                  <c:v>6.5930142622064869E-3</c:v>
                </c:pt>
                <c:pt idx="861">
                  <c:v>6.5930142622064869E-3</c:v>
                </c:pt>
                <c:pt idx="862">
                  <c:v>6.5930142622064869E-3</c:v>
                </c:pt>
                <c:pt idx="863">
                  <c:v>6.5930142622064869E-3</c:v>
                </c:pt>
                <c:pt idx="864">
                  <c:v>6.5930142622064869E-3</c:v>
                </c:pt>
                <c:pt idx="865">
                  <c:v>6.5930142622064869E-3</c:v>
                </c:pt>
                <c:pt idx="866">
                  <c:v>6.5930142622064869E-3</c:v>
                </c:pt>
                <c:pt idx="867">
                  <c:v>6.5930142622064869E-3</c:v>
                </c:pt>
                <c:pt idx="868">
                  <c:v>6.5930142622064869E-3</c:v>
                </c:pt>
                <c:pt idx="869">
                  <c:v>6.5930142622064869E-3</c:v>
                </c:pt>
                <c:pt idx="870">
                  <c:v>6.5930142622064869E-3</c:v>
                </c:pt>
                <c:pt idx="871">
                  <c:v>6.5930142622064869E-3</c:v>
                </c:pt>
                <c:pt idx="872">
                  <c:v>6.5930142622064869E-3</c:v>
                </c:pt>
                <c:pt idx="873">
                  <c:v>6.5930142622064869E-3</c:v>
                </c:pt>
                <c:pt idx="874">
                  <c:v>6.5930142622064869E-3</c:v>
                </c:pt>
                <c:pt idx="875">
                  <c:v>6.5930142622064869E-3</c:v>
                </c:pt>
                <c:pt idx="876">
                  <c:v>6.5930142622064869E-3</c:v>
                </c:pt>
                <c:pt idx="877">
                  <c:v>6.5930142622064869E-3</c:v>
                </c:pt>
                <c:pt idx="878">
                  <c:v>6.5930142622064869E-3</c:v>
                </c:pt>
                <c:pt idx="879">
                  <c:v>6.5930142622064869E-3</c:v>
                </c:pt>
                <c:pt idx="880">
                  <c:v>6.5930142622064869E-3</c:v>
                </c:pt>
                <c:pt idx="881">
                  <c:v>6.5930142622064869E-3</c:v>
                </c:pt>
                <c:pt idx="882">
                  <c:v>6.5930142622064869E-3</c:v>
                </c:pt>
                <c:pt idx="883">
                  <c:v>6.5930142622064869E-3</c:v>
                </c:pt>
                <c:pt idx="884">
                  <c:v>6.5930142622064869E-3</c:v>
                </c:pt>
                <c:pt idx="885">
                  <c:v>6.5930142622064869E-3</c:v>
                </c:pt>
                <c:pt idx="886">
                  <c:v>6.5930142622064869E-3</c:v>
                </c:pt>
                <c:pt idx="887">
                  <c:v>6.5930142622064869E-3</c:v>
                </c:pt>
                <c:pt idx="888">
                  <c:v>6.5930142622064869E-3</c:v>
                </c:pt>
                <c:pt idx="889">
                  <c:v>6.5930142622064869E-3</c:v>
                </c:pt>
                <c:pt idx="890">
                  <c:v>6.5930142622064869E-3</c:v>
                </c:pt>
                <c:pt idx="891">
                  <c:v>6.5930142622064869E-3</c:v>
                </c:pt>
                <c:pt idx="892">
                  <c:v>6.5930142622064869E-3</c:v>
                </c:pt>
                <c:pt idx="893">
                  <c:v>6.5930142622064869E-3</c:v>
                </c:pt>
                <c:pt idx="894">
                  <c:v>6.5930142622064869E-3</c:v>
                </c:pt>
                <c:pt idx="895">
                  <c:v>6.5930142622064869E-3</c:v>
                </c:pt>
                <c:pt idx="896">
                  <c:v>6.5930142622064869E-3</c:v>
                </c:pt>
                <c:pt idx="897">
                  <c:v>6.5930142622064869E-3</c:v>
                </c:pt>
                <c:pt idx="898">
                  <c:v>6.5930142622064869E-3</c:v>
                </c:pt>
                <c:pt idx="899">
                  <c:v>6.5930142622064869E-3</c:v>
                </c:pt>
                <c:pt idx="900">
                  <c:v>6.5930142622064869E-3</c:v>
                </c:pt>
                <c:pt idx="901">
                  <c:v>6.5930142622064869E-3</c:v>
                </c:pt>
                <c:pt idx="902">
                  <c:v>6.5930142622064869E-3</c:v>
                </c:pt>
                <c:pt idx="903">
                  <c:v>6.5930142622064869E-3</c:v>
                </c:pt>
                <c:pt idx="904">
                  <c:v>6.5930142622064869E-3</c:v>
                </c:pt>
                <c:pt idx="905">
                  <c:v>6.5930142622064869E-3</c:v>
                </c:pt>
                <c:pt idx="906">
                  <c:v>6.5930142622064869E-3</c:v>
                </c:pt>
                <c:pt idx="907">
                  <c:v>6.5930142622064869E-3</c:v>
                </c:pt>
                <c:pt idx="908">
                  <c:v>6.5930142622064869E-3</c:v>
                </c:pt>
                <c:pt idx="909">
                  <c:v>6.5930142622064869E-3</c:v>
                </c:pt>
                <c:pt idx="910">
                  <c:v>6.5930142622064869E-3</c:v>
                </c:pt>
                <c:pt idx="911">
                  <c:v>6.5930142622064869E-3</c:v>
                </c:pt>
                <c:pt idx="912">
                  <c:v>6.5930142622064869E-3</c:v>
                </c:pt>
                <c:pt idx="913">
                  <c:v>6.5930142622064869E-3</c:v>
                </c:pt>
                <c:pt idx="914">
                  <c:v>6.5930142622064869E-3</c:v>
                </c:pt>
                <c:pt idx="915">
                  <c:v>6.5930142622064869E-3</c:v>
                </c:pt>
                <c:pt idx="916">
                  <c:v>6.5930142622064869E-3</c:v>
                </c:pt>
                <c:pt idx="917">
                  <c:v>6.5930142622064869E-3</c:v>
                </c:pt>
                <c:pt idx="918">
                  <c:v>6.5930142622064869E-3</c:v>
                </c:pt>
                <c:pt idx="919">
                  <c:v>6.5930142622064869E-3</c:v>
                </c:pt>
                <c:pt idx="920">
                  <c:v>6.5930142622064869E-3</c:v>
                </c:pt>
                <c:pt idx="921">
                  <c:v>6.5930142622064869E-3</c:v>
                </c:pt>
                <c:pt idx="922">
                  <c:v>6.5930142622064869E-3</c:v>
                </c:pt>
                <c:pt idx="923">
                  <c:v>6.5930142622064869E-3</c:v>
                </c:pt>
                <c:pt idx="924">
                  <c:v>6.5930142622064869E-3</c:v>
                </c:pt>
                <c:pt idx="925">
                  <c:v>6.5930142622064869E-3</c:v>
                </c:pt>
                <c:pt idx="926">
                  <c:v>6.5930142622064869E-3</c:v>
                </c:pt>
                <c:pt idx="927">
                  <c:v>6.5930142622064869E-3</c:v>
                </c:pt>
                <c:pt idx="928">
                  <c:v>6.5930142622064869E-3</c:v>
                </c:pt>
                <c:pt idx="929">
                  <c:v>6.5930142622064869E-3</c:v>
                </c:pt>
                <c:pt idx="930">
                  <c:v>6.5930142622064869E-3</c:v>
                </c:pt>
                <c:pt idx="931">
                  <c:v>6.5930142622064869E-3</c:v>
                </c:pt>
                <c:pt idx="932">
                  <c:v>6.5930142622064869E-3</c:v>
                </c:pt>
                <c:pt idx="933">
                  <c:v>6.5930142622064869E-3</c:v>
                </c:pt>
                <c:pt idx="934">
                  <c:v>6.5340069165402692E-3</c:v>
                </c:pt>
                <c:pt idx="935">
                  <c:v>6.5340069165402692E-3</c:v>
                </c:pt>
                <c:pt idx="936">
                  <c:v>6.5340069165402692E-3</c:v>
                </c:pt>
                <c:pt idx="937">
                  <c:v>6.5340069165402692E-3</c:v>
                </c:pt>
                <c:pt idx="938">
                  <c:v>6.5340069165402692E-3</c:v>
                </c:pt>
                <c:pt idx="939">
                  <c:v>6.5340069165402692E-3</c:v>
                </c:pt>
                <c:pt idx="940">
                  <c:v>6.5340069165402692E-3</c:v>
                </c:pt>
                <c:pt idx="941">
                  <c:v>6.5340069165402692E-3</c:v>
                </c:pt>
                <c:pt idx="942">
                  <c:v>6.5340069165402692E-3</c:v>
                </c:pt>
                <c:pt idx="943">
                  <c:v>6.5340069165402692E-3</c:v>
                </c:pt>
                <c:pt idx="944">
                  <c:v>6.5340069165402692E-3</c:v>
                </c:pt>
                <c:pt idx="945">
                  <c:v>6.5340069165402692E-3</c:v>
                </c:pt>
                <c:pt idx="946">
                  <c:v>6.5340069165402692E-3</c:v>
                </c:pt>
                <c:pt idx="947">
                  <c:v>6.5340069165402692E-3</c:v>
                </c:pt>
                <c:pt idx="948">
                  <c:v>6.5340069165402692E-3</c:v>
                </c:pt>
                <c:pt idx="949">
                  <c:v>6.5340069165402692E-3</c:v>
                </c:pt>
                <c:pt idx="950">
                  <c:v>6.5340069165402692E-3</c:v>
                </c:pt>
                <c:pt idx="951">
                  <c:v>6.5340069165402692E-3</c:v>
                </c:pt>
                <c:pt idx="952">
                  <c:v>6.5340069165402692E-3</c:v>
                </c:pt>
                <c:pt idx="953">
                  <c:v>6.5340069165402692E-3</c:v>
                </c:pt>
                <c:pt idx="954">
                  <c:v>6.5340069165402692E-3</c:v>
                </c:pt>
                <c:pt idx="955">
                  <c:v>6.5340069165402692E-3</c:v>
                </c:pt>
                <c:pt idx="956">
                  <c:v>6.5340069165402692E-3</c:v>
                </c:pt>
                <c:pt idx="957">
                  <c:v>6.5340069165402692E-3</c:v>
                </c:pt>
                <c:pt idx="958">
                  <c:v>6.5340069165402692E-3</c:v>
                </c:pt>
                <c:pt idx="959">
                  <c:v>6.5340069165402692E-3</c:v>
                </c:pt>
                <c:pt idx="960">
                  <c:v>6.5340069165402692E-3</c:v>
                </c:pt>
                <c:pt idx="961">
                  <c:v>6.5340069165402692E-3</c:v>
                </c:pt>
                <c:pt idx="962">
                  <c:v>6.5340069165402692E-3</c:v>
                </c:pt>
                <c:pt idx="963">
                  <c:v>6.5340069165402692E-3</c:v>
                </c:pt>
                <c:pt idx="964">
                  <c:v>6.5340069165402692E-3</c:v>
                </c:pt>
                <c:pt idx="965">
                  <c:v>6.5340069165402692E-3</c:v>
                </c:pt>
                <c:pt idx="966">
                  <c:v>6.5340069165402692E-3</c:v>
                </c:pt>
                <c:pt idx="967">
                  <c:v>6.5340069165402692E-3</c:v>
                </c:pt>
                <c:pt idx="968">
                  <c:v>6.5340069165402692E-3</c:v>
                </c:pt>
                <c:pt idx="969">
                  <c:v>6.5340069165402692E-3</c:v>
                </c:pt>
                <c:pt idx="970">
                  <c:v>6.5340069165402692E-3</c:v>
                </c:pt>
                <c:pt idx="971">
                  <c:v>6.5340069165402692E-3</c:v>
                </c:pt>
                <c:pt idx="972">
                  <c:v>6.5340069165402692E-3</c:v>
                </c:pt>
                <c:pt idx="973">
                  <c:v>6.5340069165402692E-3</c:v>
                </c:pt>
                <c:pt idx="974">
                  <c:v>6.5340069165402692E-3</c:v>
                </c:pt>
                <c:pt idx="975">
                  <c:v>6.5340069165402692E-3</c:v>
                </c:pt>
                <c:pt idx="976">
                  <c:v>6.5340069165402692E-3</c:v>
                </c:pt>
                <c:pt idx="977">
                  <c:v>6.5340069165402692E-3</c:v>
                </c:pt>
                <c:pt idx="978">
                  <c:v>6.5340069165402692E-3</c:v>
                </c:pt>
                <c:pt idx="979">
                  <c:v>6.5340069165402692E-3</c:v>
                </c:pt>
                <c:pt idx="980">
                  <c:v>6.5340069165402692E-3</c:v>
                </c:pt>
                <c:pt idx="981">
                  <c:v>6.5340069165402692E-3</c:v>
                </c:pt>
                <c:pt idx="982">
                  <c:v>6.5340069165402692E-3</c:v>
                </c:pt>
                <c:pt idx="983">
                  <c:v>6.5340069165402692E-3</c:v>
                </c:pt>
                <c:pt idx="984">
                  <c:v>6.5340069165402692E-3</c:v>
                </c:pt>
                <c:pt idx="985">
                  <c:v>6.5340069165402692E-3</c:v>
                </c:pt>
                <c:pt idx="986">
                  <c:v>6.5340069165402692E-3</c:v>
                </c:pt>
                <c:pt idx="987">
                  <c:v>6.5340069165402692E-3</c:v>
                </c:pt>
                <c:pt idx="988">
                  <c:v>6.5340069165402692E-3</c:v>
                </c:pt>
                <c:pt idx="989">
                  <c:v>6.5340069165402692E-3</c:v>
                </c:pt>
                <c:pt idx="990">
                  <c:v>6.5340069165402692E-3</c:v>
                </c:pt>
                <c:pt idx="991">
                  <c:v>6.5340069165402692E-3</c:v>
                </c:pt>
                <c:pt idx="992">
                  <c:v>6.5340069165402692E-3</c:v>
                </c:pt>
                <c:pt idx="993">
                  <c:v>6.5340069165402692E-3</c:v>
                </c:pt>
                <c:pt idx="994">
                  <c:v>6.5340069165402692E-3</c:v>
                </c:pt>
                <c:pt idx="995">
                  <c:v>6.5340069165402692E-3</c:v>
                </c:pt>
                <c:pt idx="996">
                  <c:v>6.5340069165402692E-3</c:v>
                </c:pt>
                <c:pt idx="997">
                  <c:v>6.5340069165402692E-3</c:v>
                </c:pt>
                <c:pt idx="998">
                  <c:v>6.5340069165402692E-3</c:v>
                </c:pt>
                <c:pt idx="999">
                  <c:v>6.5340069165402692E-3</c:v>
                </c:pt>
              </c:numCache>
            </c:numRef>
          </c:yVal>
          <c:smooth val="1"/>
          <c:extLst>
            <c:ext xmlns:c16="http://schemas.microsoft.com/office/drawing/2014/chart" uri="{C3380CC4-5D6E-409C-BE32-E72D297353CC}">
              <c16:uniqueId val="{00000005-457C-47AA-9BBE-442C6D659777}"/>
            </c:ext>
          </c:extLst>
        </c:ser>
        <c:ser>
          <c:idx val="6"/>
          <c:order val="6"/>
          <c:spPr>
            <a:ln w="19050" cap="rnd">
              <a:solidFill>
                <a:schemeClr val="accent1">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Sheet1!$H$1:$H$1000</c:f>
              <c:numCache>
                <c:formatCode>General</c:formatCode>
                <c:ptCount val="1000"/>
                <c:pt idx="0">
                  <c:v>0.28151583820446513</c:v>
                </c:pt>
                <c:pt idx="1">
                  <c:v>0.28151583820446513</c:v>
                </c:pt>
                <c:pt idx="2">
                  <c:v>0.28151583820446513</c:v>
                </c:pt>
                <c:pt idx="3">
                  <c:v>0.28151583820446513</c:v>
                </c:pt>
                <c:pt idx="4">
                  <c:v>0.28151583820446513</c:v>
                </c:pt>
                <c:pt idx="5">
                  <c:v>0.28151583820446513</c:v>
                </c:pt>
                <c:pt idx="6">
                  <c:v>0.28151583820446513</c:v>
                </c:pt>
                <c:pt idx="7">
                  <c:v>0.28151583820446513</c:v>
                </c:pt>
                <c:pt idx="8">
                  <c:v>0.28151583820446513</c:v>
                </c:pt>
                <c:pt idx="9">
                  <c:v>0.28151583820446513</c:v>
                </c:pt>
                <c:pt idx="10">
                  <c:v>0.28151583820446513</c:v>
                </c:pt>
                <c:pt idx="11">
                  <c:v>0.28151583820446513</c:v>
                </c:pt>
                <c:pt idx="12">
                  <c:v>0.28151583820446513</c:v>
                </c:pt>
                <c:pt idx="13">
                  <c:v>0.28151583820446513</c:v>
                </c:pt>
                <c:pt idx="14">
                  <c:v>0.28151583820446513</c:v>
                </c:pt>
                <c:pt idx="15">
                  <c:v>0.28151583820446513</c:v>
                </c:pt>
                <c:pt idx="16">
                  <c:v>0.28151583820446513</c:v>
                </c:pt>
                <c:pt idx="17">
                  <c:v>0.28151583820446513</c:v>
                </c:pt>
                <c:pt idx="18">
                  <c:v>0.28151583820446513</c:v>
                </c:pt>
                <c:pt idx="19">
                  <c:v>0.28151583820446513</c:v>
                </c:pt>
                <c:pt idx="20">
                  <c:v>0.28151583820446513</c:v>
                </c:pt>
                <c:pt idx="21">
                  <c:v>0.28151583820446513</c:v>
                </c:pt>
                <c:pt idx="22">
                  <c:v>0.28151583820446513</c:v>
                </c:pt>
                <c:pt idx="23">
                  <c:v>0.28151583820446513</c:v>
                </c:pt>
                <c:pt idx="24">
                  <c:v>0.28151583820446513</c:v>
                </c:pt>
                <c:pt idx="25">
                  <c:v>0.28151583820446513</c:v>
                </c:pt>
                <c:pt idx="26">
                  <c:v>0.28151583820446513</c:v>
                </c:pt>
                <c:pt idx="27">
                  <c:v>0.28151583820446513</c:v>
                </c:pt>
                <c:pt idx="28">
                  <c:v>0.28151583820446513</c:v>
                </c:pt>
                <c:pt idx="29">
                  <c:v>0.28151583820446513</c:v>
                </c:pt>
                <c:pt idx="30">
                  <c:v>0.28151583820446513</c:v>
                </c:pt>
                <c:pt idx="31">
                  <c:v>0.28151583820446513</c:v>
                </c:pt>
                <c:pt idx="32">
                  <c:v>0.28151583820446513</c:v>
                </c:pt>
                <c:pt idx="33">
                  <c:v>0.28151583820446513</c:v>
                </c:pt>
                <c:pt idx="34">
                  <c:v>0.28151583820446513</c:v>
                </c:pt>
                <c:pt idx="35">
                  <c:v>0.28151583820446513</c:v>
                </c:pt>
                <c:pt idx="36">
                  <c:v>0.28151583820446513</c:v>
                </c:pt>
                <c:pt idx="37">
                  <c:v>0.28151583820446513</c:v>
                </c:pt>
                <c:pt idx="38">
                  <c:v>0.28151583820446513</c:v>
                </c:pt>
                <c:pt idx="39">
                  <c:v>8.6301723556823418E-2</c:v>
                </c:pt>
                <c:pt idx="40">
                  <c:v>8.6301723556823418E-2</c:v>
                </c:pt>
                <c:pt idx="41">
                  <c:v>8.6301723556823418E-2</c:v>
                </c:pt>
                <c:pt idx="42">
                  <c:v>8.6301723556823418E-2</c:v>
                </c:pt>
                <c:pt idx="43">
                  <c:v>8.6301723556823418E-2</c:v>
                </c:pt>
                <c:pt idx="44">
                  <c:v>8.6301723556823418E-2</c:v>
                </c:pt>
                <c:pt idx="45">
                  <c:v>8.6301723556823418E-2</c:v>
                </c:pt>
                <c:pt idx="46">
                  <c:v>8.6301723556823418E-2</c:v>
                </c:pt>
                <c:pt idx="47">
                  <c:v>8.6301723556823418E-2</c:v>
                </c:pt>
                <c:pt idx="48">
                  <c:v>8.6301723556823418E-2</c:v>
                </c:pt>
                <c:pt idx="49">
                  <c:v>8.6301723556823418E-2</c:v>
                </c:pt>
                <c:pt idx="50">
                  <c:v>8.6301723556823418E-2</c:v>
                </c:pt>
                <c:pt idx="51">
                  <c:v>8.6301723556823418E-2</c:v>
                </c:pt>
                <c:pt idx="52">
                  <c:v>8.6301723556823418E-2</c:v>
                </c:pt>
                <c:pt idx="53">
                  <c:v>8.6301723556823418E-2</c:v>
                </c:pt>
                <c:pt idx="54">
                  <c:v>8.6301723556823418E-2</c:v>
                </c:pt>
                <c:pt idx="55">
                  <c:v>8.6301723556823418E-2</c:v>
                </c:pt>
                <c:pt idx="56">
                  <c:v>8.6301723556823418E-2</c:v>
                </c:pt>
                <c:pt idx="57">
                  <c:v>8.6301723556823418E-2</c:v>
                </c:pt>
                <c:pt idx="58">
                  <c:v>8.6301723556823418E-2</c:v>
                </c:pt>
                <c:pt idx="59">
                  <c:v>4.7984020998203092E-2</c:v>
                </c:pt>
                <c:pt idx="60">
                  <c:v>4.7984020998203092E-2</c:v>
                </c:pt>
                <c:pt idx="61">
                  <c:v>4.7984020998203092E-2</c:v>
                </c:pt>
                <c:pt idx="62">
                  <c:v>4.7984020998203092E-2</c:v>
                </c:pt>
                <c:pt idx="63">
                  <c:v>4.7984020998203092E-2</c:v>
                </c:pt>
                <c:pt idx="64">
                  <c:v>4.7984020998203092E-2</c:v>
                </c:pt>
                <c:pt idx="65">
                  <c:v>4.7984020998203092E-2</c:v>
                </c:pt>
                <c:pt idx="66">
                  <c:v>4.7984020998203092E-2</c:v>
                </c:pt>
                <c:pt idx="67">
                  <c:v>4.7984020998203092E-2</c:v>
                </c:pt>
                <c:pt idx="68">
                  <c:v>4.7984020998203092E-2</c:v>
                </c:pt>
                <c:pt idx="69">
                  <c:v>4.7984020998203092E-2</c:v>
                </c:pt>
                <c:pt idx="70">
                  <c:v>4.7984020998203092E-2</c:v>
                </c:pt>
                <c:pt idx="71">
                  <c:v>4.7984020998203092E-2</c:v>
                </c:pt>
                <c:pt idx="72">
                  <c:v>4.7984020998203092E-2</c:v>
                </c:pt>
                <c:pt idx="73">
                  <c:v>4.7984020998203092E-2</c:v>
                </c:pt>
                <c:pt idx="74">
                  <c:v>4.7984020998203092E-2</c:v>
                </c:pt>
                <c:pt idx="75">
                  <c:v>4.7984020998203092E-2</c:v>
                </c:pt>
                <c:pt idx="76">
                  <c:v>4.7984020998203092E-2</c:v>
                </c:pt>
                <c:pt idx="77">
                  <c:v>4.7984020998203092E-2</c:v>
                </c:pt>
                <c:pt idx="78">
                  <c:v>4.7984020998203092E-2</c:v>
                </c:pt>
                <c:pt idx="79">
                  <c:v>4.4832432870436811E-2</c:v>
                </c:pt>
                <c:pt idx="80">
                  <c:v>4.4832432870436811E-2</c:v>
                </c:pt>
                <c:pt idx="81">
                  <c:v>4.4832432870436811E-2</c:v>
                </c:pt>
                <c:pt idx="82">
                  <c:v>4.4832432870436811E-2</c:v>
                </c:pt>
                <c:pt idx="83">
                  <c:v>4.4832432870436811E-2</c:v>
                </c:pt>
                <c:pt idx="84">
                  <c:v>4.4832432870436811E-2</c:v>
                </c:pt>
                <c:pt idx="85">
                  <c:v>3.4614940404489869E-2</c:v>
                </c:pt>
                <c:pt idx="86">
                  <c:v>3.4614940404489869E-2</c:v>
                </c:pt>
                <c:pt idx="87">
                  <c:v>3.4614940404489869E-2</c:v>
                </c:pt>
                <c:pt idx="88">
                  <c:v>3.4614940404489869E-2</c:v>
                </c:pt>
                <c:pt idx="89">
                  <c:v>3.4614940404489869E-2</c:v>
                </c:pt>
                <c:pt idx="90">
                  <c:v>3.4614940404489869E-2</c:v>
                </c:pt>
                <c:pt idx="91">
                  <c:v>3.4614940404489869E-2</c:v>
                </c:pt>
                <c:pt idx="92">
                  <c:v>3.4614940404489869E-2</c:v>
                </c:pt>
                <c:pt idx="93">
                  <c:v>3.4614940404489869E-2</c:v>
                </c:pt>
                <c:pt idx="94">
                  <c:v>3.4614940404489869E-2</c:v>
                </c:pt>
                <c:pt idx="95">
                  <c:v>3.4614940404489869E-2</c:v>
                </c:pt>
                <c:pt idx="96">
                  <c:v>3.4614940404489869E-2</c:v>
                </c:pt>
                <c:pt idx="97">
                  <c:v>3.4614940404489869E-2</c:v>
                </c:pt>
                <c:pt idx="98">
                  <c:v>3.4614940404489869E-2</c:v>
                </c:pt>
                <c:pt idx="99">
                  <c:v>3.4614940404489869E-2</c:v>
                </c:pt>
                <c:pt idx="100">
                  <c:v>3.4614940404489869E-2</c:v>
                </c:pt>
                <c:pt idx="101">
                  <c:v>3.4614940404489869E-2</c:v>
                </c:pt>
                <c:pt idx="102">
                  <c:v>3.4614940404489869E-2</c:v>
                </c:pt>
                <c:pt idx="103">
                  <c:v>3.4614940404489869E-2</c:v>
                </c:pt>
                <c:pt idx="104">
                  <c:v>3.4614940404489869E-2</c:v>
                </c:pt>
                <c:pt idx="105">
                  <c:v>3.4614940404489869E-2</c:v>
                </c:pt>
                <c:pt idx="106">
                  <c:v>3.4614940404489869E-2</c:v>
                </c:pt>
                <c:pt idx="107">
                  <c:v>3.4614940404489869E-2</c:v>
                </c:pt>
                <c:pt idx="108">
                  <c:v>3.4614940404489869E-2</c:v>
                </c:pt>
                <c:pt idx="109">
                  <c:v>3.4614940404489869E-2</c:v>
                </c:pt>
                <c:pt idx="110">
                  <c:v>3.4614940404489869E-2</c:v>
                </c:pt>
                <c:pt idx="111">
                  <c:v>3.4614940404489869E-2</c:v>
                </c:pt>
                <c:pt idx="112">
                  <c:v>3.4614940404489869E-2</c:v>
                </c:pt>
                <c:pt idx="113">
                  <c:v>3.4614940404489869E-2</c:v>
                </c:pt>
                <c:pt idx="114">
                  <c:v>3.4614940404489869E-2</c:v>
                </c:pt>
                <c:pt idx="115">
                  <c:v>3.4614940404489869E-2</c:v>
                </c:pt>
                <c:pt idx="116">
                  <c:v>3.4614940404489869E-2</c:v>
                </c:pt>
                <c:pt idx="117">
                  <c:v>3.4614940404489869E-2</c:v>
                </c:pt>
                <c:pt idx="118">
                  <c:v>3.4614940404489869E-2</c:v>
                </c:pt>
                <c:pt idx="119">
                  <c:v>3.4614940404489869E-2</c:v>
                </c:pt>
                <c:pt idx="120">
                  <c:v>3.4614940404489869E-2</c:v>
                </c:pt>
                <c:pt idx="121">
                  <c:v>3.4614940404489869E-2</c:v>
                </c:pt>
                <c:pt idx="122">
                  <c:v>3.4614940404489869E-2</c:v>
                </c:pt>
                <c:pt idx="123">
                  <c:v>3.4614940404489869E-2</c:v>
                </c:pt>
                <c:pt idx="124">
                  <c:v>3.4614940404489869E-2</c:v>
                </c:pt>
                <c:pt idx="125">
                  <c:v>3.4614940404489869E-2</c:v>
                </c:pt>
                <c:pt idx="126">
                  <c:v>3.4614940404489869E-2</c:v>
                </c:pt>
                <c:pt idx="127">
                  <c:v>3.4614940404489869E-2</c:v>
                </c:pt>
                <c:pt idx="128">
                  <c:v>3.4614940404489869E-2</c:v>
                </c:pt>
                <c:pt idx="129">
                  <c:v>3.4614940404489869E-2</c:v>
                </c:pt>
                <c:pt idx="130">
                  <c:v>3.4614940404489869E-2</c:v>
                </c:pt>
                <c:pt idx="131">
                  <c:v>3.4614940404489869E-2</c:v>
                </c:pt>
                <c:pt idx="132">
                  <c:v>3.4614940404489869E-2</c:v>
                </c:pt>
                <c:pt idx="133">
                  <c:v>3.4614940404489869E-2</c:v>
                </c:pt>
                <c:pt idx="134">
                  <c:v>3.4614940404489869E-2</c:v>
                </c:pt>
                <c:pt idx="135">
                  <c:v>3.4614940404489869E-2</c:v>
                </c:pt>
                <c:pt idx="136">
                  <c:v>3.4614940404489869E-2</c:v>
                </c:pt>
                <c:pt idx="137">
                  <c:v>3.4614940404489869E-2</c:v>
                </c:pt>
                <c:pt idx="138">
                  <c:v>3.4614940404489869E-2</c:v>
                </c:pt>
                <c:pt idx="139">
                  <c:v>3.4614940404489869E-2</c:v>
                </c:pt>
                <c:pt idx="140">
                  <c:v>3.4614940404489869E-2</c:v>
                </c:pt>
                <c:pt idx="141">
                  <c:v>3.4614940404489869E-2</c:v>
                </c:pt>
                <c:pt idx="142">
                  <c:v>3.4614940404489869E-2</c:v>
                </c:pt>
                <c:pt idx="143">
                  <c:v>3.4614940404489869E-2</c:v>
                </c:pt>
                <c:pt idx="144">
                  <c:v>3.4614940404489869E-2</c:v>
                </c:pt>
                <c:pt idx="145">
                  <c:v>3.4614940404489869E-2</c:v>
                </c:pt>
                <c:pt idx="146">
                  <c:v>3.4614940404489869E-2</c:v>
                </c:pt>
                <c:pt idx="147">
                  <c:v>3.4614940404489869E-2</c:v>
                </c:pt>
                <c:pt idx="148">
                  <c:v>3.4614940404489869E-2</c:v>
                </c:pt>
                <c:pt idx="149">
                  <c:v>3.4614940404489869E-2</c:v>
                </c:pt>
                <c:pt idx="150">
                  <c:v>3.4614940404489869E-2</c:v>
                </c:pt>
                <c:pt idx="151">
                  <c:v>3.4614940404489869E-2</c:v>
                </c:pt>
                <c:pt idx="152">
                  <c:v>3.4614940404489869E-2</c:v>
                </c:pt>
                <c:pt idx="153">
                  <c:v>3.4614940404489869E-2</c:v>
                </c:pt>
                <c:pt idx="154">
                  <c:v>3.4614940404489869E-2</c:v>
                </c:pt>
                <c:pt idx="155">
                  <c:v>3.4614940404489869E-2</c:v>
                </c:pt>
                <c:pt idx="156">
                  <c:v>3.4614940404489869E-2</c:v>
                </c:pt>
                <c:pt idx="157">
                  <c:v>3.4614940404489869E-2</c:v>
                </c:pt>
                <c:pt idx="158">
                  <c:v>3.4614940404489869E-2</c:v>
                </c:pt>
                <c:pt idx="159">
                  <c:v>3.4614940404489869E-2</c:v>
                </c:pt>
                <c:pt idx="160">
                  <c:v>3.4614940404489869E-2</c:v>
                </c:pt>
                <c:pt idx="161">
                  <c:v>3.4614940404489869E-2</c:v>
                </c:pt>
                <c:pt idx="162">
                  <c:v>3.4614940404489869E-2</c:v>
                </c:pt>
                <c:pt idx="163">
                  <c:v>3.4614940404489869E-2</c:v>
                </c:pt>
                <c:pt idx="164">
                  <c:v>3.4614940404489869E-2</c:v>
                </c:pt>
                <c:pt idx="165">
                  <c:v>3.4614940404489869E-2</c:v>
                </c:pt>
                <c:pt idx="166">
                  <c:v>3.4614940404489869E-2</c:v>
                </c:pt>
                <c:pt idx="167">
                  <c:v>3.4614940404489869E-2</c:v>
                </c:pt>
                <c:pt idx="168">
                  <c:v>3.4614940404489869E-2</c:v>
                </c:pt>
                <c:pt idx="169">
                  <c:v>3.4614940404489869E-2</c:v>
                </c:pt>
                <c:pt idx="170">
                  <c:v>3.4614940404489869E-2</c:v>
                </c:pt>
                <c:pt idx="171">
                  <c:v>3.4614940404489869E-2</c:v>
                </c:pt>
                <c:pt idx="172">
                  <c:v>3.4614940404489869E-2</c:v>
                </c:pt>
                <c:pt idx="173">
                  <c:v>3.4614940404489869E-2</c:v>
                </c:pt>
                <c:pt idx="174">
                  <c:v>3.4614940404489869E-2</c:v>
                </c:pt>
                <c:pt idx="175">
                  <c:v>3.4614940404489869E-2</c:v>
                </c:pt>
                <c:pt idx="176">
                  <c:v>3.4614940404489869E-2</c:v>
                </c:pt>
                <c:pt idx="177">
                  <c:v>3.4614940404489869E-2</c:v>
                </c:pt>
                <c:pt idx="178">
                  <c:v>3.4614940404489869E-2</c:v>
                </c:pt>
                <c:pt idx="179">
                  <c:v>3.4614940404489869E-2</c:v>
                </c:pt>
                <c:pt idx="180">
                  <c:v>3.4614940404489869E-2</c:v>
                </c:pt>
                <c:pt idx="181">
                  <c:v>3.4614940404489869E-2</c:v>
                </c:pt>
                <c:pt idx="182">
                  <c:v>3.4614940404489869E-2</c:v>
                </c:pt>
                <c:pt idx="183">
                  <c:v>3.4614940404489869E-2</c:v>
                </c:pt>
                <c:pt idx="184">
                  <c:v>3.4614940404489869E-2</c:v>
                </c:pt>
                <c:pt idx="185">
                  <c:v>3.4614940404489869E-2</c:v>
                </c:pt>
                <c:pt idx="186">
                  <c:v>3.4614940404489869E-2</c:v>
                </c:pt>
                <c:pt idx="187">
                  <c:v>3.4614940404489869E-2</c:v>
                </c:pt>
                <c:pt idx="188">
                  <c:v>3.4614940404489869E-2</c:v>
                </c:pt>
                <c:pt idx="189">
                  <c:v>3.4614940404489869E-2</c:v>
                </c:pt>
                <c:pt idx="190">
                  <c:v>3.4614940404489869E-2</c:v>
                </c:pt>
                <c:pt idx="191">
                  <c:v>3.4614940404489869E-2</c:v>
                </c:pt>
                <c:pt idx="192">
                  <c:v>3.4614940404489869E-2</c:v>
                </c:pt>
                <c:pt idx="193">
                  <c:v>3.4614940404489869E-2</c:v>
                </c:pt>
                <c:pt idx="194">
                  <c:v>3.4614940404489869E-2</c:v>
                </c:pt>
                <c:pt idx="195">
                  <c:v>3.4614940404489869E-2</c:v>
                </c:pt>
                <c:pt idx="196">
                  <c:v>3.4614940404489869E-2</c:v>
                </c:pt>
                <c:pt idx="197">
                  <c:v>3.4614940404489869E-2</c:v>
                </c:pt>
                <c:pt idx="198">
                  <c:v>3.4614940404489869E-2</c:v>
                </c:pt>
                <c:pt idx="199">
                  <c:v>3.4614940404489869E-2</c:v>
                </c:pt>
                <c:pt idx="200">
                  <c:v>3.4614940404489869E-2</c:v>
                </c:pt>
                <c:pt idx="201">
                  <c:v>3.4614940404489869E-2</c:v>
                </c:pt>
                <c:pt idx="202">
                  <c:v>3.4614940404489869E-2</c:v>
                </c:pt>
                <c:pt idx="203">
                  <c:v>3.4614940404489869E-2</c:v>
                </c:pt>
                <c:pt idx="204">
                  <c:v>3.4614940404489869E-2</c:v>
                </c:pt>
                <c:pt idx="205">
                  <c:v>3.4614940404489869E-2</c:v>
                </c:pt>
                <c:pt idx="206">
                  <c:v>3.4614940404489869E-2</c:v>
                </c:pt>
                <c:pt idx="207">
                  <c:v>3.4614940404489869E-2</c:v>
                </c:pt>
                <c:pt idx="208">
                  <c:v>3.4614940404489869E-2</c:v>
                </c:pt>
                <c:pt idx="209">
                  <c:v>3.4614940404489869E-2</c:v>
                </c:pt>
                <c:pt idx="210">
                  <c:v>3.4614940404489869E-2</c:v>
                </c:pt>
                <c:pt idx="211">
                  <c:v>3.4614940404489869E-2</c:v>
                </c:pt>
                <c:pt idx="212">
                  <c:v>3.4614940404489869E-2</c:v>
                </c:pt>
                <c:pt idx="213">
                  <c:v>3.4614940404489869E-2</c:v>
                </c:pt>
                <c:pt idx="214">
                  <c:v>3.4614940404489869E-2</c:v>
                </c:pt>
                <c:pt idx="215">
                  <c:v>3.4614940404489869E-2</c:v>
                </c:pt>
                <c:pt idx="216">
                  <c:v>3.4614940404489869E-2</c:v>
                </c:pt>
                <c:pt idx="217">
                  <c:v>3.4614940404489869E-2</c:v>
                </c:pt>
                <c:pt idx="218">
                  <c:v>3.4614940404489869E-2</c:v>
                </c:pt>
                <c:pt idx="219">
                  <c:v>3.4614940404489869E-2</c:v>
                </c:pt>
                <c:pt idx="220">
                  <c:v>3.4614940404489869E-2</c:v>
                </c:pt>
                <c:pt idx="221">
                  <c:v>3.4614940404489869E-2</c:v>
                </c:pt>
                <c:pt idx="222">
                  <c:v>3.4614940404489869E-2</c:v>
                </c:pt>
                <c:pt idx="223">
                  <c:v>3.4614940404489869E-2</c:v>
                </c:pt>
                <c:pt idx="224">
                  <c:v>3.4614940404489869E-2</c:v>
                </c:pt>
                <c:pt idx="225">
                  <c:v>3.4614940404489869E-2</c:v>
                </c:pt>
                <c:pt idx="226">
                  <c:v>3.4614940404489869E-2</c:v>
                </c:pt>
                <c:pt idx="227">
                  <c:v>3.4614940404489869E-2</c:v>
                </c:pt>
                <c:pt idx="228">
                  <c:v>3.4614940404489869E-2</c:v>
                </c:pt>
                <c:pt idx="229">
                  <c:v>3.4614940404489869E-2</c:v>
                </c:pt>
                <c:pt idx="230">
                  <c:v>3.4614940404489869E-2</c:v>
                </c:pt>
                <c:pt idx="231">
                  <c:v>3.4614940404489869E-2</c:v>
                </c:pt>
                <c:pt idx="232">
                  <c:v>3.4614940404489869E-2</c:v>
                </c:pt>
                <c:pt idx="233">
                  <c:v>3.4614940404489869E-2</c:v>
                </c:pt>
                <c:pt idx="234">
                  <c:v>3.4614940404489869E-2</c:v>
                </c:pt>
                <c:pt idx="235">
                  <c:v>3.4614940404489869E-2</c:v>
                </c:pt>
                <c:pt idx="236">
                  <c:v>3.4614940404489869E-2</c:v>
                </c:pt>
                <c:pt idx="237">
                  <c:v>3.4614940404489869E-2</c:v>
                </c:pt>
                <c:pt idx="238">
                  <c:v>3.4614940404489869E-2</c:v>
                </c:pt>
                <c:pt idx="239">
                  <c:v>3.4614940404489869E-2</c:v>
                </c:pt>
                <c:pt idx="240">
                  <c:v>3.4614940404489869E-2</c:v>
                </c:pt>
                <c:pt idx="241">
                  <c:v>3.4614940404489869E-2</c:v>
                </c:pt>
                <c:pt idx="242">
                  <c:v>3.4614940404489869E-2</c:v>
                </c:pt>
                <c:pt idx="243">
                  <c:v>3.4614940404489869E-2</c:v>
                </c:pt>
                <c:pt idx="244">
                  <c:v>3.4614940404489869E-2</c:v>
                </c:pt>
                <c:pt idx="245">
                  <c:v>3.4614940404489869E-2</c:v>
                </c:pt>
                <c:pt idx="246">
                  <c:v>3.4614940404489869E-2</c:v>
                </c:pt>
                <c:pt idx="247">
                  <c:v>3.4614940404489869E-2</c:v>
                </c:pt>
                <c:pt idx="248">
                  <c:v>3.4614940404489869E-2</c:v>
                </c:pt>
                <c:pt idx="249">
                  <c:v>3.4614940404489869E-2</c:v>
                </c:pt>
                <c:pt idx="250">
                  <c:v>3.4614940404489869E-2</c:v>
                </c:pt>
                <c:pt idx="251">
                  <c:v>3.4614940404489869E-2</c:v>
                </c:pt>
                <c:pt idx="252">
                  <c:v>3.4614940404489869E-2</c:v>
                </c:pt>
                <c:pt idx="253">
                  <c:v>3.4614940404489869E-2</c:v>
                </c:pt>
                <c:pt idx="254">
                  <c:v>3.4614940404489869E-2</c:v>
                </c:pt>
                <c:pt idx="255">
                  <c:v>3.4614940404489869E-2</c:v>
                </c:pt>
                <c:pt idx="256">
                  <c:v>3.4614940404489869E-2</c:v>
                </c:pt>
                <c:pt idx="257">
                  <c:v>3.4614940404489869E-2</c:v>
                </c:pt>
                <c:pt idx="258">
                  <c:v>3.4614940404489869E-2</c:v>
                </c:pt>
                <c:pt idx="259">
                  <c:v>3.4614940404489869E-2</c:v>
                </c:pt>
                <c:pt idx="260">
                  <c:v>3.4614940404489869E-2</c:v>
                </c:pt>
                <c:pt idx="261">
                  <c:v>3.4614940404489869E-2</c:v>
                </c:pt>
                <c:pt idx="262">
                  <c:v>3.4614940404489869E-2</c:v>
                </c:pt>
                <c:pt idx="263">
                  <c:v>3.4614940404489869E-2</c:v>
                </c:pt>
                <c:pt idx="264">
                  <c:v>3.4614940404489869E-2</c:v>
                </c:pt>
                <c:pt idx="265">
                  <c:v>3.4614940404489869E-2</c:v>
                </c:pt>
                <c:pt idx="266">
                  <c:v>3.4614940404489869E-2</c:v>
                </c:pt>
                <c:pt idx="267">
                  <c:v>3.4614940404489869E-2</c:v>
                </c:pt>
                <c:pt idx="268">
                  <c:v>3.4614940404489869E-2</c:v>
                </c:pt>
                <c:pt idx="269">
                  <c:v>3.4614940404489869E-2</c:v>
                </c:pt>
                <c:pt idx="270">
                  <c:v>3.4614940404489869E-2</c:v>
                </c:pt>
                <c:pt idx="271">
                  <c:v>3.4614940404489869E-2</c:v>
                </c:pt>
                <c:pt idx="272">
                  <c:v>3.4614940404489869E-2</c:v>
                </c:pt>
                <c:pt idx="273">
                  <c:v>3.4614940404489869E-2</c:v>
                </c:pt>
                <c:pt idx="274">
                  <c:v>3.4614940404489869E-2</c:v>
                </c:pt>
                <c:pt idx="275">
                  <c:v>3.4614940404489869E-2</c:v>
                </c:pt>
                <c:pt idx="276">
                  <c:v>3.4614940404489869E-2</c:v>
                </c:pt>
                <c:pt idx="277">
                  <c:v>3.4614940404489869E-2</c:v>
                </c:pt>
                <c:pt idx="278">
                  <c:v>3.4614940404489869E-2</c:v>
                </c:pt>
                <c:pt idx="279">
                  <c:v>3.4614940404489869E-2</c:v>
                </c:pt>
                <c:pt idx="280">
                  <c:v>3.4614940404489869E-2</c:v>
                </c:pt>
                <c:pt idx="281">
                  <c:v>3.4614940404489869E-2</c:v>
                </c:pt>
                <c:pt idx="282">
                  <c:v>3.4614940404489869E-2</c:v>
                </c:pt>
                <c:pt idx="283">
                  <c:v>3.4614940404489869E-2</c:v>
                </c:pt>
                <c:pt idx="284">
                  <c:v>3.4614940404489869E-2</c:v>
                </c:pt>
                <c:pt idx="285">
                  <c:v>3.4614940404489869E-2</c:v>
                </c:pt>
                <c:pt idx="286">
                  <c:v>3.4614940404489869E-2</c:v>
                </c:pt>
                <c:pt idx="287">
                  <c:v>3.4614940404489869E-2</c:v>
                </c:pt>
                <c:pt idx="288">
                  <c:v>3.4614940404489869E-2</c:v>
                </c:pt>
                <c:pt idx="289">
                  <c:v>3.4614940404489869E-2</c:v>
                </c:pt>
                <c:pt idx="290">
                  <c:v>3.4614940404489869E-2</c:v>
                </c:pt>
                <c:pt idx="291">
                  <c:v>3.4614940404489869E-2</c:v>
                </c:pt>
                <c:pt idx="292">
                  <c:v>3.4614940404489869E-2</c:v>
                </c:pt>
                <c:pt idx="293">
                  <c:v>3.4614940404489869E-2</c:v>
                </c:pt>
                <c:pt idx="294">
                  <c:v>3.4614940404489869E-2</c:v>
                </c:pt>
                <c:pt idx="295">
                  <c:v>3.4614940404489869E-2</c:v>
                </c:pt>
                <c:pt idx="296">
                  <c:v>3.4614940404489869E-2</c:v>
                </c:pt>
                <c:pt idx="297">
                  <c:v>3.4614940404489869E-2</c:v>
                </c:pt>
                <c:pt idx="298">
                  <c:v>3.4614940404489869E-2</c:v>
                </c:pt>
                <c:pt idx="299">
                  <c:v>3.4614940404489869E-2</c:v>
                </c:pt>
                <c:pt idx="300">
                  <c:v>3.4614940404489869E-2</c:v>
                </c:pt>
                <c:pt idx="301">
                  <c:v>3.4614940404489869E-2</c:v>
                </c:pt>
                <c:pt idx="302">
                  <c:v>3.4614940404489869E-2</c:v>
                </c:pt>
                <c:pt idx="303">
                  <c:v>3.4614940404489869E-2</c:v>
                </c:pt>
                <c:pt idx="304">
                  <c:v>3.4614940404489869E-2</c:v>
                </c:pt>
                <c:pt idx="305">
                  <c:v>3.4614940404489869E-2</c:v>
                </c:pt>
                <c:pt idx="306">
                  <c:v>3.4614940404489869E-2</c:v>
                </c:pt>
                <c:pt idx="307">
                  <c:v>3.4614940404489869E-2</c:v>
                </c:pt>
                <c:pt idx="308">
                  <c:v>3.4614940404489869E-2</c:v>
                </c:pt>
                <c:pt idx="309">
                  <c:v>3.4614940404489869E-2</c:v>
                </c:pt>
                <c:pt idx="310">
                  <c:v>3.4614940404489869E-2</c:v>
                </c:pt>
                <c:pt idx="311">
                  <c:v>3.4614940404489869E-2</c:v>
                </c:pt>
                <c:pt idx="312">
                  <c:v>3.4614940404489869E-2</c:v>
                </c:pt>
                <c:pt idx="313">
                  <c:v>3.4614940404489869E-2</c:v>
                </c:pt>
                <c:pt idx="314">
                  <c:v>3.4614940404489869E-2</c:v>
                </c:pt>
                <c:pt idx="315">
                  <c:v>3.4614940404489869E-2</c:v>
                </c:pt>
                <c:pt idx="316">
                  <c:v>3.4614940404489869E-2</c:v>
                </c:pt>
                <c:pt idx="317">
                  <c:v>3.4614940404489869E-2</c:v>
                </c:pt>
                <c:pt idx="318">
                  <c:v>3.4614940404489869E-2</c:v>
                </c:pt>
                <c:pt idx="319">
                  <c:v>3.4614940404489869E-2</c:v>
                </c:pt>
                <c:pt idx="320">
                  <c:v>3.4614940404489869E-2</c:v>
                </c:pt>
                <c:pt idx="321">
                  <c:v>3.4614940404489869E-2</c:v>
                </c:pt>
                <c:pt idx="322">
                  <c:v>3.4614940404489869E-2</c:v>
                </c:pt>
                <c:pt idx="323">
                  <c:v>3.4614940404489869E-2</c:v>
                </c:pt>
                <c:pt idx="324">
                  <c:v>3.4614940404489869E-2</c:v>
                </c:pt>
                <c:pt idx="325">
                  <c:v>3.4614940404489869E-2</c:v>
                </c:pt>
                <c:pt idx="326">
                  <c:v>3.4614940404489869E-2</c:v>
                </c:pt>
                <c:pt idx="327">
                  <c:v>3.4614940404489869E-2</c:v>
                </c:pt>
                <c:pt idx="328">
                  <c:v>3.4614940404489869E-2</c:v>
                </c:pt>
                <c:pt idx="329">
                  <c:v>3.4614940404489869E-2</c:v>
                </c:pt>
                <c:pt idx="330">
                  <c:v>3.4614940404489869E-2</c:v>
                </c:pt>
                <c:pt idx="331">
                  <c:v>3.4614940404489869E-2</c:v>
                </c:pt>
                <c:pt idx="332">
                  <c:v>3.4614940404489869E-2</c:v>
                </c:pt>
                <c:pt idx="333">
                  <c:v>3.4614940404489869E-2</c:v>
                </c:pt>
                <c:pt idx="334">
                  <c:v>3.4614940404489869E-2</c:v>
                </c:pt>
                <c:pt idx="335">
                  <c:v>3.4614940404489869E-2</c:v>
                </c:pt>
                <c:pt idx="336">
                  <c:v>3.4614940404489869E-2</c:v>
                </c:pt>
                <c:pt idx="337">
                  <c:v>3.4614940404489869E-2</c:v>
                </c:pt>
                <c:pt idx="338">
                  <c:v>3.4614940404489869E-2</c:v>
                </c:pt>
                <c:pt idx="339">
                  <c:v>3.4614940404489869E-2</c:v>
                </c:pt>
                <c:pt idx="340">
                  <c:v>3.4614940404489869E-2</c:v>
                </c:pt>
                <c:pt idx="341">
                  <c:v>3.4614940404489869E-2</c:v>
                </c:pt>
                <c:pt idx="342">
                  <c:v>3.4614940404489869E-2</c:v>
                </c:pt>
                <c:pt idx="343">
                  <c:v>3.4614940404489869E-2</c:v>
                </c:pt>
                <c:pt idx="344">
                  <c:v>3.4614940404489869E-2</c:v>
                </c:pt>
                <c:pt idx="345">
                  <c:v>3.4614940404489869E-2</c:v>
                </c:pt>
                <c:pt idx="346">
                  <c:v>3.4614940404489869E-2</c:v>
                </c:pt>
                <c:pt idx="347">
                  <c:v>3.4614940404489869E-2</c:v>
                </c:pt>
                <c:pt idx="348">
                  <c:v>3.4614940404489869E-2</c:v>
                </c:pt>
                <c:pt idx="349">
                  <c:v>3.4614940404489869E-2</c:v>
                </c:pt>
                <c:pt idx="350">
                  <c:v>3.4614940404489869E-2</c:v>
                </c:pt>
                <c:pt idx="351">
                  <c:v>3.4614940404489869E-2</c:v>
                </c:pt>
                <c:pt idx="352">
                  <c:v>3.4614940404489869E-2</c:v>
                </c:pt>
                <c:pt idx="353">
                  <c:v>3.4614940404489869E-2</c:v>
                </c:pt>
                <c:pt idx="354">
                  <c:v>3.4614940404489869E-2</c:v>
                </c:pt>
                <c:pt idx="355">
                  <c:v>3.4614940404489869E-2</c:v>
                </c:pt>
                <c:pt idx="356">
                  <c:v>3.4614940404489869E-2</c:v>
                </c:pt>
                <c:pt idx="357">
                  <c:v>3.4614940404489869E-2</c:v>
                </c:pt>
                <c:pt idx="358">
                  <c:v>3.4614940404489869E-2</c:v>
                </c:pt>
                <c:pt idx="359">
                  <c:v>3.4614940404489869E-2</c:v>
                </c:pt>
                <c:pt idx="360">
                  <c:v>3.4614940404489869E-2</c:v>
                </c:pt>
                <c:pt idx="361">
                  <c:v>3.4614940404489869E-2</c:v>
                </c:pt>
                <c:pt idx="362">
                  <c:v>3.4614940404489869E-2</c:v>
                </c:pt>
                <c:pt idx="363">
                  <c:v>3.4614940404489869E-2</c:v>
                </c:pt>
                <c:pt idx="364">
                  <c:v>3.4614940404489869E-2</c:v>
                </c:pt>
                <c:pt idx="365">
                  <c:v>3.4614940404489869E-2</c:v>
                </c:pt>
                <c:pt idx="366">
                  <c:v>3.4614940404489869E-2</c:v>
                </c:pt>
                <c:pt idx="367">
                  <c:v>3.4614940404489869E-2</c:v>
                </c:pt>
                <c:pt idx="368">
                  <c:v>3.4614940404489869E-2</c:v>
                </c:pt>
                <c:pt idx="369">
                  <c:v>3.4614940404489869E-2</c:v>
                </c:pt>
                <c:pt idx="370">
                  <c:v>3.4614940404489869E-2</c:v>
                </c:pt>
                <c:pt idx="371">
                  <c:v>3.4614940404489869E-2</c:v>
                </c:pt>
                <c:pt idx="372">
                  <c:v>3.4614940404489869E-2</c:v>
                </c:pt>
                <c:pt idx="373">
                  <c:v>3.4614940404489869E-2</c:v>
                </c:pt>
                <c:pt idx="374">
                  <c:v>3.4614940404489869E-2</c:v>
                </c:pt>
                <c:pt idx="375">
                  <c:v>3.4614940404489869E-2</c:v>
                </c:pt>
                <c:pt idx="376">
                  <c:v>3.4614940404489869E-2</c:v>
                </c:pt>
                <c:pt idx="377">
                  <c:v>3.4614940404489869E-2</c:v>
                </c:pt>
                <c:pt idx="378">
                  <c:v>3.4614940404489869E-2</c:v>
                </c:pt>
                <c:pt idx="379">
                  <c:v>3.4614940404489869E-2</c:v>
                </c:pt>
                <c:pt idx="380">
                  <c:v>3.4614940404489869E-2</c:v>
                </c:pt>
                <c:pt idx="381">
                  <c:v>3.4614940404489869E-2</c:v>
                </c:pt>
                <c:pt idx="382">
                  <c:v>3.4614940404489869E-2</c:v>
                </c:pt>
                <c:pt idx="383">
                  <c:v>3.4614940404489869E-2</c:v>
                </c:pt>
                <c:pt idx="384">
                  <c:v>3.4614940404489869E-2</c:v>
                </c:pt>
                <c:pt idx="385">
                  <c:v>3.4614940404489869E-2</c:v>
                </c:pt>
                <c:pt idx="386">
                  <c:v>3.4614940404489869E-2</c:v>
                </c:pt>
                <c:pt idx="387">
                  <c:v>3.4614940404489869E-2</c:v>
                </c:pt>
                <c:pt idx="388">
                  <c:v>3.4614940404489869E-2</c:v>
                </c:pt>
                <c:pt idx="389">
                  <c:v>3.4614940404489869E-2</c:v>
                </c:pt>
                <c:pt idx="390">
                  <c:v>3.4614940404489869E-2</c:v>
                </c:pt>
                <c:pt idx="391">
                  <c:v>3.4614940404489869E-2</c:v>
                </c:pt>
                <c:pt idx="392">
                  <c:v>3.4614940404489869E-2</c:v>
                </c:pt>
                <c:pt idx="393">
                  <c:v>3.4614940404489869E-2</c:v>
                </c:pt>
                <c:pt idx="394">
                  <c:v>2.7316639168965318E-2</c:v>
                </c:pt>
                <c:pt idx="395">
                  <c:v>2.7316639168965318E-2</c:v>
                </c:pt>
                <c:pt idx="396">
                  <c:v>2.7316639168965318E-2</c:v>
                </c:pt>
                <c:pt idx="397">
                  <c:v>2.7316639168965318E-2</c:v>
                </c:pt>
                <c:pt idx="398">
                  <c:v>2.7316639168965318E-2</c:v>
                </c:pt>
                <c:pt idx="399">
                  <c:v>2.7316639168965318E-2</c:v>
                </c:pt>
                <c:pt idx="400">
                  <c:v>2.7316639168965318E-2</c:v>
                </c:pt>
                <c:pt idx="401">
                  <c:v>2.7316639168965318E-2</c:v>
                </c:pt>
                <c:pt idx="402">
                  <c:v>2.7316639168965318E-2</c:v>
                </c:pt>
                <c:pt idx="403">
                  <c:v>2.7316639168965318E-2</c:v>
                </c:pt>
                <c:pt idx="404">
                  <c:v>2.7316639168965318E-2</c:v>
                </c:pt>
                <c:pt idx="405">
                  <c:v>2.7316639168965318E-2</c:v>
                </c:pt>
                <c:pt idx="406">
                  <c:v>2.7316639168965318E-2</c:v>
                </c:pt>
                <c:pt idx="407">
                  <c:v>2.7316639168965318E-2</c:v>
                </c:pt>
                <c:pt idx="408">
                  <c:v>2.7316639168965318E-2</c:v>
                </c:pt>
                <c:pt idx="409">
                  <c:v>2.7316639168965318E-2</c:v>
                </c:pt>
                <c:pt idx="410">
                  <c:v>2.7316639168965318E-2</c:v>
                </c:pt>
                <c:pt idx="411">
                  <c:v>2.7316639168965318E-2</c:v>
                </c:pt>
                <c:pt idx="412">
                  <c:v>2.7316639168965318E-2</c:v>
                </c:pt>
                <c:pt idx="413">
                  <c:v>2.7316639168965318E-2</c:v>
                </c:pt>
                <c:pt idx="414">
                  <c:v>2.7316639168965318E-2</c:v>
                </c:pt>
                <c:pt idx="415">
                  <c:v>2.7316639168965318E-2</c:v>
                </c:pt>
                <c:pt idx="416">
                  <c:v>2.7316639168965318E-2</c:v>
                </c:pt>
                <c:pt idx="417">
                  <c:v>2.7316639168965318E-2</c:v>
                </c:pt>
                <c:pt idx="418">
                  <c:v>2.7316639168965318E-2</c:v>
                </c:pt>
                <c:pt idx="419">
                  <c:v>2.7316639168965318E-2</c:v>
                </c:pt>
                <c:pt idx="420">
                  <c:v>2.7316639168965318E-2</c:v>
                </c:pt>
                <c:pt idx="421">
                  <c:v>2.7316639168965318E-2</c:v>
                </c:pt>
                <c:pt idx="422">
                  <c:v>2.7316639168965318E-2</c:v>
                </c:pt>
                <c:pt idx="423">
                  <c:v>2.7316639168965318E-2</c:v>
                </c:pt>
                <c:pt idx="424">
                  <c:v>2.7316639168965318E-2</c:v>
                </c:pt>
                <c:pt idx="425">
                  <c:v>2.7316639168965318E-2</c:v>
                </c:pt>
                <c:pt idx="426">
                  <c:v>2.7316639168965318E-2</c:v>
                </c:pt>
                <c:pt idx="427">
                  <c:v>2.7316639168965318E-2</c:v>
                </c:pt>
                <c:pt idx="428">
                  <c:v>2.7316639168965318E-2</c:v>
                </c:pt>
                <c:pt idx="429">
                  <c:v>2.7316639168965318E-2</c:v>
                </c:pt>
                <c:pt idx="430">
                  <c:v>2.7316639168965318E-2</c:v>
                </c:pt>
                <c:pt idx="431">
                  <c:v>2.7316639168965318E-2</c:v>
                </c:pt>
                <c:pt idx="432">
                  <c:v>2.7316639168965318E-2</c:v>
                </c:pt>
                <c:pt idx="433">
                  <c:v>2.7316639168965318E-2</c:v>
                </c:pt>
                <c:pt idx="434">
                  <c:v>2.7316639168965318E-2</c:v>
                </c:pt>
                <c:pt idx="435">
                  <c:v>2.7316639168965318E-2</c:v>
                </c:pt>
                <c:pt idx="436">
                  <c:v>2.7316639168965318E-2</c:v>
                </c:pt>
                <c:pt idx="437">
                  <c:v>2.7316639168965318E-2</c:v>
                </c:pt>
                <c:pt idx="438">
                  <c:v>2.7316639168965318E-2</c:v>
                </c:pt>
                <c:pt idx="439">
                  <c:v>2.7316639168965318E-2</c:v>
                </c:pt>
                <c:pt idx="440">
                  <c:v>2.7316639168965318E-2</c:v>
                </c:pt>
                <c:pt idx="441">
                  <c:v>2.7316639168965318E-2</c:v>
                </c:pt>
                <c:pt idx="442">
                  <c:v>2.7316639168965318E-2</c:v>
                </c:pt>
                <c:pt idx="443">
                  <c:v>2.7316639168965318E-2</c:v>
                </c:pt>
                <c:pt idx="444">
                  <c:v>2.7316639168965318E-2</c:v>
                </c:pt>
                <c:pt idx="445">
                  <c:v>2.7316639168965318E-2</c:v>
                </c:pt>
                <c:pt idx="446">
                  <c:v>2.7316639168965318E-2</c:v>
                </c:pt>
                <c:pt idx="447">
                  <c:v>2.7316639168965318E-2</c:v>
                </c:pt>
                <c:pt idx="448">
                  <c:v>2.7316639168965318E-2</c:v>
                </c:pt>
                <c:pt idx="449">
                  <c:v>2.7316639168965318E-2</c:v>
                </c:pt>
                <c:pt idx="450">
                  <c:v>2.7316639168965318E-2</c:v>
                </c:pt>
                <c:pt idx="451">
                  <c:v>2.7316639168965318E-2</c:v>
                </c:pt>
                <c:pt idx="452">
                  <c:v>2.7316639168965318E-2</c:v>
                </c:pt>
                <c:pt idx="453">
                  <c:v>2.7316639168965318E-2</c:v>
                </c:pt>
                <c:pt idx="454">
                  <c:v>2.7316639168965318E-2</c:v>
                </c:pt>
                <c:pt idx="455">
                  <c:v>2.7316639168965318E-2</c:v>
                </c:pt>
                <c:pt idx="456">
                  <c:v>2.7316639168965318E-2</c:v>
                </c:pt>
                <c:pt idx="457">
                  <c:v>2.7316639168965318E-2</c:v>
                </c:pt>
                <c:pt idx="458">
                  <c:v>2.7316639168965318E-2</c:v>
                </c:pt>
                <c:pt idx="459">
                  <c:v>2.7316639168965318E-2</c:v>
                </c:pt>
                <c:pt idx="460">
                  <c:v>2.7316639168965318E-2</c:v>
                </c:pt>
                <c:pt idx="461">
                  <c:v>2.7316639168965318E-2</c:v>
                </c:pt>
                <c:pt idx="462">
                  <c:v>2.7316639168965318E-2</c:v>
                </c:pt>
                <c:pt idx="463">
                  <c:v>2.7316639168965318E-2</c:v>
                </c:pt>
                <c:pt idx="464">
                  <c:v>2.7316639168965318E-2</c:v>
                </c:pt>
                <c:pt idx="465">
                  <c:v>2.7316639168965318E-2</c:v>
                </c:pt>
                <c:pt idx="466">
                  <c:v>2.7316639168965318E-2</c:v>
                </c:pt>
                <c:pt idx="467">
                  <c:v>2.7316639168965318E-2</c:v>
                </c:pt>
                <c:pt idx="468">
                  <c:v>2.7316639168965318E-2</c:v>
                </c:pt>
                <c:pt idx="469">
                  <c:v>2.7316639168965318E-2</c:v>
                </c:pt>
                <c:pt idx="470">
                  <c:v>2.7316639168965318E-2</c:v>
                </c:pt>
                <c:pt idx="471">
                  <c:v>2.7316639168965318E-2</c:v>
                </c:pt>
                <c:pt idx="472">
                  <c:v>2.7316639168965318E-2</c:v>
                </c:pt>
                <c:pt idx="473">
                  <c:v>2.7316639168965318E-2</c:v>
                </c:pt>
                <c:pt idx="474">
                  <c:v>2.7316639168965318E-2</c:v>
                </c:pt>
                <c:pt idx="475">
                  <c:v>2.7316639168965318E-2</c:v>
                </c:pt>
                <c:pt idx="476">
                  <c:v>2.7316639168965318E-2</c:v>
                </c:pt>
                <c:pt idx="477">
                  <c:v>2.7316639168965318E-2</c:v>
                </c:pt>
                <c:pt idx="478">
                  <c:v>2.7316639168965318E-2</c:v>
                </c:pt>
                <c:pt idx="479">
                  <c:v>2.7316639168965318E-2</c:v>
                </c:pt>
                <c:pt idx="480">
                  <c:v>2.7316639168965318E-2</c:v>
                </c:pt>
                <c:pt idx="481">
                  <c:v>2.7316639168965318E-2</c:v>
                </c:pt>
                <c:pt idx="482">
                  <c:v>2.7316639168965318E-2</c:v>
                </c:pt>
                <c:pt idx="483">
                  <c:v>2.7316639168965318E-2</c:v>
                </c:pt>
                <c:pt idx="484">
                  <c:v>2.7316639168965318E-2</c:v>
                </c:pt>
                <c:pt idx="485">
                  <c:v>2.7316639168965318E-2</c:v>
                </c:pt>
                <c:pt idx="486">
                  <c:v>2.7316639168965318E-2</c:v>
                </c:pt>
                <c:pt idx="487">
                  <c:v>2.7316639168965318E-2</c:v>
                </c:pt>
                <c:pt idx="488">
                  <c:v>2.7316639168965318E-2</c:v>
                </c:pt>
                <c:pt idx="489">
                  <c:v>2.7316639168965318E-2</c:v>
                </c:pt>
                <c:pt idx="490">
                  <c:v>2.7316639168965318E-2</c:v>
                </c:pt>
                <c:pt idx="491">
                  <c:v>2.7316639168965318E-2</c:v>
                </c:pt>
                <c:pt idx="492">
                  <c:v>2.7316639168965318E-2</c:v>
                </c:pt>
                <c:pt idx="493">
                  <c:v>2.7316639168965318E-2</c:v>
                </c:pt>
                <c:pt idx="494">
                  <c:v>2.7316639168965318E-2</c:v>
                </c:pt>
                <c:pt idx="495">
                  <c:v>2.7316639168965318E-2</c:v>
                </c:pt>
                <c:pt idx="496">
                  <c:v>2.7316639168965318E-2</c:v>
                </c:pt>
                <c:pt idx="497">
                  <c:v>2.7316639168965318E-2</c:v>
                </c:pt>
                <c:pt idx="498">
                  <c:v>2.7316639168965318E-2</c:v>
                </c:pt>
                <c:pt idx="499">
                  <c:v>2.7316639168965318E-2</c:v>
                </c:pt>
                <c:pt idx="500">
                  <c:v>2.7316639168965318E-2</c:v>
                </c:pt>
                <c:pt idx="501">
                  <c:v>2.7316639168965318E-2</c:v>
                </c:pt>
                <c:pt idx="502">
                  <c:v>2.7316639168965318E-2</c:v>
                </c:pt>
                <c:pt idx="503">
                  <c:v>2.7316639168965318E-2</c:v>
                </c:pt>
                <c:pt idx="504">
                  <c:v>2.7316639168965318E-2</c:v>
                </c:pt>
                <c:pt idx="505">
                  <c:v>2.7316639168965318E-2</c:v>
                </c:pt>
                <c:pt idx="506">
                  <c:v>2.7316639168965318E-2</c:v>
                </c:pt>
                <c:pt idx="507">
                  <c:v>2.7316639168965318E-2</c:v>
                </c:pt>
                <c:pt idx="508">
                  <c:v>2.7316639168965318E-2</c:v>
                </c:pt>
                <c:pt idx="509">
                  <c:v>2.7316639168965318E-2</c:v>
                </c:pt>
                <c:pt idx="510">
                  <c:v>2.7316639168965318E-2</c:v>
                </c:pt>
                <c:pt idx="511">
                  <c:v>2.7316639168965318E-2</c:v>
                </c:pt>
                <c:pt idx="512">
                  <c:v>2.7316639168965318E-2</c:v>
                </c:pt>
                <c:pt idx="513">
                  <c:v>2.7316639168965318E-2</c:v>
                </c:pt>
                <c:pt idx="514">
                  <c:v>2.7316639168965318E-2</c:v>
                </c:pt>
                <c:pt idx="515">
                  <c:v>2.7316639168965318E-2</c:v>
                </c:pt>
                <c:pt idx="516">
                  <c:v>2.7316639168965318E-2</c:v>
                </c:pt>
                <c:pt idx="517">
                  <c:v>2.7316639168965318E-2</c:v>
                </c:pt>
                <c:pt idx="518">
                  <c:v>2.7316639168965318E-2</c:v>
                </c:pt>
                <c:pt idx="519">
                  <c:v>2.7316639168965318E-2</c:v>
                </c:pt>
                <c:pt idx="520">
                  <c:v>2.7316639168965318E-2</c:v>
                </c:pt>
                <c:pt idx="521">
                  <c:v>2.7316639168965318E-2</c:v>
                </c:pt>
                <c:pt idx="522">
                  <c:v>2.7316639168965318E-2</c:v>
                </c:pt>
                <c:pt idx="523">
                  <c:v>2.7316639168965318E-2</c:v>
                </c:pt>
                <c:pt idx="524">
                  <c:v>2.7316639168965318E-2</c:v>
                </c:pt>
                <c:pt idx="525">
                  <c:v>2.7316639168965318E-2</c:v>
                </c:pt>
                <c:pt idx="526">
                  <c:v>2.7316639168965318E-2</c:v>
                </c:pt>
                <c:pt idx="527">
                  <c:v>2.7316639168965318E-2</c:v>
                </c:pt>
                <c:pt idx="528">
                  <c:v>2.7316639168965318E-2</c:v>
                </c:pt>
                <c:pt idx="529">
                  <c:v>2.7316639168965318E-2</c:v>
                </c:pt>
                <c:pt idx="530">
                  <c:v>2.7316639168965318E-2</c:v>
                </c:pt>
                <c:pt idx="531">
                  <c:v>2.7316639168965318E-2</c:v>
                </c:pt>
                <c:pt idx="532">
                  <c:v>2.7316639168965318E-2</c:v>
                </c:pt>
                <c:pt idx="533">
                  <c:v>2.7316639168965318E-2</c:v>
                </c:pt>
                <c:pt idx="534">
                  <c:v>2.7316639168965318E-2</c:v>
                </c:pt>
                <c:pt idx="535">
                  <c:v>2.7316639168965318E-2</c:v>
                </c:pt>
                <c:pt idx="536">
                  <c:v>2.7316639168965318E-2</c:v>
                </c:pt>
                <c:pt idx="537">
                  <c:v>2.7316639168965318E-2</c:v>
                </c:pt>
                <c:pt idx="538">
                  <c:v>2.7316639168965318E-2</c:v>
                </c:pt>
                <c:pt idx="539">
                  <c:v>2.7316639168965318E-2</c:v>
                </c:pt>
                <c:pt idx="540">
                  <c:v>2.7316639168965318E-2</c:v>
                </c:pt>
                <c:pt idx="541">
                  <c:v>2.7316639168965318E-2</c:v>
                </c:pt>
                <c:pt idx="542">
                  <c:v>2.7316639168965318E-2</c:v>
                </c:pt>
                <c:pt idx="543">
                  <c:v>2.7316639168965318E-2</c:v>
                </c:pt>
                <c:pt idx="544">
                  <c:v>2.7316639168965318E-2</c:v>
                </c:pt>
                <c:pt idx="545">
                  <c:v>2.7316639168965318E-2</c:v>
                </c:pt>
                <c:pt idx="546">
                  <c:v>2.7316639168965318E-2</c:v>
                </c:pt>
                <c:pt idx="547">
                  <c:v>2.7316639168965318E-2</c:v>
                </c:pt>
                <c:pt idx="548">
                  <c:v>2.7316639168965318E-2</c:v>
                </c:pt>
                <c:pt idx="549">
                  <c:v>2.7316639168965318E-2</c:v>
                </c:pt>
                <c:pt idx="550">
                  <c:v>2.7316639168965318E-2</c:v>
                </c:pt>
                <c:pt idx="551">
                  <c:v>2.7316639168965318E-2</c:v>
                </c:pt>
                <c:pt idx="552">
                  <c:v>2.7316639168965318E-2</c:v>
                </c:pt>
                <c:pt idx="553">
                  <c:v>2.7316639168965318E-2</c:v>
                </c:pt>
                <c:pt idx="554">
                  <c:v>2.7316639168965318E-2</c:v>
                </c:pt>
                <c:pt idx="555">
                  <c:v>2.7316639168965318E-2</c:v>
                </c:pt>
                <c:pt idx="556">
                  <c:v>2.7316639168965318E-2</c:v>
                </c:pt>
                <c:pt idx="557">
                  <c:v>2.7316639168965318E-2</c:v>
                </c:pt>
                <c:pt idx="558">
                  <c:v>2.7316639168965318E-2</c:v>
                </c:pt>
                <c:pt idx="559">
                  <c:v>2.7316639168965318E-2</c:v>
                </c:pt>
                <c:pt idx="560">
                  <c:v>2.7316639168965318E-2</c:v>
                </c:pt>
                <c:pt idx="561">
                  <c:v>2.7316639168965318E-2</c:v>
                </c:pt>
                <c:pt idx="562">
                  <c:v>2.7316639168965318E-2</c:v>
                </c:pt>
                <c:pt idx="563">
                  <c:v>2.7316639168965318E-2</c:v>
                </c:pt>
                <c:pt idx="564">
                  <c:v>2.7316639168965318E-2</c:v>
                </c:pt>
                <c:pt idx="565">
                  <c:v>2.7316639168965318E-2</c:v>
                </c:pt>
                <c:pt idx="566">
                  <c:v>2.7316639168965318E-2</c:v>
                </c:pt>
                <c:pt idx="567">
                  <c:v>2.7316639168965318E-2</c:v>
                </c:pt>
                <c:pt idx="568">
                  <c:v>2.7316639168965318E-2</c:v>
                </c:pt>
                <c:pt idx="569">
                  <c:v>2.7316639168965318E-2</c:v>
                </c:pt>
                <c:pt idx="570">
                  <c:v>2.7316639168965318E-2</c:v>
                </c:pt>
                <c:pt idx="571">
                  <c:v>2.7316639168965318E-2</c:v>
                </c:pt>
                <c:pt idx="572">
                  <c:v>2.7316639168965318E-2</c:v>
                </c:pt>
                <c:pt idx="573">
                  <c:v>2.7316639168965318E-2</c:v>
                </c:pt>
                <c:pt idx="574">
                  <c:v>2.7316639168965318E-2</c:v>
                </c:pt>
                <c:pt idx="575">
                  <c:v>2.7316639168965318E-2</c:v>
                </c:pt>
                <c:pt idx="576">
                  <c:v>2.7316639168965318E-2</c:v>
                </c:pt>
                <c:pt idx="577">
                  <c:v>2.7316639168965318E-2</c:v>
                </c:pt>
                <c:pt idx="578">
                  <c:v>2.7316639168965318E-2</c:v>
                </c:pt>
                <c:pt idx="579">
                  <c:v>2.7316639168965318E-2</c:v>
                </c:pt>
                <c:pt idx="580">
                  <c:v>2.7316639168965318E-2</c:v>
                </c:pt>
                <c:pt idx="581">
                  <c:v>2.7316639168965318E-2</c:v>
                </c:pt>
                <c:pt idx="582">
                  <c:v>2.7316639168965318E-2</c:v>
                </c:pt>
                <c:pt idx="583">
                  <c:v>2.7316639168965318E-2</c:v>
                </c:pt>
                <c:pt idx="584">
                  <c:v>2.7316639168965318E-2</c:v>
                </c:pt>
                <c:pt idx="585">
                  <c:v>2.7316639168965318E-2</c:v>
                </c:pt>
                <c:pt idx="586">
                  <c:v>2.7316639168965318E-2</c:v>
                </c:pt>
                <c:pt idx="587">
                  <c:v>2.7316639168965318E-2</c:v>
                </c:pt>
                <c:pt idx="588">
                  <c:v>2.7316639168965318E-2</c:v>
                </c:pt>
                <c:pt idx="589">
                  <c:v>2.7316639168965318E-2</c:v>
                </c:pt>
                <c:pt idx="590">
                  <c:v>2.7316639168965318E-2</c:v>
                </c:pt>
                <c:pt idx="591">
                  <c:v>2.7316639168965318E-2</c:v>
                </c:pt>
                <c:pt idx="592">
                  <c:v>2.7316639168965318E-2</c:v>
                </c:pt>
                <c:pt idx="593">
                  <c:v>2.7316639168965318E-2</c:v>
                </c:pt>
                <c:pt idx="594">
                  <c:v>2.7316639168965318E-2</c:v>
                </c:pt>
                <c:pt idx="595">
                  <c:v>2.7316639168965318E-2</c:v>
                </c:pt>
                <c:pt idx="596">
                  <c:v>2.7316639168965318E-2</c:v>
                </c:pt>
                <c:pt idx="597">
                  <c:v>2.7316639168965318E-2</c:v>
                </c:pt>
                <c:pt idx="598">
                  <c:v>2.7316639168965318E-2</c:v>
                </c:pt>
                <c:pt idx="599">
                  <c:v>2.7316639168965318E-2</c:v>
                </c:pt>
                <c:pt idx="600">
                  <c:v>2.7316639168965318E-2</c:v>
                </c:pt>
                <c:pt idx="601">
                  <c:v>2.7316639168965318E-2</c:v>
                </c:pt>
                <c:pt idx="602">
                  <c:v>2.7316639168965318E-2</c:v>
                </c:pt>
                <c:pt idx="603">
                  <c:v>2.7316639168965318E-2</c:v>
                </c:pt>
                <c:pt idx="604">
                  <c:v>2.7316639168965318E-2</c:v>
                </c:pt>
                <c:pt idx="605">
                  <c:v>2.7316639168965318E-2</c:v>
                </c:pt>
                <c:pt idx="606">
                  <c:v>2.7316639168965318E-2</c:v>
                </c:pt>
                <c:pt idx="607">
                  <c:v>2.7316639168965318E-2</c:v>
                </c:pt>
                <c:pt idx="608">
                  <c:v>2.7316639168965318E-2</c:v>
                </c:pt>
                <c:pt idx="609">
                  <c:v>2.7316639168965318E-2</c:v>
                </c:pt>
                <c:pt idx="610">
                  <c:v>2.7316639168965318E-2</c:v>
                </c:pt>
                <c:pt idx="611">
                  <c:v>2.7316639168965318E-2</c:v>
                </c:pt>
                <c:pt idx="612">
                  <c:v>2.7316639168965318E-2</c:v>
                </c:pt>
                <c:pt idx="613">
                  <c:v>2.7316639168965318E-2</c:v>
                </c:pt>
                <c:pt idx="614">
                  <c:v>2.7316639168965318E-2</c:v>
                </c:pt>
                <c:pt idx="615">
                  <c:v>2.7316639168965318E-2</c:v>
                </c:pt>
                <c:pt idx="616">
                  <c:v>2.7316639168965318E-2</c:v>
                </c:pt>
                <c:pt idx="617">
                  <c:v>2.7316639168965318E-2</c:v>
                </c:pt>
                <c:pt idx="618">
                  <c:v>2.7316639168965318E-2</c:v>
                </c:pt>
                <c:pt idx="619">
                  <c:v>2.7316639168965318E-2</c:v>
                </c:pt>
                <c:pt idx="620">
                  <c:v>2.7316639168965318E-2</c:v>
                </c:pt>
                <c:pt idx="621">
                  <c:v>2.7316639168965318E-2</c:v>
                </c:pt>
                <c:pt idx="622">
                  <c:v>2.7316639168965318E-2</c:v>
                </c:pt>
                <c:pt idx="623">
                  <c:v>2.7316639168965318E-2</c:v>
                </c:pt>
                <c:pt idx="624">
                  <c:v>2.7316639168965318E-2</c:v>
                </c:pt>
                <c:pt idx="625">
                  <c:v>2.7316639168965318E-2</c:v>
                </c:pt>
                <c:pt idx="626">
                  <c:v>2.7316639168965318E-2</c:v>
                </c:pt>
                <c:pt idx="627">
                  <c:v>2.7316639168965318E-2</c:v>
                </c:pt>
                <c:pt idx="628">
                  <c:v>2.7316639168965318E-2</c:v>
                </c:pt>
                <c:pt idx="629">
                  <c:v>2.7316639168965318E-2</c:v>
                </c:pt>
                <c:pt idx="630">
                  <c:v>2.7316639168965318E-2</c:v>
                </c:pt>
                <c:pt idx="631">
                  <c:v>2.7316639168965318E-2</c:v>
                </c:pt>
                <c:pt idx="632">
                  <c:v>2.7316639168965318E-2</c:v>
                </c:pt>
                <c:pt idx="633">
                  <c:v>2.7316639168965318E-2</c:v>
                </c:pt>
                <c:pt idx="634">
                  <c:v>2.7316639168965318E-2</c:v>
                </c:pt>
                <c:pt idx="635">
                  <c:v>2.7316639168965318E-2</c:v>
                </c:pt>
                <c:pt idx="636">
                  <c:v>2.7316639168965318E-2</c:v>
                </c:pt>
                <c:pt idx="637">
                  <c:v>2.7316639168965318E-2</c:v>
                </c:pt>
                <c:pt idx="638">
                  <c:v>2.7316639168965318E-2</c:v>
                </c:pt>
                <c:pt idx="639">
                  <c:v>2.7316639168965318E-2</c:v>
                </c:pt>
                <c:pt idx="640">
                  <c:v>2.7316639168965318E-2</c:v>
                </c:pt>
                <c:pt idx="641">
                  <c:v>2.7316639168965318E-2</c:v>
                </c:pt>
                <c:pt idx="642">
                  <c:v>2.7316639168965318E-2</c:v>
                </c:pt>
                <c:pt idx="643">
                  <c:v>2.7316639168965318E-2</c:v>
                </c:pt>
                <c:pt idx="644">
                  <c:v>2.7316639168965318E-2</c:v>
                </c:pt>
                <c:pt idx="645">
                  <c:v>2.7316639168965318E-2</c:v>
                </c:pt>
                <c:pt idx="646">
                  <c:v>2.7316639168965318E-2</c:v>
                </c:pt>
                <c:pt idx="647">
                  <c:v>2.7316639168965318E-2</c:v>
                </c:pt>
                <c:pt idx="648">
                  <c:v>2.7316639168965318E-2</c:v>
                </c:pt>
                <c:pt idx="649">
                  <c:v>2.7316639168965318E-2</c:v>
                </c:pt>
                <c:pt idx="650">
                  <c:v>2.7316639168965318E-2</c:v>
                </c:pt>
                <c:pt idx="651">
                  <c:v>2.7316639168965318E-2</c:v>
                </c:pt>
                <c:pt idx="652">
                  <c:v>2.7316639168965318E-2</c:v>
                </c:pt>
                <c:pt idx="653">
                  <c:v>2.7316639168965318E-2</c:v>
                </c:pt>
                <c:pt idx="654">
                  <c:v>2.7316639168965318E-2</c:v>
                </c:pt>
                <c:pt idx="655">
                  <c:v>2.7316639168965318E-2</c:v>
                </c:pt>
                <c:pt idx="656">
                  <c:v>2.7316639168965318E-2</c:v>
                </c:pt>
                <c:pt idx="657">
                  <c:v>2.7316639168965318E-2</c:v>
                </c:pt>
                <c:pt idx="658">
                  <c:v>2.7316639168965318E-2</c:v>
                </c:pt>
                <c:pt idx="659">
                  <c:v>2.7316639168965318E-2</c:v>
                </c:pt>
                <c:pt idx="660">
                  <c:v>2.7316639168965318E-2</c:v>
                </c:pt>
                <c:pt idx="661">
                  <c:v>2.7316639168965318E-2</c:v>
                </c:pt>
                <c:pt idx="662">
                  <c:v>2.7316639168965318E-2</c:v>
                </c:pt>
                <c:pt idx="663">
                  <c:v>2.7316639168965318E-2</c:v>
                </c:pt>
                <c:pt idx="664">
                  <c:v>2.7316639168965318E-2</c:v>
                </c:pt>
                <c:pt idx="665">
                  <c:v>2.7316639168965318E-2</c:v>
                </c:pt>
                <c:pt idx="666">
                  <c:v>2.7316639168965318E-2</c:v>
                </c:pt>
                <c:pt idx="667">
                  <c:v>2.7316639168965318E-2</c:v>
                </c:pt>
                <c:pt idx="668">
                  <c:v>2.7316639168965318E-2</c:v>
                </c:pt>
                <c:pt idx="669">
                  <c:v>2.7316639168965318E-2</c:v>
                </c:pt>
                <c:pt idx="670">
                  <c:v>2.7316639168965318E-2</c:v>
                </c:pt>
                <c:pt idx="671">
                  <c:v>2.7316639168965318E-2</c:v>
                </c:pt>
                <c:pt idx="672">
                  <c:v>2.7316639168965318E-2</c:v>
                </c:pt>
                <c:pt idx="673">
                  <c:v>2.7316639168965318E-2</c:v>
                </c:pt>
                <c:pt idx="674">
                  <c:v>2.7316639168965318E-2</c:v>
                </c:pt>
                <c:pt idx="675">
                  <c:v>2.7316639168965318E-2</c:v>
                </c:pt>
                <c:pt idx="676">
                  <c:v>2.7316639168965318E-2</c:v>
                </c:pt>
                <c:pt idx="677">
                  <c:v>2.7316639168965318E-2</c:v>
                </c:pt>
                <c:pt idx="678">
                  <c:v>2.7316639168965318E-2</c:v>
                </c:pt>
                <c:pt idx="679">
                  <c:v>2.7316639168965318E-2</c:v>
                </c:pt>
                <c:pt idx="680">
                  <c:v>2.7316639168965318E-2</c:v>
                </c:pt>
                <c:pt idx="681">
                  <c:v>2.7316639168965318E-2</c:v>
                </c:pt>
                <c:pt idx="682">
                  <c:v>2.7316639168965318E-2</c:v>
                </c:pt>
                <c:pt idx="683">
                  <c:v>2.7316639168965318E-2</c:v>
                </c:pt>
                <c:pt idx="684">
                  <c:v>2.7316639168965318E-2</c:v>
                </c:pt>
                <c:pt idx="685">
                  <c:v>2.7316639168965318E-2</c:v>
                </c:pt>
                <c:pt idx="686">
                  <c:v>2.7316639168965318E-2</c:v>
                </c:pt>
                <c:pt idx="687">
                  <c:v>2.7316639168965318E-2</c:v>
                </c:pt>
                <c:pt idx="688">
                  <c:v>2.7316639168965318E-2</c:v>
                </c:pt>
                <c:pt idx="689">
                  <c:v>2.7316639168965318E-2</c:v>
                </c:pt>
                <c:pt idx="690">
                  <c:v>2.7316639168965318E-2</c:v>
                </c:pt>
                <c:pt idx="691">
                  <c:v>2.7316639168965318E-2</c:v>
                </c:pt>
                <c:pt idx="692">
                  <c:v>2.7316639168965318E-2</c:v>
                </c:pt>
                <c:pt idx="693">
                  <c:v>2.7316639168965318E-2</c:v>
                </c:pt>
                <c:pt idx="694">
                  <c:v>2.7316639168965318E-2</c:v>
                </c:pt>
                <c:pt idx="695">
                  <c:v>2.7316639168965318E-2</c:v>
                </c:pt>
                <c:pt idx="696">
                  <c:v>2.7316639168965318E-2</c:v>
                </c:pt>
                <c:pt idx="697">
                  <c:v>2.4562570234294423E-3</c:v>
                </c:pt>
                <c:pt idx="698">
                  <c:v>2.4562570234294423E-3</c:v>
                </c:pt>
                <c:pt idx="699">
                  <c:v>2.4562570234294423E-3</c:v>
                </c:pt>
                <c:pt idx="700">
                  <c:v>2.4562570234294423E-3</c:v>
                </c:pt>
                <c:pt idx="701">
                  <c:v>2.4562570234294423E-3</c:v>
                </c:pt>
                <c:pt idx="702">
                  <c:v>2.4562570234294423E-3</c:v>
                </c:pt>
                <c:pt idx="703">
                  <c:v>2.4562570234294423E-3</c:v>
                </c:pt>
                <c:pt idx="704">
                  <c:v>2.4562570234294423E-3</c:v>
                </c:pt>
                <c:pt idx="705">
                  <c:v>2.4562570234294423E-3</c:v>
                </c:pt>
                <c:pt idx="706">
                  <c:v>2.4562570234294423E-3</c:v>
                </c:pt>
                <c:pt idx="707">
                  <c:v>2.4562570234294423E-3</c:v>
                </c:pt>
                <c:pt idx="708">
                  <c:v>2.4562570234294423E-3</c:v>
                </c:pt>
                <c:pt idx="709">
                  <c:v>2.4562570234294423E-3</c:v>
                </c:pt>
                <c:pt idx="710">
                  <c:v>2.4562570234294423E-3</c:v>
                </c:pt>
                <c:pt idx="711">
                  <c:v>2.4562570234294423E-3</c:v>
                </c:pt>
                <c:pt idx="712">
                  <c:v>2.4562570234294423E-3</c:v>
                </c:pt>
                <c:pt idx="713">
                  <c:v>2.4562570234294423E-3</c:v>
                </c:pt>
                <c:pt idx="714">
                  <c:v>2.4562570234294423E-3</c:v>
                </c:pt>
                <c:pt idx="715">
                  <c:v>2.4562570234294423E-3</c:v>
                </c:pt>
                <c:pt idx="716">
                  <c:v>2.4562570234294423E-3</c:v>
                </c:pt>
                <c:pt idx="717">
                  <c:v>2.4562570234294423E-3</c:v>
                </c:pt>
                <c:pt idx="718">
                  <c:v>2.4562570234294423E-3</c:v>
                </c:pt>
                <c:pt idx="719">
                  <c:v>2.4562570234294423E-3</c:v>
                </c:pt>
                <c:pt idx="720">
                  <c:v>2.4562570234294423E-3</c:v>
                </c:pt>
                <c:pt idx="721">
                  <c:v>2.4562570234294423E-3</c:v>
                </c:pt>
                <c:pt idx="722">
                  <c:v>2.4562570234294423E-3</c:v>
                </c:pt>
                <c:pt idx="723">
                  <c:v>2.4562570234294423E-3</c:v>
                </c:pt>
                <c:pt idx="724">
                  <c:v>2.4562570234294423E-3</c:v>
                </c:pt>
                <c:pt idx="725">
                  <c:v>2.4562570234294423E-3</c:v>
                </c:pt>
                <c:pt idx="726">
                  <c:v>2.4562570234294423E-3</c:v>
                </c:pt>
                <c:pt idx="727">
                  <c:v>2.4562570234294423E-3</c:v>
                </c:pt>
                <c:pt idx="728">
                  <c:v>2.4562570234294423E-3</c:v>
                </c:pt>
                <c:pt idx="729">
                  <c:v>2.4562570234294423E-3</c:v>
                </c:pt>
                <c:pt idx="730">
                  <c:v>2.4562570234294423E-3</c:v>
                </c:pt>
                <c:pt idx="731">
                  <c:v>2.4562570234294423E-3</c:v>
                </c:pt>
                <c:pt idx="732">
                  <c:v>2.4562570234294423E-3</c:v>
                </c:pt>
                <c:pt idx="733">
                  <c:v>2.4562570234294423E-3</c:v>
                </c:pt>
                <c:pt idx="734">
                  <c:v>2.4562570234294423E-3</c:v>
                </c:pt>
                <c:pt idx="735">
                  <c:v>2.4562570234294423E-3</c:v>
                </c:pt>
                <c:pt idx="736">
                  <c:v>2.4562570234294423E-3</c:v>
                </c:pt>
                <c:pt idx="737">
                  <c:v>2.4562570234294423E-3</c:v>
                </c:pt>
                <c:pt idx="738">
                  <c:v>2.4562570234294423E-3</c:v>
                </c:pt>
                <c:pt idx="739">
                  <c:v>2.4562570234294423E-3</c:v>
                </c:pt>
                <c:pt idx="740">
                  <c:v>2.4562570234294423E-3</c:v>
                </c:pt>
                <c:pt idx="741">
                  <c:v>2.4562570234294423E-3</c:v>
                </c:pt>
                <c:pt idx="742">
                  <c:v>2.4562570234294423E-3</c:v>
                </c:pt>
                <c:pt idx="743">
                  <c:v>2.4562570234294423E-3</c:v>
                </c:pt>
                <c:pt idx="744">
                  <c:v>2.4562570234294423E-3</c:v>
                </c:pt>
                <c:pt idx="745">
                  <c:v>2.4562570234294423E-3</c:v>
                </c:pt>
                <c:pt idx="746">
                  <c:v>2.4562570234294423E-3</c:v>
                </c:pt>
                <c:pt idx="747">
                  <c:v>2.4562570234294423E-3</c:v>
                </c:pt>
                <c:pt idx="748">
                  <c:v>2.4562570234294423E-3</c:v>
                </c:pt>
                <c:pt idx="749">
                  <c:v>2.4562570234294423E-3</c:v>
                </c:pt>
                <c:pt idx="750">
                  <c:v>2.4562570234294423E-3</c:v>
                </c:pt>
                <c:pt idx="751">
                  <c:v>2.4562570234294423E-3</c:v>
                </c:pt>
                <c:pt idx="752">
                  <c:v>2.4562570234294423E-3</c:v>
                </c:pt>
                <c:pt idx="753">
                  <c:v>2.4562570234294423E-3</c:v>
                </c:pt>
                <c:pt idx="754">
                  <c:v>2.4562570234294423E-3</c:v>
                </c:pt>
                <c:pt idx="755">
                  <c:v>2.4562570234294423E-3</c:v>
                </c:pt>
                <c:pt idx="756">
                  <c:v>2.4562570234294423E-3</c:v>
                </c:pt>
                <c:pt idx="757">
                  <c:v>2.4562570234294423E-3</c:v>
                </c:pt>
                <c:pt idx="758">
                  <c:v>2.4562570234294423E-3</c:v>
                </c:pt>
                <c:pt idx="759">
                  <c:v>2.4562570234294423E-3</c:v>
                </c:pt>
                <c:pt idx="760">
                  <c:v>2.4562570234294423E-3</c:v>
                </c:pt>
                <c:pt idx="761">
                  <c:v>2.4562570234294423E-3</c:v>
                </c:pt>
                <c:pt idx="762">
                  <c:v>2.4562570234294423E-3</c:v>
                </c:pt>
                <c:pt idx="763">
                  <c:v>2.4562570234294423E-3</c:v>
                </c:pt>
                <c:pt idx="764">
                  <c:v>2.4562570234294423E-3</c:v>
                </c:pt>
                <c:pt idx="765">
                  <c:v>2.4562570234294423E-3</c:v>
                </c:pt>
                <c:pt idx="766">
                  <c:v>2.4562570234294423E-3</c:v>
                </c:pt>
                <c:pt idx="767">
                  <c:v>2.4562570234294423E-3</c:v>
                </c:pt>
                <c:pt idx="768">
                  <c:v>2.4562570234294423E-3</c:v>
                </c:pt>
                <c:pt idx="769">
                  <c:v>2.4562570234294423E-3</c:v>
                </c:pt>
                <c:pt idx="770">
                  <c:v>2.4562570234294423E-3</c:v>
                </c:pt>
                <c:pt idx="771">
                  <c:v>2.4562570234294423E-3</c:v>
                </c:pt>
                <c:pt idx="772">
                  <c:v>2.4562570234294423E-3</c:v>
                </c:pt>
                <c:pt idx="773">
                  <c:v>2.4562570234294423E-3</c:v>
                </c:pt>
                <c:pt idx="774">
                  <c:v>2.4562570234294423E-3</c:v>
                </c:pt>
                <c:pt idx="775">
                  <c:v>2.4562570234294423E-3</c:v>
                </c:pt>
                <c:pt idx="776">
                  <c:v>2.4562570234294423E-3</c:v>
                </c:pt>
                <c:pt idx="777">
                  <c:v>2.4562570234294423E-3</c:v>
                </c:pt>
                <c:pt idx="778">
                  <c:v>2.4562570234294423E-3</c:v>
                </c:pt>
                <c:pt idx="779">
                  <c:v>2.4562570234294423E-3</c:v>
                </c:pt>
                <c:pt idx="780">
                  <c:v>2.4562570234294423E-3</c:v>
                </c:pt>
                <c:pt idx="781">
                  <c:v>2.4562570234294423E-3</c:v>
                </c:pt>
                <c:pt idx="782">
                  <c:v>2.4562570234294423E-3</c:v>
                </c:pt>
                <c:pt idx="783">
                  <c:v>2.4562570234294423E-3</c:v>
                </c:pt>
                <c:pt idx="784">
                  <c:v>2.4562570234294423E-3</c:v>
                </c:pt>
                <c:pt idx="785">
                  <c:v>2.4562570234294423E-3</c:v>
                </c:pt>
                <c:pt idx="786">
                  <c:v>2.4562570234294423E-3</c:v>
                </c:pt>
                <c:pt idx="787">
                  <c:v>2.4562570234294423E-3</c:v>
                </c:pt>
                <c:pt idx="788">
                  <c:v>2.4562570234294423E-3</c:v>
                </c:pt>
                <c:pt idx="789">
                  <c:v>2.4562570234294423E-3</c:v>
                </c:pt>
                <c:pt idx="790">
                  <c:v>2.4562570234294423E-3</c:v>
                </c:pt>
                <c:pt idx="791">
                  <c:v>2.4562570234294423E-3</c:v>
                </c:pt>
                <c:pt idx="792">
                  <c:v>2.4562570234294423E-3</c:v>
                </c:pt>
                <c:pt idx="793">
                  <c:v>2.4562570234294423E-3</c:v>
                </c:pt>
                <c:pt idx="794">
                  <c:v>2.4562570234294423E-3</c:v>
                </c:pt>
                <c:pt idx="795">
                  <c:v>2.4562570234294423E-3</c:v>
                </c:pt>
                <c:pt idx="796">
                  <c:v>2.4562570234294423E-3</c:v>
                </c:pt>
                <c:pt idx="797">
                  <c:v>2.4562570234294423E-3</c:v>
                </c:pt>
                <c:pt idx="798">
                  <c:v>2.4562570234294423E-3</c:v>
                </c:pt>
                <c:pt idx="799">
                  <c:v>2.4562570234294423E-3</c:v>
                </c:pt>
                <c:pt idx="800">
                  <c:v>2.4562570234294423E-3</c:v>
                </c:pt>
                <c:pt idx="801">
                  <c:v>2.4562570234294423E-3</c:v>
                </c:pt>
                <c:pt idx="802">
                  <c:v>2.4562570234294423E-3</c:v>
                </c:pt>
                <c:pt idx="803">
                  <c:v>2.4562570234294423E-3</c:v>
                </c:pt>
                <c:pt idx="804">
                  <c:v>2.4562570234294423E-3</c:v>
                </c:pt>
                <c:pt idx="805">
                  <c:v>2.4562570234294423E-3</c:v>
                </c:pt>
                <c:pt idx="806">
                  <c:v>2.4562570234294423E-3</c:v>
                </c:pt>
                <c:pt idx="807">
                  <c:v>2.4562570234294423E-3</c:v>
                </c:pt>
                <c:pt idx="808">
                  <c:v>2.4562570234294423E-3</c:v>
                </c:pt>
                <c:pt idx="809">
                  <c:v>2.4562570234294423E-3</c:v>
                </c:pt>
                <c:pt idx="810">
                  <c:v>2.4562570234294423E-3</c:v>
                </c:pt>
                <c:pt idx="811">
                  <c:v>2.4562570234294423E-3</c:v>
                </c:pt>
                <c:pt idx="812">
                  <c:v>2.4562570234294423E-3</c:v>
                </c:pt>
                <c:pt idx="813">
                  <c:v>2.4562570234294423E-3</c:v>
                </c:pt>
                <c:pt idx="814">
                  <c:v>2.4562570234294423E-3</c:v>
                </c:pt>
                <c:pt idx="815">
                  <c:v>2.4562570234294423E-3</c:v>
                </c:pt>
                <c:pt idx="816">
                  <c:v>2.4562570234294423E-3</c:v>
                </c:pt>
                <c:pt idx="817">
                  <c:v>2.4562570234294423E-3</c:v>
                </c:pt>
                <c:pt idx="818">
                  <c:v>2.4562570234294423E-3</c:v>
                </c:pt>
                <c:pt idx="819">
                  <c:v>2.4562570234294423E-3</c:v>
                </c:pt>
                <c:pt idx="820">
                  <c:v>2.4562570234294423E-3</c:v>
                </c:pt>
                <c:pt idx="821">
                  <c:v>2.4562570234294423E-3</c:v>
                </c:pt>
                <c:pt idx="822">
                  <c:v>2.4562570234294423E-3</c:v>
                </c:pt>
                <c:pt idx="823">
                  <c:v>2.4562570234294423E-3</c:v>
                </c:pt>
                <c:pt idx="824">
                  <c:v>2.4562570234294423E-3</c:v>
                </c:pt>
                <c:pt idx="825">
                  <c:v>2.4562570234294423E-3</c:v>
                </c:pt>
                <c:pt idx="826">
                  <c:v>2.4562570234294423E-3</c:v>
                </c:pt>
                <c:pt idx="827">
                  <c:v>2.4562570234294423E-3</c:v>
                </c:pt>
                <c:pt idx="828">
                  <c:v>2.4562570234294423E-3</c:v>
                </c:pt>
                <c:pt idx="829">
                  <c:v>2.4562570234294423E-3</c:v>
                </c:pt>
                <c:pt idx="830">
                  <c:v>2.4562570234294423E-3</c:v>
                </c:pt>
                <c:pt idx="831">
                  <c:v>2.4562570234294423E-3</c:v>
                </c:pt>
                <c:pt idx="832">
                  <c:v>2.4562570234294423E-3</c:v>
                </c:pt>
                <c:pt idx="833">
                  <c:v>2.4562570234294423E-3</c:v>
                </c:pt>
                <c:pt idx="834">
                  <c:v>2.4562570234294423E-3</c:v>
                </c:pt>
                <c:pt idx="835">
                  <c:v>2.4562570234294423E-3</c:v>
                </c:pt>
                <c:pt idx="836">
                  <c:v>2.4562570234294423E-3</c:v>
                </c:pt>
                <c:pt idx="837">
                  <c:v>2.4562570234294423E-3</c:v>
                </c:pt>
                <c:pt idx="838">
                  <c:v>2.4562570234294423E-3</c:v>
                </c:pt>
                <c:pt idx="839">
                  <c:v>2.4562570234294423E-3</c:v>
                </c:pt>
                <c:pt idx="840">
                  <c:v>2.4562570234294423E-3</c:v>
                </c:pt>
                <c:pt idx="841">
                  <c:v>2.4562570234294423E-3</c:v>
                </c:pt>
                <c:pt idx="842">
                  <c:v>2.4562570234294423E-3</c:v>
                </c:pt>
                <c:pt idx="843">
                  <c:v>2.4562570234294423E-3</c:v>
                </c:pt>
                <c:pt idx="844">
                  <c:v>2.4562570234294423E-3</c:v>
                </c:pt>
                <c:pt idx="845">
                  <c:v>2.4562570234294423E-3</c:v>
                </c:pt>
                <c:pt idx="846">
                  <c:v>2.4562570234294423E-3</c:v>
                </c:pt>
                <c:pt idx="847">
                  <c:v>2.4562570234294423E-3</c:v>
                </c:pt>
                <c:pt idx="848">
                  <c:v>2.4562570234294423E-3</c:v>
                </c:pt>
                <c:pt idx="849">
                  <c:v>2.4562570234294423E-3</c:v>
                </c:pt>
                <c:pt idx="850">
                  <c:v>2.4562570234294423E-3</c:v>
                </c:pt>
                <c:pt idx="851">
                  <c:v>2.4562570234294423E-3</c:v>
                </c:pt>
                <c:pt idx="852">
                  <c:v>2.4562570234294423E-3</c:v>
                </c:pt>
                <c:pt idx="853">
                  <c:v>2.4562570234294423E-3</c:v>
                </c:pt>
                <c:pt idx="854">
                  <c:v>2.4562570234294423E-3</c:v>
                </c:pt>
                <c:pt idx="855">
                  <c:v>2.4562570234294423E-3</c:v>
                </c:pt>
                <c:pt idx="856">
                  <c:v>2.4562570234294423E-3</c:v>
                </c:pt>
                <c:pt idx="857">
                  <c:v>2.4562570234294423E-3</c:v>
                </c:pt>
                <c:pt idx="858">
                  <c:v>2.4562570234294423E-3</c:v>
                </c:pt>
                <c:pt idx="859">
                  <c:v>2.4562570234294423E-3</c:v>
                </c:pt>
                <c:pt idx="860">
                  <c:v>2.4562570234294423E-3</c:v>
                </c:pt>
                <c:pt idx="861">
                  <c:v>2.4562570234294423E-3</c:v>
                </c:pt>
                <c:pt idx="862">
                  <c:v>2.4562570234294423E-3</c:v>
                </c:pt>
                <c:pt idx="863">
                  <c:v>2.4562570234294423E-3</c:v>
                </c:pt>
                <c:pt idx="864">
                  <c:v>2.4562570234294423E-3</c:v>
                </c:pt>
                <c:pt idx="865">
                  <c:v>2.4562570234294423E-3</c:v>
                </c:pt>
                <c:pt idx="866">
                  <c:v>2.4562570234294423E-3</c:v>
                </c:pt>
                <c:pt idx="867">
                  <c:v>2.4562570234294423E-3</c:v>
                </c:pt>
                <c:pt idx="868">
                  <c:v>2.4562570234294423E-3</c:v>
                </c:pt>
                <c:pt idx="869">
                  <c:v>2.4562570234294423E-3</c:v>
                </c:pt>
                <c:pt idx="870">
                  <c:v>2.4562570234294423E-3</c:v>
                </c:pt>
                <c:pt idx="871">
                  <c:v>2.4562570234294423E-3</c:v>
                </c:pt>
                <c:pt idx="872">
                  <c:v>2.4562570234294423E-3</c:v>
                </c:pt>
                <c:pt idx="873">
                  <c:v>2.4562570234294423E-3</c:v>
                </c:pt>
                <c:pt idx="874">
                  <c:v>2.4562570234294423E-3</c:v>
                </c:pt>
                <c:pt idx="875">
                  <c:v>2.4562570234294423E-3</c:v>
                </c:pt>
                <c:pt idx="876">
                  <c:v>2.4562570234294423E-3</c:v>
                </c:pt>
                <c:pt idx="877">
                  <c:v>2.4562570234294423E-3</c:v>
                </c:pt>
                <c:pt idx="878">
                  <c:v>2.4562570234294423E-3</c:v>
                </c:pt>
                <c:pt idx="879">
                  <c:v>2.4562570234294423E-3</c:v>
                </c:pt>
                <c:pt idx="880">
                  <c:v>2.4562570234294423E-3</c:v>
                </c:pt>
                <c:pt idx="881">
                  <c:v>2.4562570234294423E-3</c:v>
                </c:pt>
                <c:pt idx="882">
                  <c:v>2.4562570234294423E-3</c:v>
                </c:pt>
                <c:pt idx="883">
                  <c:v>2.4562570234294423E-3</c:v>
                </c:pt>
                <c:pt idx="884">
                  <c:v>2.4562570234294423E-3</c:v>
                </c:pt>
                <c:pt idx="885">
                  <c:v>2.4562570234294423E-3</c:v>
                </c:pt>
                <c:pt idx="886">
                  <c:v>2.4562570234294423E-3</c:v>
                </c:pt>
                <c:pt idx="887">
                  <c:v>2.4562570234294423E-3</c:v>
                </c:pt>
                <c:pt idx="888">
                  <c:v>2.4562570234294423E-3</c:v>
                </c:pt>
                <c:pt idx="889">
                  <c:v>2.4562570234294423E-3</c:v>
                </c:pt>
                <c:pt idx="890">
                  <c:v>2.4562570234294423E-3</c:v>
                </c:pt>
                <c:pt idx="891">
                  <c:v>2.4562570234294423E-3</c:v>
                </c:pt>
                <c:pt idx="892">
                  <c:v>2.4562570234294423E-3</c:v>
                </c:pt>
                <c:pt idx="893">
                  <c:v>2.4562570234294423E-3</c:v>
                </c:pt>
                <c:pt idx="894">
                  <c:v>2.4562570234294423E-3</c:v>
                </c:pt>
                <c:pt idx="895">
                  <c:v>2.4562570234294423E-3</c:v>
                </c:pt>
                <c:pt idx="896">
                  <c:v>2.4562570234294423E-3</c:v>
                </c:pt>
                <c:pt idx="897">
                  <c:v>2.4562570234294423E-3</c:v>
                </c:pt>
                <c:pt idx="898">
                  <c:v>2.4562570234294423E-3</c:v>
                </c:pt>
                <c:pt idx="899">
                  <c:v>2.4562570234294423E-3</c:v>
                </c:pt>
                <c:pt idx="900">
                  <c:v>2.4562570234294423E-3</c:v>
                </c:pt>
                <c:pt idx="901">
                  <c:v>2.4562570234294423E-3</c:v>
                </c:pt>
                <c:pt idx="902">
                  <c:v>2.4562570234294423E-3</c:v>
                </c:pt>
                <c:pt idx="903">
                  <c:v>2.4562570234294423E-3</c:v>
                </c:pt>
                <c:pt idx="904">
                  <c:v>2.4562570234294423E-3</c:v>
                </c:pt>
                <c:pt idx="905">
                  <c:v>2.4562570234294423E-3</c:v>
                </c:pt>
                <c:pt idx="906">
                  <c:v>2.4562570234294423E-3</c:v>
                </c:pt>
                <c:pt idx="907">
                  <c:v>2.4562570234294423E-3</c:v>
                </c:pt>
                <c:pt idx="908">
                  <c:v>2.4562570234294423E-3</c:v>
                </c:pt>
                <c:pt idx="909">
                  <c:v>2.4562570234294423E-3</c:v>
                </c:pt>
                <c:pt idx="910">
                  <c:v>2.4562570234294423E-3</c:v>
                </c:pt>
                <c:pt idx="911">
                  <c:v>2.4562570234294423E-3</c:v>
                </c:pt>
                <c:pt idx="912">
                  <c:v>2.4562570234294423E-3</c:v>
                </c:pt>
                <c:pt idx="913">
                  <c:v>2.4562570234294423E-3</c:v>
                </c:pt>
                <c:pt idx="914">
                  <c:v>2.4562570234294423E-3</c:v>
                </c:pt>
                <c:pt idx="915">
                  <c:v>2.4562570234294423E-3</c:v>
                </c:pt>
                <c:pt idx="916">
                  <c:v>2.4562570234294423E-3</c:v>
                </c:pt>
                <c:pt idx="917">
                  <c:v>2.4562570234294423E-3</c:v>
                </c:pt>
                <c:pt idx="918">
                  <c:v>2.4562570234294423E-3</c:v>
                </c:pt>
                <c:pt idx="919">
                  <c:v>2.4562570234294423E-3</c:v>
                </c:pt>
                <c:pt idx="920">
                  <c:v>2.4562570234294423E-3</c:v>
                </c:pt>
                <c:pt idx="921">
                  <c:v>2.4562570234294423E-3</c:v>
                </c:pt>
                <c:pt idx="922">
                  <c:v>2.4562570234294423E-3</c:v>
                </c:pt>
                <c:pt idx="923">
                  <c:v>2.4562570234294423E-3</c:v>
                </c:pt>
                <c:pt idx="924">
                  <c:v>2.4562570234294423E-3</c:v>
                </c:pt>
                <c:pt idx="925">
                  <c:v>2.4562570234294423E-3</c:v>
                </c:pt>
                <c:pt idx="926">
                  <c:v>2.4562570234294423E-3</c:v>
                </c:pt>
                <c:pt idx="927">
                  <c:v>2.4562570234294423E-3</c:v>
                </c:pt>
                <c:pt idx="928">
                  <c:v>2.4562570234294423E-3</c:v>
                </c:pt>
                <c:pt idx="929">
                  <c:v>2.4562570234294423E-3</c:v>
                </c:pt>
                <c:pt idx="930">
                  <c:v>2.4562570234294423E-3</c:v>
                </c:pt>
                <c:pt idx="931">
                  <c:v>2.4562570234294423E-3</c:v>
                </c:pt>
                <c:pt idx="932">
                  <c:v>2.4562570234294423E-3</c:v>
                </c:pt>
                <c:pt idx="933">
                  <c:v>2.4562570234294423E-3</c:v>
                </c:pt>
                <c:pt idx="934">
                  <c:v>2.4562570234294423E-3</c:v>
                </c:pt>
                <c:pt idx="935">
                  <c:v>2.4562570234294423E-3</c:v>
                </c:pt>
                <c:pt idx="936">
                  <c:v>2.4562570234294423E-3</c:v>
                </c:pt>
                <c:pt idx="937">
                  <c:v>2.4562570234294423E-3</c:v>
                </c:pt>
                <c:pt idx="938">
                  <c:v>2.4562570234294423E-3</c:v>
                </c:pt>
                <c:pt idx="939">
                  <c:v>2.4562570234294423E-3</c:v>
                </c:pt>
                <c:pt idx="940">
                  <c:v>2.4562570234294423E-3</c:v>
                </c:pt>
                <c:pt idx="941">
                  <c:v>2.4562570234294423E-3</c:v>
                </c:pt>
                <c:pt idx="942">
                  <c:v>2.4562570234294423E-3</c:v>
                </c:pt>
                <c:pt idx="943">
                  <c:v>2.4562570234294423E-3</c:v>
                </c:pt>
                <c:pt idx="944">
                  <c:v>2.4562570234294423E-3</c:v>
                </c:pt>
                <c:pt idx="945">
                  <c:v>2.4562570234294423E-3</c:v>
                </c:pt>
                <c:pt idx="946">
                  <c:v>2.4562570234294423E-3</c:v>
                </c:pt>
                <c:pt idx="947">
                  <c:v>2.4562570234294423E-3</c:v>
                </c:pt>
                <c:pt idx="948">
                  <c:v>2.4562570234294423E-3</c:v>
                </c:pt>
                <c:pt idx="949">
                  <c:v>2.4562570234294423E-3</c:v>
                </c:pt>
                <c:pt idx="950">
                  <c:v>2.4562570234294423E-3</c:v>
                </c:pt>
                <c:pt idx="951">
                  <c:v>2.4562570234294423E-3</c:v>
                </c:pt>
                <c:pt idx="952">
                  <c:v>2.4562570234294423E-3</c:v>
                </c:pt>
                <c:pt idx="953">
                  <c:v>2.4562570234294423E-3</c:v>
                </c:pt>
                <c:pt idx="954">
                  <c:v>2.4562570234294423E-3</c:v>
                </c:pt>
                <c:pt idx="955">
                  <c:v>2.4562570234294423E-3</c:v>
                </c:pt>
                <c:pt idx="956">
                  <c:v>2.4562570234294423E-3</c:v>
                </c:pt>
                <c:pt idx="957">
                  <c:v>2.4562570234294423E-3</c:v>
                </c:pt>
                <c:pt idx="958">
                  <c:v>2.4562570234294423E-3</c:v>
                </c:pt>
                <c:pt idx="959">
                  <c:v>2.4562570234294423E-3</c:v>
                </c:pt>
                <c:pt idx="960">
                  <c:v>2.4562570234294423E-3</c:v>
                </c:pt>
                <c:pt idx="961">
                  <c:v>2.4562570234294423E-3</c:v>
                </c:pt>
                <c:pt idx="962">
                  <c:v>2.4562570234294423E-3</c:v>
                </c:pt>
                <c:pt idx="963">
                  <c:v>2.4562570234294423E-3</c:v>
                </c:pt>
                <c:pt idx="964">
                  <c:v>2.4562570234294423E-3</c:v>
                </c:pt>
                <c:pt idx="965">
                  <c:v>2.4562570234294423E-3</c:v>
                </c:pt>
                <c:pt idx="966">
                  <c:v>2.4562570234294423E-3</c:v>
                </c:pt>
                <c:pt idx="967">
                  <c:v>2.4562570234294423E-3</c:v>
                </c:pt>
                <c:pt idx="968">
                  <c:v>2.4562570234294423E-3</c:v>
                </c:pt>
                <c:pt idx="969">
                  <c:v>2.4562570234294423E-3</c:v>
                </c:pt>
                <c:pt idx="970">
                  <c:v>2.4562570234294423E-3</c:v>
                </c:pt>
                <c:pt idx="971">
                  <c:v>2.4562570234294423E-3</c:v>
                </c:pt>
                <c:pt idx="972">
                  <c:v>2.4562570234294423E-3</c:v>
                </c:pt>
                <c:pt idx="973">
                  <c:v>2.4562570234294423E-3</c:v>
                </c:pt>
                <c:pt idx="974">
                  <c:v>2.4562570234294423E-3</c:v>
                </c:pt>
                <c:pt idx="975">
                  <c:v>2.4562570234294423E-3</c:v>
                </c:pt>
                <c:pt idx="976">
                  <c:v>2.4562570234294423E-3</c:v>
                </c:pt>
                <c:pt idx="977">
                  <c:v>2.4562570234294423E-3</c:v>
                </c:pt>
                <c:pt idx="978">
                  <c:v>2.4562570234294423E-3</c:v>
                </c:pt>
                <c:pt idx="979">
                  <c:v>2.4562570234294423E-3</c:v>
                </c:pt>
                <c:pt idx="980">
                  <c:v>2.4562570234294423E-3</c:v>
                </c:pt>
                <c:pt idx="981">
                  <c:v>2.4562570234294423E-3</c:v>
                </c:pt>
                <c:pt idx="982">
                  <c:v>2.4562570234294423E-3</c:v>
                </c:pt>
                <c:pt idx="983">
                  <c:v>2.4562570234294423E-3</c:v>
                </c:pt>
                <c:pt idx="984">
                  <c:v>2.4562570234294423E-3</c:v>
                </c:pt>
                <c:pt idx="985">
                  <c:v>2.4562570234294423E-3</c:v>
                </c:pt>
                <c:pt idx="986">
                  <c:v>2.4562570234294423E-3</c:v>
                </c:pt>
                <c:pt idx="987">
                  <c:v>2.4562570234294423E-3</c:v>
                </c:pt>
                <c:pt idx="988">
                  <c:v>2.4562570234294423E-3</c:v>
                </c:pt>
                <c:pt idx="989">
                  <c:v>2.4562570234294423E-3</c:v>
                </c:pt>
                <c:pt idx="990">
                  <c:v>2.4562570234294423E-3</c:v>
                </c:pt>
                <c:pt idx="991">
                  <c:v>2.4562570234294423E-3</c:v>
                </c:pt>
                <c:pt idx="992">
                  <c:v>2.4562570234294423E-3</c:v>
                </c:pt>
                <c:pt idx="993">
                  <c:v>2.4562570234294423E-3</c:v>
                </c:pt>
                <c:pt idx="994">
                  <c:v>2.4562570234294423E-3</c:v>
                </c:pt>
                <c:pt idx="995">
                  <c:v>2.4562570234294423E-3</c:v>
                </c:pt>
                <c:pt idx="996">
                  <c:v>2.4562570234294423E-3</c:v>
                </c:pt>
                <c:pt idx="997">
                  <c:v>2.4562570234294423E-3</c:v>
                </c:pt>
                <c:pt idx="998">
                  <c:v>2.4562570234294423E-3</c:v>
                </c:pt>
                <c:pt idx="999">
                  <c:v>2.4562570234294423E-3</c:v>
                </c:pt>
              </c:numCache>
            </c:numRef>
          </c:yVal>
          <c:smooth val="1"/>
          <c:extLst>
            <c:ext xmlns:c16="http://schemas.microsoft.com/office/drawing/2014/chart" uri="{C3380CC4-5D6E-409C-BE32-E72D297353CC}">
              <c16:uniqueId val="{00000006-457C-47AA-9BBE-442C6D659777}"/>
            </c:ext>
          </c:extLst>
        </c:ser>
        <c:ser>
          <c:idx val="7"/>
          <c:order val="7"/>
          <c:spPr>
            <a:ln w="19050" cap="rnd">
              <a:solidFill>
                <a:schemeClr val="accent2">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Sheet1!$I$1:$I$1000</c:f>
              <c:numCache>
                <c:formatCode>General</c:formatCode>
                <c:ptCount val="1000"/>
                <c:pt idx="0">
                  <c:v>0.42254430845072688</c:v>
                </c:pt>
                <c:pt idx="1">
                  <c:v>0.42254430845072688</c:v>
                </c:pt>
                <c:pt idx="2">
                  <c:v>0.42254430845072688</c:v>
                </c:pt>
                <c:pt idx="3">
                  <c:v>0.42254430845072688</c:v>
                </c:pt>
                <c:pt idx="4">
                  <c:v>0.42254430845072688</c:v>
                </c:pt>
                <c:pt idx="5">
                  <c:v>0.42254430845072688</c:v>
                </c:pt>
                <c:pt idx="6">
                  <c:v>0.42254430845072688</c:v>
                </c:pt>
                <c:pt idx="7">
                  <c:v>0.42254430845072688</c:v>
                </c:pt>
                <c:pt idx="8">
                  <c:v>0.42254430845072688</c:v>
                </c:pt>
                <c:pt idx="9">
                  <c:v>0.42254430845072688</c:v>
                </c:pt>
                <c:pt idx="10">
                  <c:v>0.42254430845072688</c:v>
                </c:pt>
                <c:pt idx="11">
                  <c:v>0.42254430845072688</c:v>
                </c:pt>
                <c:pt idx="12">
                  <c:v>0.42254430845072688</c:v>
                </c:pt>
                <c:pt idx="13">
                  <c:v>0.42254430845072688</c:v>
                </c:pt>
                <c:pt idx="14">
                  <c:v>0.42254430845072688</c:v>
                </c:pt>
                <c:pt idx="15">
                  <c:v>0.42254430845072688</c:v>
                </c:pt>
                <c:pt idx="16">
                  <c:v>0.42254430845072688</c:v>
                </c:pt>
                <c:pt idx="17">
                  <c:v>0.42254430845072688</c:v>
                </c:pt>
                <c:pt idx="18">
                  <c:v>0.42254430845072688</c:v>
                </c:pt>
                <c:pt idx="19">
                  <c:v>0.42254430845072688</c:v>
                </c:pt>
                <c:pt idx="20">
                  <c:v>0.42254430845072688</c:v>
                </c:pt>
                <c:pt idx="21">
                  <c:v>0.10283788295755913</c:v>
                </c:pt>
                <c:pt idx="22">
                  <c:v>0.10283788295755913</c:v>
                </c:pt>
                <c:pt idx="23">
                  <c:v>0.10283788295755913</c:v>
                </c:pt>
                <c:pt idx="24">
                  <c:v>0.10283788295755913</c:v>
                </c:pt>
                <c:pt idx="25">
                  <c:v>0.10283788295755913</c:v>
                </c:pt>
                <c:pt idx="26">
                  <c:v>0.10283788295755913</c:v>
                </c:pt>
                <c:pt idx="27">
                  <c:v>0.10283788295755913</c:v>
                </c:pt>
                <c:pt idx="28">
                  <c:v>0.10283788295755913</c:v>
                </c:pt>
                <c:pt idx="29">
                  <c:v>0.10283788295755913</c:v>
                </c:pt>
                <c:pt idx="30">
                  <c:v>0.10283788295755913</c:v>
                </c:pt>
                <c:pt idx="31">
                  <c:v>0.10283788295755913</c:v>
                </c:pt>
                <c:pt idx="32">
                  <c:v>0.10283788295755913</c:v>
                </c:pt>
                <c:pt idx="33">
                  <c:v>0.10283788295755913</c:v>
                </c:pt>
                <c:pt idx="34">
                  <c:v>0.10283788295755913</c:v>
                </c:pt>
                <c:pt idx="35">
                  <c:v>0.10283788295755913</c:v>
                </c:pt>
                <c:pt idx="36">
                  <c:v>0.10283788295755913</c:v>
                </c:pt>
                <c:pt idx="37">
                  <c:v>0.10283788295755913</c:v>
                </c:pt>
                <c:pt idx="38">
                  <c:v>0.10283788295755913</c:v>
                </c:pt>
                <c:pt idx="39">
                  <c:v>0.10283788295755913</c:v>
                </c:pt>
                <c:pt idx="40">
                  <c:v>0.10283788295755913</c:v>
                </c:pt>
                <c:pt idx="41">
                  <c:v>0.10283788295755913</c:v>
                </c:pt>
                <c:pt idx="42">
                  <c:v>0.10283788295755913</c:v>
                </c:pt>
                <c:pt idx="43">
                  <c:v>0.10283788295755913</c:v>
                </c:pt>
                <c:pt idx="44">
                  <c:v>0.10283788295755913</c:v>
                </c:pt>
                <c:pt idx="45">
                  <c:v>0.10283788295755913</c:v>
                </c:pt>
                <c:pt idx="46">
                  <c:v>0.10283788295755913</c:v>
                </c:pt>
                <c:pt idx="47">
                  <c:v>0.10283788295755913</c:v>
                </c:pt>
                <c:pt idx="48">
                  <c:v>0.10283788295755913</c:v>
                </c:pt>
                <c:pt idx="49">
                  <c:v>0.10283788295755913</c:v>
                </c:pt>
                <c:pt idx="50">
                  <c:v>0.10283788295755913</c:v>
                </c:pt>
                <c:pt idx="51">
                  <c:v>0.10283788295755913</c:v>
                </c:pt>
                <c:pt idx="52">
                  <c:v>0.10283788295755913</c:v>
                </c:pt>
                <c:pt idx="53">
                  <c:v>0.10283788295755913</c:v>
                </c:pt>
                <c:pt idx="54">
                  <c:v>0.10283788295755913</c:v>
                </c:pt>
                <c:pt idx="55">
                  <c:v>0.10283788295755913</c:v>
                </c:pt>
                <c:pt idx="56">
                  <c:v>0.10283788295755913</c:v>
                </c:pt>
                <c:pt idx="57">
                  <c:v>0.10283788295755913</c:v>
                </c:pt>
                <c:pt idx="58">
                  <c:v>0.10283788295755913</c:v>
                </c:pt>
                <c:pt idx="59">
                  <c:v>0.10283788295755913</c:v>
                </c:pt>
                <c:pt idx="60">
                  <c:v>0.10283788295755913</c:v>
                </c:pt>
                <c:pt idx="61">
                  <c:v>0.10283788295755913</c:v>
                </c:pt>
                <c:pt idx="62">
                  <c:v>0.10283788295755913</c:v>
                </c:pt>
                <c:pt idx="63">
                  <c:v>0.10283788295755913</c:v>
                </c:pt>
                <c:pt idx="64">
                  <c:v>0.10283788295755913</c:v>
                </c:pt>
                <c:pt idx="65">
                  <c:v>0.10283788295755913</c:v>
                </c:pt>
                <c:pt idx="66">
                  <c:v>0.10283788295755913</c:v>
                </c:pt>
                <c:pt idx="67">
                  <c:v>0.10283788295755913</c:v>
                </c:pt>
                <c:pt idx="68">
                  <c:v>0.10283788295755913</c:v>
                </c:pt>
                <c:pt idx="69">
                  <c:v>0.10283788295755913</c:v>
                </c:pt>
                <c:pt idx="70">
                  <c:v>0.10283788295755913</c:v>
                </c:pt>
                <c:pt idx="71">
                  <c:v>0.10283788295755913</c:v>
                </c:pt>
                <c:pt idx="72">
                  <c:v>0.10283788295755913</c:v>
                </c:pt>
                <c:pt idx="73">
                  <c:v>0.10283788295755913</c:v>
                </c:pt>
                <c:pt idx="74">
                  <c:v>0.10283788295755913</c:v>
                </c:pt>
                <c:pt idx="75">
                  <c:v>0.10283788295755913</c:v>
                </c:pt>
                <c:pt idx="76">
                  <c:v>0.10283788295755913</c:v>
                </c:pt>
                <c:pt idx="77">
                  <c:v>0.10283788295755913</c:v>
                </c:pt>
                <c:pt idx="78">
                  <c:v>0.10283788295755913</c:v>
                </c:pt>
                <c:pt idx="79">
                  <c:v>0.10283788295755913</c:v>
                </c:pt>
                <c:pt idx="80">
                  <c:v>0.10283788295755913</c:v>
                </c:pt>
                <c:pt idx="81">
                  <c:v>0.10283788295755913</c:v>
                </c:pt>
                <c:pt idx="82">
                  <c:v>0.10283788295755913</c:v>
                </c:pt>
                <c:pt idx="83">
                  <c:v>0.10283788295755913</c:v>
                </c:pt>
                <c:pt idx="84">
                  <c:v>4.6428014479862334E-2</c:v>
                </c:pt>
                <c:pt idx="85">
                  <c:v>4.6428014479862334E-2</c:v>
                </c:pt>
                <c:pt idx="86">
                  <c:v>4.6428014479862334E-2</c:v>
                </c:pt>
                <c:pt idx="87">
                  <c:v>4.6428014479862334E-2</c:v>
                </c:pt>
                <c:pt idx="88">
                  <c:v>4.6428014479862334E-2</c:v>
                </c:pt>
                <c:pt idx="89">
                  <c:v>4.6428014479862334E-2</c:v>
                </c:pt>
                <c:pt idx="90">
                  <c:v>4.6428014479862334E-2</c:v>
                </c:pt>
                <c:pt idx="91">
                  <c:v>4.6428014479862334E-2</c:v>
                </c:pt>
                <c:pt idx="92">
                  <c:v>4.6428014479862334E-2</c:v>
                </c:pt>
                <c:pt idx="93">
                  <c:v>4.6428014479862334E-2</c:v>
                </c:pt>
                <c:pt idx="94">
                  <c:v>4.6428014479862334E-2</c:v>
                </c:pt>
                <c:pt idx="95">
                  <c:v>4.6428014479862334E-2</c:v>
                </c:pt>
                <c:pt idx="96">
                  <c:v>4.6428014479862334E-2</c:v>
                </c:pt>
                <c:pt idx="97">
                  <c:v>4.6428014479862334E-2</c:v>
                </c:pt>
                <c:pt idx="98">
                  <c:v>4.6428014479862334E-2</c:v>
                </c:pt>
                <c:pt idx="99">
                  <c:v>4.6428014479862334E-2</c:v>
                </c:pt>
                <c:pt idx="100">
                  <c:v>4.6428014479862334E-2</c:v>
                </c:pt>
                <c:pt idx="101">
                  <c:v>4.6428014479862334E-2</c:v>
                </c:pt>
                <c:pt idx="102">
                  <c:v>4.6428014479862334E-2</c:v>
                </c:pt>
                <c:pt idx="103">
                  <c:v>4.6428014479862334E-2</c:v>
                </c:pt>
                <c:pt idx="104">
                  <c:v>4.6428014479862334E-2</c:v>
                </c:pt>
                <c:pt idx="105">
                  <c:v>4.6428014479862334E-2</c:v>
                </c:pt>
                <c:pt idx="106">
                  <c:v>4.6428014479862334E-2</c:v>
                </c:pt>
                <c:pt idx="107">
                  <c:v>4.6428014479862334E-2</c:v>
                </c:pt>
                <c:pt idx="108">
                  <c:v>4.6428014479862334E-2</c:v>
                </c:pt>
                <c:pt idx="109">
                  <c:v>4.6428014479862334E-2</c:v>
                </c:pt>
                <c:pt idx="110">
                  <c:v>4.6428014479862334E-2</c:v>
                </c:pt>
                <c:pt idx="111">
                  <c:v>4.6428014479862334E-2</c:v>
                </c:pt>
                <c:pt idx="112">
                  <c:v>4.6428014479862334E-2</c:v>
                </c:pt>
                <c:pt idx="113">
                  <c:v>4.6428014479862334E-2</c:v>
                </c:pt>
                <c:pt idx="114">
                  <c:v>4.6428014479862334E-2</c:v>
                </c:pt>
                <c:pt idx="115">
                  <c:v>4.6428014479862334E-2</c:v>
                </c:pt>
                <c:pt idx="116">
                  <c:v>4.6428014479862334E-2</c:v>
                </c:pt>
                <c:pt idx="117">
                  <c:v>4.6428014479862334E-2</c:v>
                </c:pt>
                <c:pt idx="118">
                  <c:v>4.6428014479862334E-2</c:v>
                </c:pt>
                <c:pt idx="119">
                  <c:v>4.6428014479862334E-2</c:v>
                </c:pt>
                <c:pt idx="120">
                  <c:v>4.6428014479862334E-2</c:v>
                </c:pt>
                <c:pt idx="121">
                  <c:v>4.6428014479862334E-2</c:v>
                </c:pt>
                <c:pt idx="122">
                  <c:v>4.6428014479862334E-2</c:v>
                </c:pt>
                <c:pt idx="123">
                  <c:v>4.6428014479862334E-2</c:v>
                </c:pt>
                <c:pt idx="124">
                  <c:v>4.6428014479862334E-2</c:v>
                </c:pt>
                <c:pt idx="125">
                  <c:v>4.6428014479862334E-2</c:v>
                </c:pt>
                <c:pt idx="126">
                  <c:v>4.6428014479862334E-2</c:v>
                </c:pt>
                <c:pt idx="127">
                  <c:v>4.6428014479862334E-2</c:v>
                </c:pt>
                <c:pt idx="128">
                  <c:v>4.6428014479862334E-2</c:v>
                </c:pt>
                <c:pt idx="129">
                  <c:v>4.6428014479862334E-2</c:v>
                </c:pt>
                <c:pt idx="130">
                  <c:v>4.6428014479862334E-2</c:v>
                </c:pt>
                <c:pt idx="131">
                  <c:v>4.6428014479862334E-2</c:v>
                </c:pt>
                <c:pt idx="132">
                  <c:v>4.6428014479862334E-2</c:v>
                </c:pt>
                <c:pt idx="133">
                  <c:v>4.6428014479862334E-2</c:v>
                </c:pt>
                <c:pt idx="134">
                  <c:v>4.6428014479862334E-2</c:v>
                </c:pt>
                <c:pt idx="135">
                  <c:v>4.6428014479862334E-2</c:v>
                </c:pt>
                <c:pt idx="136">
                  <c:v>4.6428014479862334E-2</c:v>
                </c:pt>
                <c:pt idx="137">
                  <c:v>4.6428014479862334E-2</c:v>
                </c:pt>
                <c:pt idx="138">
                  <c:v>4.6428014479862334E-2</c:v>
                </c:pt>
                <c:pt idx="139">
                  <c:v>4.6428014479862334E-2</c:v>
                </c:pt>
                <c:pt idx="140">
                  <c:v>4.6428014479862334E-2</c:v>
                </c:pt>
                <c:pt idx="141">
                  <c:v>4.6428014479862334E-2</c:v>
                </c:pt>
                <c:pt idx="142">
                  <c:v>4.6428014479862334E-2</c:v>
                </c:pt>
                <c:pt idx="143">
                  <c:v>4.6428014479862334E-2</c:v>
                </c:pt>
                <c:pt idx="144">
                  <c:v>4.6428014479862334E-2</c:v>
                </c:pt>
                <c:pt idx="145">
                  <c:v>4.6428014479862334E-2</c:v>
                </c:pt>
                <c:pt idx="146">
                  <c:v>4.6428014479862334E-2</c:v>
                </c:pt>
                <c:pt idx="147">
                  <c:v>4.6428014479862334E-2</c:v>
                </c:pt>
                <c:pt idx="148">
                  <c:v>4.6428014479862334E-2</c:v>
                </c:pt>
                <c:pt idx="149">
                  <c:v>4.6428014479862334E-2</c:v>
                </c:pt>
                <c:pt idx="150">
                  <c:v>4.6428014479862334E-2</c:v>
                </c:pt>
                <c:pt idx="151">
                  <c:v>4.6428014479862334E-2</c:v>
                </c:pt>
                <c:pt idx="152">
                  <c:v>4.6428014479862334E-2</c:v>
                </c:pt>
                <c:pt idx="153">
                  <c:v>4.6428014479862334E-2</c:v>
                </c:pt>
                <c:pt idx="154">
                  <c:v>4.6428014479862334E-2</c:v>
                </c:pt>
                <c:pt idx="155">
                  <c:v>4.6428014479862334E-2</c:v>
                </c:pt>
                <c:pt idx="156">
                  <c:v>4.6428014479862334E-2</c:v>
                </c:pt>
                <c:pt idx="157">
                  <c:v>4.6428014479862334E-2</c:v>
                </c:pt>
                <c:pt idx="158">
                  <c:v>4.6428014479862334E-2</c:v>
                </c:pt>
                <c:pt idx="159">
                  <c:v>4.6428014479862334E-2</c:v>
                </c:pt>
                <c:pt idx="160">
                  <c:v>4.6428014479862334E-2</c:v>
                </c:pt>
                <c:pt idx="161">
                  <c:v>4.6428014479862334E-2</c:v>
                </c:pt>
                <c:pt idx="162">
                  <c:v>4.6428014479862334E-2</c:v>
                </c:pt>
                <c:pt idx="163">
                  <c:v>4.6428014479862334E-2</c:v>
                </c:pt>
                <c:pt idx="164">
                  <c:v>4.6428014479862334E-2</c:v>
                </c:pt>
                <c:pt idx="165">
                  <c:v>4.6428014479862334E-2</c:v>
                </c:pt>
                <c:pt idx="166">
                  <c:v>4.6428014479862334E-2</c:v>
                </c:pt>
                <c:pt idx="167">
                  <c:v>4.6428014479862334E-2</c:v>
                </c:pt>
                <c:pt idx="168">
                  <c:v>4.6428014479862334E-2</c:v>
                </c:pt>
                <c:pt idx="169">
                  <c:v>4.6428014479862334E-2</c:v>
                </c:pt>
                <c:pt idx="170">
                  <c:v>4.6428014479862334E-2</c:v>
                </c:pt>
                <c:pt idx="171">
                  <c:v>4.6428014479862334E-2</c:v>
                </c:pt>
                <c:pt idx="172">
                  <c:v>4.6428014479862334E-2</c:v>
                </c:pt>
                <c:pt idx="173">
                  <c:v>4.6428014479862334E-2</c:v>
                </c:pt>
                <c:pt idx="174">
                  <c:v>4.6428014479862334E-2</c:v>
                </c:pt>
                <c:pt idx="175">
                  <c:v>4.6428014479862334E-2</c:v>
                </c:pt>
                <c:pt idx="176">
                  <c:v>4.6428014479862334E-2</c:v>
                </c:pt>
                <c:pt idx="177">
                  <c:v>4.6428014479862334E-2</c:v>
                </c:pt>
                <c:pt idx="178">
                  <c:v>4.6428014479862334E-2</c:v>
                </c:pt>
                <c:pt idx="179">
                  <c:v>4.6428014479862334E-2</c:v>
                </c:pt>
                <c:pt idx="180">
                  <c:v>4.6428014479862334E-2</c:v>
                </c:pt>
                <c:pt idx="181">
                  <c:v>4.6428014479862334E-2</c:v>
                </c:pt>
                <c:pt idx="182">
                  <c:v>4.6428014479862334E-2</c:v>
                </c:pt>
                <c:pt idx="183">
                  <c:v>4.6428014479862334E-2</c:v>
                </c:pt>
                <c:pt idx="184">
                  <c:v>4.6428014479862334E-2</c:v>
                </c:pt>
                <c:pt idx="185">
                  <c:v>4.6428014479862334E-2</c:v>
                </c:pt>
                <c:pt idx="186">
                  <c:v>4.6428014479862334E-2</c:v>
                </c:pt>
                <c:pt idx="187">
                  <c:v>4.6428014479862334E-2</c:v>
                </c:pt>
                <c:pt idx="188">
                  <c:v>4.6428014479862334E-2</c:v>
                </c:pt>
                <c:pt idx="189">
                  <c:v>4.6428014479862334E-2</c:v>
                </c:pt>
                <c:pt idx="190">
                  <c:v>4.6428014479862334E-2</c:v>
                </c:pt>
                <c:pt idx="191">
                  <c:v>4.6428014479862334E-2</c:v>
                </c:pt>
                <c:pt idx="192">
                  <c:v>4.6428014479862334E-2</c:v>
                </c:pt>
                <c:pt idx="193">
                  <c:v>4.6428014479862334E-2</c:v>
                </c:pt>
                <c:pt idx="194">
                  <c:v>4.6428014479862334E-2</c:v>
                </c:pt>
                <c:pt idx="195">
                  <c:v>4.6428014479862334E-2</c:v>
                </c:pt>
                <c:pt idx="196">
                  <c:v>4.6428014479862334E-2</c:v>
                </c:pt>
                <c:pt idx="197">
                  <c:v>4.6428014479862334E-2</c:v>
                </c:pt>
                <c:pt idx="198">
                  <c:v>4.6428014479862334E-2</c:v>
                </c:pt>
                <c:pt idx="199">
                  <c:v>4.6428014479862334E-2</c:v>
                </c:pt>
                <c:pt idx="200">
                  <c:v>4.6428014479862334E-2</c:v>
                </c:pt>
                <c:pt idx="201">
                  <c:v>4.6428014479862334E-2</c:v>
                </c:pt>
                <c:pt idx="202">
                  <c:v>4.6428014479862334E-2</c:v>
                </c:pt>
                <c:pt idx="203">
                  <c:v>4.6428014479862334E-2</c:v>
                </c:pt>
                <c:pt idx="204">
                  <c:v>4.6428014479862334E-2</c:v>
                </c:pt>
                <c:pt idx="205">
                  <c:v>4.6428014479862334E-2</c:v>
                </c:pt>
                <c:pt idx="206">
                  <c:v>4.6428014479862334E-2</c:v>
                </c:pt>
                <c:pt idx="207">
                  <c:v>4.6428014479862334E-2</c:v>
                </c:pt>
                <c:pt idx="208">
                  <c:v>4.6428014479862334E-2</c:v>
                </c:pt>
                <c:pt idx="209">
                  <c:v>4.6428014479862334E-2</c:v>
                </c:pt>
                <c:pt idx="210">
                  <c:v>4.6428014479862334E-2</c:v>
                </c:pt>
                <c:pt idx="211">
                  <c:v>4.6428014479862334E-2</c:v>
                </c:pt>
                <c:pt idx="212">
                  <c:v>4.6428014479862334E-2</c:v>
                </c:pt>
                <c:pt idx="213">
                  <c:v>4.6428014479862334E-2</c:v>
                </c:pt>
                <c:pt idx="214">
                  <c:v>4.6428014479862334E-2</c:v>
                </c:pt>
                <c:pt idx="215">
                  <c:v>4.6428014479862334E-2</c:v>
                </c:pt>
                <c:pt idx="216">
                  <c:v>4.6428014479862334E-2</c:v>
                </c:pt>
                <c:pt idx="217">
                  <c:v>4.6428014479862334E-2</c:v>
                </c:pt>
                <c:pt idx="218">
                  <c:v>4.6428014479862334E-2</c:v>
                </c:pt>
                <c:pt idx="219">
                  <c:v>4.6428014479862334E-2</c:v>
                </c:pt>
                <c:pt idx="220">
                  <c:v>4.6428014479862334E-2</c:v>
                </c:pt>
                <c:pt idx="221">
                  <c:v>4.6428014479862334E-2</c:v>
                </c:pt>
                <c:pt idx="222">
                  <c:v>4.6428014479862334E-2</c:v>
                </c:pt>
                <c:pt idx="223">
                  <c:v>4.6428014479862334E-2</c:v>
                </c:pt>
                <c:pt idx="224">
                  <c:v>4.6428014479862334E-2</c:v>
                </c:pt>
                <c:pt idx="225">
                  <c:v>4.6428014479862334E-2</c:v>
                </c:pt>
                <c:pt idx="226">
                  <c:v>4.6428014479862334E-2</c:v>
                </c:pt>
                <c:pt idx="227">
                  <c:v>4.6428014479862334E-2</c:v>
                </c:pt>
                <c:pt idx="228">
                  <c:v>4.6428014479862334E-2</c:v>
                </c:pt>
                <c:pt idx="229">
                  <c:v>4.6428014479862334E-2</c:v>
                </c:pt>
                <c:pt idx="230">
                  <c:v>4.6428014479862334E-2</c:v>
                </c:pt>
                <c:pt idx="231">
                  <c:v>4.6428014479862334E-2</c:v>
                </c:pt>
                <c:pt idx="232">
                  <c:v>4.6428014479862334E-2</c:v>
                </c:pt>
                <c:pt idx="233">
                  <c:v>4.6428014479862334E-2</c:v>
                </c:pt>
                <c:pt idx="234">
                  <c:v>4.6428014479862334E-2</c:v>
                </c:pt>
                <c:pt idx="235">
                  <c:v>4.6428014479862334E-2</c:v>
                </c:pt>
                <c:pt idx="236">
                  <c:v>4.6428014479862334E-2</c:v>
                </c:pt>
                <c:pt idx="237">
                  <c:v>4.6428014479862334E-2</c:v>
                </c:pt>
                <c:pt idx="238">
                  <c:v>4.6428014479862334E-2</c:v>
                </c:pt>
                <c:pt idx="239">
                  <c:v>4.6428014479862334E-2</c:v>
                </c:pt>
                <c:pt idx="240">
                  <c:v>4.6428014479862334E-2</c:v>
                </c:pt>
                <c:pt idx="241">
                  <c:v>4.6428014479862334E-2</c:v>
                </c:pt>
                <c:pt idx="242">
                  <c:v>4.6428014479862334E-2</c:v>
                </c:pt>
                <c:pt idx="243">
                  <c:v>4.6428014479862334E-2</c:v>
                </c:pt>
                <c:pt idx="244">
                  <c:v>4.6428014479862334E-2</c:v>
                </c:pt>
                <c:pt idx="245">
                  <c:v>4.6428014479862334E-2</c:v>
                </c:pt>
                <c:pt idx="246">
                  <c:v>4.6428014479862334E-2</c:v>
                </c:pt>
                <c:pt idx="247">
                  <c:v>4.6428014479862334E-2</c:v>
                </c:pt>
                <c:pt idx="248">
                  <c:v>4.6428014479862334E-2</c:v>
                </c:pt>
                <c:pt idx="249">
                  <c:v>4.6428014479862334E-2</c:v>
                </c:pt>
                <c:pt idx="250">
                  <c:v>1.8334141426174622E-2</c:v>
                </c:pt>
                <c:pt idx="251">
                  <c:v>1.8334141426174622E-2</c:v>
                </c:pt>
                <c:pt idx="252">
                  <c:v>1.8334141426174622E-2</c:v>
                </c:pt>
                <c:pt idx="253">
                  <c:v>1.8334141426174622E-2</c:v>
                </c:pt>
                <c:pt idx="254">
                  <c:v>1.8334141426174622E-2</c:v>
                </c:pt>
                <c:pt idx="255">
                  <c:v>1.8334141426174622E-2</c:v>
                </c:pt>
                <c:pt idx="256">
                  <c:v>1.8334141426174622E-2</c:v>
                </c:pt>
                <c:pt idx="257">
                  <c:v>1.8334141426174622E-2</c:v>
                </c:pt>
                <c:pt idx="258">
                  <c:v>1.8334141426174622E-2</c:v>
                </c:pt>
                <c:pt idx="259">
                  <c:v>1.8334141426174622E-2</c:v>
                </c:pt>
                <c:pt idx="260">
                  <c:v>1.8334141426174622E-2</c:v>
                </c:pt>
                <c:pt idx="261">
                  <c:v>1.8334141426174622E-2</c:v>
                </c:pt>
                <c:pt idx="262">
                  <c:v>1.8334141426174622E-2</c:v>
                </c:pt>
                <c:pt idx="263">
                  <c:v>1.8334141426174622E-2</c:v>
                </c:pt>
                <c:pt idx="264">
                  <c:v>1.8334141426174622E-2</c:v>
                </c:pt>
                <c:pt idx="265">
                  <c:v>1.8334141426174622E-2</c:v>
                </c:pt>
                <c:pt idx="266">
                  <c:v>1.8334141426174622E-2</c:v>
                </c:pt>
                <c:pt idx="267">
                  <c:v>1.8334141426174622E-2</c:v>
                </c:pt>
                <c:pt idx="268">
                  <c:v>1.8334141426174622E-2</c:v>
                </c:pt>
                <c:pt idx="269">
                  <c:v>1.8334141426174622E-2</c:v>
                </c:pt>
                <c:pt idx="270">
                  <c:v>1.8334141426174622E-2</c:v>
                </c:pt>
                <c:pt idx="271">
                  <c:v>1.8334141426174622E-2</c:v>
                </c:pt>
                <c:pt idx="272">
                  <c:v>1.8334141426174622E-2</c:v>
                </c:pt>
                <c:pt idx="273">
                  <c:v>1.0604406890840967E-2</c:v>
                </c:pt>
                <c:pt idx="274">
                  <c:v>1.0604406890840967E-2</c:v>
                </c:pt>
                <c:pt idx="275">
                  <c:v>1.0604406890840967E-2</c:v>
                </c:pt>
                <c:pt idx="276">
                  <c:v>1.0604406890840967E-2</c:v>
                </c:pt>
                <c:pt idx="277">
                  <c:v>1.0604406890840967E-2</c:v>
                </c:pt>
                <c:pt idx="278">
                  <c:v>1.0604406890840967E-2</c:v>
                </c:pt>
                <c:pt idx="279">
                  <c:v>1.0604406890840967E-2</c:v>
                </c:pt>
                <c:pt idx="280">
                  <c:v>1.0604406890840967E-2</c:v>
                </c:pt>
                <c:pt idx="281">
                  <c:v>1.0604406890840967E-2</c:v>
                </c:pt>
                <c:pt idx="282">
                  <c:v>1.0604406890840967E-2</c:v>
                </c:pt>
                <c:pt idx="283">
                  <c:v>1.0604406890840967E-2</c:v>
                </c:pt>
                <c:pt idx="284">
                  <c:v>1.0604406890840967E-2</c:v>
                </c:pt>
                <c:pt idx="285">
                  <c:v>1.0604406890840967E-2</c:v>
                </c:pt>
                <c:pt idx="286">
                  <c:v>1.0604406890840967E-2</c:v>
                </c:pt>
                <c:pt idx="287">
                  <c:v>1.0604406890840967E-2</c:v>
                </c:pt>
                <c:pt idx="288">
                  <c:v>1.0604406890840967E-2</c:v>
                </c:pt>
                <c:pt idx="289">
                  <c:v>1.0604406890840967E-2</c:v>
                </c:pt>
                <c:pt idx="290">
                  <c:v>1.0604406890840967E-2</c:v>
                </c:pt>
                <c:pt idx="291">
                  <c:v>1.0604406890840967E-2</c:v>
                </c:pt>
                <c:pt idx="292">
                  <c:v>1.0604406890840967E-2</c:v>
                </c:pt>
                <c:pt idx="293">
                  <c:v>1.0604406890840967E-2</c:v>
                </c:pt>
                <c:pt idx="294">
                  <c:v>1.0604406890840967E-2</c:v>
                </c:pt>
                <c:pt idx="295">
                  <c:v>1.0604406890840967E-2</c:v>
                </c:pt>
                <c:pt idx="296">
                  <c:v>1.0604406890840967E-2</c:v>
                </c:pt>
                <c:pt idx="297">
                  <c:v>1.0604406890840967E-2</c:v>
                </c:pt>
                <c:pt idx="298">
                  <c:v>1.0604406890840967E-2</c:v>
                </c:pt>
                <c:pt idx="299">
                  <c:v>1.0604406890840967E-2</c:v>
                </c:pt>
                <c:pt idx="300">
                  <c:v>1.0604406890840967E-2</c:v>
                </c:pt>
                <c:pt idx="301">
                  <c:v>1.0604406890840967E-2</c:v>
                </c:pt>
                <c:pt idx="302">
                  <c:v>1.0604406890840967E-2</c:v>
                </c:pt>
                <c:pt idx="303">
                  <c:v>1.0604406890840967E-2</c:v>
                </c:pt>
                <c:pt idx="304">
                  <c:v>1.0604406890840967E-2</c:v>
                </c:pt>
                <c:pt idx="305">
                  <c:v>1.0604406890840967E-2</c:v>
                </c:pt>
                <c:pt idx="306">
                  <c:v>1.0604406890840967E-2</c:v>
                </c:pt>
                <c:pt idx="307">
                  <c:v>1.0604406890840967E-2</c:v>
                </c:pt>
                <c:pt idx="308">
                  <c:v>1.0604406890840967E-2</c:v>
                </c:pt>
                <c:pt idx="309">
                  <c:v>1.0604406890840967E-2</c:v>
                </c:pt>
                <c:pt idx="310">
                  <c:v>1.0604406890840967E-2</c:v>
                </c:pt>
                <c:pt idx="311">
                  <c:v>1.0604406890840967E-2</c:v>
                </c:pt>
                <c:pt idx="312">
                  <c:v>1.0604406890840967E-2</c:v>
                </c:pt>
                <c:pt idx="313">
                  <c:v>1.0604406890840967E-2</c:v>
                </c:pt>
                <c:pt idx="314">
                  <c:v>1.0604406890840967E-2</c:v>
                </c:pt>
                <c:pt idx="315">
                  <c:v>1.0604406890840967E-2</c:v>
                </c:pt>
                <c:pt idx="316">
                  <c:v>1.0604406890840967E-2</c:v>
                </c:pt>
                <c:pt idx="317">
                  <c:v>1.0604406890840967E-2</c:v>
                </c:pt>
                <c:pt idx="318">
                  <c:v>1.0604406890840967E-2</c:v>
                </c:pt>
                <c:pt idx="319">
                  <c:v>1.0604406890840967E-2</c:v>
                </c:pt>
                <c:pt idx="320">
                  <c:v>1.0604406890840967E-2</c:v>
                </c:pt>
                <c:pt idx="321">
                  <c:v>1.0604406890840967E-2</c:v>
                </c:pt>
                <c:pt idx="322">
                  <c:v>1.0604406890840967E-2</c:v>
                </c:pt>
                <c:pt idx="323">
                  <c:v>1.0604406890840967E-2</c:v>
                </c:pt>
                <c:pt idx="324">
                  <c:v>1.0604406890840967E-2</c:v>
                </c:pt>
                <c:pt idx="325">
                  <c:v>1.0604406890840967E-2</c:v>
                </c:pt>
                <c:pt idx="326">
                  <c:v>1.0604406890840967E-2</c:v>
                </c:pt>
                <c:pt idx="327">
                  <c:v>1.0604406890840967E-2</c:v>
                </c:pt>
                <c:pt idx="328">
                  <c:v>1.0604406890840967E-2</c:v>
                </c:pt>
                <c:pt idx="329">
                  <c:v>1.0604406890840967E-2</c:v>
                </c:pt>
                <c:pt idx="330">
                  <c:v>1.0604406890840967E-2</c:v>
                </c:pt>
                <c:pt idx="331">
                  <c:v>1.0604406890840967E-2</c:v>
                </c:pt>
                <c:pt idx="332">
                  <c:v>1.0604406890840967E-2</c:v>
                </c:pt>
                <c:pt idx="333">
                  <c:v>1.0604406890840967E-2</c:v>
                </c:pt>
                <c:pt idx="334">
                  <c:v>1.0604406890840967E-2</c:v>
                </c:pt>
                <c:pt idx="335">
                  <c:v>1.0604406890840967E-2</c:v>
                </c:pt>
                <c:pt idx="336">
                  <c:v>1.0604406890840967E-2</c:v>
                </c:pt>
                <c:pt idx="337">
                  <c:v>1.0604406890840967E-2</c:v>
                </c:pt>
                <c:pt idx="338">
                  <c:v>1.0604406890840967E-2</c:v>
                </c:pt>
                <c:pt idx="339">
                  <c:v>1.0604406890840967E-2</c:v>
                </c:pt>
                <c:pt idx="340">
                  <c:v>1.0604406890840967E-2</c:v>
                </c:pt>
                <c:pt idx="341">
                  <c:v>1.0604406890840967E-2</c:v>
                </c:pt>
                <c:pt idx="342">
                  <c:v>1.0604406890840967E-2</c:v>
                </c:pt>
                <c:pt idx="343">
                  <c:v>1.0604406890840967E-2</c:v>
                </c:pt>
                <c:pt idx="344">
                  <c:v>1.0604406890840967E-2</c:v>
                </c:pt>
                <c:pt idx="345">
                  <c:v>1.0604406890840967E-2</c:v>
                </c:pt>
                <c:pt idx="346">
                  <c:v>1.0604406890840967E-2</c:v>
                </c:pt>
                <c:pt idx="347">
                  <c:v>1.0604406890840967E-2</c:v>
                </c:pt>
                <c:pt idx="348">
                  <c:v>1.0604406890840967E-2</c:v>
                </c:pt>
                <c:pt idx="349">
                  <c:v>1.0604406890840967E-2</c:v>
                </c:pt>
                <c:pt idx="350">
                  <c:v>1.0604406890840967E-2</c:v>
                </c:pt>
                <c:pt idx="351">
                  <c:v>1.0604406890840967E-2</c:v>
                </c:pt>
                <c:pt idx="352">
                  <c:v>1.0604406890840967E-2</c:v>
                </c:pt>
                <c:pt idx="353">
                  <c:v>1.0604406890840967E-2</c:v>
                </c:pt>
                <c:pt idx="354">
                  <c:v>1.0604406890840967E-2</c:v>
                </c:pt>
                <c:pt idx="355">
                  <c:v>1.0604406890840967E-2</c:v>
                </c:pt>
                <c:pt idx="356">
                  <c:v>1.0604406890840967E-2</c:v>
                </c:pt>
                <c:pt idx="357">
                  <c:v>1.0604406890840967E-2</c:v>
                </c:pt>
                <c:pt idx="358">
                  <c:v>1.0604406890840967E-2</c:v>
                </c:pt>
                <c:pt idx="359">
                  <c:v>1.0604406890840967E-2</c:v>
                </c:pt>
                <c:pt idx="360">
                  <c:v>1.0604406890840967E-2</c:v>
                </c:pt>
                <c:pt idx="361">
                  <c:v>1.0604406890840967E-2</c:v>
                </c:pt>
                <c:pt idx="362">
                  <c:v>1.0604406890840967E-2</c:v>
                </c:pt>
                <c:pt idx="363">
                  <c:v>1.0604406890840967E-2</c:v>
                </c:pt>
                <c:pt idx="364">
                  <c:v>1.0604406890840967E-2</c:v>
                </c:pt>
                <c:pt idx="365">
                  <c:v>1.0604406890840967E-2</c:v>
                </c:pt>
                <c:pt idx="366">
                  <c:v>1.0604406890840967E-2</c:v>
                </c:pt>
                <c:pt idx="367">
                  <c:v>1.0604406890840967E-2</c:v>
                </c:pt>
                <c:pt idx="368">
                  <c:v>1.0604406890840967E-2</c:v>
                </c:pt>
                <c:pt idx="369">
                  <c:v>1.0604406890840967E-2</c:v>
                </c:pt>
                <c:pt idx="370">
                  <c:v>1.0604406890840967E-2</c:v>
                </c:pt>
                <c:pt idx="371">
                  <c:v>1.0604406890840967E-2</c:v>
                </c:pt>
                <c:pt idx="372">
                  <c:v>1.0604406890840967E-2</c:v>
                </c:pt>
                <c:pt idx="373">
                  <c:v>1.0604406890840967E-2</c:v>
                </c:pt>
                <c:pt idx="374">
                  <c:v>1.0604406890840967E-2</c:v>
                </c:pt>
                <c:pt idx="375">
                  <c:v>1.0604406890840967E-2</c:v>
                </c:pt>
                <c:pt idx="376">
                  <c:v>1.0604406890840967E-2</c:v>
                </c:pt>
                <c:pt idx="377">
                  <c:v>1.0604406890840967E-2</c:v>
                </c:pt>
                <c:pt idx="378">
                  <c:v>1.0604406890840967E-2</c:v>
                </c:pt>
                <c:pt idx="379">
                  <c:v>1.0604406890840967E-2</c:v>
                </c:pt>
                <c:pt idx="380">
                  <c:v>1.0604406890840967E-2</c:v>
                </c:pt>
                <c:pt idx="381">
                  <c:v>1.0604406890840967E-2</c:v>
                </c:pt>
                <c:pt idx="382">
                  <c:v>1.0604406890840967E-2</c:v>
                </c:pt>
                <c:pt idx="383">
                  <c:v>1.0604406890840967E-2</c:v>
                </c:pt>
                <c:pt idx="384">
                  <c:v>1.0604406890840967E-2</c:v>
                </c:pt>
                <c:pt idx="385">
                  <c:v>1.0604406890840967E-2</c:v>
                </c:pt>
                <c:pt idx="386">
                  <c:v>1.0604406890840967E-2</c:v>
                </c:pt>
                <c:pt idx="387">
                  <c:v>1.0604406890840967E-2</c:v>
                </c:pt>
                <c:pt idx="388">
                  <c:v>1.0604406890840967E-2</c:v>
                </c:pt>
                <c:pt idx="389">
                  <c:v>1.0604406890840967E-2</c:v>
                </c:pt>
                <c:pt idx="390">
                  <c:v>1.0604406890840967E-2</c:v>
                </c:pt>
                <c:pt idx="391">
                  <c:v>1.0604406890840967E-2</c:v>
                </c:pt>
                <c:pt idx="392">
                  <c:v>1.0604406890840967E-2</c:v>
                </c:pt>
                <c:pt idx="393">
                  <c:v>1.0604406890840967E-2</c:v>
                </c:pt>
                <c:pt idx="394">
                  <c:v>1.0604406890840967E-2</c:v>
                </c:pt>
                <c:pt idx="395">
                  <c:v>1.0604406890840967E-2</c:v>
                </c:pt>
                <c:pt idx="396">
                  <c:v>1.0604406890840967E-2</c:v>
                </c:pt>
                <c:pt idx="397">
                  <c:v>1.0604406890840967E-2</c:v>
                </c:pt>
                <c:pt idx="398">
                  <c:v>1.0604406890840967E-2</c:v>
                </c:pt>
                <c:pt idx="399">
                  <c:v>1.0604406890840967E-2</c:v>
                </c:pt>
                <c:pt idx="400">
                  <c:v>1.0604406890840967E-2</c:v>
                </c:pt>
                <c:pt idx="401">
                  <c:v>1.0604406890840967E-2</c:v>
                </c:pt>
                <c:pt idx="402">
                  <c:v>1.0604406890840967E-2</c:v>
                </c:pt>
                <c:pt idx="403">
                  <c:v>1.0604406890840967E-2</c:v>
                </c:pt>
                <c:pt idx="404">
                  <c:v>1.0604406890840967E-2</c:v>
                </c:pt>
                <c:pt idx="405">
                  <c:v>1.0604406890840967E-2</c:v>
                </c:pt>
                <c:pt idx="406">
                  <c:v>1.0604406890840967E-2</c:v>
                </c:pt>
                <c:pt idx="407">
                  <c:v>1.0604406890840967E-2</c:v>
                </c:pt>
                <c:pt idx="408">
                  <c:v>1.0604406890840967E-2</c:v>
                </c:pt>
                <c:pt idx="409">
                  <c:v>1.0604406890840967E-2</c:v>
                </c:pt>
                <c:pt idx="410">
                  <c:v>1.0604406890840967E-2</c:v>
                </c:pt>
                <c:pt idx="411">
                  <c:v>1.0604406890840967E-2</c:v>
                </c:pt>
                <c:pt idx="412">
                  <c:v>1.0604406890840967E-2</c:v>
                </c:pt>
                <c:pt idx="413">
                  <c:v>1.0604406890840967E-2</c:v>
                </c:pt>
                <c:pt idx="414">
                  <c:v>1.0604406890840967E-2</c:v>
                </c:pt>
                <c:pt idx="415">
                  <c:v>1.0604406890840967E-2</c:v>
                </c:pt>
                <c:pt idx="416">
                  <c:v>1.0604406890840967E-2</c:v>
                </c:pt>
                <c:pt idx="417">
                  <c:v>1.0604406890840967E-2</c:v>
                </c:pt>
                <c:pt idx="418">
                  <c:v>1.0604406890840967E-2</c:v>
                </c:pt>
                <c:pt idx="419">
                  <c:v>1.0604406890840967E-2</c:v>
                </c:pt>
                <c:pt idx="420">
                  <c:v>1.0604406890840967E-2</c:v>
                </c:pt>
                <c:pt idx="421">
                  <c:v>1.0604406890840967E-2</c:v>
                </c:pt>
                <c:pt idx="422">
                  <c:v>1.0604406890840967E-2</c:v>
                </c:pt>
                <c:pt idx="423">
                  <c:v>1.0604406890840967E-2</c:v>
                </c:pt>
                <c:pt idx="424">
                  <c:v>1.0604406890840967E-2</c:v>
                </c:pt>
                <c:pt idx="425">
                  <c:v>1.0604406890840967E-2</c:v>
                </c:pt>
                <c:pt idx="426">
                  <c:v>1.0604406890840967E-2</c:v>
                </c:pt>
                <c:pt idx="427">
                  <c:v>1.0604406890840967E-2</c:v>
                </c:pt>
                <c:pt idx="428">
                  <c:v>1.0604406890840967E-2</c:v>
                </c:pt>
                <c:pt idx="429">
                  <c:v>1.0604406890840967E-2</c:v>
                </c:pt>
                <c:pt idx="430">
                  <c:v>1.0604406890840967E-2</c:v>
                </c:pt>
                <c:pt idx="431">
                  <c:v>1.0604406890840967E-2</c:v>
                </c:pt>
                <c:pt idx="432">
                  <c:v>1.0604406890840967E-2</c:v>
                </c:pt>
                <c:pt idx="433">
                  <c:v>1.0604406890840967E-2</c:v>
                </c:pt>
                <c:pt idx="434">
                  <c:v>1.0604406890840967E-2</c:v>
                </c:pt>
                <c:pt idx="435">
                  <c:v>1.0604406890840967E-2</c:v>
                </c:pt>
                <c:pt idx="436">
                  <c:v>1.0604406890840967E-2</c:v>
                </c:pt>
                <c:pt idx="437">
                  <c:v>1.0604406890840967E-2</c:v>
                </c:pt>
                <c:pt idx="438">
                  <c:v>1.0604406890840967E-2</c:v>
                </c:pt>
                <c:pt idx="439">
                  <c:v>1.0604406890840967E-2</c:v>
                </c:pt>
                <c:pt idx="440">
                  <c:v>1.0604406890840967E-2</c:v>
                </c:pt>
                <c:pt idx="441">
                  <c:v>1.0604406890840967E-2</c:v>
                </c:pt>
                <c:pt idx="442">
                  <c:v>1.0604406890840967E-2</c:v>
                </c:pt>
                <c:pt idx="443">
                  <c:v>1.0604406890840967E-2</c:v>
                </c:pt>
                <c:pt idx="444">
                  <c:v>1.0604406890840967E-2</c:v>
                </c:pt>
                <c:pt idx="445">
                  <c:v>1.0604406890840967E-2</c:v>
                </c:pt>
                <c:pt idx="446">
                  <c:v>1.0604406890840967E-2</c:v>
                </c:pt>
                <c:pt idx="447">
                  <c:v>1.0604406890840967E-2</c:v>
                </c:pt>
                <c:pt idx="448">
                  <c:v>1.0604406890840967E-2</c:v>
                </c:pt>
                <c:pt idx="449">
                  <c:v>1.0604406890840967E-2</c:v>
                </c:pt>
                <c:pt idx="450">
                  <c:v>1.0604406890840967E-2</c:v>
                </c:pt>
                <c:pt idx="451">
                  <c:v>1.0604406890840967E-2</c:v>
                </c:pt>
                <c:pt idx="452">
                  <c:v>1.0604406890840967E-2</c:v>
                </c:pt>
                <c:pt idx="453">
                  <c:v>1.0604406890840967E-2</c:v>
                </c:pt>
                <c:pt idx="454">
                  <c:v>1.0604406890840967E-2</c:v>
                </c:pt>
                <c:pt idx="455">
                  <c:v>1.0604406890840967E-2</c:v>
                </c:pt>
                <c:pt idx="456">
                  <c:v>1.0604406890840967E-2</c:v>
                </c:pt>
                <c:pt idx="457">
                  <c:v>1.0604406890840967E-2</c:v>
                </c:pt>
                <c:pt idx="458">
                  <c:v>1.0604406890840967E-2</c:v>
                </c:pt>
                <c:pt idx="459">
                  <c:v>1.0604406890840967E-2</c:v>
                </c:pt>
                <c:pt idx="460">
                  <c:v>1.0604406890840967E-2</c:v>
                </c:pt>
                <c:pt idx="461">
                  <c:v>1.0604406890840967E-2</c:v>
                </c:pt>
                <c:pt idx="462">
                  <c:v>1.0604406890840967E-2</c:v>
                </c:pt>
                <c:pt idx="463">
                  <c:v>1.0604406890840967E-2</c:v>
                </c:pt>
                <c:pt idx="464">
                  <c:v>1.0604406890840967E-2</c:v>
                </c:pt>
                <c:pt idx="465">
                  <c:v>1.0604406890840967E-2</c:v>
                </c:pt>
                <c:pt idx="466">
                  <c:v>1.0604406890840967E-2</c:v>
                </c:pt>
                <c:pt idx="467">
                  <c:v>1.0604406890840967E-2</c:v>
                </c:pt>
                <c:pt idx="468">
                  <c:v>1.0604406890840967E-2</c:v>
                </c:pt>
                <c:pt idx="469">
                  <c:v>1.0604406890840967E-2</c:v>
                </c:pt>
                <c:pt idx="470">
                  <c:v>1.0604406890840967E-2</c:v>
                </c:pt>
                <c:pt idx="471">
                  <c:v>1.0604406890840967E-2</c:v>
                </c:pt>
                <c:pt idx="472">
                  <c:v>1.0604406890840967E-2</c:v>
                </c:pt>
                <c:pt idx="473">
                  <c:v>1.0604406890840967E-2</c:v>
                </c:pt>
                <c:pt idx="474">
                  <c:v>1.0604406890840967E-2</c:v>
                </c:pt>
                <c:pt idx="475">
                  <c:v>1.0604406890840967E-2</c:v>
                </c:pt>
                <c:pt idx="476">
                  <c:v>1.0604406890840967E-2</c:v>
                </c:pt>
                <c:pt idx="477">
                  <c:v>1.0604406890840967E-2</c:v>
                </c:pt>
                <c:pt idx="478">
                  <c:v>1.0604406890840967E-2</c:v>
                </c:pt>
                <c:pt idx="479">
                  <c:v>1.0604406890840967E-2</c:v>
                </c:pt>
                <c:pt idx="480">
                  <c:v>1.0604406890840967E-2</c:v>
                </c:pt>
                <c:pt idx="481">
                  <c:v>1.0604406890840967E-2</c:v>
                </c:pt>
                <c:pt idx="482">
                  <c:v>1.0604406890840967E-2</c:v>
                </c:pt>
                <c:pt idx="483">
                  <c:v>1.0604406890840967E-2</c:v>
                </c:pt>
                <c:pt idx="484">
                  <c:v>1.0604406890840967E-2</c:v>
                </c:pt>
                <c:pt idx="485">
                  <c:v>1.0604406890840967E-2</c:v>
                </c:pt>
                <c:pt idx="486">
                  <c:v>1.0604406890840967E-2</c:v>
                </c:pt>
                <c:pt idx="487">
                  <c:v>1.0604406890840967E-2</c:v>
                </c:pt>
                <c:pt idx="488">
                  <c:v>1.0604406890840967E-2</c:v>
                </c:pt>
                <c:pt idx="489">
                  <c:v>1.0604406890840967E-2</c:v>
                </c:pt>
                <c:pt idx="490">
                  <c:v>1.0604406890840967E-2</c:v>
                </c:pt>
                <c:pt idx="491">
                  <c:v>1.0604406890840967E-2</c:v>
                </c:pt>
                <c:pt idx="492">
                  <c:v>1.0604406890840967E-2</c:v>
                </c:pt>
                <c:pt idx="493">
                  <c:v>1.0604406890840967E-2</c:v>
                </c:pt>
                <c:pt idx="494">
                  <c:v>1.0604406890840967E-2</c:v>
                </c:pt>
                <c:pt idx="495">
                  <c:v>1.0604406890840967E-2</c:v>
                </c:pt>
                <c:pt idx="496">
                  <c:v>1.0604406890840967E-2</c:v>
                </c:pt>
                <c:pt idx="497">
                  <c:v>1.0604406890840967E-2</c:v>
                </c:pt>
                <c:pt idx="498">
                  <c:v>1.0604406890840967E-2</c:v>
                </c:pt>
                <c:pt idx="499">
                  <c:v>1.0604406890840967E-2</c:v>
                </c:pt>
                <c:pt idx="500">
                  <c:v>1.0604406890840967E-2</c:v>
                </c:pt>
                <c:pt idx="501">
                  <c:v>1.0604406890840967E-2</c:v>
                </c:pt>
                <c:pt idx="502">
                  <c:v>1.0604406890840967E-2</c:v>
                </c:pt>
                <c:pt idx="503">
                  <c:v>1.0604406890840967E-2</c:v>
                </c:pt>
                <c:pt idx="504">
                  <c:v>1.0604406890840967E-2</c:v>
                </c:pt>
                <c:pt idx="505">
                  <c:v>1.0604406890840967E-2</c:v>
                </c:pt>
                <c:pt idx="506">
                  <c:v>1.0604406890840967E-2</c:v>
                </c:pt>
                <c:pt idx="507">
                  <c:v>1.0604406890840967E-2</c:v>
                </c:pt>
                <c:pt idx="508">
                  <c:v>1.0604406890840967E-2</c:v>
                </c:pt>
                <c:pt idx="509">
                  <c:v>1.0604406890840967E-2</c:v>
                </c:pt>
                <c:pt idx="510">
                  <c:v>1.0604406890840967E-2</c:v>
                </c:pt>
                <c:pt idx="511">
                  <c:v>1.0604406890840967E-2</c:v>
                </c:pt>
                <c:pt idx="512">
                  <c:v>1.0604406890840967E-2</c:v>
                </c:pt>
                <c:pt idx="513">
                  <c:v>1.0604406890840967E-2</c:v>
                </c:pt>
                <c:pt idx="514">
                  <c:v>1.0604406890840967E-2</c:v>
                </c:pt>
                <c:pt idx="515">
                  <c:v>1.0604406890840967E-2</c:v>
                </c:pt>
                <c:pt idx="516">
                  <c:v>1.0604406890840967E-2</c:v>
                </c:pt>
                <c:pt idx="517">
                  <c:v>1.0604406890840967E-2</c:v>
                </c:pt>
                <c:pt idx="518">
                  <c:v>1.0604406890840967E-2</c:v>
                </c:pt>
                <c:pt idx="519">
                  <c:v>1.0604406890840967E-2</c:v>
                </c:pt>
                <c:pt idx="520">
                  <c:v>1.0604406890840967E-2</c:v>
                </c:pt>
                <c:pt idx="521">
                  <c:v>1.0604406890840967E-2</c:v>
                </c:pt>
                <c:pt idx="522">
                  <c:v>1.0604406890840967E-2</c:v>
                </c:pt>
                <c:pt idx="523">
                  <c:v>1.0604406890840967E-2</c:v>
                </c:pt>
                <c:pt idx="524">
                  <c:v>1.0604406890840967E-2</c:v>
                </c:pt>
                <c:pt idx="525">
                  <c:v>1.0604406890840967E-2</c:v>
                </c:pt>
                <c:pt idx="526">
                  <c:v>1.0604406890840967E-2</c:v>
                </c:pt>
                <c:pt idx="527">
                  <c:v>1.0604406890840967E-2</c:v>
                </c:pt>
                <c:pt idx="528">
                  <c:v>1.0604406890840967E-2</c:v>
                </c:pt>
                <c:pt idx="529">
                  <c:v>1.0604406890840967E-2</c:v>
                </c:pt>
                <c:pt idx="530">
                  <c:v>1.0604406890840967E-2</c:v>
                </c:pt>
                <c:pt idx="531">
                  <c:v>1.0604406890840967E-2</c:v>
                </c:pt>
                <c:pt idx="532">
                  <c:v>1.0604406890840967E-2</c:v>
                </c:pt>
                <c:pt idx="533">
                  <c:v>1.0604406890840967E-2</c:v>
                </c:pt>
                <c:pt idx="534">
                  <c:v>1.0604406890840967E-2</c:v>
                </c:pt>
                <c:pt idx="535">
                  <c:v>1.0604406890840967E-2</c:v>
                </c:pt>
                <c:pt idx="536">
                  <c:v>1.0604406890840967E-2</c:v>
                </c:pt>
                <c:pt idx="537">
                  <c:v>1.0604406890840967E-2</c:v>
                </c:pt>
                <c:pt idx="538">
                  <c:v>1.0604406890840967E-2</c:v>
                </c:pt>
                <c:pt idx="539">
                  <c:v>1.0604406890840967E-2</c:v>
                </c:pt>
                <c:pt idx="540">
                  <c:v>1.0604406890840967E-2</c:v>
                </c:pt>
                <c:pt idx="541">
                  <c:v>1.0604406890840967E-2</c:v>
                </c:pt>
                <c:pt idx="542">
                  <c:v>1.0604406890840967E-2</c:v>
                </c:pt>
                <c:pt idx="543">
                  <c:v>1.0604406890840967E-2</c:v>
                </c:pt>
                <c:pt idx="544">
                  <c:v>1.0604406890840967E-2</c:v>
                </c:pt>
                <c:pt idx="545">
                  <c:v>1.0604406890840967E-2</c:v>
                </c:pt>
                <c:pt idx="546">
                  <c:v>1.0604406890840967E-2</c:v>
                </c:pt>
                <c:pt idx="547">
                  <c:v>1.0604406890840967E-2</c:v>
                </c:pt>
                <c:pt idx="548">
                  <c:v>1.0604406890840967E-2</c:v>
                </c:pt>
                <c:pt idx="549">
                  <c:v>1.0604406890840967E-2</c:v>
                </c:pt>
                <c:pt idx="550">
                  <c:v>1.0604406890840967E-2</c:v>
                </c:pt>
                <c:pt idx="551">
                  <c:v>1.0604406890840967E-2</c:v>
                </c:pt>
                <c:pt idx="552">
                  <c:v>1.0604406890840967E-2</c:v>
                </c:pt>
                <c:pt idx="553">
                  <c:v>1.0604406890840967E-2</c:v>
                </c:pt>
                <c:pt idx="554">
                  <c:v>1.0604406890840967E-2</c:v>
                </c:pt>
                <c:pt idx="555">
                  <c:v>1.0604406890840967E-2</c:v>
                </c:pt>
                <c:pt idx="556">
                  <c:v>1.0604406890840967E-2</c:v>
                </c:pt>
                <c:pt idx="557">
                  <c:v>1.0604406890840967E-2</c:v>
                </c:pt>
                <c:pt idx="558">
                  <c:v>1.0604406890840967E-2</c:v>
                </c:pt>
                <c:pt idx="559">
                  <c:v>1.0604406890840967E-2</c:v>
                </c:pt>
                <c:pt idx="560">
                  <c:v>1.0604406890840967E-2</c:v>
                </c:pt>
                <c:pt idx="561">
                  <c:v>1.0604406890840967E-2</c:v>
                </c:pt>
                <c:pt idx="562">
                  <c:v>1.0604406890840967E-2</c:v>
                </c:pt>
                <c:pt idx="563">
                  <c:v>1.0604406890840967E-2</c:v>
                </c:pt>
                <c:pt idx="564">
                  <c:v>1.0604406890840967E-2</c:v>
                </c:pt>
                <c:pt idx="565">
                  <c:v>1.0604406890840967E-2</c:v>
                </c:pt>
                <c:pt idx="566">
                  <c:v>1.0604406890840967E-2</c:v>
                </c:pt>
                <c:pt idx="567">
                  <c:v>1.0604406890840967E-2</c:v>
                </c:pt>
                <c:pt idx="568">
                  <c:v>1.0604406890840967E-2</c:v>
                </c:pt>
                <c:pt idx="569">
                  <c:v>1.0604406890840967E-2</c:v>
                </c:pt>
                <c:pt idx="570">
                  <c:v>1.0604406890840967E-2</c:v>
                </c:pt>
                <c:pt idx="571">
                  <c:v>1.0604406890840967E-2</c:v>
                </c:pt>
                <c:pt idx="572">
                  <c:v>1.0604406890840967E-2</c:v>
                </c:pt>
                <c:pt idx="573">
                  <c:v>1.0604406890840967E-2</c:v>
                </c:pt>
                <c:pt idx="574">
                  <c:v>1.0604406890840967E-2</c:v>
                </c:pt>
                <c:pt idx="575">
                  <c:v>1.0604406890840967E-2</c:v>
                </c:pt>
                <c:pt idx="576">
                  <c:v>1.0604406890840967E-2</c:v>
                </c:pt>
                <c:pt idx="577">
                  <c:v>1.0604406890840967E-2</c:v>
                </c:pt>
                <c:pt idx="578">
                  <c:v>1.0604406890840967E-2</c:v>
                </c:pt>
                <c:pt idx="579">
                  <c:v>1.0604406890840967E-2</c:v>
                </c:pt>
                <c:pt idx="580">
                  <c:v>1.0604406890840967E-2</c:v>
                </c:pt>
                <c:pt idx="581">
                  <c:v>1.0604406890840967E-2</c:v>
                </c:pt>
                <c:pt idx="582">
                  <c:v>1.0604406890840967E-2</c:v>
                </c:pt>
                <c:pt idx="583">
                  <c:v>1.0604406890840967E-2</c:v>
                </c:pt>
                <c:pt idx="584">
                  <c:v>1.0604406890840967E-2</c:v>
                </c:pt>
                <c:pt idx="585">
                  <c:v>1.0604406890840967E-2</c:v>
                </c:pt>
                <c:pt idx="586">
                  <c:v>1.0604406890840967E-2</c:v>
                </c:pt>
                <c:pt idx="587">
                  <c:v>1.0604406890840967E-2</c:v>
                </c:pt>
                <c:pt idx="588">
                  <c:v>1.0604406890840967E-2</c:v>
                </c:pt>
                <c:pt idx="589">
                  <c:v>1.0604406890840967E-2</c:v>
                </c:pt>
                <c:pt idx="590">
                  <c:v>1.0604406890840967E-2</c:v>
                </c:pt>
                <c:pt idx="591">
                  <c:v>1.0604406890840967E-2</c:v>
                </c:pt>
                <c:pt idx="592">
                  <c:v>1.0604406890840967E-2</c:v>
                </c:pt>
                <c:pt idx="593">
                  <c:v>1.0604406890840967E-2</c:v>
                </c:pt>
                <c:pt idx="594">
                  <c:v>1.0604406890840967E-2</c:v>
                </c:pt>
                <c:pt idx="595">
                  <c:v>1.0604406890840967E-2</c:v>
                </c:pt>
                <c:pt idx="596">
                  <c:v>1.0604406890840967E-2</c:v>
                </c:pt>
                <c:pt idx="597">
                  <c:v>1.0604406890840967E-2</c:v>
                </c:pt>
                <c:pt idx="598">
                  <c:v>1.0604406890840967E-2</c:v>
                </c:pt>
                <c:pt idx="599">
                  <c:v>1.0604406890840967E-2</c:v>
                </c:pt>
                <c:pt idx="600">
                  <c:v>1.0604406890840967E-2</c:v>
                </c:pt>
                <c:pt idx="601">
                  <c:v>1.0604406890840967E-2</c:v>
                </c:pt>
                <c:pt idx="602">
                  <c:v>1.0604406890840967E-2</c:v>
                </c:pt>
                <c:pt idx="603">
                  <c:v>1.0604406890840967E-2</c:v>
                </c:pt>
                <c:pt idx="604">
                  <c:v>1.0604406890840967E-2</c:v>
                </c:pt>
                <c:pt idx="605">
                  <c:v>1.0604406890840967E-2</c:v>
                </c:pt>
                <c:pt idx="606">
                  <c:v>1.0604406890840967E-2</c:v>
                </c:pt>
                <c:pt idx="607">
                  <c:v>1.0604406890840967E-2</c:v>
                </c:pt>
                <c:pt idx="608">
                  <c:v>1.0604406890840967E-2</c:v>
                </c:pt>
                <c:pt idx="609">
                  <c:v>1.0604406890840967E-2</c:v>
                </c:pt>
                <c:pt idx="610">
                  <c:v>1.0604406890840967E-2</c:v>
                </c:pt>
                <c:pt idx="611">
                  <c:v>1.0604406890840967E-2</c:v>
                </c:pt>
                <c:pt idx="612">
                  <c:v>1.0604406890840967E-2</c:v>
                </c:pt>
                <c:pt idx="613">
                  <c:v>1.0604406890840967E-2</c:v>
                </c:pt>
                <c:pt idx="614">
                  <c:v>1.0604406890840967E-2</c:v>
                </c:pt>
                <c:pt idx="615">
                  <c:v>1.0604406890840967E-2</c:v>
                </c:pt>
                <c:pt idx="616">
                  <c:v>1.0604406890840967E-2</c:v>
                </c:pt>
                <c:pt idx="617">
                  <c:v>1.0604406890840967E-2</c:v>
                </c:pt>
                <c:pt idx="618">
                  <c:v>1.0604406890840967E-2</c:v>
                </c:pt>
                <c:pt idx="619">
                  <c:v>1.0604406890840967E-2</c:v>
                </c:pt>
                <c:pt idx="620">
                  <c:v>1.0604406890840967E-2</c:v>
                </c:pt>
                <c:pt idx="621">
                  <c:v>1.0604406890840967E-2</c:v>
                </c:pt>
                <c:pt idx="622">
                  <c:v>1.0604406890840967E-2</c:v>
                </c:pt>
                <c:pt idx="623">
                  <c:v>1.0604406890840967E-2</c:v>
                </c:pt>
                <c:pt idx="624">
                  <c:v>1.0604406890840967E-2</c:v>
                </c:pt>
                <c:pt idx="625">
                  <c:v>1.0604406890840967E-2</c:v>
                </c:pt>
                <c:pt idx="626">
                  <c:v>1.0604406890840967E-2</c:v>
                </c:pt>
                <c:pt idx="627">
                  <c:v>1.0604406890840967E-2</c:v>
                </c:pt>
                <c:pt idx="628">
                  <c:v>1.0604406890840967E-2</c:v>
                </c:pt>
                <c:pt idx="629">
                  <c:v>1.0604406890840967E-2</c:v>
                </c:pt>
                <c:pt idx="630">
                  <c:v>1.0604406890840967E-2</c:v>
                </c:pt>
                <c:pt idx="631">
                  <c:v>1.0604406890840967E-2</c:v>
                </c:pt>
                <c:pt idx="632">
                  <c:v>1.0604406890840967E-2</c:v>
                </c:pt>
                <c:pt idx="633">
                  <c:v>1.0604406890840967E-2</c:v>
                </c:pt>
                <c:pt idx="634">
                  <c:v>1.0604406890840967E-2</c:v>
                </c:pt>
                <c:pt idx="635">
                  <c:v>1.0604406890840967E-2</c:v>
                </c:pt>
                <c:pt idx="636">
                  <c:v>1.0604406890840967E-2</c:v>
                </c:pt>
                <c:pt idx="637">
                  <c:v>1.0604406890840967E-2</c:v>
                </c:pt>
                <c:pt idx="638">
                  <c:v>1.0604406890840967E-2</c:v>
                </c:pt>
                <c:pt idx="639">
                  <c:v>1.0604406890840967E-2</c:v>
                </c:pt>
                <c:pt idx="640">
                  <c:v>1.0604406890840967E-2</c:v>
                </c:pt>
                <c:pt idx="641">
                  <c:v>1.0604406890840967E-2</c:v>
                </c:pt>
                <c:pt idx="642">
                  <c:v>1.0604406890840967E-2</c:v>
                </c:pt>
                <c:pt idx="643">
                  <c:v>1.0604406890840967E-2</c:v>
                </c:pt>
                <c:pt idx="644">
                  <c:v>1.0604406890840967E-2</c:v>
                </c:pt>
                <c:pt idx="645">
                  <c:v>1.0604406890840967E-2</c:v>
                </c:pt>
                <c:pt idx="646">
                  <c:v>1.0604406890840967E-2</c:v>
                </c:pt>
                <c:pt idx="647">
                  <c:v>1.0604406890840967E-2</c:v>
                </c:pt>
                <c:pt idx="648">
                  <c:v>1.0604406890840967E-2</c:v>
                </c:pt>
                <c:pt idx="649">
                  <c:v>1.0604406890840967E-2</c:v>
                </c:pt>
                <c:pt idx="650">
                  <c:v>1.0604406890840967E-2</c:v>
                </c:pt>
                <c:pt idx="651">
                  <c:v>1.0604406890840967E-2</c:v>
                </c:pt>
                <c:pt idx="652">
                  <c:v>1.0604406890840967E-2</c:v>
                </c:pt>
                <c:pt idx="653">
                  <c:v>1.0604406890840967E-2</c:v>
                </c:pt>
                <c:pt idx="654">
                  <c:v>1.0604406890840967E-2</c:v>
                </c:pt>
                <c:pt idx="655">
                  <c:v>1.0604406890840967E-2</c:v>
                </c:pt>
                <c:pt idx="656">
                  <c:v>1.0604406890840967E-2</c:v>
                </c:pt>
                <c:pt idx="657">
                  <c:v>1.0604406890840967E-2</c:v>
                </c:pt>
                <c:pt idx="658">
                  <c:v>1.0604406890840967E-2</c:v>
                </c:pt>
                <c:pt idx="659">
                  <c:v>1.0604406890840967E-2</c:v>
                </c:pt>
                <c:pt idx="660">
                  <c:v>1.0604406890840967E-2</c:v>
                </c:pt>
                <c:pt idx="661">
                  <c:v>1.0604406890840967E-2</c:v>
                </c:pt>
                <c:pt idx="662">
                  <c:v>1.0604406890840967E-2</c:v>
                </c:pt>
                <c:pt idx="663">
                  <c:v>1.0604406890840967E-2</c:v>
                </c:pt>
                <c:pt idx="664">
                  <c:v>1.0604406890840967E-2</c:v>
                </c:pt>
                <c:pt idx="665">
                  <c:v>1.0604406890840967E-2</c:v>
                </c:pt>
                <c:pt idx="666">
                  <c:v>1.0604406890840967E-2</c:v>
                </c:pt>
                <c:pt idx="667">
                  <c:v>1.0604406890840967E-2</c:v>
                </c:pt>
                <c:pt idx="668">
                  <c:v>1.0604406890840967E-2</c:v>
                </c:pt>
                <c:pt idx="669">
                  <c:v>1.0604406890840967E-2</c:v>
                </c:pt>
                <c:pt idx="670">
                  <c:v>1.0604406890840967E-2</c:v>
                </c:pt>
                <c:pt idx="671">
                  <c:v>1.0604406890840967E-2</c:v>
                </c:pt>
                <c:pt idx="672">
                  <c:v>1.0604406890840967E-2</c:v>
                </c:pt>
                <c:pt idx="673">
                  <c:v>1.0604406890840967E-2</c:v>
                </c:pt>
                <c:pt idx="674">
                  <c:v>1.0604406890840967E-2</c:v>
                </c:pt>
                <c:pt idx="675">
                  <c:v>1.0604406890840967E-2</c:v>
                </c:pt>
                <c:pt idx="676">
                  <c:v>1.0604406890840967E-2</c:v>
                </c:pt>
                <c:pt idx="677">
                  <c:v>1.0604406890840967E-2</c:v>
                </c:pt>
                <c:pt idx="678">
                  <c:v>1.0604406890840967E-2</c:v>
                </c:pt>
                <c:pt idx="679">
                  <c:v>1.0604406890840967E-2</c:v>
                </c:pt>
                <c:pt idx="680">
                  <c:v>1.0604406890840967E-2</c:v>
                </c:pt>
                <c:pt idx="681">
                  <c:v>1.0604406890840967E-2</c:v>
                </c:pt>
                <c:pt idx="682">
                  <c:v>1.0604406890840967E-2</c:v>
                </c:pt>
                <c:pt idx="683">
                  <c:v>1.0604406890840967E-2</c:v>
                </c:pt>
                <c:pt idx="684">
                  <c:v>1.0604406890840967E-2</c:v>
                </c:pt>
                <c:pt idx="685">
                  <c:v>1.0604406890840967E-2</c:v>
                </c:pt>
                <c:pt idx="686">
                  <c:v>1.0604406890840967E-2</c:v>
                </c:pt>
                <c:pt idx="687">
                  <c:v>1.0604406890840967E-2</c:v>
                </c:pt>
                <c:pt idx="688">
                  <c:v>1.0604406890840967E-2</c:v>
                </c:pt>
                <c:pt idx="689">
                  <c:v>1.0604406890840967E-2</c:v>
                </c:pt>
                <c:pt idx="690">
                  <c:v>1.0604406890840967E-2</c:v>
                </c:pt>
                <c:pt idx="691">
                  <c:v>1.0604406890840967E-2</c:v>
                </c:pt>
                <c:pt idx="692">
                  <c:v>1.0604406890840967E-2</c:v>
                </c:pt>
                <c:pt idx="693">
                  <c:v>1.0604406890840967E-2</c:v>
                </c:pt>
                <c:pt idx="694">
                  <c:v>1.0604406890840967E-2</c:v>
                </c:pt>
                <c:pt idx="695">
                  <c:v>1.0604406890840967E-2</c:v>
                </c:pt>
                <c:pt idx="696">
                  <c:v>1.0604406890840967E-2</c:v>
                </c:pt>
                <c:pt idx="697">
                  <c:v>1.0604406890840967E-2</c:v>
                </c:pt>
                <c:pt idx="698">
                  <c:v>1.0604406890840967E-2</c:v>
                </c:pt>
                <c:pt idx="699">
                  <c:v>1.0604406890840967E-2</c:v>
                </c:pt>
                <c:pt idx="700">
                  <c:v>1.0604406890840967E-2</c:v>
                </c:pt>
                <c:pt idx="701">
                  <c:v>1.0604406890840967E-2</c:v>
                </c:pt>
                <c:pt idx="702">
                  <c:v>1.0604406890840967E-2</c:v>
                </c:pt>
                <c:pt idx="703">
                  <c:v>1.0604406890840967E-2</c:v>
                </c:pt>
                <c:pt idx="704">
                  <c:v>1.0604406890840967E-2</c:v>
                </c:pt>
                <c:pt idx="705">
                  <c:v>1.0604406890840967E-2</c:v>
                </c:pt>
                <c:pt idx="706">
                  <c:v>1.0604406890840967E-2</c:v>
                </c:pt>
                <c:pt idx="707">
                  <c:v>1.0604406890840967E-2</c:v>
                </c:pt>
                <c:pt idx="708">
                  <c:v>1.0604406890840967E-2</c:v>
                </c:pt>
                <c:pt idx="709">
                  <c:v>1.0604406890840967E-2</c:v>
                </c:pt>
                <c:pt idx="710">
                  <c:v>1.0604406890840967E-2</c:v>
                </c:pt>
                <c:pt idx="711">
                  <c:v>1.0604406890840967E-2</c:v>
                </c:pt>
                <c:pt idx="712">
                  <c:v>1.0604406890840967E-2</c:v>
                </c:pt>
                <c:pt idx="713">
                  <c:v>1.0604406890840967E-2</c:v>
                </c:pt>
                <c:pt idx="714">
                  <c:v>1.0604406890840967E-2</c:v>
                </c:pt>
                <c:pt idx="715">
                  <c:v>1.0604406890840967E-2</c:v>
                </c:pt>
                <c:pt idx="716">
                  <c:v>1.0604406890840967E-2</c:v>
                </c:pt>
                <c:pt idx="717">
                  <c:v>1.0604406890840967E-2</c:v>
                </c:pt>
                <c:pt idx="718">
                  <c:v>1.0604406890840967E-2</c:v>
                </c:pt>
                <c:pt idx="719">
                  <c:v>1.0604406890840967E-2</c:v>
                </c:pt>
                <c:pt idx="720">
                  <c:v>1.0604406890840967E-2</c:v>
                </c:pt>
                <c:pt idx="721">
                  <c:v>1.0604406890840967E-2</c:v>
                </c:pt>
                <c:pt idx="722">
                  <c:v>1.0604406890840967E-2</c:v>
                </c:pt>
                <c:pt idx="723">
                  <c:v>1.0604406890840967E-2</c:v>
                </c:pt>
                <c:pt idx="724">
                  <c:v>1.0604406890840967E-2</c:v>
                </c:pt>
                <c:pt idx="725">
                  <c:v>1.0604406890840967E-2</c:v>
                </c:pt>
                <c:pt idx="726">
                  <c:v>1.0604406890840967E-2</c:v>
                </c:pt>
                <c:pt idx="727">
                  <c:v>1.0604406890840967E-2</c:v>
                </c:pt>
                <c:pt idx="728">
                  <c:v>1.0604406890840967E-2</c:v>
                </c:pt>
                <c:pt idx="729">
                  <c:v>1.0604406890840967E-2</c:v>
                </c:pt>
                <c:pt idx="730">
                  <c:v>1.0604406890840967E-2</c:v>
                </c:pt>
                <c:pt idx="731">
                  <c:v>1.0604406890840967E-2</c:v>
                </c:pt>
                <c:pt idx="732">
                  <c:v>1.0604406890840967E-2</c:v>
                </c:pt>
                <c:pt idx="733">
                  <c:v>1.0604406890840967E-2</c:v>
                </c:pt>
                <c:pt idx="734">
                  <c:v>1.0604406890840967E-2</c:v>
                </c:pt>
                <c:pt idx="735">
                  <c:v>1.0604406890840967E-2</c:v>
                </c:pt>
                <c:pt idx="736">
                  <c:v>1.0604406890840967E-2</c:v>
                </c:pt>
                <c:pt idx="737">
                  <c:v>1.0604406890840967E-2</c:v>
                </c:pt>
                <c:pt idx="738">
                  <c:v>1.0604406890840967E-2</c:v>
                </c:pt>
                <c:pt idx="739">
                  <c:v>1.0604406890840967E-2</c:v>
                </c:pt>
                <c:pt idx="740">
                  <c:v>1.0604406890840967E-2</c:v>
                </c:pt>
                <c:pt idx="741">
                  <c:v>1.0604406890840967E-2</c:v>
                </c:pt>
                <c:pt idx="742">
                  <c:v>1.0604406890840967E-2</c:v>
                </c:pt>
                <c:pt idx="743">
                  <c:v>1.0604406890840967E-2</c:v>
                </c:pt>
                <c:pt idx="744">
                  <c:v>1.0604406890840967E-2</c:v>
                </c:pt>
                <c:pt idx="745">
                  <c:v>1.0604406890840967E-2</c:v>
                </c:pt>
                <c:pt idx="746">
                  <c:v>1.0604406890840967E-2</c:v>
                </c:pt>
                <c:pt idx="747">
                  <c:v>1.0604406890840967E-2</c:v>
                </c:pt>
                <c:pt idx="748">
                  <c:v>1.0604406890840967E-2</c:v>
                </c:pt>
                <c:pt idx="749">
                  <c:v>1.0604406890840967E-2</c:v>
                </c:pt>
                <c:pt idx="750">
                  <c:v>1.0604406890840967E-2</c:v>
                </c:pt>
                <c:pt idx="751">
                  <c:v>1.0604406890840967E-2</c:v>
                </c:pt>
                <c:pt idx="752">
                  <c:v>1.0604406890840967E-2</c:v>
                </c:pt>
                <c:pt idx="753">
                  <c:v>1.0604406890840967E-2</c:v>
                </c:pt>
                <c:pt idx="754">
                  <c:v>1.0604406890840967E-2</c:v>
                </c:pt>
                <c:pt idx="755">
                  <c:v>1.0604406890840967E-2</c:v>
                </c:pt>
                <c:pt idx="756">
                  <c:v>1.0604406890840967E-2</c:v>
                </c:pt>
                <c:pt idx="757">
                  <c:v>1.0604406890840967E-2</c:v>
                </c:pt>
                <c:pt idx="758">
                  <c:v>1.0604406890840967E-2</c:v>
                </c:pt>
                <c:pt idx="759">
                  <c:v>1.0604406890840967E-2</c:v>
                </c:pt>
                <c:pt idx="760">
                  <c:v>1.0604406890840967E-2</c:v>
                </c:pt>
                <c:pt idx="761">
                  <c:v>1.0604406890840967E-2</c:v>
                </c:pt>
                <c:pt idx="762">
                  <c:v>1.0604406890840967E-2</c:v>
                </c:pt>
                <c:pt idx="763">
                  <c:v>1.0604406890840967E-2</c:v>
                </c:pt>
                <c:pt idx="764">
                  <c:v>1.0604406890840967E-2</c:v>
                </c:pt>
                <c:pt idx="765">
                  <c:v>1.0604406890840967E-2</c:v>
                </c:pt>
                <c:pt idx="766">
                  <c:v>1.0604406890840967E-2</c:v>
                </c:pt>
                <c:pt idx="767">
                  <c:v>1.0604406890840967E-2</c:v>
                </c:pt>
                <c:pt idx="768">
                  <c:v>1.0604406890840967E-2</c:v>
                </c:pt>
                <c:pt idx="769">
                  <c:v>1.0604406890840967E-2</c:v>
                </c:pt>
                <c:pt idx="770">
                  <c:v>1.0604406890840967E-2</c:v>
                </c:pt>
                <c:pt idx="771">
                  <c:v>1.0604406890840967E-2</c:v>
                </c:pt>
                <c:pt idx="772">
                  <c:v>1.0604406890840967E-2</c:v>
                </c:pt>
                <c:pt idx="773">
                  <c:v>1.0604406890840967E-2</c:v>
                </c:pt>
                <c:pt idx="774">
                  <c:v>1.0604406890840967E-2</c:v>
                </c:pt>
                <c:pt idx="775">
                  <c:v>1.0604406890840967E-2</c:v>
                </c:pt>
                <c:pt idx="776">
                  <c:v>1.0604406890840967E-2</c:v>
                </c:pt>
                <c:pt idx="777">
                  <c:v>1.0604406890840967E-2</c:v>
                </c:pt>
                <c:pt idx="778">
                  <c:v>1.0604406890840967E-2</c:v>
                </c:pt>
                <c:pt idx="779">
                  <c:v>1.0604406890840967E-2</c:v>
                </c:pt>
                <c:pt idx="780">
                  <c:v>1.0604406890840967E-2</c:v>
                </c:pt>
                <c:pt idx="781">
                  <c:v>1.0604406890840967E-2</c:v>
                </c:pt>
                <c:pt idx="782">
                  <c:v>1.0604406890840967E-2</c:v>
                </c:pt>
                <c:pt idx="783">
                  <c:v>1.0604406890840967E-2</c:v>
                </c:pt>
                <c:pt idx="784">
                  <c:v>1.0604406890840967E-2</c:v>
                </c:pt>
                <c:pt idx="785">
                  <c:v>1.0604406890840967E-2</c:v>
                </c:pt>
                <c:pt idx="786">
                  <c:v>1.0604406890840967E-2</c:v>
                </c:pt>
                <c:pt idx="787">
                  <c:v>1.0604406890840967E-2</c:v>
                </c:pt>
                <c:pt idx="788">
                  <c:v>1.0604406890840967E-2</c:v>
                </c:pt>
                <c:pt idx="789">
                  <c:v>1.0604406890840967E-2</c:v>
                </c:pt>
                <c:pt idx="790">
                  <c:v>1.0604406890840967E-2</c:v>
                </c:pt>
                <c:pt idx="791">
                  <c:v>1.0604406890840967E-2</c:v>
                </c:pt>
                <c:pt idx="792">
                  <c:v>1.0604406890840967E-2</c:v>
                </c:pt>
                <c:pt idx="793">
                  <c:v>1.0604406890840967E-2</c:v>
                </c:pt>
                <c:pt idx="794">
                  <c:v>1.0604406890840967E-2</c:v>
                </c:pt>
                <c:pt idx="795">
                  <c:v>1.0604406890840967E-2</c:v>
                </c:pt>
                <c:pt idx="796">
                  <c:v>1.0604406890840967E-2</c:v>
                </c:pt>
                <c:pt idx="797">
                  <c:v>1.0604406890840967E-2</c:v>
                </c:pt>
                <c:pt idx="798">
                  <c:v>1.0604406890840967E-2</c:v>
                </c:pt>
                <c:pt idx="799">
                  <c:v>1.0604406890840967E-2</c:v>
                </c:pt>
                <c:pt idx="800">
                  <c:v>1.0604406890840967E-2</c:v>
                </c:pt>
                <c:pt idx="801">
                  <c:v>1.0604406890840967E-2</c:v>
                </c:pt>
                <c:pt idx="802">
                  <c:v>1.0604406890840967E-2</c:v>
                </c:pt>
                <c:pt idx="803">
                  <c:v>1.0604406890840967E-2</c:v>
                </c:pt>
                <c:pt idx="804">
                  <c:v>1.0604406890840967E-2</c:v>
                </c:pt>
                <c:pt idx="805">
                  <c:v>1.0604406890840967E-2</c:v>
                </c:pt>
                <c:pt idx="806">
                  <c:v>1.0604406890840967E-2</c:v>
                </c:pt>
                <c:pt idx="807">
                  <c:v>1.0604406890840967E-2</c:v>
                </c:pt>
                <c:pt idx="808">
                  <c:v>1.0604406890840967E-2</c:v>
                </c:pt>
                <c:pt idx="809">
                  <c:v>1.0604406890840967E-2</c:v>
                </c:pt>
                <c:pt idx="810">
                  <c:v>1.0604406890840967E-2</c:v>
                </c:pt>
                <c:pt idx="811">
                  <c:v>1.0604406890840967E-2</c:v>
                </c:pt>
                <c:pt idx="812">
                  <c:v>1.0604406890840967E-2</c:v>
                </c:pt>
                <c:pt idx="813">
                  <c:v>1.0604406890840967E-2</c:v>
                </c:pt>
                <c:pt idx="814">
                  <c:v>1.0604406890840967E-2</c:v>
                </c:pt>
                <c:pt idx="815">
                  <c:v>1.0604406890840967E-2</c:v>
                </c:pt>
                <c:pt idx="816">
                  <c:v>1.0604406890840967E-2</c:v>
                </c:pt>
                <c:pt idx="817">
                  <c:v>1.0604406890840967E-2</c:v>
                </c:pt>
                <c:pt idx="818">
                  <c:v>1.0604406890840967E-2</c:v>
                </c:pt>
                <c:pt idx="819">
                  <c:v>1.0604406890840967E-2</c:v>
                </c:pt>
                <c:pt idx="820">
                  <c:v>1.0604406890840967E-2</c:v>
                </c:pt>
                <c:pt idx="821">
                  <c:v>1.0604406890840967E-2</c:v>
                </c:pt>
                <c:pt idx="822">
                  <c:v>1.0604406890840967E-2</c:v>
                </c:pt>
                <c:pt idx="823">
                  <c:v>1.0604406890840967E-2</c:v>
                </c:pt>
                <c:pt idx="824">
                  <c:v>1.0604406890840967E-2</c:v>
                </c:pt>
                <c:pt idx="825">
                  <c:v>1.0604406890840967E-2</c:v>
                </c:pt>
                <c:pt idx="826">
                  <c:v>1.0604406890840967E-2</c:v>
                </c:pt>
                <c:pt idx="827">
                  <c:v>1.0604406890840967E-2</c:v>
                </c:pt>
                <c:pt idx="828">
                  <c:v>1.0604406890840967E-2</c:v>
                </c:pt>
                <c:pt idx="829">
                  <c:v>1.0604406890840967E-2</c:v>
                </c:pt>
                <c:pt idx="830">
                  <c:v>1.0604406890840967E-2</c:v>
                </c:pt>
                <c:pt idx="831">
                  <c:v>1.0604406890840967E-2</c:v>
                </c:pt>
                <c:pt idx="832">
                  <c:v>1.0604406890840967E-2</c:v>
                </c:pt>
                <c:pt idx="833">
                  <c:v>1.0604406890840967E-2</c:v>
                </c:pt>
                <c:pt idx="834">
                  <c:v>1.0604406890840967E-2</c:v>
                </c:pt>
                <c:pt idx="835">
                  <c:v>1.0604406890840967E-2</c:v>
                </c:pt>
                <c:pt idx="836">
                  <c:v>1.0604406890840967E-2</c:v>
                </c:pt>
                <c:pt idx="837">
                  <c:v>1.0604406890840967E-2</c:v>
                </c:pt>
                <c:pt idx="838">
                  <c:v>1.0604406890840967E-2</c:v>
                </c:pt>
                <c:pt idx="839">
                  <c:v>1.0604406890840967E-2</c:v>
                </c:pt>
                <c:pt idx="840">
                  <c:v>1.0604406890840967E-2</c:v>
                </c:pt>
                <c:pt idx="841">
                  <c:v>1.0604406890840967E-2</c:v>
                </c:pt>
                <c:pt idx="842">
                  <c:v>1.0604406890840967E-2</c:v>
                </c:pt>
                <c:pt idx="843">
                  <c:v>1.0604406890840967E-2</c:v>
                </c:pt>
                <c:pt idx="844">
                  <c:v>1.0604406890840967E-2</c:v>
                </c:pt>
                <c:pt idx="845">
                  <c:v>1.0604406890840967E-2</c:v>
                </c:pt>
                <c:pt idx="846">
                  <c:v>1.0604406890840967E-2</c:v>
                </c:pt>
                <c:pt idx="847">
                  <c:v>1.0604406890840967E-2</c:v>
                </c:pt>
                <c:pt idx="848">
                  <c:v>1.0604406890840967E-2</c:v>
                </c:pt>
                <c:pt idx="849">
                  <c:v>1.0604406890840967E-2</c:v>
                </c:pt>
                <c:pt idx="850">
                  <c:v>1.0604406890840967E-2</c:v>
                </c:pt>
                <c:pt idx="851">
                  <c:v>1.0604406890840967E-2</c:v>
                </c:pt>
                <c:pt idx="852">
                  <c:v>1.0604406890840967E-2</c:v>
                </c:pt>
                <c:pt idx="853">
                  <c:v>1.0604406890840967E-2</c:v>
                </c:pt>
                <c:pt idx="854">
                  <c:v>1.0604406890840967E-2</c:v>
                </c:pt>
                <c:pt idx="855">
                  <c:v>1.0604406890840967E-2</c:v>
                </c:pt>
                <c:pt idx="856">
                  <c:v>1.0604406890840967E-2</c:v>
                </c:pt>
                <c:pt idx="857">
                  <c:v>1.0604406890840967E-2</c:v>
                </c:pt>
                <c:pt idx="858">
                  <c:v>1.0604406890840967E-2</c:v>
                </c:pt>
                <c:pt idx="859">
                  <c:v>1.0604406890840967E-2</c:v>
                </c:pt>
                <c:pt idx="860">
                  <c:v>1.0604406890840967E-2</c:v>
                </c:pt>
                <c:pt idx="861">
                  <c:v>1.0604406890840967E-2</c:v>
                </c:pt>
                <c:pt idx="862">
                  <c:v>1.0604406890840967E-2</c:v>
                </c:pt>
                <c:pt idx="863">
                  <c:v>1.0604406890840967E-2</c:v>
                </c:pt>
                <c:pt idx="864">
                  <c:v>1.0604406890840967E-2</c:v>
                </c:pt>
                <c:pt idx="865">
                  <c:v>1.0604406890840967E-2</c:v>
                </c:pt>
                <c:pt idx="866">
                  <c:v>1.0604406890840967E-2</c:v>
                </c:pt>
                <c:pt idx="867">
                  <c:v>1.0604406890840967E-2</c:v>
                </c:pt>
                <c:pt idx="868">
                  <c:v>1.0604406890840967E-2</c:v>
                </c:pt>
                <c:pt idx="869">
                  <c:v>1.0604406890840967E-2</c:v>
                </c:pt>
                <c:pt idx="870">
                  <c:v>1.0604406890840967E-2</c:v>
                </c:pt>
                <c:pt idx="871">
                  <c:v>1.0604406890840967E-2</c:v>
                </c:pt>
                <c:pt idx="872">
                  <c:v>1.0604406890840967E-2</c:v>
                </c:pt>
                <c:pt idx="873">
                  <c:v>1.0604406890840967E-2</c:v>
                </c:pt>
                <c:pt idx="874">
                  <c:v>1.0604406890840967E-2</c:v>
                </c:pt>
                <c:pt idx="875">
                  <c:v>1.0604406890840967E-2</c:v>
                </c:pt>
                <c:pt idx="876">
                  <c:v>1.0604406890840967E-2</c:v>
                </c:pt>
                <c:pt idx="877">
                  <c:v>1.0604406890840967E-2</c:v>
                </c:pt>
                <c:pt idx="878">
                  <c:v>1.0604406890840967E-2</c:v>
                </c:pt>
                <c:pt idx="879">
                  <c:v>1.0604406890840967E-2</c:v>
                </c:pt>
                <c:pt idx="880">
                  <c:v>1.0604406890840967E-2</c:v>
                </c:pt>
                <c:pt idx="881">
                  <c:v>1.0604406890840967E-2</c:v>
                </c:pt>
                <c:pt idx="882">
                  <c:v>1.0604406890840967E-2</c:v>
                </c:pt>
                <c:pt idx="883">
                  <c:v>1.0604406890840967E-2</c:v>
                </c:pt>
                <c:pt idx="884">
                  <c:v>1.0604406890840967E-2</c:v>
                </c:pt>
                <c:pt idx="885">
                  <c:v>1.0604406890840967E-2</c:v>
                </c:pt>
                <c:pt idx="886">
                  <c:v>1.0604406890840967E-2</c:v>
                </c:pt>
                <c:pt idx="887">
                  <c:v>1.0604406890840967E-2</c:v>
                </c:pt>
                <c:pt idx="888">
                  <c:v>1.0604406890840967E-2</c:v>
                </c:pt>
                <c:pt idx="889">
                  <c:v>1.0604406890840967E-2</c:v>
                </c:pt>
                <c:pt idx="890">
                  <c:v>1.0604406890840967E-2</c:v>
                </c:pt>
                <c:pt idx="891">
                  <c:v>1.0604406890840967E-2</c:v>
                </c:pt>
                <c:pt idx="892">
                  <c:v>1.0604406890840967E-2</c:v>
                </c:pt>
                <c:pt idx="893">
                  <c:v>1.0604406890840967E-2</c:v>
                </c:pt>
                <c:pt idx="894">
                  <c:v>1.0604406890840967E-2</c:v>
                </c:pt>
                <c:pt idx="895">
                  <c:v>1.0604406890840967E-2</c:v>
                </c:pt>
                <c:pt idx="896">
                  <c:v>1.0604406890840967E-2</c:v>
                </c:pt>
                <c:pt idx="897">
                  <c:v>1.0604406890840967E-2</c:v>
                </c:pt>
                <c:pt idx="898">
                  <c:v>1.0604406890840967E-2</c:v>
                </c:pt>
                <c:pt idx="899">
                  <c:v>1.0604406890840967E-2</c:v>
                </c:pt>
                <c:pt idx="900">
                  <c:v>1.0604406890840967E-2</c:v>
                </c:pt>
                <c:pt idx="901">
                  <c:v>1.0604406890840967E-2</c:v>
                </c:pt>
                <c:pt idx="902">
                  <c:v>1.0604406890840967E-2</c:v>
                </c:pt>
                <c:pt idx="903">
                  <c:v>1.0604406890840967E-2</c:v>
                </c:pt>
                <c:pt idx="904">
                  <c:v>1.0604406890840967E-2</c:v>
                </c:pt>
                <c:pt idx="905">
                  <c:v>1.0604406890840967E-2</c:v>
                </c:pt>
                <c:pt idx="906">
                  <c:v>1.0604406890840967E-2</c:v>
                </c:pt>
                <c:pt idx="907">
                  <c:v>1.0604406890840967E-2</c:v>
                </c:pt>
                <c:pt idx="908">
                  <c:v>1.0604406890840967E-2</c:v>
                </c:pt>
                <c:pt idx="909">
                  <c:v>1.0604406890840967E-2</c:v>
                </c:pt>
                <c:pt idx="910">
                  <c:v>1.0604406890840967E-2</c:v>
                </c:pt>
                <c:pt idx="911">
                  <c:v>1.0604406890840967E-2</c:v>
                </c:pt>
                <c:pt idx="912">
                  <c:v>1.0604406890840967E-2</c:v>
                </c:pt>
                <c:pt idx="913">
                  <c:v>1.0604406890840967E-2</c:v>
                </c:pt>
                <c:pt idx="914">
                  <c:v>1.0604406890840967E-2</c:v>
                </c:pt>
                <c:pt idx="915">
                  <c:v>1.0604406890840967E-2</c:v>
                </c:pt>
                <c:pt idx="916">
                  <c:v>1.0604406890840967E-2</c:v>
                </c:pt>
                <c:pt idx="917">
                  <c:v>1.0604406890840967E-2</c:v>
                </c:pt>
                <c:pt idx="918">
                  <c:v>1.0604406890840967E-2</c:v>
                </c:pt>
                <c:pt idx="919">
                  <c:v>1.0604406890840967E-2</c:v>
                </c:pt>
                <c:pt idx="920">
                  <c:v>1.0604406890840967E-2</c:v>
                </c:pt>
                <c:pt idx="921">
                  <c:v>1.0604406890840967E-2</c:v>
                </c:pt>
                <c:pt idx="922">
                  <c:v>1.0604406890840967E-2</c:v>
                </c:pt>
                <c:pt idx="923">
                  <c:v>1.0604406890840967E-2</c:v>
                </c:pt>
                <c:pt idx="924">
                  <c:v>1.0604406890840967E-2</c:v>
                </c:pt>
                <c:pt idx="925">
                  <c:v>1.0604406890840967E-2</c:v>
                </c:pt>
                <c:pt idx="926">
                  <c:v>1.0604406890840967E-2</c:v>
                </c:pt>
                <c:pt idx="927">
                  <c:v>1.0604406890840967E-2</c:v>
                </c:pt>
                <c:pt idx="928">
                  <c:v>1.0604406890840967E-2</c:v>
                </c:pt>
                <c:pt idx="929">
                  <c:v>1.0604406890840967E-2</c:v>
                </c:pt>
                <c:pt idx="930">
                  <c:v>1.0604406890840967E-2</c:v>
                </c:pt>
                <c:pt idx="931">
                  <c:v>1.0604406890840967E-2</c:v>
                </c:pt>
                <c:pt idx="932">
                  <c:v>1.0604406890840967E-2</c:v>
                </c:pt>
                <c:pt idx="933">
                  <c:v>1.0604406890840967E-2</c:v>
                </c:pt>
                <c:pt idx="934">
                  <c:v>1.0604406890840967E-2</c:v>
                </c:pt>
                <c:pt idx="935">
                  <c:v>1.0604406890840967E-2</c:v>
                </c:pt>
                <c:pt idx="936">
                  <c:v>1.0604406890840967E-2</c:v>
                </c:pt>
                <c:pt idx="937">
                  <c:v>1.0604406890840967E-2</c:v>
                </c:pt>
                <c:pt idx="938">
                  <c:v>1.0604406890840967E-2</c:v>
                </c:pt>
                <c:pt idx="939">
                  <c:v>1.0604406890840967E-2</c:v>
                </c:pt>
                <c:pt idx="940">
                  <c:v>1.0604406890840967E-2</c:v>
                </c:pt>
                <c:pt idx="941">
                  <c:v>1.0604406890840967E-2</c:v>
                </c:pt>
                <c:pt idx="942">
                  <c:v>1.0604406890840967E-2</c:v>
                </c:pt>
                <c:pt idx="943">
                  <c:v>1.0604406890840967E-2</c:v>
                </c:pt>
                <c:pt idx="944">
                  <c:v>1.0604406890840967E-2</c:v>
                </c:pt>
                <c:pt idx="945">
                  <c:v>1.0604406890840967E-2</c:v>
                </c:pt>
                <c:pt idx="946">
                  <c:v>1.0604406890840967E-2</c:v>
                </c:pt>
                <c:pt idx="947">
                  <c:v>1.0604406890840967E-2</c:v>
                </c:pt>
                <c:pt idx="948">
                  <c:v>1.0604406890840967E-2</c:v>
                </c:pt>
                <c:pt idx="949">
                  <c:v>1.0604406890840967E-2</c:v>
                </c:pt>
                <c:pt idx="950">
                  <c:v>1.0604406890840967E-2</c:v>
                </c:pt>
                <c:pt idx="951">
                  <c:v>1.0604406890840967E-2</c:v>
                </c:pt>
                <c:pt idx="952">
                  <c:v>1.0604406890840967E-2</c:v>
                </c:pt>
                <c:pt idx="953">
                  <c:v>1.0604406890840967E-2</c:v>
                </c:pt>
                <c:pt idx="954">
                  <c:v>1.0604406890840967E-2</c:v>
                </c:pt>
                <c:pt idx="955">
                  <c:v>1.0604406890840967E-2</c:v>
                </c:pt>
                <c:pt idx="956">
                  <c:v>1.0604406890840967E-2</c:v>
                </c:pt>
                <c:pt idx="957">
                  <c:v>1.0604406890840967E-2</c:v>
                </c:pt>
                <c:pt idx="958">
                  <c:v>1.0604406890840967E-2</c:v>
                </c:pt>
                <c:pt idx="959">
                  <c:v>1.0604406890840967E-2</c:v>
                </c:pt>
                <c:pt idx="960">
                  <c:v>1.0604406890840967E-2</c:v>
                </c:pt>
                <c:pt idx="961">
                  <c:v>1.0604406890840967E-2</c:v>
                </c:pt>
                <c:pt idx="962">
                  <c:v>1.0604406890840967E-2</c:v>
                </c:pt>
                <c:pt idx="963">
                  <c:v>1.0604406890840967E-2</c:v>
                </c:pt>
                <c:pt idx="964">
                  <c:v>1.0604406890840967E-2</c:v>
                </c:pt>
                <c:pt idx="965">
                  <c:v>1.0604406890840967E-2</c:v>
                </c:pt>
                <c:pt idx="966">
                  <c:v>1.0604406890840967E-2</c:v>
                </c:pt>
                <c:pt idx="967">
                  <c:v>1.0604406890840967E-2</c:v>
                </c:pt>
                <c:pt idx="968">
                  <c:v>1.0604406890840967E-2</c:v>
                </c:pt>
                <c:pt idx="969">
                  <c:v>1.0604406890840967E-2</c:v>
                </c:pt>
                <c:pt idx="970">
                  <c:v>1.0604406890840967E-2</c:v>
                </c:pt>
                <c:pt idx="971">
                  <c:v>1.0604406890840967E-2</c:v>
                </c:pt>
                <c:pt idx="972">
                  <c:v>1.0604406890840967E-2</c:v>
                </c:pt>
                <c:pt idx="973">
                  <c:v>1.0604406890840967E-2</c:v>
                </c:pt>
                <c:pt idx="974">
                  <c:v>1.0604406890840967E-2</c:v>
                </c:pt>
                <c:pt idx="975">
                  <c:v>1.0604406890840967E-2</c:v>
                </c:pt>
                <c:pt idx="976">
                  <c:v>1.0604406890840967E-2</c:v>
                </c:pt>
                <c:pt idx="977">
                  <c:v>1.0604406890840967E-2</c:v>
                </c:pt>
                <c:pt idx="978">
                  <c:v>1.0604406890840967E-2</c:v>
                </c:pt>
                <c:pt idx="979">
                  <c:v>1.0604406890840967E-2</c:v>
                </c:pt>
                <c:pt idx="980">
                  <c:v>1.0604406890840967E-2</c:v>
                </c:pt>
                <c:pt idx="981">
                  <c:v>1.0604406890840967E-2</c:v>
                </c:pt>
                <c:pt idx="982">
                  <c:v>1.0604406890840967E-2</c:v>
                </c:pt>
                <c:pt idx="983">
                  <c:v>1.0604406890840967E-2</c:v>
                </c:pt>
                <c:pt idx="984">
                  <c:v>1.0604406890840967E-2</c:v>
                </c:pt>
                <c:pt idx="985">
                  <c:v>1.0604406890840967E-2</c:v>
                </c:pt>
                <c:pt idx="986">
                  <c:v>1.0604406890840967E-2</c:v>
                </c:pt>
                <c:pt idx="987">
                  <c:v>1.0604406890840967E-2</c:v>
                </c:pt>
                <c:pt idx="988">
                  <c:v>1.0604406890840967E-2</c:v>
                </c:pt>
                <c:pt idx="989">
                  <c:v>1.0604406890840967E-2</c:v>
                </c:pt>
                <c:pt idx="990">
                  <c:v>1.0604406890840967E-2</c:v>
                </c:pt>
                <c:pt idx="991">
                  <c:v>1.0604406890840967E-2</c:v>
                </c:pt>
                <c:pt idx="992">
                  <c:v>1.0604406890840967E-2</c:v>
                </c:pt>
                <c:pt idx="993">
                  <c:v>1.0604406890840967E-2</c:v>
                </c:pt>
                <c:pt idx="994">
                  <c:v>1.0604406890840967E-2</c:v>
                </c:pt>
                <c:pt idx="995">
                  <c:v>1.0604406890840967E-2</c:v>
                </c:pt>
                <c:pt idx="996">
                  <c:v>1.0604406890840967E-2</c:v>
                </c:pt>
                <c:pt idx="997">
                  <c:v>1.0604406890840967E-2</c:v>
                </c:pt>
                <c:pt idx="998">
                  <c:v>1.0604406890840967E-2</c:v>
                </c:pt>
                <c:pt idx="999">
                  <c:v>1.0604406890840967E-2</c:v>
                </c:pt>
              </c:numCache>
            </c:numRef>
          </c:yVal>
          <c:smooth val="1"/>
          <c:extLst>
            <c:ext xmlns:c16="http://schemas.microsoft.com/office/drawing/2014/chart" uri="{C3380CC4-5D6E-409C-BE32-E72D297353CC}">
              <c16:uniqueId val="{00000007-457C-47AA-9BBE-442C6D659777}"/>
            </c:ext>
          </c:extLst>
        </c:ser>
        <c:ser>
          <c:idx val="8"/>
          <c:order val="8"/>
          <c:spPr>
            <a:ln w="19050" cap="rnd">
              <a:solidFill>
                <a:schemeClr val="accent3">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Sheet1!$J$1:$J$1000</c:f>
              <c:numCache>
                <c:formatCode>General</c:formatCode>
                <c:ptCount val="1000"/>
                <c:pt idx="0">
                  <c:v>0.70230079186679784</c:v>
                </c:pt>
                <c:pt idx="1">
                  <c:v>0.70230079186679784</c:v>
                </c:pt>
                <c:pt idx="2">
                  <c:v>0.48288768771005541</c:v>
                </c:pt>
                <c:pt idx="3">
                  <c:v>0.48288768771005541</c:v>
                </c:pt>
                <c:pt idx="4">
                  <c:v>0.48288768771005541</c:v>
                </c:pt>
                <c:pt idx="5">
                  <c:v>0.48288768771005541</c:v>
                </c:pt>
                <c:pt idx="6">
                  <c:v>0.48288768771005541</c:v>
                </c:pt>
                <c:pt idx="7">
                  <c:v>0.48288768771005541</c:v>
                </c:pt>
                <c:pt idx="8">
                  <c:v>0.29030035604959825</c:v>
                </c:pt>
                <c:pt idx="9">
                  <c:v>0.29030035604959825</c:v>
                </c:pt>
                <c:pt idx="10">
                  <c:v>0.29030035604959825</c:v>
                </c:pt>
                <c:pt idx="11">
                  <c:v>0.29030035604959825</c:v>
                </c:pt>
                <c:pt idx="12">
                  <c:v>0.29030035604959825</c:v>
                </c:pt>
                <c:pt idx="13">
                  <c:v>0.29030035604959825</c:v>
                </c:pt>
                <c:pt idx="14">
                  <c:v>0.29030035604959825</c:v>
                </c:pt>
                <c:pt idx="15">
                  <c:v>0.29030035604959825</c:v>
                </c:pt>
                <c:pt idx="16">
                  <c:v>0.29030035604959825</c:v>
                </c:pt>
                <c:pt idx="17">
                  <c:v>0.29030035604959825</c:v>
                </c:pt>
                <c:pt idx="18">
                  <c:v>0.29030035604959825</c:v>
                </c:pt>
                <c:pt idx="19">
                  <c:v>0.29030035604959825</c:v>
                </c:pt>
                <c:pt idx="20">
                  <c:v>0.29030035604959825</c:v>
                </c:pt>
                <c:pt idx="21">
                  <c:v>0.29030035604959825</c:v>
                </c:pt>
                <c:pt idx="22">
                  <c:v>0.29030035604959825</c:v>
                </c:pt>
                <c:pt idx="23">
                  <c:v>0.29030035604959825</c:v>
                </c:pt>
                <c:pt idx="24">
                  <c:v>0.29030035604959825</c:v>
                </c:pt>
                <c:pt idx="25">
                  <c:v>0.29030035604959825</c:v>
                </c:pt>
                <c:pt idx="26">
                  <c:v>0.29030035604959825</c:v>
                </c:pt>
                <c:pt idx="27">
                  <c:v>0.29030035604959825</c:v>
                </c:pt>
                <c:pt idx="28">
                  <c:v>0.29030035604959825</c:v>
                </c:pt>
                <c:pt idx="29">
                  <c:v>0.29030035604959825</c:v>
                </c:pt>
                <c:pt idx="30">
                  <c:v>0.29030035604959825</c:v>
                </c:pt>
                <c:pt idx="31">
                  <c:v>0.29030035604959825</c:v>
                </c:pt>
                <c:pt idx="32">
                  <c:v>0.29030035604959825</c:v>
                </c:pt>
                <c:pt idx="33">
                  <c:v>0.29030035604959825</c:v>
                </c:pt>
                <c:pt idx="34">
                  <c:v>0.29030035604959825</c:v>
                </c:pt>
                <c:pt idx="35">
                  <c:v>0.29030035604959825</c:v>
                </c:pt>
                <c:pt idx="36">
                  <c:v>0.29030035604959825</c:v>
                </c:pt>
                <c:pt idx="37">
                  <c:v>0.29030035604959825</c:v>
                </c:pt>
                <c:pt idx="38">
                  <c:v>0.29030035604959825</c:v>
                </c:pt>
                <c:pt idx="39">
                  <c:v>0.29030035604959825</c:v>
                </c:pt>
                <c:pt idx="40">
                  <c:v>0.29030035604959825</c:v>
                </c:pt>
                <c:pt idx="41">
                  <c:v>0.29030035604959825</c:v>
                </c:pt>
                <c:pt idx="42">
                  <c:v>0.29030035604959825</c:v>
                </c:pt>
                <c:pt idx="43">
                  <c:v>0.29030035604959825</c:v>
                </c:pt>
                <c:pt idx="44">
                  <c:v>0.29030035604959825</c:v>
                </c:pt>
                <c:pt idx="45">
                  <c:v>0.29030035604959825</c:v>
                </c:pt>
                <c:pt idx="46">
                  <c:v>0.29030035604959825</c:v>
                </c:pt>
                <c:pt idx="47">
                  <c:v>0.29030035604959825</c:v>
                </c:pt>
                <c:pt idx="48">
                  <c:v>0.29030035604959825</c:v>
                </c:pt>
                <c:pt idx="49">
                  <c:v>0.29030035604959825</c:v>
                </c:pt>
                <c:pt idx="50">
                  <c:v>0.29030035604959825</c:v>
                </c:pt>
                <c:pt idx="51">
                  <c:v>0.29030035604959825</c:v>
                </c:pt>
                <c:pt idx="52">
                  <c:v>0.29030035604959825</c:v>
                </c:pt>
                <c:pt idx="53">
                  <c:v>0.29030035604959825</c:v>
                </c:pt>
                <c:pt idx="54">
                  <c:v>0.29030035604959825</c:v>
                </c:pt>
                <c:pt idx="55">
                  <c:v>0.29030035604959825</c:v>
                </c:pt>
                <c:pt idx="56">
                  <c:v>0.29030035604959825</c:v>
                </c:pt>
                <c:pt idx="57">
                  <c:v>0.29030035604959825</c:v>
                </c:pt>
                <c:pt idx="58">
                  <c:v>0.29030035604959825</c:v>
                </c:pt>
                <c:pt idx="59">
                  <c:v>0.29030035604959825</c:v>
                </c:pt>
                <c:pt idx="60">
                  <c:v>0.29030035604959825</c:v>
                </c:pt>
                <c:pt idx="61">
                  <c:v>0.29030035604959825</c:v>
                </c:pt>
                <c:pt idx="62">
                  <c:v>0.29030035604959825</c:v>
                </c:pt>
                <c:pt idx="63">
                  <c:v>0.29030035604959825</c:v>
                </c:pt>
                <c:pt idx="64">
                  <c:v>0.29030035604959825</c:v>
                </c:pt>
                <c:pt idx="65">
                  <c:v>0.29030035604959825</c:v>
                </c:pt>
                <c:pt idx="66">
                  <c:v>0.29030035604959825</c:v>
                </c:pt>
                <c:pt idx="67">
                  <c:v>0.29030035604959825</c:v>
                </c:pt>
                <c:pt idx="68">
                  <c:v>0.29030035604959825</c:v>
                </c:pt>
                <c:pt idx="69">
                  <c:v>0.12838639615585279</c:v>
                </c:pt>
                <c:pt idx="70">
                  <c:v>0.12838639615585279</c:v>
                </c:pt>
                <c:pt idx="71">
                  <c:v>0.12838639615585279</c:v>
                </c:pt>
                <c:pt idx="72">
                  <c:v>0.12838639615585279</c:v>
                </c:pt>
                <c:pt idx="73">
                  <c:v>0.12838639615585279</c:v>
                </c:pt>
                <c:pt idx="74">
                  <c:v>0.12838639615585279</c:v>
                </c:pt>
                <c:pt idx="75">
                  <c:v>0.12838639615585279</c:v>
                </c:pt>
                <c:pt idx="76">
                  <c:v>0.12838639615585279</c:v>
                </c:pt>
                <c:pt idx="77">
                  <c:v>0.12838639615585279</c:v>
                </c:pt>
                <c:pt idx="78">
                  <c:v>0.12838639615585279</c:v>
                </c:pt>
                <c:pt idx="79">
                  <c:v>0.12838639615585279</c:v>
                </c:pt>
                <c:pt idx="80">
                  <c:v>0.12838639615585279</c:v>
                </c:pt>
                <c:pt idx="81">
                  <c:v>0.12838639615585279</c:v>
                </c:pt>
                <c:pt idx="82">
                  <c:v>0.12838639615585279</c:v>
                </c:pt>
                <c:pt idx="83">
                  <c:v>0.12838639615585279</c:v>
                </c:pt>
                <c:pt idx="84">
                  <c:v>0.12838639615585279</c:v>
                </c:pt>
                <c:pt idx="85">
                  <c:v>0.12838639615585279</c:v>
                </c:pt>
                <c:pt idx="86">
                  <c:v>0.12838639615585279</c:v>
                </c:pt>
                <c:pt idx="87">
                  <c:v>0.11194493326384314</c:v>
                </c:pt>
                <c:pt idx="88">
                  <c:v>0.11194493326384314</c:v>
                </c:pt>
                <c:pt idx="89">
                  <c:v>0.11194493326384314</c:v>
                </c:pt>
                <c:pt idx="90">
                  <c:v>0.11194493326384314</c:v>
                </c:pt>
                <c:pt idx="91">
                  <c:v>0.11194493326384314</c:v>
                </c:pt>
                <c:pt idx="92">
                  <c:v>0.11194493326384314</c:v>
                </c:pt>
                <c:pt idx="93">
                  <c:v>3.864809876382469E-2</c:v>
                </c:pt>
                <c:pt idx="94">
                  <c:v>3.864809876382469E-2</c:v>
                </c:pt>
                <c:pt idx="95">
                  <c:v>3.864809876382469E-2</c:v>
                </c:pt>
                <c:pt idx="96">
                  <c:v>3.864809876382469E-2</c:v>
                </c:pt>
                <c:pt idx="97">
                  <c:v>3.864809876382469E-2</c:v>
                </c:pt>
                <c:pt idx="98">
                  <c:v>3.864809876382469E-2</c:v>
                </c:pt>
                <c:pt idx="99">
                  <c:v>3.864809876382469E-2</c:v>
                </c:pt>
                <c:pt idx="100">
                  <c:v>3.864809876382469E-2</c:v>
                </c:pt>
                <c:pt idx="101">
                  <c:v>3.864809876382469E-2</c:v>
                </c:pt>
                <c:pt idx="102">
                  <c:v>3.864809876382469E-2</c:v>
                </c:pt>
                <c:pt idx="103">
                  <c:v>3.864809876382469E-2</c:v>
                </c:pt>
                <c:pt idx="104">
                  <c:v>3.864809876382469E-2</c:v>
                </c:pt>
                <c:pt idx="105">
                  <c:v>3.864809876382469E-2</c:v>
                </c:pt>
                <c:pt idx="106">
                  <c:v>3.864809876382469E-2</c:v>
                </c:pt>
                <c:pt idx="107">
                  <c:v>3.864809876382469E-2</c:v>
                </c:pt>
                <c:pt idx="108">
                  <c:v>3.864809876382469E-2</c:v>
                </c:pt>
                <c:pt idx="109">
                  <c:v>3.864809876382469E-2</c:v>
                </c:pt>
                <c:pt idx="110">
                  <c:v>3.864809876382469E-2</c:v>
                </c:pt>
                <c:pt idx="111">
                  <c:v>3.864809876382469E-2</c:v>
                </c:pt>
                <c:pt idx="112">
                  <c:v>3.864809876382469E-2</c:v>
                </c:pt>
                <c:pt idx="113">
                  <c:v>3.864809876382469E-2</c:v>
                </c:pt>
                <c:pt idx="114">
                  <c:v>3.864809876382469E-2</c:v>
                </c:pt>
                <c:pt idx="115">
                  <c:v>3.864809876382469E-2</c:v>
                </c:pt>
                <c:pt idx="116">
                  <c:v>3.864809876382469E-2</c:v>
                </c:pt>
                <c:pt idx="117">
                  <c:v>3.864809876382469E-2</c:v>
                </c:pt>
                <c:pt idx="118">
                  <c:v>3.864809876382469E-2</c:v>
                </c:pt>
                <c:pt idx="119">
                  <c:v>3.864809876382469E-2</c:v>
                </c:pt>
                <c:pt idx="120">
                  <c:v>3.864809876382469E-2</c:v>
                </c:pt>
                <c:pt idx="121">
                  <c:v>3.864809876382469E-2</c:v>
                </c:pt>
                <c:pt idx="122">
                  <c:v>3.864809876382469E-2</c:v>
                </c:pt>
                <c:pt idx="123">
                  <c:v>3.864809876382469E-2</c:v>
                </c:pt>
                <c:pt idx="124">
                  <c:v>3.864809876382469E-2</c:v>
                </c:pt>
                <c:pt idx="125">
                  <c:v>3.864809876382469E-2</c:v>
                </c:pt>
                <c:pt idx="126">
                  <c:v>3.864809876382469E-2</c:v>
                </c:pt>
                <c:pt idx="127">
                  <c:v>3.864809876382469E-2</c:v>
                </c:pt>
                <c:pt idx="128">
                  <c:v>3.864809876382469E-2</c:v>
                </c:pt>
                <c:pt idx="129">
                  <c:v>3.864809876382469E-2</c:v>
                </c:pt>
                <c:pt idx="130">
                  <c:v>3.864809876382469E-2</c:v>
                </c:pt>
                <c:pt idx="131">
                  <c:v>3.864809876382469E-2</c:v>
                </c:pt>
                <c:pt idx="132">
                  <c:v>3.864809876382469E-2</c:v>
                </c:pt>
                <c:pt idx="133">
                  <c:v>3.864809876382469E-2</c:v>
                </c:pt>
                <c:pt idx="134">
                  <c:v>3.864809876382469E-2</c:v>
                </c:pt>
                <c:pt idx="135">
                  <c:v>3.864809876382469E-2</c:v>
                </c:pt>
                <c:pt idx="136">
                  <c:v>3.864809876382469E-2</c:v>
                </c:pt>
                <c:pt idx="137">
                  <c:v>3.864809876382469E-2</c:v>
                </c:pt>
                <c:pt idx="138">
                  <c:v>3.864809876382469E-2</c:v>
                </c:pt>
                <c:pt idx="139">
                  <c:v>3.864809876382469E-2</c:v>
                </c:pt>
                <c:pt idx="140">
                  <c:v>3.864809876382469E-2</c:v>
                </c:pt>
                <c:pt idx="141">
                  <c:v>3.864809876382469E-2</c:v>
                </c:pt>
                <c:pt idx="142">
                  <c:v>3.864809876382469E-2</c:v>
                </c:pt>
                <c:pt idx="143">
                  <c:v>3.864809876382469E-2</c:v>
                </c:pt>
                <c:pt idx="144">
                  <c:v>3.864809876382469E-2</c:v>
                </c:pt>
                <c:pt idx="145">
                  <c:v>3.864809876382469E-2</c:v>
                </c:pt>
                <c:pt idx="146">
                  <c:v>3.864809876382469E-2</c:v>
                </c:pt>
                <c:pt idx="147">
                  <c:v>3.864809876382469E-2</c:v>
                </c:pt>
                <c:pt idx="148">
                  <c:v>3.864809876382469E-2</c:v>
                </c:pt>
                <c:pt idx="149">
                  <c:v>3.864809876382469E-2</c:v>
                </c:pt>
                <c:pt idx="150">
                  <c:v>3.864809876382469E-2</c:v>
                </c:pt>
                <c:pt idx="151">
                  <c:v>3.864809876382469E-2</c:v>
                </c:pt>
                <c:pt idx="152">
                  <c:v>3.864809876382469E-2</c:v>
                </c:pt>
                <c:pt idx="153">
                  <c:v>3.864809876382469E-2</c:v>
                </c:pt>
                <c:pt idx="154">
                  <c:v>3.864809876382469E-2</c:v>
                </c:pt>
                <c:pt idx="155">
                  <c:v>3.864809876382469E-2</c:v>
                </c:pt>
                <c:pt idx="156">
                  <c:v>3.864809876382469E-2</c:v>
                </c:pt>
                <c:pt idx="157">
                  <c:v>3.864809876382469E-2</c:v>
                </c:pt>
                <c:pt idx="158">
                  <c:v>3.864809876382469E-2</c:v>
                </c:pt>
                <c:pt idx="159">
                  <c:v>3.864809876382469E-2</c:v>
                </c:pt>
                <c:pt idx="160">
                  <c:v>3.864809876382469E-2</c:v>
                </c:pt>
                <c:pt idx="161">
                  <c:v>3.864809876382469E-2</c:v>
                </c:pt>
                <c:pt idx="162">
                  <c:v>3.864809876382469E-2</c:v>
                </c:pt>
                <c:pt idx="163">
                  <c:v>3.864809876382469E-2</c:v>
                </c:pt>
                <c:pt idx="164">
                  <c:v>3.864809876382469E-2</c:v>
                </c:pt>
                <c:pt idx="165">
                  <c:v>3.864809876382469E-2</c:v>
                </c:pt>
                <c:pt idx="166">
                  <c:v>3.864809876382469E-2</c:v>
                </c:pt>
                <c:pt idx="167">
                  <c:v>3.864809876382469E-2</c:v>
                </c:pt>
                <c:pt idx="168">
                  <c:v>3.864809876382469E-2</c:v>
                </c:pt>
                <c:pt idx="169">
                  <c:v>3.864809876382469E-2</c:v>
                </c:pt>
                <c:pt idx="170">
                  <c:v>3.864809876382469E-2</c:v>
                </c:pt>
                <c:pt idx="171">
                  <c:v>3.864809876382469E-2</c:v>
                </c:pt>
                <c:pt idx="172">
                  <c:v>3.864809876382469E-2</c:v>
                </c:pt>
                <c:pt idx="173">
                  <c:v>3.864809876382469E-2</c:v>
                </c:pt>
                <c:pt idx="174">
                  <c:v>3.864809876382469E-2</c:v>
                </c:pt>
                <c:pt idx="175">
                  <c:v>3.864809876382469E-2</c:v>
                </c:pt>
                <c:pt idx="176">
                  <c:v>3.864809876382469E-2</c:v>
                </c:pt>
                <c:pt idx="177">
                  <c:v>3.864809876382469E-2</c:v>
                </c:pt>
                <c:pt idx="178">
                  <c:v>3.864809876382469E-2</c:v>
                </c:pt>
                <c:pt idx="179">
                  <c:v>3.864809876382469E-2</c:v>
                </c:pt>
                <c:pt idx="180">
                  <c:v>3.864809876382469E-2</c:v>
                </c:pt>
                <c:pt idx="181">
                  <c:v>3.864809876382469E-2</c:v>
                </c:pt>
                <c:pt idx="182">
                  <c:v>3.864809876382469E-2</c:v>
                </c:pt>
                <c:pt idx="183">
                  <c:v>3.864809876382469E-2</c:v>
                </c:pt>
                <c:pt idx="184">
                  <c:v>3.864809876382469E-2</c:v>
                </c:pt>
                <c:pt idx="185">
                  <c:v>3.864809876382469E-2</c:v>
                </c:pt>
                <c:pt idx="186">
                  <c:v>3.864809876382469E-2</c:v>
                </c:pt>
                <c:pt idx="187">
                  <c:v>3.864809876382469E-2</c:v>
                </c:pt>
                <c:pt idx="188">
                  <c:v>3.864809876382469E-2</c:v>
                </c:pt>
                <c:pt idx="189">
                  <c:v>3.864809876382469E-2</c:v>
                </c:pt>
                <c:pt idx="190">
                  <c:v>3.864809876382469E-2</c:v>
                </c:pt>
                <c:pt idx="191">
                  <c:v>3.864809876382469E-2</c:v>
                </c:pt>
                <c:pt idx="192">
                  <c:v>3.864809876382469E-2</c:v>
                </c:pt>
                <c:pt idx="193">
                  <c:v>3.864809876382469E-2</c:v>
                </c:pt>
                <c:pt idx="194">
                  <c:v>3.864809876382469E-2</c:v>
                </c:pt>
                <c:pt idx="195">
                  <c:v>3.864809876382469E-2</c:v>
                </c:pt>
                <c:pt idx="196">
                  <c:v>3.864809876382469E-2</c:v>
                </c:pt>
                <c:pt idx="197">
                  <c:v>3.864809876382469E-2</c:v>
                </c:pt>
                <c:pt idx="198">
                  <c:v>3.864809876382469E-2</c:v>
                </c:pt>
                <c:pt idx="199">
                  <c:v>3.864809876382469E-2</c:v>
                </c:pt>
                <c:pt idx="200">
                  <c:v>3.864809876382469E-2</c:v>
                </c:pt>
                <c:pt idx="201">
                  <c:v>3.864809876382469E-2</c:v>
                </c:pt>
                <c:pt idx="202">
                  <c:v>3.864809876382469E-2</c:v>
                </c:pt>
                <c:pt idx="203">
                  <c:v>3.864809876382469E-2</c:v>
                </c:pt>
                <c:pt idx="204">
                  <c:v>3.864809876382469E-2</c:v>
                </c:pt>
                <c:pt idx="205">
                  <c:v>3.864809876382469E-2</c:v>
                </c:pt>
                <c:pt idx="206">
                  <c:v>3.864809876382469E-2</c:v>
                </c:pt>
                <c:pt idx="207">
                  <c:v>3.864809876382469E-2</c:v>
                </c:pt>
                <c:pt idx="208">
                  <c:v>3.864809876382469E-2</c:v>
                </c:pt>
                <c:pt idx="209">
                  <c:v>3.864809876382469E-2</c:v>
                </c:pt>
                <c:pt idx="210">
                  <c:v>3.864809876382469E-2</c:v>
                </c:pt>
                <c:pt idx="211">
                  <c:v>3.864809876382469E-2</c:v>
                </c:pt>
                <c:pt idx="212">
                  <c:v>3.864809876382469E-2</c:v>
                </c:pt>
                <c:pt idx="213">
                  <c:v>3.864809876382469E-2</c:v>
                </c:pt>
                <c:pt idx="214">
                  <c:v>3.864809876382469E-2</c:v>
                </c:pt>
                <c:pt idx="215">
                  <c:v>3.864809876382469E-2</c:v>
                </c:pt>
                <c:pt idx="216">
                  <c:v>3.864809876382469E-2</c:v>
                </c:pt>
                <c:pt idx="217">
                  <c:v>3.864809876382469E-2</c:v>
                </c:pt>
                <c:pt idx="218">
                  <c:v>3.864809876382469E-2</c:v>
                </c:pt>
                <c:pt idx="219">
                  <c:v>3.864809876382469E-2</c:v>
                </c:pt>
                <c:pt idx="220">
                  <c:v>3.864809876382469E-2</c:v>
                </c:pt>
                <c:pt idx="221">
                  <c:v>3.864809876382469E-2</c:v>
                </c:pt>
                <c:pt idx="222">
                  <c:v>3.864809876382469E-2</c:v>
                </c:pt>
                <c:pt idx="223">
                  <c:v>3.864809876382469E-2</c:v>
                </c:pt>
                <c:pt idx="224">
                  <c:v>3.864809876382469E-2</c:v>
                </c:pt>
                <c:pt idx="225">
                  <c:v>3.864809876382469E-2</c:v>
                </c:pt>
                <c:pt idx="226">
                  <c:v>3.864809876382469E-2</c:v>
                </c:pt>
                <c:pt idx="227">
                  <c:v>3.864809876382469E-2</c:v>
                </c:pt>
                <c:pt idx="228">
                  <c:v>3.5371616778544501E-2</c:v>
                </c:pt>
                <c:pt idx="229">
                  <c:v>3.5371616778544501E-2</c:v>
                </c:pt>
                <c:pt idx="230">
                  <c:v>3.5371616778544501E-2</c:v>
                </c:pt>
                <c:pt idx="231">
                  <c:v>3.5371616778544501E-2</c:v>
                </c:pt>
                <c:pt idx="232">
                  <c:v>3.5371616778544501E-2</c:v>
                </c:pt>
                <c:pt idx="233">
                  <c:v>3.5371616778544501E-2</c:v>
                </c:pt>
                <c:pt idx="234">
                  <c:v>3.5371616778544501E-2</c:v>
                </c:pt>
                <c:pt idx="235">
                  <c:v>3.5371616778544501E-2</c:v>
                </c:pt>
                <c:pt idx="236">
                  <c:v>3.5371616778544501E-2</c:v>
                </c:pt>
                <c:pt idx="237">
                  <c:v>3.5371616778544501E-2</c:v>
                </c:pt>
                <c:pt idx="238">
                  <c:v>3.5371616778544501E-2</c:v>
                </c:pt>
                <c:pt idx="239">
                  <c:v>3.5371616778544501E-2</c:v>
                </c:pt>
                <c:pt idx="240">
                  <c:v>3.5371616778544501E-2</c:v>
                </c:pt>
                <c:pt idx="241">
                  <c:v>3.5371616778544501E-2</c:v>
                </c:pt>
                <c:pt idx="242">
                  <c:v>3.5371616778544501E-2</c:v>
                </c:pt>
                <c:pt idx="243">
                  <c:v>3.5371616778544501E-2</c:v>
                </c:pt>
                <c:pt idx="244">
                  <c:v>3.5371616778544501E-2</c:v>
                </c:pt>
                <c:pt idx="245">
                  <c:v>3.5371616778544501E-2</c:v>
                </c:pt>
                <c:pt idx="246">
                  <c:v>3.5371616778544501E-2</c:v>
                </c:pt>
                <c:pt idx="247">
                  <c:v>3.5371616778544501E-2</c:v>
                </c:pt>
                <c:pt idx="248">
                  <c:v>3.5371616778544501E-2</c:v>
                </c:pt>
                <c:pt idx="249">
                  <c:v>3.5371616778544501E-2</c:v>
                </c:pt>
                <c:pt idx="250">
                  <c:v>3.5371616778544501E-2</c:v>
                </c:pt>
                <c:pt idx="251">
                  <c:v>3.5371616778544501E-2</c:v>
                </c:pt>
                <c:pt idx="252">
                  <c:v>3.5371616778544501E-2</c:v>
                </c:pt>
                <c:pt idx="253">
                  <c:v>3.5371616778544501E-2</c:v>
                </c:pt>
                <c:pt idx="254">
                  <c:v>3.5371616778544501E-2</c:v>
                </c:pt>
                <c:pt idx="255">
                  <c:v>3.5371616778544501E-2</c:v>
                </c:pt>
                <c:pt idx="256">
                  <c:v>3.5371616778544501E-2</c:v>
                </c:pt>
                <c:pt idx="257">
                  <c:v>3.5371616778544501E-2</c:v>
                </c:pt>
                <c:pt idx="258">
                  <c:v>3.5371616778544501E-2</c:v>
                </c:pt>
                <c:pt idx="259">
                  <c:v>3.5371616778544501E-2</c:v>
                </c:pt>
                <c:pt idx="260">
                  <c:v>3.5371616778544501E-2</c:v>
                </c:pt>
                <c:pt idx="261">
                  <c:v>3.5371616778544501E-2</c:v>
                </c:pt>
                <c:pt idx="262">
                  <c:v>3.5371616778544501E-2</c:v>
                </c:pt>
                <c:pt idx="263">
                  <c:v>3.5371616778544501E-2</c:v>
                </c:pt>
                <c:pt idx="264">
                  <c:v>3.5371616778544501E-2</c:v>
                </c:pt>
                <c:pt idx="265">
                  <c:v>3.5371616778544501E-2</c:v>
                </c:pt>
                <c:pt idx="266">
                  <c:v>3.5371616778544501E-2</c:v>
                </c:pt>
                <c:pt idx="267">
                  <c:v>3.5371616778544501E-2</c:v>
                </c:pt>
                <c:pt idx="268">
                  <c:v>3.5371616778544501E-2</c:v>
                </c:pt>
                <c:pt idx="269">
                  <c:v>3.5371616778544501E-2</c:v>
                </c:pt>
                <c:pt idx="270">
                  <c:v>3.5371616778544501E-2</c:v>
                </c:pt>
                <c:pt idx="271">
                  <c:v>3.5371616778544501E-2</c:v>
                </c:pt>
                <c:pt idx="272">
                  <c:v>3.5371616778544501E-2</c:v>
                </c:pt>
                <c:pt idx="273">
                  <c:v>3.5371616778544501E-2</c:v>
                </c:pt>
                <c:pt idx="274">
                  <c:v>3.5371616778544501E-2</c:v>
                </c:pt>
                <c:pt idx="275">
                  <c:v>3.5371616778544501E-2</c:v>
                </c:pt>
                <c:pt idx="276">
                  <c:v>2.9640793600321791E-2</c:v>
                </c:pt>
                <c:pt idx="277">
                  <c:v>2.9640793600321791E-2</c:v>
                </c:pt>
                <c:pt idx="278">
                  <c:v>2.9640793600321791E-2</c:v>
                </c:pt>
                <c:pt idx="279">
                  <c:v>2.9640793600321791E-2</c:v>
                </c:pt>
                <c:pt idx="280">
                  <c:v>2.9640793600321791E-2</c:v>
                </c:pt>
                <c:pt idx="281">
                  <c:v>2.9640793600321791E-2</c:v>
                </c:pt>
                <c:pt idx="282">
                  <c:v>2.9640793600321791E-2</c:v>
                </c:pt>
                <c:pt idx="283">
                  <c:v>2.9640793600321791E-2</c:v>
                </c:pt>
                <c:pt idx="284">
                  <c:v>2.9640793600321791E-2</c:v>
                </c:pt>
                <c:pt idx="285">
                  <c:v>2.9640793600321791E-2</c:v>
                </c:pt>
                <c:pt idx="286">
                  <c:v>2.9640793600321791E-2</c:v>
                </c:pt>
                <c:pt idx="287">
                  <c:v>2.9640793600321791E-2</c:v>
                </c:pt>
                <c:pt idx="288">
                  <c:v>2.9640793600321791E-2</c:v>
                </c:pt>
                <c:pt idx="289">
                  <c:v>2.9640793600321791E-2</c:v>
                </c:pt>
                <c:pt idx="290">
                  <c:v>2.9640793600321791E-2</c:v>
                </c:pt>
                <c:pt idx="291">
                  <c:v>2.9640793600321791E-2</c:v>
                </c:pt>
                <c:pt idx="292">
                  <c:v>2.9640793600321791E-2</c:v>
                </c:pt>
                <c:pt idx="293">
                  <c:v>2.9640793600321791E-2</c:v>
                </c:pt>
                <c:pt idx="294">
                  <c:v>2.9640793600321791E-2</c:v>
                </c:pt>
                <c:pt idx="295">
                  <c:v>2.9640793600321791E-2</c:v>
                </c:pt>
                <c:pt idx="296">
                  <c:v>2.9640793600321791E-2</c:v>
                </c:pt>
                <c:pt idx="297">
                  <c:v>2.9640793600321791E-2</c:v>
                </c:pt>
                <c:pt idx="298">
                  <c:v>2.9640793600321791E-2</c:v>
                </c:pt>
                <c:pt idx="299">
                  <c:v>2.9640793600321791E-2</c:v>
                </c:pt>
                <c:pt idx="300">
                  <c:v>2.9640793600321791E-2</c:v>
                </c:pt>
                <c:pt idx="301">
                  <c:v>2.9640793600321791E-2</c:v>
                </c:pt>
                <c:pt idx="302">
                  <c:v>2.9640793600321791E-2</c:v>
                </c:pt>
                <c:pt idx="303">
                  <c:v>2.9640793600321791E-2</c:v>
                </c:pt>
                <c:pt idx="304">
                  <c:v>2.9640793600321791E-2</c:v>
                </c:pt>
                <c:pt idx="305">
                  <c:v>2.9640793600321791E-2</c:v>
                </c:pt>
                <c:pt idx="306">
                  <c:v>2.9640793600321791E-2</c:v>
                </c:pt>
                <c:pt idx="307">
                  <c:v>2.9640793600321791E-2</c:v>
                </c:pt>
                <c:pt idx="308">
                  <c:v>2.9640793600321791E-2</c:v>
                </c:pt>
                <c:pt idx="309">
                  <c:v>2.9640793600321791E-2</c:v>
                </c:pt>
                <c:pt idx="310">
                  <c:v>2.9640793600321791E-2</c:v>
                </c:pt>
                <c:pt idx="311">
                  <c:v>2.9640793600321791E-2</c:v>
                </c:pt>
                <c:pt idx="312">
                  <c:v>2.9640793600321791E-2</c:v>
                </c:pt>
                <c:pt idx="313">
                  <c:v>2.9640793600321791E-2</c:v>
                </c:pt>
                <c:pt idx="314">
                  <c:v>2.9640793600321791E-2</c:v>
                </c:pt>
                <c:pt idx="315">
                  <c:v>2.9640793600321791E-2</c:v>
                </c:pt>
                <c:pt idx="316">
                  <c:v>2.9640793600321791E-2</c:v>
                </c:pt>
                <c:pt idx="317">
                  <c:v>2.9640793600321791E-2</c:v>
                </c:pt>
                <c:pt idx="318">
                  <c:v>2.9640793600321791E-2</c:v>
                </c:pt>
                <c:pt idx="319">
                  <c:v>2.9640793600321791E-2</c:v>
                </c:pt>
                <c:pt idx="320">
                  <c:v>2.9640793600321791E-2</c:v>
                </c:pt>
                <c:pt idx="321">
                  <c:v>2.9640793600321791E-2</c:v>
                </c:pt>
                <c:pt idx="322">
                  <c:v>2.9640793600321791E-2</c:v>
                </c:pt>
                <c:pt idx="323">
                  <c:v>2.9640793600321791E-2</c:v>
                </c:pt>
                <c:pt idx="324">
                  <c:v>2.9640793600321791E-2</c:v>
                </c:pt>
                <c:pt idx="325">
                  <c:v>2.9640793600321791E-2</c:v>
                </c:pt>
                <c:pt idx="326">
                  <c:v>2.9640793600321791E-2</c:v>
                </c:pt>
                <c:pt idx="327">
                  <c:v>2.9640793600321791E-2</c:v>
                </c:pt>
                <c:pt idx="328">
                  <c:v>2.9640793600321791E-2</c:v>
                </c:pt>
                <c:pt idx="329">
                  <c:v>2.9640793600321791E-2</c:v>
                </c:pt>
                <c:pt idx="330">
                  <c:v>2.9640793600321791E-2</c:v>
                </c:pt>
                <c:pt idx="331">
                  <c:v>2.9640793600321791E-2</c:v>
                </c:pt>
                <c:pt idx="332">
                  <c:v>2.9640793600321791E-2</c:v>
                </c:pt>
                <c:pt idx="333">
                  <c:v>2.9640793600321791E-2</c:v>
                </c:pt>
                <c:pt idx="334">
                  <c:v>2.9640793600321791E-2</c:v>
                </c:pt>
                <c:pt idx="335">
                  <c:v>2.9640793600321791E-2</c:v>
                </c:pt>
                <c:pt idx="336">
                  <c:v>2.9640793600321791E-2</c:v>
                </c:pt>
                <c:pt idx="337">
                  <c:v>2.9640793600321791E-2</c:v>
                </c:pt>
                <c:pt idx="338">
                  <c:v>2.9640793600321791E-2</c:v>
                </c:pt>
                <c:pt idx="339">
                  <c:v>2.9640793600321791E-2</c:v>
                </c:pt>
                <c:pt idx="340">
                  <c:v>2.9640793600321791E-2</c:v>
                </c:pt>
                <c:pt idx="341">
                  <c:v>2.9640793600321791E-2</c:v>
                </c:pt>
                <c:pt idx="342">
                  <c:v>2.9640793600321791E-2</c:v>
                </c:pt>
                <c:pt idx="343">
                  <c:v>2.9640793600321791E-2</c:v>
                </c:pt>
                <c:pt idx="344">
                  <c:v>2.9640793600321791E-2</c:v>
                </c:pt>
                <c:pt idx="345">
                  <c:v>2.9640793600321791E-2</c:v>
                </c:pt>
                <c:pt idx="346">
                  <c:v>2.9640793600321791E-2</c:v>
                </c:pt>
                <c:pt idx="347">
                  <c:v>2.9640793600321791E-2</c:v>
                </c:pt>
                <c:pt idx="348">
                  <c:v>2.9640793600321791E-2</c:v>
                </c:pt>
                <c:pt idx="349">
                  <c:v>2.9640793600321791E-2</c:v>
                </c:pt>
                <c:pt idx="350">
                  <c:v>2.9640793600321791E-2</c:v>
                </c:pt>
                <c:pt idx="351">
                  <c:v>2.9640793600321791E-2</c:v>
                </c:pt>
                <c:pt idx="352">
                  <c:v>2.9640793600321791E-2</c:v>
                </c:pt>
                <c:pt idx="353">
                  <c:v>2.9640793600321791E-2</c:v>
                </c:pt>
                <c:pt idx="354">
                  <c:v>2.9640793600321791E-2</c:v>
                </c:pt>
                <c:pt idx="355">
                  <c:v>2.9640793600321791E-2</c:v>
                </c:pt>
                <c:pt idx="356">
                  <c:v>2.9640793600321791E-2</c:v>
                </c:pt>
                <c:pt idx="357">
                  <c:v>2.9640793600321791E-2</c:v>
                </c:pt>
                <c:pt idx="358">
                  <c:v>2.9640793600321791E-2</c:v>
                </c:pt>
                <c:pt idx="359">
                  <c:v>2.9640793600321791E-2</c:v>
                </c:pt>
                <c:pt idx="360">
                  <c:v>2.9640793600321791E-2</c:v>
                </c:pt>
                <c:pt idx="361">
                  <c:v>2.9640793600321791E-2</c:v>
                </c:pt>
                <c:pt idx="362">
                  <c:v>2.9640793600321791E-2</c:v>
                </c:pt>
                <c:pt idx="363">
                  <c:v>2.9640793600321791E-2</c:v>
                </c:pt>
                <c:pt idx="364">
                  <c:v>2.9640793600321791E-2</c:v>
                </c:pt>
                <c:pt idx="365">
                  <c:v>2.9640793600321791E-2</c:v>
                </c:pt>
                <c:pt idx="366">
                  <c:v>2.9640793600321791E-2</c:v>
                </c:pt>
                <c:pt idx="367">
                  <c:v>2.9640793600321791E-2</c:v>
                </c:pt>
                <c:pt idx="368">
                  <c:v>2.9640793600321791E-2</c:v>
                </c:pt>
                <c:pt idx="369">
                  <c:v>2.9640793600321791E-2</c:v>
                </c:pt>
                <c:pt idx="370">
                  <c:v>2.9640793600321791E-2</c:v>
                </c:pt>
                <c:pt idx="371">
                  <c:v>2.9640793600321791E-2</c:v>
                </c:pt>
                <c:pt idx="372">
                  <c:v>2.9640793600321791E-2</c:v>
                </c:pt>
                <c:pt idx="373">
                  <c:v>2.9640793600321791E-2</c:v>
                </c:pt>
                <c:pt idx="374">
                  <c:v>2.9640793600321791E-2</c:v>
                </c:pt>
                <c:pt idx="375">
                  <c:v>2.9640793600321791E-2</c:v>
                </c:pt>
                <c:pt idx="376">
                  <c:v>2.9640793600321791E-2</c:v>
                </c:pt>
                <c:pt idx="377">
                  <c:v>2.9640793600321791E-2</c:v>
                </c:pt>
                <c:pt idx="378">
                  <c:v>2.9640793600321791E-2</c:v>
                </c:pt>
                <c:pt idx="379">
                  <c:v>2.9640793600321791E-2</c:v>
                </c:pt>
                <c:pt idx="380">
                  <c:v>2.9640793600321791E-2</c:v>
                </c:pt>
                <c:pt idx="381">
                  <c:v>2.9640793600321791E-2</c:v>
                </c:pt>
                <c:pt idx="382">
                  <c:v>2.9640793600321791E-2</c:v>
                </c:pt>
                <c:pt idx="383">
                  <c:v>2.9640793600321791E-2</c:v>
                </c:pt>
                <c:pt idx="384">
                  <c:v>2.9640793600321791E-2</c:v>
                </c:pt>
                <c:pt idx="385">
                  <c:v>2.9640793600321791E-2</c:v>
                </c:pt>
                <c:pt idx="386">
                  <c:v>2.9640793600321791E-2</c:v>
                </c:pt>
                <c:pt idx="387">
                  <c:v>2.9640793600321791E-2</c:v>
                </c:pt>
                <c:pt idx="388">
                  <c:v>2.9640793600321791E-2</c:v>
                </c:pt>
                <c:pt idx="389">
                  <c:v>2.9640793600321791E-2</c:v>
                </c:pt>
                <c:pt idx="390">
                  <c:v>2.9640793600321791E-2</c:v>
                </c:pt>
                <c:pt idx="391">
                  <c:v>2.9640793600321791E-2</c:v>
                </c:pt>
                <c:pt idx="392">
                  <c:v>2.9640793600321791E-2</c:v>
                </c:pt>
                <c:pt idx="393">
                  <c:v>2.9640793600321791E-2</c:v>
                </c:pt>
                <c:pt idx="394">
                  <c:v>2.9640793600321791E-2</c:v>
                </c:pt>
                <c:pt idx="395">
                  <c:v>2.9640793600321791E-2</c:v>
                </c:pt>
                <c:pt idx="396">
                  <c:v>2.9640793600321791E-2</c:v>
                </c:pt>
                <c:pt idx="397">
                  <c:v>2.9640793600321791E-2</c:v>
                </c:pt>
                <c:pt idx="398">
                  <c:v>2.9640793600321791E-2</c:v>
                </c:pt>
                <c:pt idx="399">
                  <c:v>2.9640793600321791E-2</c:v>
                </c:pt>
                <c:pt idx="400">
                  <c:v>2.9640793600321791E-2</c:v>
                </c:pt>
                <c:pt idx="401">
                  <c:v>2.9640793600321791E-2</c:v>
                </c:pt>
                <c:pt idx="402">
                  <c:v>2.9640793600321791E-2</c:v>
                </c:pt>
                <c:pt idx="403">
                  <c:v>2.9640793600321791E-2</c:v>
                </c:pt>
                <c:pt idx="404">
                  <c:v>2.9640793600321791E-2</c:v>
                </c:pt>
                <c:pt idx="405">
                  <c:v>2.9640793600321791E-2</c:v>
                </c:pt>
                <c:pt idx="406">
                  <c:v>2.9640793600321791E-2</c:v>
                </c:pt>
                <c:pt idx="407">
                  <c:v>2.9640793600321791E-2</c:v>
                </c:pt>
                <c:pt idx="408">
                  <c:v>2.9640793600321791E-2</c:v>
                </c:pt>
                <c:pt idx="409">
                  <c:v>2.9640793600321791E-2</c:v>
                </c:pt>
                <c:pt idx="410">
                  <c:v>2.9640793600321791E-2</c:v>
                </c:pt>
                <c:pt idx="411">
                  <c:v>2.9640793600321791E-2</c:v>
                </c:pt>
                <c:pt idx="412">
                  <c:v>2.9640793600321791E-2</c:v>
                </c:pt>
                <c:pt idx="413">
                  <c:v>2.9640793600321791E-2</c:v>
                </c:pt>
                <c:pt idx="414">
                  <c:v>2.9640793600321791E-2</c:v>
                </c:pt>
                <c:pt idx="415">
                  <c:v>2.9640793600321791E-2</c:v>
                </c:pt>
                <c:pt idx="416">
                  <c:v>2.9640793600321791E-2</c:v>
                </c:pt>
                <c:pt idx="417">
                  <c:v>2.9640793600321791E-2</c:v>
                </c:pt>
                <c:pt idx="418">
                  <c:v>2.9640793600321791E-2</c:v>
                </c:pt>
                <c:pt idx="419">
                  <c:v>2.9640793600321791E-2</c:v>
                </c:pt>
                <c:pt idx="420">
                  <c:v>2.9640793600321791E-2</c:v>
                </c:pt>
                <c:pt idx="421">
                  <c:v>2.9640793600321791E-2</c:v>
                </c:pt>
                <c:pt idx="422">
                  <c:v>2.9640793600321791E-2</c:v>
                </c:pt>
                <c:pt idx="423">
                  <c:v>2.9640793600321791E-2</c:v>
                </c:pt>
                <c:pt idx="424">
                  <c:v>2.9640793600321791E-2</c:v>
                </c:pt>
                <c:pt idx="425">
                  <c:v>2.9640793600321791E-2</c:v>
                </c:pt>
                <c:pt idx="426">
                  <c:v>2.9640793600321791E-2</c:v>
                </c:pt>
                <c:pt idx="427">
                  <c:v>2.9640793600321791E-2</c:v>
                </c:pt>
                <c:pt idx="428">
                  <c:v>2.9640793600321791E-2</c:v>
                </c:pt>
                <c:pt idx="429">
                  <c:v>2.9640793600321791E-2</c:v>
                </c:pt>
                <c:pt idx="430">
                  <c:v>2.9640793600321791E-2</c:v>
                </c:pt>
                <c:pt idx="431">
                  <c:v>2.9640793600321791E-2</c:v>
                </c:pt>
                <c:pt idx="432">
                  <c:v>2.9640793600321791E-2</c:v>
                </c:pt>
                <c:pt idx="433">
                  <c:v>2.9640793600321791E-2</c:v>
                </c:pt>
                <c:pt idx="434">
                  <c:v>2.9640793600321791E-2</c:v>
                </c:pt>
                <c:pt idx="435">
                  <c:v>2.9640793600321791E-2</c:v>
                </c:pt>
                <c:pt idx="436">
                  <c:v>2.9640793600321791E-2</c:v>
                </c:pt>
                <c:pt idx="437">
                  <c:v>2.9640793600321791E-2</c:v>
                </c:pt>
                <c:pt idx="438">
                  <c:v>2.9640793600321791E-2</c:v>
                </c:pt>
                <c:pt idx="439">
                  <c:v>2.9640793600321791E-2</c:v>
                </c:pt>
                <c:pt idx="440">
                  <c:v>2.9640793600321791E-2</c:v>
                </c:pt>
                <c:pt idx="441">
                  <c:v>2.9640793600321791E-2</c:v>
                </c:pt>
                <c:pt idx="442">
                  <c:v>2.9640793600321791E-2</c:v>
                </c:pt>
                <c:pt idx="443">
                  <c:v>2.9640793600321791E-2</c:v>
                </c:pt>
                <c:pt idx="444">
                  <c:v>2.9640793600321791E-2</c:v>
                </c:pt>
                <c:pt idx="445">
                  <c:v>2.9640793600321791E-2</c:v>
                </c:pt>
                <c:pt idx="446">
                  <c:v>2.9640793600321791E-2</c:v>
                </c:pt>
                <c:pt idx="447">
                  <c:v>2.9640793600321791E-2</c:v>
                </c:pt>
                <c:pt idx="448">
                  <c:v>2.9640793600321791E-2</c:v>
                </c:pt>
                <c:pt idx="449">
                  <c:v>2.9640793600321791E-2</c:v>
                </c:pt>
                <c:pt idx="450">
                  <c:v>2.9640793600321791E-2</c:v>
                </c:pt>
                <c:pt idx="451">
                  <c:v>2.9640793600321791E-2</c:v>
                </c:pt>
                <c:pt idx="452">
                  <c:v>2.9640793600321791E-2</c:v>
                </c:pt>
                <c:pt idx="453">
                  <c:v>2.9640793600321791E-2</c:v>
                </c:pt>
                <c:pt idx="454">
                  <c:v>2.9640793600321791E-2</c:v>
                </c:pt>
                <c:pt idx="455">
                  <c:v>2.9640793600321791E-2</c:v>
                </c:pt>
                <c:pt idx="456">
                  <c:v>2.9640793600321791E-2</c:v>
                </c:pt>
                <c:pt idx="457">
                  <c:v>2.9640793600321791E-2</c:v>
                </c:pt>
                <c:pt idx="458">
                  <c:v>2.9640793600321791E-2</c:v>
                </c:pt>
                <c:pt idx="459">
                  <c:v>2.9640793600321791E-2</c:v>
                </c:pt>
                <c:pt idx="460">
                  <c:v>2.9640793600321791E-2</c:v>
                </c:pt>
                <c:pt idx="461">
                  <c:v>2.9640793600321791E-2</c:v>
                </c:pt>
                <c:pt idx="462">
                  <c:v>2.9640793600321791E-2</c:v>
                </c:pt>
                <c:pt idx="463">
                  <c:v>2.9640793600321791E-2</c:v>
                </c:pt>
                <c:pt idx="464">
                  <c:v>2.9640793600321791E-2</c:v>
                </c:pt>
                <c:pt idx="465">
                  <c:v>2.9640793600321791E-2</c:v>
                </c:pt>
                <c:pt idx="466">
                  <c:v>2.9640793600321791E-2</c:v>
                </c:pt>
                <c:pt idx="467">
                  <c:v>2.9640793600321791E-2</c:v>
                </c:pt>
                <c:pt idx="468">
                  <c:v>2.9640793600321791E-2</c:v>
                </c:pt>
                <c:pt idx="469">
                  <c:v>2.9640793600321791E-2</c:v>
                </c:pt>
                <c:pt idx="470">
                  <c:v>2.9640793600321791E-2</c:v>
                </c:pt>
                <c:pt idx="471">
                  <c:v>2.9640793600321791E-2</c:v>
                </c:pt>
                <c:pt idx="472">
                  <c:v>2.9640793600321791E-2</c:v>
                </c:pt>
                <c:pt idx="473">
                  <c:v>2.9640793600321791E-2</c:v>
                </c:pt>
                <c:pt idx="474">
                  <c:v>2.9640793600321791E-2</c:v>
                </c:pt>
                <c:pt idx="475">
                  <c:v>2.9640793600321791E-2</c:v>
                </c:pt>
                <c:pt idx="476">
                  <c:v>2.9640793600321791E-2</c:v>
                </c:pt>
                <c:pt idx="477">
                  <c:v>2.9640793600321791E-2</c:v>
                </c:pt>
                <c:pt idx="478">
                  <c:v>2.9640793600321791E-2</c:v>
                </c:pt>
                <c:pt idx="479">
                  <c:v>2.9640793600321791E-2</c:v>
                </c:pt>
                <c:pt idx="480">
                  <c:v>2.9640793600321791E-2</c:v>
                </c:pt>
                <c:pt idx="481">
                  <c:v>2.9640793600321791E-2</c:v>
                </c:pt>
                <c:pt idx="482">
                  <c:v>2.9640793600321791E-2</c:v>
                </c:pt>
                <c:pt idx="483">
                  <c:v>2.9640793600321791E-2</c:v>
                </c:pt>
                <c:pt idx="484">
                  <c:v>2.9640793600321791E-2</c:v>
                </c:pt>
                <c:pt idx="485">
                  <c:v>2.9640793600321791E-2</c:v>
                </c:pt>
                <c:pt idx="486">
                  <c:v>2.9640793600321791E-2</c:v>
                </c:pt>
                <c:pt idx="487">
                  <c:v>2.9640793600321791E-2</c:v>
                </c:pt>
                <c:pt idx="488">
                  <c:v>2.9640793600321791E-2</c:v>
                </c:pt>
                <c:pt idx="489">
                  <c:v>2.9640793600321791E-2</c:v>
                </c:pt>
                <c:pt idx="490">
                  <c:v>2.9640793600321791E-2</c:v>
                </c:pt>
                <c:pt idx="491">
                  <c:v>2.9640793600321791E-2</c:v>
                </c:pt>
                <c:pt idx="492">
                  <c:v>2.9640793600321791E-2</c:v>
                </c:pt>
                <c:pt idx="493">
                  <c:v>2.9640793600321791E-2</c:v>
                </c:pt>
                <c:pt idx="494">
                  <c:v>2.9640793600321791E-2</c:v>
                </c:pt>
                <c:pt idx="495">
                  <c:v>2.9640793600321791E-2</c:v>
                </c:pt>
                <c:pt idx="496">
                  <c:v>2.9640793600321791E-2</c:v>
                </c:pt>
                <c:pt idx="497">
                  <c:v>2.9640793600321791E-2</c:v>
                </c:pt>
                <c:pt idx="498">
                  <c:v>2.9640793600321791E-2</c:v>
                </c:pt>
                <c:pt idx="499">
                  <c:v>2.9640793600321791E-2</c:v>
                </c:pt>
                <c:pt idx="500">
                  <c:v>2.9640793600321791E-2</c:v>
                </c:pt>
                <c:pt idx="501">
                  <c:v>2.9640793600321791E-2</c:v>
                </c:pt>
                <c:pt idx="502">
                  <c:v>2.9640793600321791E-2</c:v>
                </c:pt>
                <c:pt idx="503">
                  <c:v>2.9640793600321791E-2</c:v>
                </c:pt>
                <c:pt idx="504">
                  <c:v>2.9640793600321791E-2</c:v>
                </c:pt>
                <c:pt idx="505">
                  <c:v>2.9640793600321791E-2</c:v>
                </c:pt>
                <c:pt idx="506">
                  <c:v>2.9640793600321791E-2</c:v>
                </c:pt>
                <c:pt idx="507">
                  <c:v>2.9640793600321791E-2</c:v>
                </c:pt>
                <c:pt idx="508">
                  <c:v>2.9640793600321791E-2</c:v>
                </c:pt>
                <c:pt idx="509">
                  <c:v>2.9640793600321791E-2</c:v>
                </c:pt>
                <c:pt idx="510">
                  <c:v>2.9640793600321791E-2</c:v>
                </c:pt>
                <c:pt idx="511">
                  <c:v>2.9640793600321791E-2</c:v>
                </c:pt>
                <c:pt idx="512">
                  <c:v>2.9640793600321791E-2</c:v>
                </c:pt>
                <c:pt idx="513">
                  <c:v>2.9640793600321791E-2</c:v>
                </c:pt>
                <c:pt idx="514">
                  <c:v>2.9640793600321791E-2</c:v>
                </c:pt>
                <c:pt idx="515">
                  <c:v>2.9640793600321791E-2</c:v>
                </c:pt>
                <c:pt idx="516">
                  <c:v>2.9640793600321791E-2</c:v>
                </c:pt>
                <c:pt idx="517">
                  <c:v>2.9640793600321791E-2</c:v>
                </c:pt>
                <c:pt idx="518">
                  <c:v>2.9640793600321791E-2</c:v>
                </c:pt>
                <c:pt idx="519">
                  <c:v>2.9640793600321791E-2</c:v>
                </c:pt>
                <c:pt idx="520">
                  <c:v>2.9640793600321791E-2</c:v>
                </c:pt>
                <c:pt idx="521">
                  <c:v>2.9640793600321791E-2</c:v>
                </c:pt>
                <c:pt idx="522">
                  <c:v>2.9640793600321791E-2</c:v>
                </c:pt>
                <c:pt idx="523">
                  <c:v>2.9640793600321791E-2</c:v>
                </c:pt>
                <c:pt idx="524">
                  <c:v>2.9640793600321791E-2</c:v>
                </c:pt>
                <c:pt idx="525">
                  <c:v>2.9640793600321791E-2</c:v>
                </c:pt>
                <c:pt idx="526">
                  <c:v>2.9640793600321791E-2</c:v>
                </c:pt>
                <c:pt idx="527">
                  <c:v>2.9640793600321791E-2</c:v>
                </c:pt>
                <c:pt idx="528">
                  <c:v>2.9640793600321791E-2</c:v>
                </c:pt>
                <c:pt idx="529">
                  <c:v>2.9640793600321791E-2</c:v>
                </c:pt>
                <c:pt idx="530">
                  <c:v>2.9640793600321791E-2</c:v>
                </c:pt>
                <c:pt idx="531">
                  <c:v>2.9640793600321791E-2</c:v>
                </c:pt>
                <c:pt idx="532">
                  <c:v>2.9640793600321791E-2</c:v>
                </c:pt>
                <c:pt idx="533">
                  <c:v>2.9640793600321791E-2</c:v>
                </c:pt>
                <c:pt idx="534">
                  <c:v>2.9640793600321791E-2</c:v>
                </c:pt>
                <c:pt idx="535">
                  <c:v>2.9640793600321791E-2</c:v>
                </c:pt>
                <c:pt idx="536">
                  <c:v>2.9640793600321791E-2</c:v>
                </c:pt>
                <c:pt idx="537">
                  <c:v>2.9640793600321791E-2</c:v>
                </c:pt>
                <c:pt idx="538">
                  <c:v>2.9640793600321791E-2</c:v>
                </c:pt>
                <c:pt idx="539">
                  <c:v>2.9640793600321791E-2</c:v>
                </c:pt>
                <c:pt idx="540">
                  <c:v>2.9640793600321791E-2</c:v>
                </c:pt>
                <c:pt idx="541">
                  <c:v>2.9640793600321791E-2</c:v>
                </c:pt>
                <c:pt idx="542">
                  <c:v>2.9640793600321791E-2</c:v>
                </c:pt>
                <c:pt idx="543">
                  <c:v>2.9640793600321791E-2</c:v>
                </c:pt>
                <c:pt idx="544">
                  <c:v>2.9640793600321791E-2</c:v>
                </c:pt>
                <c:pt idx="545">
                  <c:v>2.9640793600321791E-2</c:v>
                </c:pt>
                <c:pt idx="546">
                  <c:v>2.9640793600321791E-2</c:v>
                </c:pt>
                <c:pt idx="547">
                  <c:v>2.9640793600321791E-2</c:v>
                </c:pt>
                <c:pt idx="548">
                  <c:v>2.9640793600321791E-2</c:v>
                </c:pt>
                <c:pt idx="549">
                  <c:v>2.9640793600321791E-2</c:v>
                </c:pt>
                <c:pt idx="550">
                  <c:v>2.9640793600321791E-2</c:v>
                </c:pt>
                <c:pt idx="551">
                  <c:v>2.9640793600321791E-2</c:v>
                </c:pt>
                <c:pt idx="552">
                  <c:v>2.9640793600321791E-2</c:v>
                </c:pt>
                <c:pt idx="553">
                  <c:v>2.9640793600321791E-2</c:v>
                </c:pt>
                <c:pt idx="554">
                  <c:v>2.9640793600321791E-2</c:v>
                </c:pt>
                <c:pt idx="555">
                  <c:v>2.9640793600321791E-2</c:v>
                </c:pt>
                <c:pt idx="556">
                  <c:v>2.9640793600321791E-2</c:v>
                </c:pt>
                <c:pt idx="557">
                  <c:v>2.9640793600321791E-2</c:v>
                </c:pt>
                <c:pt idx="558">
                  <c:v>2.9640793600321791E-2</c:v>
                </c:pt>
                <c:pt idx="559">
                  <c:v>2.9640793600321791E-2</c:v>
                </c:pt>
                <c:pt idx="560">
                  <c:v>2.9640793600321791E-2</c:v>
                </c:pt>
                <c:pt idx="561">
                  <c:v>2.9640793600321791E-2</c:v>
                </c:pt>
                <c:pt idx="562">
                  <c:v>2.9640793600321791E-2</c:v>
                </c:pt>
                <c:pt idx="563">
                  <c:v>2.9640793600321791E-2</c:v>
                </c:pt>
                <c:pt idx="564">
                  <c:v>2.9640793600321791E-2</c:v>
                </c:pt>
                <c:pt idx="565">
                  <c:v>2.9640793600321791E-2</c:v>
                </c:pt>
                <c:pt idx="566">
                  <c:v>2.9640793600321791E-2</c:v>
                </c:pt>
                <c:pt idx="567">
                  <c:v>2.9640793600321791E-2</c:v>
                </c:pt>
                <c:pt idx="568">
                  <c:v>2.9640793600321791E-2</c:v>
                </c:pt>
                <c:pt idx="569">
                  <c:v>2.9640793600321791E-2</c:v>
                </c:pt>
                <c:pt idx="570">
                  <c:v>2.9640793600321791E-2</c:v>
                </c:pt>
                <c:pt idx="571">
                  <c:v>2.9640793600321791E-2</c:v>
                </c:pt>
                <c:pt idx="572">
                  <c:v>2.9640793600321791E-2</c:v>
                </c:pt>
                <c:pt idx="573">
                  <c:v>2.9640793600321791E-2</c:v>
                </c:pt>
                <c:pt idx="574">
                  <c:v>2.9640793600321791E-2</c:v>
                </c:pt>
                <c:pt idx="575">
                  <c:v>2.9640793600321791E-2</c:v>
                </c:pt>
                <c:pt idx="576">
                  <c:v>2.9640793600321791E-2</c:v>
                </c:pt>
                <c:pt idx="577">
                  <c:v>2.9640793600321791E-2</c:v>
                </c:pt>
                <c:pt idx="578">
                  <c:v>2.9640793600321791E-2</c:v>
                </c:pt>
                <c:pt idx="579">
                  <c:v>2.9640793600321791E-2</c:v>
                </c:pt>
                <c:pt idx="580">
                  <c:v>2.9640793600321791E-2</c:v>
                </c:pt>
                <c:pt idx="581">
                  <c:v>2.9640793600321791E-2</c:v>
                </c:pt>
                <c:pt idx="582">
                  <c:v>2.9640793600321791E-2</c:v>
                </c:pt>
                <c:pt idx="583">
                  <c:v>2.9640793600321791E-2</c:v>
                </c:pt>
                <c:pt idx="584">
                  <c:v>2.9640793600321791E-2</c:v>
                </c:pt>
                <c:pt idx="585">
                  <c:v>2.9640793600321791E-2</c:v>
                </c:pt>
                <c:pt idx="586">
                  <c:v>2.9640793600321791E-2</c:v>
                </c:pt>
                <c:pt idx="587">
                  <c:v>2.9640793600321791E-2</c:v>
                </c:pt>
                <c:pt idx="588">
                  <c:v>2.9640793600321791E-2</c:v>
                </c:pt>
                <c:pt idx="589">
                  <c:v>2.9640793600321791E-2</c:v>
                </c:pt>
                <c:pt idx="590">
                  <c:v>2.9640793600321791E-2</c:v>
                </c:pt>
                <c:pt idx="591">
                  <c:v>2.9640793600321791E-2</c:v>
                </c:pt>
                <c:pt idx="592">
                  <c:v>2.9640793600321791E-2</c:v>
                </c:pt>
                <c:pt idx="593">
                  <c:v>2.9640793600321791E-2</c:v>
                </c:pt>
                <c:pt idx="594">
                  <c:v>2.9640793600321791E-2</c:v>
                </c:pt>
                <c:pt idx="595">
                  <c:v>2.9640793600321791E-2</c:v>
                </c:pt>
                <c:pt idx="596">
                  <c:v>2.9640793600321791E-2</c:v>
                </c:pt>
                <c:pt idx="597">
                  <c:v>2.9640793600321791E-2</c:v>
                </c:pt>
                <c:pt idx="598">
                  <c:v>2.9640793600321791E-2</c:v>
                </c:pt>
                <c:pt idx="599">
                  <c:v>2.9640793600321791E-2</c:v>
                </c:pt>
                <c:pt idx="600">
                  <c:v>2.9640793600321791E-2</c:v>
                </c:pt>
                <c:pt idx="601">
                  <c:v>2.9640793600321791E-2</c:v>
                </c:pt>
                <c:pt idx="602">
                  <c:v>2.9640793600321791E-2</c:v>
                </c:pt>
                <c:pt idx="603">
                  <c:v>2.9640793600321791E-2</c:v>
                </c:pt>
                <c:pt idx="604">
                  <c:v>2.9640793600321791E-2</c:v>
                </c:pt>
                <c:pt idx="605">
                  <c:v>2.9640793600321791E-2</c:v>
                </c:pt>
                <c:pt idx="606">
                  <c:v>2.9640793600321791E-2</c:v>
                </c:pt>
                <c:pt idx="607">
                  <c:v>2.9640793600321791E-2</c:v>
                </c:pt>
                <c:pt idx="608">
                  <c:v>2.9640793600321791E-2</c:v>
                </c:pt>
                <c:pt idx="609">
                  <c:v>2.9640793600321791E-2</c:v>
                </c:pt>
                <c:pt idx="610">
                  <c:v>2.9640793600321791E-2</c:v>
                </c:pt>
                <c:pt idx="611">
                  <c:v>2.9640793600321791E-2</c:v>
                </c:pt>
                <c:pt idx="612">
                  <c:v>2.9640793600321791E-2</c:v>
                </c:pt>
                <c:pt idx="613">
                  <c:v>2.9640793600321791E-2</c:v>
                </c:pt>
                <c:pt idx="614">
                  <c:v>2.9640793600321791E-2</c:v>
                </c:pt>
                <c:pt idx="615">
                  <c:v>2.9640793600321791E-2</c:v>
                </c:pt>
                <c:pt idx="616">
                  <c:v>2.9640793600321791E-2</c:v>
                </c:pt>
                <c:pt idx="617">
                  <c:v>2.9640793600321791E-2</c:v>
                </c:pt>
                <c:pt idx="618">
                  <c:v>2.9640793600321791E-2</c:v>
                </c:pt>
                <c:pt idx="619">
                  <c:v>2.9640793600321791E-2</c:v>
                </c:pt>
                <c:pt idx="620">
                  <c:v>2.9640793600321791E-2</c:v>
                </c:pt>
                <c:pt idx="621">
                  <c:v>2.9640793600321791E-2</c:v>
                </c:pt>
                <c:pt idx="622">
                  <c:v>2.9640793600321791E-2</c:v>
                </c:pt>
                <c:pt idx="623">
                  <c:v>2.9640793600321791E-2</c:v>
                </c:pt>
                <c:pt idx="624">
                  <c:v>2.9640793600321791E-2</c:v>
                </c:pt>
                <c:pt idx="625">
                  <c:v>2.9640793600321791E-2</c:v>
                </c:pt>
                <c:pt idx="626">
                  <c:v>2.9640793600321791E-2</c:v>
                </c:pt>
                <c:pt idx="627">
                  <c:v>2.9640793600321791E-2</c:v>
                </c:pt>
                <c:pt idx="628">
                  <c:v>2.9640793600321791E-2</c:v>
                </c:pt>
                <c:pt idx="629">
                  <c:v>2.9640793600321791E-2</c:v>
                </c:pt>
                <c:pt idx="630">
                  <c:v>2.9640793600321791E-2</c:v>
                </c:pt>
                <c:pt idx="631">
                  <c:v>2.9640793600321791E-2</c:v>
                </c:pt>
                <c:pt idx="632">
                  <c:v>2.9640793600321791E-2</c:v>
                </c:pt>
                <c:pt idx="633">
                  <c:v>2.9640793600321791E-2</c:v>
                </c:pt>
                <c:pt idx="634">
                  <c:v>2.9640793600321791E-2</c:v>
                </c:pt>
                <c:pt idx="635">
                  <c:v>2.9640793600321791E-2</c:v>
                </c:pt>
                <c:pt idx="636">
                  <c:v>2.9640793600321791E-2</c:v>
                </c:pt>
                <c:pt idx="637">
                  <c:v>2.9640793600321791E-2</c:v>
                </c:pt>
                <c:pt idx="638">
                  <c:v>2.9640793600321791E-2</c:v>
                </c:pt>
                <c:pt idx="639">
                  <c:v>2.9640793600321791E-2</c:v>
                </c:pt>
                <c:pt idx="640">
                  <c:v>2.9640793600321791E-2</c:v>
                </c:pt>
                <c:pt idx="641">
                  <c:v>2.9640793600321791E-2</c:v>
                </c:pt>
                <c:pt idx="642">
                  <c:v>2.9640793600321791E-2</c:v>
                </c:pt>
                <c:pt idx="643">
                  <c:v>2.9640793600321791E-2</c:v>
                </c:pt>
                <c:pt idx="644">
                  <c:v>2.9640793600321791E-2</c:v>
                </c:pt>
                <c:pt idx="645">
                  <c:v>2.9640793600321791E-2</c:v>
                </c:pt>
                <c:pt idx="646">
                  <c:v>2.9640793600321791E-2</c:v>
                </c:pt>
                <c:pt idx="647">
                  <c:v>2.9640793600321791E-2</c:v>
                </c:pt>
                <c:pt idx="648">
                  <c:v>2.9640793600321791E-2</c:v>
                </c:pt>
                <c:pt idx="649">
                  <c:v>2.9640793600321791E-2</c:v>
                </c:pt>
                <c:pt idx="650">
                  <c:v>2.9640793600321791E-2</c:v>
                </c:pt>
                <c:pt idx="651">
                  <c:v>2.9640793600321791E-2</c:v>
                </c:pt>
                <c:pt idx="652">
                  <c:v>2.9640793600321791E-2</c:v>
                </c:pt>
                <c:pt idx="653">
                  <c:v>2.9640793600321791E-2</c:v>
                </c:pt>
                <c:pt idx="654">
                  <c:v>2.9640793600321791E-2</c:v>
                </c:pt>
                <c:pt idx="655">
                  <c:v>2.9640793600321791E-2</c:v>
                </c:pt>
                <c:pt idx="656">
                  <c:v>2.9640793600321791E-2</c:v>
                </c:pt>
                <c:pt idx="657">
                  <c:v>2.9640793600321791E-2</c:v>
                </c:pt>
                <c:pt idx="658">
                  <c:v>2.9640793600321791E-2</c:v>
                </c:pt>
                <c:pt idx="659">
                  <c:v>2.9640793600321791E-2</c:v>
                </c:pt>
                <c:pt idx="660">
                  <c:v>2.9640793600321791E-2</c:v>
                </c:pt>
                <c:pt idx="661">
                  <c:v>2.9640793600321791E-2</c:v>
                </c:pt>
                <c:pt idx="662">
                  <c:v>2.9640793600321791E-2</c:v>
                </c:pt>
                <c:pt idx="663">
                  <c:v>2.9640793600321791E-2</c:v>
                </c:pt>
                <c:pt idx="664">
                  <c:v>2.9640793600321791E-2</c:v>
                </c:pt>
                <c:pt idx="665">
                  <c:v>2.9640793600321791E-2</c:v>
                </c:pt>
                <c:pt idx="666">
                  <c:v>2.9640793600321791E-2</c:v>
                </c:pt>
                <c:pt idx="667">
                  <c:v>2.9640793600321791E-2</c:v>
                </c:pt>
                <c:pt idx="668">
                  <c:v>2.9640793600321791E-2</c:v>
                </c:pt>
                <c:pt idx="669">
                  <c:v>2.9640793600321791E-2</c:v>
                </c:pt>
                <c:pt idx="670">
                  <c:v>2.9640793600321791E-2</c:v>
                </c:pt>
                <c:pt idx="671">
                  <c:v>2.9640793600321791E-2</c:v>
                </c:pt>
                <c:pt idx="672">
                  <c:v>2.9640793600321791E-2</c:v>
                </c:pt>
                <c:pt idx="673">
                  <c:v>2.9640793600321791E-2</c:v>
                </c:pt>
                <c:pt idx="674">
                  <c:v>2.9640793600321791E-2</c:v>
                </c:pt>
                <c:pt idx="675">
                  <c:v>2.9640793600321791E-2</c:v>
                </c:pt>
                <c:pt idx="676">
                  <c:v>2.9640793600321791E-2</c:v>
                </c:pt>
                <c:pt idx="677">
                  <c:v>2.9640793600321791E-2</c:v>
                </c:pt>
                <c:pt idx="678">
                  <c:v>2.9640793600321791E-2</c:v>
                </c:pt>
                <c:pt idx="679">
                  <c:v>2.9640793600321791E-2</c:v>
                </c:pt>
                <c:pt idx="680">
                  <c:v>2.9640793600321791E-2</c:v>
                </c:pt>
                <c:pt idx="681">
                  <c:v>2.9640793600321791E-2</c:v>
                </c:pt>
                <c:pt idx="682">
                  <c:v>2.9640793600321791E-2</c:v>
                </c:pt>
                <c:pt idx="683">
                  <c:v>2.9640793600321791E-2</c:v>
                </c:pt>
                <c:pt idx="684">
                  <c:v>2.9640793600321791E-2</c:v>
                </c:pt>
                <c:pt idx="685">
                  <c:v>2.9640793600321791E-2</c:v>
                </c:pt>
                <c:pt idx="686">
                  <c:v>2.9640793600321791E-2</c:v>
                </c:pt>
                <c:pt idx="687">
                  <c:v>2.9640793600321791E-2</c:v>
                </c:pt>
                <c:pt idx="688">
                  <c:v>2.9640793600321791E-2</c:v>
                </c:pt>
                <c:pt idx="689">
                  <c:v>2.9640793600321791E-2</c:v>
                </c:pt>
                <c:pt idx="690">
                  <c:v>2.9640793600321791E-2</c:v>
                </c:pt>
                <c:pt idx="691">
                  <c:v>2.9640793600321791E-2</c:v>
                </c:pt>
                <c:pt idx="692">
                  <c:v>2.9640793600321791E-2</c:v>
                </c:pt>
                <c:pt idx="693">
                  <c:v>2.9640793600321791E-2</c:v>
                </c:pt>
                <c:pt idx="694">
                  <c:v>2.9640793600321791E-2</c:v>
                </c:pt>
                <c:pt idx="695">
                  <c:v>2.9640793600321791E-2</c:v>
                </c:pt>
                <c:pt idx="696">
                  <c:v>2.9640793600321791E-2</c:v>
                </c:pt>
                <c:pt idx="697">
                  <c:v>2.9640793600321791E-2</c:v>
                </c:pt>
                <c:pt idx="698">
                  <c:v>2.9640793600321791E-2</c:v>
                </c:pt>
                <c:pt idx="699">
                  <c:v>2.9640793600321791E-2</c:v>
                </c:pt>
                <c:pt idx="700">
                  <c:v>2.9640793600321791E-2</c:v>
                </c:pt>
                <c:pt idx="701">
                  <c:v>2.9640793600321791E-2</c:v>
                </c:pt>
                <c:pt idx="702">
                  <c:v>2.9640793600321791E-2</c:v>
                </c:pt>
                <c:pt idx="703">
                  <c:v>2.9640793600321791E-2</c:v>
                </c:pt>
                <c:pt idx="704">
                  <c:v>2.9640793600321791E-2</c:v>
                </c:pt>
                <c:pt idx="705">
                  <c:v>2.9640793600321791E-2</c:v>
                </c:pt>
                <c:pt idx="706">
                  <c:v>2.9640793600321791E-2</c:v>
                </c:pt>
                <c:pt idx="707">
                  <c:v>2.9640793600321791E-2</c:v>
                </c:pt>
                <c:pt idx="708">
                  <c:v>2.9640793600321791E-2</c:v>
                </c:pt>
                <c:pt idx="709">
                  <c:v>2.9640793600321791E-2</c:v>
                </c:pt>
                <c:pt idx="710">
                  <c:v>2.9640793600321791E-2</c:v>
                </c:pt>
                <c:pt idx="711">
                  <c:v>2.9594909722173823E-2</c:v>
                </c:pt>
                <c:pt idx="712">
                  <c:v>2.9594909722173823E-2</c:v>
                </c:pt>
                <c:pt idx="713">
                  <c:v>2.9594909722173823E-2</c:v>
                </c:pt>
                <c:pt idx="714">
                  <c:v>2.9594909722173823E-2</c:v>
                </c:pt>
                <c:pt idx="715">
                  <c:v>2.9594909722173823E-2</c:v>
                </c:pt>
                <c:pt idx="716">
                  <c:v>2.9594909722173823E-2</c:v>
                </c:pt>
                <c:pt idx="717">
                  <c:v>2.9594909722173823E-2</c:v>
                </c:pt>
                <c:pt idx="718">
                  <c:v>2.9594909722173823E-2</c:v>
                </c:pt>
                <c:pt idx="719">
                  <c:v>2.9594909722173823E-2</c:v>
                </c:pt>
                <c:pt idx="720">
                  <c:v>2.9594909722173823E-2</c:v>
                </c:pt>
                <c:pt idx="721">
                  <c:v>2.9594909722173823E-2</c:v>
                </c:pt>
                <c:pt idx="722">
                  <c:v>2.9594909722173823E-2</c:v>
                </c:pt>
                <c:pt idx="723">
                  <c:v>2.9594909722173823E-2</c:v>
                </c:pt>
                <c:pt idx="724">
                  <c:v>2.9594909722173823E-2</c:v>
                </c:pt>
                <c:pt idx="725">
                  <c:v>2.9594909722173823E-2</c:v>
                </c:pt>
                <c:pt idx="726">
                  <c:v>2.9594909722173823E-2</c:v>
                </c:pt>
                <c:pt idx="727">
                  <c:v>2.9594909722173823E-2</c:v>
                </c:pt>
                <c:pt idx="728">
                  <c:v>2.9594909722173823E-2</c:v>
                </c:pt>
                <c:pt idx="729">
                  <c:v>2.9594909722173823E-2</c:v>
                </c:pt>
                <c:pt idx="730">
                  <c:v>2.9594909722173823E-2</c:v>
                </c:pt>
                <c:pt idx="731">
                  <c:v>2.9594909722173823E-2</c:v>
                </c:pt>
                <c:pt idx="732">
                  <c:v>2.9594909722173823E-2</c:v>
                </c:pt>
                <c:pt idx="733">
                  <c:v>2.9594909722173823E-2</c:v>
                </c:pt>
                <c:pt idx="734">
                  <c:v>2.9594909722173823E-2</c:v>
                </c:pt>
                <c:pt idx="735">
                  <c:v>2.9594909722173823E-2</c:v>
                </c:pt>
                <c:pt idx="736">
                  <c:v>2.9594909722173823E-2</c:v>
                </c:pt>
                <c:pt idx="737">
                  <c:v>2.9594909722173823E-2</c:v>
                </c:pt>
                <c:pt idx="738">
                  <c:v>2.9594909722173823E-2</c:v>
                </c:pt>
                <c:pt idx="739">
                  <c:v>2.9594909722173823E-2</c:v>
                </c:pt>
                <c:pt idx="740">
                  <c:v>2.9594909722173823E-2</c:v>
                </c:pt>
                <c:pt idx="741">
                  <c:v>2.9594909722173823E-2</c:v>
                </c:pt>
                <c:pt idx="742">
                  <c:v>2.9594909722173823E-2</c:v>
                </c:pt>
                <c:pt idx="743">
                  <c:v>2.9594909722173823E-2</c:v>
                </c:pt>
                <c:pt idx="744">
                  <c:v>2.9594909722173823E-2</c:v>
                </c:pt>
                <c:pt idx="745">
                  <c:v>2.9594909722173823E-2</c:v>
                </c:pt>
                <c:pt idx="746">
                  <c:v>2.9594909722173823E-2</c:v>
                </c:pt>
                <c:pt idx="747">
                  <c:v>2.9594909722173823E-2</c:v>
                </c:pt>
                <c:pt idx="748">
                  <c:v>2.9594909722173823E-2</c:v>
                </c:pt>
                <c:pt idx="749">
                  <c:v>2.9594909722173823E-2</c:v>
                </c:pt>
                <c:pt idx="750">
                  <c:v>2.9594909722173823E-2</c:v>
                </c:pt>
                <c:pt idx="751">
                  <c:v>2.9594909722173823E-2</c:v>
                </c:pt>
                <c:pt idx="752">
                  <c:v>2.9594909722173823E-2</c:v>
                </c:pt>
                <c:pt idx="753">
                  <c:v>2.9594909722173823E-2</c:v>
                </c:pt>
                <c:pt idx="754">
                  <c:v>2.9594909722173823E-2</c:v>
                </c:pt>
                <c:pt idx="755">
                  <c:v>2.9594909722173823E-2</c:v>
                </c:pt>
                <c:pt idx="756">
                  <c:v>2.9594909722173823E-2</c:v>
                </c:pt>
                <c:pt idx="757">
                  <c:v>2.9594909722173823E-2</c:v>
                </c:pt>
                <c:pt idx="758">
                  <c:v>2.9594909722173823E-2</c:v>
                </c:pt>
                <c:pt idx="759">
                  <c:v>2.9594909722173823E-2</c:v>
                </c:pt>
                <c:pt idx="760">
                  <c:v>2.9594909722173823E-2</c:v>
                </c:pt>
                <c:pt idx="761">
                  <c:v>2.9594909722173823E-2</c:v>
                </c:pt>
                <c:pt idx="762">
                  <c:v>2.9594909722173823E-2</c:v>
                </c:pt>
                <c:pt idx="763">
                  <c:v>2.9594909722173823E-2</c:v>
                </c:pt>
                <c:pt idx="764">
                  <c:v>2.9594909722173823E-2</c:v>
                </c:pt>
                <c:pt idx="765">
                  <c:v>2.9594909722173823E-2</c:v>
                </c:pt>
                <c:pt idx="766">
                  <c:v>2.9594909722173823E-2</c:v>
                </c:pt>
                <c:pt idx="767">
                  <c:v>2.9594909722173823E-2</c:v>
                </c:pt>
                <c:pt idx="768">
                  <c:v>2.9594909722173823E-2</c:v>
                </c:pt>
                <c:pt idx="769">
                  <c:v>2.9594909722173823E-2</c:v>
                </c:pt>
                <c:pt idx="770">
                  <c:v>2.9594909722173823E-2</c:v>
                </c:pt>
                <c:pt idx="771">
                  <c:v>2.9594909722173823E-2</c:v>
                </c:pt>
                <c:pt idx="772">
                  <c:v>2.9594909722173823E-2</c:v>
                </c:pt>
                <c:pt idx="773">
                  <c:v>2.9594909722173823E-2</c:v>
                </c:pt>
                <c:pt idx="774">
                  <c:v>2.9594909722173823E-2</c:v>
                </c:pt>
                <c:pt idx="775">
                  <c:v>2.9594909722173823E-2</c:v>
                </c:pt>
                <c:pt idx="776">
                  <c:v>2.9594909722173823E-2</c:v>
                </c:pt>
                <c:pt idx="777">
                  <c:v>2.9594909722173823E-2</c:v>
                </c:pt>
                <c:pt idx="778">
                  <c:v>2.9594909722173823E-2</c:v>
                </c:pt>
                <c:pt idx="779">
                  <c:v>2.9594909722173823E-2</c:v>
                </c:pt>
                <c:pt idx="780">
                  <c:v>2.9594909722173823E-2</c:v>
                </c:pt>
                <c:pt idx="781">
                  <c:v>2.9594909722173823E-2</c:v>
                </c:pt>
                <c:pt idx="782">
                  <c:v>2.9594909722173823E-2</c:v>
                </c:pt>
                <c:pt idx="783">
                  <c:v>2.9594909722173823E-2</c:v>
                </c:pt>
                <c:pt idx="784">
                  <c:v>2.9594909722173823E-2</c:v>
                </c:pt>
                <c:pt idx="785">
                  <c:v>2.9594909722173823E-2</c:v>
                </c:pt>
                <c:pt idx="786">
                  <c:v>2.9594909722173823E-2</c:v>
                </c:pt>
                <c:pt idx="787">
                  <c:v>2.9594909722173823E-2</c:v>
                </c:pt>
                <c:pt idx="788">
                  <c:v>2.9594909722173823E-2</c:v>
                </c:pt>
                <c:pt idx="789">
                  <c:v>2.9594909722173823E-2</c:v>
                </c:pt>
                <c:pt idx="790">
                  <c:v>2.9594909722173823E-2</c:v>
                </c:pt>
                <c:pt idx="791">
                  <c:v>2.9594909722173823E-2</c:v>
                </c:pt>
                <c:pt idx="792">
                  <c:v>2.9594909722173823E-2</c:v>
                </c:pt>
                <c:pt idx="793">
                  <c:v>2.9594909722173823E-2</c:v>
                </c:pt>
                <c:pt idx="794">
                  <c:v>2.9594909722173823E-2</c:v>
                </c:pt>
                <c:pt idx="795">
                  <c:v>2.9594909722173823E-2</c:v>
                </c:pt>
                <c:pt idx="796">
                  <c:v>2.9594909722173823E-2</c:v>
                </c:pt>
                <c:pt idx="797">
                  <c:v>2.9594909722173823E-2</c:v>
                </c:pt>
                <c:pt idx="798">
                  <c:v>2.9594909722173823E-2</c:v>
                </c:pt>
                <c:pt idx="799">
                  <c:v>2.9594909722173823E-2</c:v>
                </c:pt>
                <c:pt idx="800">
                  <c:v>2.9594909722173823E-2</c:v>
                </c:pt>
                <c:pt idx="801">
                  <c:v>2.9594909722173823E-2</c:v>
                </c:pt>
                <c:pt idx="802">
                  <c:v>2.9594909722173823E-2</c:v>
                </c:pt>
                <c:pt idx="803">
                  <c:v>2.9594909722173823E-2</c:v>
                </c:pt>
                <c:pt idx="804">
                  <c:v>2.9594909722173823E-2</c:v>
                </c:pt>
                <c:pt idx="805">
                  <c:v>2.9594909722173823E-2</c:v>
                </c:pt>
                <c:pt idx="806">
                  <c:v>2.9594909722173823E-2</c:v>
                </c:pt>
                <c:pt idx="807">
                  <c:v>2.9594909722173823E-2</c:v>
                </c:pt>
                <c:pt idx="808">
                  <c:v>2.9594909722173823E-2</c:v>
                </c:pt>
                <c:pt idx="809">
                  <c:v>2.9594909722173823E-2</c:v>
                </c:pt>
                <c:pt idx="810">
                  <c:v>2.9594909722173823E-2</c:v>
                </c:pt>
                <c:pt idx="811">
                  <c:v>2.9594909722173823E-2</c:v>
                </c:pt>
                <c:pt idx="812">
                  <c:v>2.9594909722173823E-2</c:v>
                </c:pt>
                <c:pt idx="813">
                  <c:v>2.9594909722173823E-2</c:v>
                </c:pt>
                <c:pt idx="814">
                  <c:v>2.9594909722173823E-2</c:v>
                </c:pt>
                <c:pt idx="815">
                  <c:v>2.9594909722173823E-2</c:v>
                </c:pt>
                <c:pt idx="816">
                  <c:v>2.9594909722173823E-2</c:v>
                </c:pt>
                <c:pt idx="817">
                  <c:v>2.9594909722173823E-2</c:v>
                </c:pt>
                <c:pt idx="818">
                  <c:v>2.9594909722173823E-2</c:v>
                </c:pt>
                <c:pt idx="819">
                  <c:v>2.9594909722173823E-2</c:v>
                </c:pt>
                <c:pt idx="820">
                  <c:v>2.9594909722173823E-2</c:v>
                </c:pt>
                <c:pt idx="821">
                  <c:v>2.9594909722173823E-2</c:v>
                </c:pt>
                <c:pt idx="822">
                  <c:v>2.9594909722173823E-2</c:v>
                </c:pt>
                <c:pt idx="823">
                  <c:v>2.9594909722173823E-2</c:v>
                </c:pt>
                <c:pt idx="824">
                  <c:v>2.9594909722173823E-2</c:v>
                </c:pt>
                <c:pt idx="825">
                  <c:v>2.9594909722173823E-2</c:v>
                </c:pt>
                <c:pt idx="826">
                  <c:v>2.9594909722173823E-2</c:v>
                </c:pt>
                <c:pt idx="827">
                  <c:v>2.9594909722173823E-2</c:v>
                </c:pt>
                <c:pt idx="828">
                  <c:v>2.9594909722173823E-2</c:v>
                </c:pt>
                <c:pt idx="829">
                  <c:v>2.9594909722173823E-2</c:v>
                </c:pt>
                <c:pt idx="830">
                  <c:v>2.9594909722173823E-2</c:v>
                </c:pt>
                <c:pt idx="831">
                  <c:v>2.9594909722173823E-2</c:v>
                </c:pt>
                <c:pt idx="832">
                  <c:v>2.9594909722173823E-2</c:v>
                </c:pt>
                <c:pt idx="833">
                  <c:v>2.9594909722173823E-2</c:v>
                </c:pt>
                <c:pt idx="834">
                  <c:v>2.9594909722173823E-2</c:v>
                </c:pt>
                <c:pt idx="835">
                  <c:v>2.9594909722173823E-2</c:v>
                </c:pt>
                <c:pt idx="836">
                  <c:v>2.9594909722173823E-2</c:v>
                </c:pt>
                <c:pt idx="837">
                  <c:v>2.9594909722173823E-2</c:v>
                </c:pt>
                <c:pt idx="838">
                  <c:v>2.9594909722173823E-2</c:v>
                </c:pt>
                <c:pt idx="839">
                  <c:v>2.9594909722173823E-2</c:v>
                </c:pt>
                <c:pt idx="840">
                  <c:v>2.9594909722173823E-2</c:v>
                </c:pt>
                <c:pt idx="841">
                  <c:v>2.9594909722173823E-2</c:v>
                </c:pt>
                <c:pt idx="842">
                  <c:v>2.9594909722173823E-2</c:v>
                </c:pt>
                <c:pt idx="843">
                  <c:v>2.9594909722173823E-2</c:v>
                </c:pt>
                <c:pt idx="844">
                  <c:v>2.9594909722173823E-2</c:v>
                </c:pt>
                <c:pt idx="845">
                  <c:v>2.9594909722173823E-2</c:v>
                </c:pt>
                <c:pt idx="846">
                  <c:v>2.9594909722173823E-2</c:v>
                </c:pt>
                <c:pt idx="847">
                  <c:v>2.9594909722173823E-2</c:v>
                </c:pt>
                <c:pt idx="848">
                  <c:v>2.9594909722173823E-2</c:v>
                </c:pt>
                <c:pt idx="849">
                  <c:v>2.9594909722173823E-2</c:v>
                </c:pt>
                <c:pt idx="850">
                  <c:v>2.9594909722173823E-2</c:v>
                </c:pt>
                <c:pt idx="851">
                  <c:v>2.9594909722173823E-2</c:v>
                </c:pt>
                <c:pt idx="852">
                  <c:v>2.9594909722173823E-2</c:v>
                </c:pt>
                <c:pt idx="853">
                  <c:v>2.9594909722173823E-2</c:v>
                </c:pt>
                <c:pt idx="854">
                  <c:v>2.9594909722173823E-2</c:v>
                </c:pt>
                <c:pt idx="855">
                  <c:v>2.9594909722173823E-2</c:v>
                </c:pt>
                <c:pt idx="856">
                  <c:v>2.9594909722173823E-2</c:v>
                </c:pt>
                <c:pt idx="857">
                  <c:v>2.9594909722173823E-2</c:v>
                </c:pt>
                <c:pt idx="858">
                  <c:v>2.9594909722173823E-2</c:v>
                </c:pt>
                <c:pt idx="859">
                  <c:v>2.9594909722173823E-2</c:v>
                </c:pt>
                <c:pt idx="860">
                  <c:v>2.9594909722173823E-2</c:v>
                </c:pt>
                <c:pt idx="861">
                  <c:v>2.9594909722173823E-2</c:v>
                </c:pt>
                <c:pt idx="862">
                  <c:v>2.9594909722173823E-2</c:v>
                </c:pt>
                <c:pt idx="863">
                  <c:v>2.9594909722173823E-2</c:v>
                </c:pt>
                <c:pt idx="864">
                  <c:v>2.9594909722173823E-2</c:v>
                </c:pt>
                <c:pt idx="865">
                  <c:v>2.9594909722173823E-2</c:v>
                </c:pt>
                <c:pt idx="866">
                  <c:v>2.9594909722173823E-2</c:v>
                </c:pt>
                <c:pt idx="867">
                  <c:v>2.9594909722173823E-2</c:v>
                </c:pt>
                <c:pt idx="868">
                  <c:v>2.9594909722173823E-2</c:v>
                </c:pt>
                <c:pt idx="869">
                  <c:v>2.9594909722173823E-2</c:v>
                </c:pt>
                <c:pt idx="870">
                  <c:v>2.9594909722173823E-2</c:v>
                </c:pt>
                <c:pt idx="871">
                  <c:v>2.9594909722173823E-2</c:v>
                </c:pt>
                <c:pt idx="872">
                  <c:v>2.9594909722173823E-2</c:v>
                </c:pt>
                <c:pt idx="873">
                  <c:v>2.9594909722173823E-2</c:v>
                </c:pt>
                <c:pt idx="874">
                  <c:v>2.9594909722173823E-2</c:v>
                </c:pt>
                <c:pt idx="875">
                  <c:v>2.9594909722173823E-2</c:v>
                </c:pt>
                <c:pt idx="876">
                  <c:v>2.9594909722173823E-2</c:v>
                </c:pt>
                <c:pt idx="877">
                  <c:v>2.9594909722173823E-2</c:v>
                </c:pt>
                <c:pt idx="878">
                  <c:v>2.9594909722173823E-2</c:v>
                </c:pt>
                <c:pt idx="879">
                  <c:v>2.9594909722173823E-2</c:v>
                </c:pt>
                <c:pt idx="880">
                  <c:v>2.9594909722173823E-2</c:v>
                </c:pt>
                <c:pt idx="881">
                  <c:v>2.9594909722173823E-2</c:v>
                </c:pt>
                <c:pt idx="882">
                  <c:v>2.9594909722173823E-2</c:v>
                </c:pt>
                <c:pt idx="883">
                  <c:v>2.9594909722173823E-2</c:v>
                </c:pt>
                <c:pt idx="884">
                  <c:v>2.9594909722173823E-2</c:v>
                </c:pt>
                <c:pt idx="885">
                  <c:v>2.9594909722173823E-2</c:v>
                </c:pt>
                <c:pt idx="886">
                  <c:v>2.9594909722173823E-2</c:v>
                </c:pt>
                <c:pt idx="887">
                  <c:v>2.9594909722173823E-2</c:v>
                </c:pt>
                <c:pt idx="888">
                  <c:v>2.9594909722173823E-2</c:v>
                </c:pt>
                <c:pt idx="889">
                  <c:v>2.9594909722173823E-2</c:v>
                </c:pt>
                <c:pt idx="890">
                  <c:v>2.9594909722173823E-2</c:v>
                </c:pt>
                <c:pt idx="891">
                  <c:v>2.9594909722173823E-2</c:v>
                </c:pt>
                <c:pt idx="892">
                  <c:v>2.9594909722173823E-2</c:v>
                </c:pt>
                <c:pt idx="893">
                  <c:v>2.9594909722173823E-2</c:v>
                </c:pt>
                <c:pt idx="894">
                  <c:v>2.9594909722173823E-2</c:v>
                </c:pt>
                <c:pt idx="895">
                  <c:v>2.9594909722173823E-2</c:v>
                </c:pt>
                <c:pt idx="896">
                  <c:v>2.9594909722173823E-2</c:v>
                </c:pt>
                <c:pt idx="897">
                  <c:v>2.9594909722173823E-2</c:v>
                </c:pt>
                <c:pt idx="898">
                  <c:v>2.9594909722173823E-2</c:v>
                </c:pt>
                <c:pt idx="899">
                  <c:v>2.9594909722173823E-2</c:v>
                </c:pt>
                <c:pt idx="900">
                  <c:v>2.9594909722173823E-2</c:v>
                </c:pt>
                <c:pt idx="901">
                  <c:v>2.9594909722173823E-2</c:v>
                </c:pt>
                <c:pt idx="902">
                  <c:v>2.9594909722173823E-2</c:v>
                </c:pt>
                <c:pt idx="903">
                  <c:v>2.9594909722173823E-2</c:v>
                </c:pt>
                <c:pt idx="904">
                  <c:v>2.9594909722173823E-2</c:v>
                </c:pt>
                <c:pt idx="905">
                  <c:v>2.9594909722173823E-2</c:v>
                </c:pt>
                <c:pt idx="906">
                  <c:v>2.9594909722173823E-2</c:v>
                </c:pt>
                <c:pt idx="907">
                  <c:v>2.9594909722173823E-2</c:v>
                </c:pt>
                <c:pt idx="908">
                  <c:v>2.9594909722173823E-2</c:v>
                </c:pt>
                <c:pt idx="909">
                  <c:v>2.9594909722173823E-2</c:v>
                </c:pt>
                <c:pt idx="910">
                  <c:v>2.9594909722173823E-2</c:v>
                </c:pt>
                <c:pt idx="911">
                  <c:v>2.9594909722173823E-2</c:v>
                </c:pt>
                <c:pt idx="912">
                  <c:v>2.9594909722173823E-2</c:v>
                </c:pt>
                <c:pt idx="913">
                  <c:v>2.9594909722173823E-2</c:v>
                </c:pt>
                <c:pt idx="914">
                  <c:v>2.9594909722173823E-2</c:v>
                </c:pt>
                <c:pt idx="915">
                  <c:v>2.9594909722173823E-2</c:v>
                </c:pt>
                <c:pt idx="916">
                  <c:v>2.9594909722173823E-2</c:v>
                </c:pt>
                <c:pt idx="917">
                  <c:v>2.9594909722173823E-2</c:v>
                </c:pt>
                <c:pt idx="918">
                  <c:v>2.9594909722173823E-2</c:v>
                </c:pt>
                <c:pt idx="919">
                  <c:v>2.9594909722173823E-2</c:v>
                </c:pt>
                <c:pt idx="920">
                  <c:v>2.9594909722173823E-2</c:v>
                </c:pt>
                <c:pt idx="921">
                  <c:v>2.9594909722173823E-2</c:v>
                </c:pt>
                <c:pt idx="922">
                  <c:v>2.9594909722173823E-2</c:v>
                </c:pt>
                <c:pt idx="923">
                  <c:v>2.9594909722173823E-2</c:v>
                </c:pt>
                <c:pt idx="924">
                  <c:v>2.9594909722173823E-2</c:v>
                </c:pt>
                <c:pt idx="925">
                  <c:v>2.9594909722173823E-2</c:v>
                </c:pt>
                <c:pt idx="926">
                  <c:v>2.9594909722173823E-2</c:v>
                </c:pt>
                <c:pt idx="927">
                  <c:v>2.9594909722173823E-2</c:v>
                </c:pt>
                <c:pt idx="928">
                  <c:v>2.9594909722173823E-2</c:v>
                </c:pt>
                <c:pt idx="929">
                  <c:v>2.9594909722173823E-2</c:v>
                </c:pt>
                <c:pt idx="930">
                  <c:v>2.9594909722173823E-2</c:v>
                </c:pt>
                <c:pt idx="931">
                  <c:v>2.9594909722173823E-2</c:v>
                </c:pt>
                <c:pt idx="932">
                  <c:v>2.9594909722173823E-2</c:v>
                </c:pt>
                <c:pt idx="933">
                  <c:v>2.9594909722173823E-2</c:v>
                </c:pt>
                <c:pt idx="934">
                  <c:v>2.9594909722173823E-2</c:v>
                </c:pt>
                <c:pt idx="935">
                  <c:v>2.9594909722173823E-2</c:v>
                </c:pt>
                <c:pt idx="936">
                  <c:v>2.9594909722173823E-2</c:v>
                </c:pt>
                <c:pt idx="937">
                  <c:v>2.9594909722173823E-2</c:v>
                </c:pt>
                <c:pt idx="938">
                  <c:v>2.9594909722173823E-2</c:v>
                </c:pt>
                <c:pt idx="939">
                  <c:v>2.9594909722173823E-2</c:v>
                </c:pt>
                <c:pt idx="940">
                  <c:v>2.9594909722173823E-2</c:v>
                </c:pt>
                <c:pt idx="941">
                  <c:v>2.9594909722173823E-2</c:v>
                </c:pt>
                <c:pt idx="942">
                  <c:v>2.9594909722173823E-2</c:v>
                </c:pt>
                <c:pt idx="943">
                  <c:v>2.9594909722173823E-2</c:v>
                </c:pt>
                <c:pt idx="944">
                  <c:v>2.9594909722173823E-2</c:v>
                </c:pt>
                <c:pt idx="945">
                  <c:v>2.9594909722173823E-2</c:v>
                </c:pt>
                <c:pt idx="946">
                  <c:v>2.9594909722173823E-2</c:v>
                </c:pt>
                <c:pt idx="947">
                  <c:v>2.9594909722173823E-2</c:v>
                </c:pt>
                <c:pt idx="948">
                  <c:v>2.9594909722173823E-2</c:v>
                </c:pt>
                <c:pt idx="949">
                  <c:v>2.9594909722173823E-2</c:v>
                </c:pt>
                <c:pt idx="950">
                  <c:v>2.9594909722173823E-2</c:v>
                </c:pt>
                <c:pt idx="951">
                  <c:v>2.9594909722173823E-2</c:v>
                </c:pt>
                <c:pt idx="952">
                  <c:v>2.9594909722173823E-2</c:v>
                </c:pt>
                <c:pt idx="953">
                  <c:v>2.9594909722173823E-2</c:v>
                </c:pt>
                <c:pt idx="954">
                  <c:v>2.9594909722173823E-2</c:v>
                </c:pt>
                <c:pt idx="955">
                  <c:v>2.9594909722173823E-2</c:v>
                </c:pt>
                <c:pt idx="956">
                  <c:v>2.9594909722173823E-2</c:v>
                </c:pt>
                <c:pt idx="957">
                  <c:v>2.9594909722173823E-2</c:v>
                </c:pt>
                <c:pt idx="958">
                  <c:v>2.9594909722173823E-2</c:v>
                </c:pt>
                <c:pt idx="959">
                  <c:v>2.9594909722173823E-2</c:v>
                </c:pt>
                <c:pt idx="960">
                  <c:v>2.9594909722173823E-2</c:v>
                </c:pt>
                <c:pt idx="961">
                  <c:v>2.9594909722173823E-2</c:v>
                </c:pt>
                <c:pt idx="962">
                  <c:v>2.9594909722173823E-2</c:v>
                </c:pt>
                <c:pt idx="963">
                  <c:v>2.9594909722173823E-2</c:v>
                </c:pt>
                <c:pt idx="964">
                  <c:v>2.9594909722173823E-2</c:v>
                </c:pt>
                <c:pt idx="965">
                  <c:v>2.9594909722173823E-2</c:v>
                </c:pt>
                <c:pt idx="966">
                  <c:v>2.9594909722173823E-2</c:v>
                </c:pt>
                <c:pt idx="967">
                  <c:v>2.9594909722173823E-2</c:v>
                </c:pt>
                <c:pt idx="968">
                  <c:v>2.9594909722173823E-2</c:v>
                </c:pt>
                <c:pt idx="969">
                  <c:v>2.9594909722173823E-2</c:v>
                </c:pt>
                <c:pt idx="970">
                  <c:v>2.9594909722173823E-2</c:v>
                </c:pt>
                <c:pt idx="971">
                  <c:v>2.9594909722173823E-2</c:v>
                </c:pt>
                <c:pt idx="972">
                  <c:v>2.9594909722173823E-2</c:v>
                </c:pt>
                <c:pt idx="973">
                  <c:v>2.9594909722173823E-2</c:v>
                </c:pt>
                <c:pt idx="974">
                  <c:v>2.9594909722173823E-2</c:v>
                </c:pt>
                <c:pt idx="975">
                  <c:v>2.9594909722173823E-2</c:v>
                </c:pt>
                <c:pt idx="976">
                  <c:v>2.9594909722173823E-2</c:v>
                </c:pt>
                <c:pt idx="977">
                  <c:v>2.9594909722173823E-2</c:v>
                </c:pt>
                <c:pt idx="978">
                  <c:v>2.9594909722173823E-2</c:v>
                </c:pt>
                <c:pt idx="979">
                  <c:v>2.9594909722173823E-2</c:v>
                </c:pt>
                <c:pt idx="980">
                  <c:v>2.9594909722173823E-2</c:v>
                </c:pt>
                <c:pt idx="981">
                  <c:v>2.9594909722173823E-2</c:v>
                </c:pt>
                <c:pt idx="982">
                  <c:v>2.9594909722173823E-2</c:v>
                </c:pt>
                <c:pt idx="983">
                  <c:v>2.9594909722173823E-2</c:v>
                </c:pt>
                <c:pt idx="984">
                  <c:v>2.9594909722173823E-2</c:v>
                </c:pt>
                <c:pt idx="985">
                  <c:v>2.9594909722173823E-2</c:v>
                </c:pt>
                <c:pt idx="986">
                  <c:v>2.9594909722173823E-2</c:v>
                </c:pt>
                <c:pt idx="987">
                  <c:v>2.9594909722173823E-2</c:v>
                </c:pt>
                <c:pt idx="988">
                  <c:v>2.9594909722173823E-2</c:v>
                </c:pt>
                <c:pt idx="989">
                  <c:v>2.9594909722173823E-2</c:v>
                </c:pt>
                <c:pt idx="990">
                  <c:v>2.9594909722173823E-2</c:v>
                </c:pt>
                <c:pt idx="991">
                  <c:v>2.9594909722173823E-2</c:v>
                </c:pt>
                <c:pt idx="992">
                  <c:v>2.9594909722173823E-2</c:v>
                </c:pt>
                <c:pt idx="993">
                  <c:v>2.9594909722173823E-2</c:v>
                </c:pt>
                <c:pt idx="994">
                  <c:v>2.9594909722173823E-2</c:v>
                </c:pt>
                <c:pt idx="995">
                  <c:v>2.9594909722173823E-2</c:v>
                </c:pt>
                <c:pt idx="996">
                  <c:v>2.9594909722173823E-2</c:v>
                </c:pt>
                <c:pt idx="997">
                  <c:v>2.9594909722173823E-2</c:v>
                </c:pt>
                <c:pt idx="998">
                  <c:v>2.9594909722173823E-2</c:v>
                </c:pt>
                <c:pt idx="999">
                  <c:v>2.9594909722173823E-2</c:v>
                </c:pt>
              </c:numCache>
            </c:numRef>
          </c:yVal>
          <c:smooth val="1"/>
          <c:extLst>
            <c:ext xmlns:c16="http://schemas.microsoft.com/office/drawing/2014/chart" uri="{C3380CC4-5D6E-409C-BE32-E72D297353CC}">
              <c16:uniqueId val="{00000008-457C-47AA-9BBE-442C6D659777}"/>
            </c:ext>
          </c:extLst>
        </c:ser>
        <c:ser>
          <c:idx val="9"/>
          <c:order val="9"/>
          <c:spPr>
            <a:ln w="19050" cap="rnd">
              <a:solidFill>
                <a:schemeClr val="accent4">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Sheet1!$K$1:$K$1000</c:f>
              <c:numCache>
                <c:formatCode>General</c:formatCode>
                <c:ptCount val="1000"/>
                <c:pt idx="0">
                  <c:v>0.12510723698978632</c:v>
                </c:pt>
                <c:pt idx="1">
                  <c:v>0.12510723698978632</c:v>
                </c:pt>
                <c:pt idx="2">
                  <c:v>0.10888491653558974</c:v>
                </c:pt>
                <c:pt idx="3">
                  <c:v>0.10888491653558974</c:v>
                </c:pt>
                <c:pt idx="4">
                  <c:v>0.10888491653558974</c:v>
                </c:pt>
                <c:pt idx="5">
                  <c:v>0.10888491653558974</c:v>
                </c:pt>
                <c:pt idx="6">
                  <c:v>0.10888491653558974</c:v>
                </c:pt>
                <c:pt idx="7">
                  <c:v>0.10888491653558974</c:v>
                </c:pt>
                <c:pt idx="8">
                  <c:v>0.10888491653558974</c:v>
                </c:pt>
                <c:pt idx="9">
                  <c:v>0.10888491653558974</c:v>
                </c:pt>
                <c:pt idx="10">
                  <c:v>0.10888491653558974</c:v>
                </c:pt>
                <c:pt idx="11">
                  <c:v>0.10888491653558974</c:v>
                </c:pt>
                <c:pt idx="12">
                  <c:v>0.10888491653558974</c:v>
                </c:pt>
                <c:pt idx="13">
                  <c:v>0.10888491653558974</c:v>
                </c:pt>
                <c:pt idx="14">
                  <c:v>0.10888491653558974</c:v>
                </c:pt>
                <c:pt idx="15">
                  <c:v>0.10888491653558974</c:v>
                </c:pt>
                <c:pt idx="16">
                  <c:v>0.10888491653558974</c:v>
                </c:pt>
                <c:pt idx="17">
                  <c:v>0.10888491653558974</c:v>
                </c:pt>
                <c:pt idx="18">
                  <c:v>0.10888491653558974</c:v>
                </c:pt>
                <c:pt idx="19">
                  <c:v>0.10888491653558974</c:v>
                </c:pt>
                <c:pt idx="20">
                  <c:v>0.10888491653558974</c:v>
                </c:pt>
                <c:pt idx="21">
                  <c:v>0.10888491653558974</c:v>
                </c:pt>
                <c:pt idx="22">
                  <c:v>0.10888491653558974</c:v>
                </c:pt>
                <c:pt idx="23">
                  <c:v>0.10888491653558974</c:v>
                </c:pt>
                <c:pt idx="24">
                  <c:v>0.10888491653558974</c:v>
                </c:pt>
                <c:pt idx="25">
                  <c:v>0.10888491653558974</c:v>
                </c:pt>
                <c:pt idx="26">
                  <c:v>0.10888491653558974</c:v>
                </c:pt>
                <c:pt idx="27">
                  <c:v>0.10888491653558974</c:v>
                </c:pt>
                <c:pt idx="28">
                  <c:v>0.10888491653558974</c:v>
                </c:pt>
                <c:pt idx="29">
                  <c:v>0.10888491653558974</c:v>
                </c:pt>
                <c:pt idx="30">
                  <c:v>0.10888491653558974</c:v>
                </c:pt>
                <c:pt idx="31">
                  <c:v>0.10888491653558974</c:v>
                </c:pt>
                <c:pt idx="32">
                  <c:v>0.10888491653558974</c:v>
                </c:pt>
                <c:pt idx="33">
                  <c:v>0.10888491653558974</c:v>
                </c:pt>
                <c:pt idx="34">
                  <c:v>0.10888491653558974</c:v>
                </c:pt>
                <c:pt idx="35">
                  <c:v>0.10888491653558974</c:v>
                </c:pt>
                <c:pt idx="36">
                  <c:v>0.10888491653558974</c:v>
                </c:pt>
                <c:pt idx="37">
                  <c:v>0.10888491653558974</c:v>
                </c:pt>
                <c:pt idx="38">
                  <c:v>0.10888491653558974</c:v>
                </c:pt>
                <c:pt idx="39">
                  <c:v>0.10888491653558974</c:v>
                </c:pt>
                <c:pt idx="40">
                  <c:v>0.10888491653558974</c:v>
                </c:pt>
                <c:pt idx="41">
                  <c:v>0.10888491653558974</c:v>
                </c:pt>
                <c:pt idx="42">
                  <c:v>0.10888491653558974</c:v>
                </c:pt>
                <c:pt idx="43">
                  <c:v>0.10888491653558974</c:v>
                </c:pt>
                <c:pt idx="44">
                  <c:v>0.10888491653558974</c:v>
                </c:pt>
                <c:pt idx="45">
                  <c:v>0.10888491653558974</c:v>
                </c:pt>
                <c:pt idx="46">
                  <c:v>0.10888491653558974</c:v>
                </c:pt>
                <c:pt idx="47">
                  <c:v>0.10888491653558974</c:v>
                </c:pt>
                <c:pt idx="48">
                  <c:v>0.10888491653558974</c:v>
                </c:pt>
                <c:pt idx="49">
                  <c:v>0.10888491653558974</c:v>
                </c:pt>
                <c:pt idx="50">
                  <c:v>0.10888491653558974</c:v>
                </c:pt>
                <c:pt idx="51">
                  <c:v>0.10888491653558974</c:v>
                </c:pt>
                <c:pt idx="52">
                  <c:v>0.10888491653558974</c:v>
                </c:pt>
                <c:pt idx="53">
                  <c:v>0.10888491653558974</c:v>
                </c:pt>
                <c:pt idx="54">
                  <c:v>0.10888491653558974</c:v>
                </c:pt>
                <c:pt idx="55">
                  <c:v>0.10888491653558974</c:v>
                </c:pt>
                <c:pt idx="56">
                  <c:v>0.10888491653558974</c:v>
                </c:pt>
                <c:pt idx="57">
                  <c:v>0.10888491653558974</c:v>
                </c:pt>
                <c:pt idx="58">
                  <c:v>0.10888491653558974</c:v>
                </c:pt>
                <c:pt idx="59">
                  <c:v>0.10888491653558974</c:v>
                </c:pt>
                <c:pt idx="60">
                  <c:v>0.10888491653558974</c:v>
                </c:pt>
                <c:pt idx="61">
                  <c:v>0.10888491653558974</c:v>
                </c:pt>
                <c:pt idx="62">
                  <c:v>0.10888491653558974</c:v>
                </c:pt>
                <c:pt idx="63">
                  <c:v>0.10888491653558974</c:v>
                </c:pt>
                <c:pt idx="64">
                  <c:v>0.10888491653558974</c:v>
                </c:pt>
                <c:pt idx="65">
                  <c:v>0.10888491653558974</c:v>
                </c:pt>
                <c:pt idx="66">
                  <c:v>0.10888491653558974</c:v>
                </c:pt>
                <c:pt idx="67">
                  <c:v>0.10888491653558974</c:v>
                </c:pt>
                <c:pt idx="68">
                  <c:v>0.10888491653558974</c:v>
                </c:pt>
                <c:pt idx="69">
                  <c:v>0.10888491653558974</c:v>
                </c:pt>
                <c:pt idx="70">
                  <c:v>0.10888491653558974</c:v>
                </c:pt>
                <c:pt idx="71">
                  <c:v>7.6282666305711788E-2</c:v>
                </c:pt>
                <c:pt idx="72">
                  <c:v>7.6282666305711788E-2</c:v>
                </c:pt>
                <c:pt idx="73">
                  <c:v>7.6282666305711788E-2</c:v>
                </c:pt>
                <c:pt idx="74">
                  <c:v>7.6282666305711788E-2</c:v>
                </c:pt>
                <c:pt idx="75">
                  <c:v>7.6282666305711788E-2</c:v>
                </c:pt>
                <c:pt idx="76">
                  <c:v>7.6282666305711788E-2</c:v>
                </c:pt>
                <c:pt idx="77">
                  <c:v>7.6282666305711788E-2</c:v>
                </c:pt>
                <c:pt idx="78">
                  <c:v>7.6282666305711788E-2</c:v>
                </c:pt>
                <c:pt idx="79">
                  <c:v>7.6282666305711788E-2</c:v>
                </c:pt>
                <c:pt idx="80">
                  <c:v>7.6282666305711788E-2</c:v>
                </c:pt>
                <c:pt idx="81">
                  <c:v>7.6282666305711788E-2</c:v>
                </c:pt>
                <c:pt idx="82">
                  <c:v>7.6282666305711788E-2</c:v>
                </c:pt>
                <c:pt idx="83">
                  <c:v>7.6282666305711788E-2</c:v>
                </c:pt>
                <c:pt idx="84">
                  <c:v>7.6282666305711788E-2</c:v>
                </c:pt>
                <c:pt idx="85">
                  <c:v>7.6282666305711788E-2</c:v>
                </c:pt>
                <c:pt idx="86">
                  <c:v>7.6282666305711788E-2</c:v>
                </c:pt>
                <c:pt idx="87">
                  <c:v>7.6282666305711788E-2</c:v>
                </c:pt>
                <c:pt idx="88">
                  <c:v>7.6282666305711788E-2</c:v>
                </c:pt>
                <c:pt idx="89">
                  <c:v>7.6282666305711788E-2</c:v>
                </c:pt>
                <c:pt idx="90">
                  <c:v>7.6282666305711788E-2</c:v>
                </c:pt>
                <c:pt idx="91">
                  <c:v>7.6282666305711788E-2</c:v>
                </c:pt>
                <c:pt idx="92">
                  <c:v>7.6282666305711788E-2</c:v>
                </c:pt>
                <c:pt idx="93">
                  <c:v>7.6282666305711788E-2</c:v>
                </c:pt>
                <c:pt idx="94">
                  <c:v>7.6282666305711788E-2</c:v>
                </c:pt>
                <c:pt idx="95">
                  <c:v>7.6282666305711788E-2</c:v>
                </c:pt>
                <c:pt idx="96">
                  <c:v>7.6282666305711788E-2</c:v>
                </c:pt>
                <c:pt idx="97">
                  <c:v>7.6282666305711788E-2</c:v>
                </c:pt>
                <c:pt idx="98">
                  <c:v>7.6282666305711788E-2</c:v>
                </c:pt>
                <c:pt idx="99">
                  <c:v>7.6282666305711788E-2</c:v>
                </c:pt>
                <c:pt idx="100">
                  <c:v>7.6282666305711788E-2</c:v>
                </c:pt>
                <c:pt idx="101">
                  <c:v>7.6282666305711788E-2</c:v>
                </c:pt>
                <c:pt idx="102">
                  <c:v>7.6282666305711788E-2</c:v>
                </c:pt>
                <c:pt idx="103">
                  <c:v>7.6282666305711788E-2</c:v>
                </c:pt>
                <c:pt idx="104">
                  <c:v>7.6282666305711788E-2</c:v>
                </c:pt>
                <c:pt idx="105">
                  <c:v>7.6282666305711788E-2</c:v>
                </c:pt>
                <c:pt idx="106">
                  <c:v>7.6282666305711788E-2</c:v>
                </c:pt>
                <c:pt idx="107">
                  <c:v>7.6282666305711788E-2</c:v>
                </c:pt>
                <c:pt idx="108">
                  <c:v>7.6282666305711788E-2</c:v>
                </c:pt>
                <c:pt idx="109">
                  <c:v>7.6282666305711788E-2</c:v>
                </c:pt>
                <c:pt idx="110">
                  <c:v>7.6282666305711788E-2</c:v>
                </c:pt>
                <c:pt idx="111">
                  <c:v>7.6282666305711788E-2</c:v>
                </c:pt>
                <c:pt idx="112">
                  <c:v>7.6282666305711788E-2</c:v>
                </c:pt>
                <c:pt idx="113">
                  <c:v>7.6282666305711788E-2</c:v>
                </c:pt>
                <c:pt idx="114">
                  <c:v>7.6282666305711788E-2</c:v>
                </c:pt>
                <c:pt idx="115">
                  <c:v>7.6282666305711788E-2</c:v>
                </c:pt>
                <c:pt idx="116">
                  <c:v>7.6282666305711788E-2</c:v>
                </c:pt>
                <c:pt idx="117">
                  <c:v>7.6282666305711788E-2</c:v>
                </c:pt>
                <c:pt idx="118">
                  <c:v>7.6282666305711788E-2</c:v>
                </c:pt>
                <c:pt idx="119">
                  <c:v>7.6282666305711788E-2</c:v>
                </c:pt>
                <c:pt idx="120">
                  <c:v>7.6282666305711788E-2</c:v>
                </c:pt>
                <c:pt idx="121">
                  <c:v>7.6282666305711788E-2</c:v>
                </c:pt>
                <c:pt idx="122">
                  <c:v>7.6282666305711788E-2</c:v>
                </c:pt>
                <c:pt idx="123">
                  <c:v>7.6282666305711788E-2</c:v>
                </c:pt>
                <c:pt idx="124">
                  <c:v>7.6282666305711788E-2</c:v>
                </c:pt>
                <c:pt idx="125">
                  <c:v>7.5860274321159715E-2</c:v>
                </c:pt>
                <c:pt idx="126">
                  <c:v>7.5860274321159715E-2</c:v>
                </c:pt>
                <c:pt idx="127">
                  <c:v>7.5860274321159715E-2</c:v>
                </c:pt>
                <c:pt idx="128">
                  <c:v>7.5860274321159715E-2</c:v>
                </c:pt>
                <c:pt idx="129">
                  <c:v>7.5860274321159715E-2</c:v>
                </c:pt>
                <c:pt idx="130">
                  <c:v>7.5860274321159715E-2</c:v>
                </c:pt>
                <c:pt idx="131">
                  <c:v>7.5860274321159715E-2</c:v>
                </c:pt>
                <c:pt idx="132">
                  <c:v>7.5860274321159715E-2</c:v>
                </c:pt>
                <c:pt idx="133">
                  <c:v>7.5860274321159715E-2</c:v>
                </c:pt>
                <c:pt idx="134">
                  <c:v>7.5860274321159715E-2</c:v>
                </c:pt>
                <c:pt idx="135">
                  <c:v>7.5860274321159715E-2</c:v>
                </c:pt>
                <c:pt idx="136">
                  <c:v>7.5860274321159715E-2</c:v>
                </c:pt>
                <c:pt idx="137">
                  <c:v>7.5860274321159715E-2</c:v>
                </c:pt>
                <c:pt idx="138">
                  <c:v>7.5860274321159715E-2</c:v>
                </c:pt>
                <c:pt idx="139">
                  <c:v>7.5860274321159715E-2</c:v>
                </c:pt>
                <c:pt idx="140">
                  <c:v>7.5860274321159715E-2</c:v>
                </c:pt>
                <c:pt idx="141">
                  <c:v>7.5860274321159715E-2</c:v>
                </c:pt>
                <c:pt idx="142">
                  <c:v>7.5860274321159715E-2</c:v>
                </c:pt>
                <c:pt idx="143">
                  <c:v>7.5860274321159715E-2</c:v>
                </c:pt>
                <c:pt idx="144">
                  <c:v>7.5860274321159715E-2</c:v>
                </c:pt>
                <c:pt idx="145">
                  <c:v>7.5860274321159715E-2</c:v>
                </c:pt>
                <c:pt idx="146">
                  <c:v>7.5860274321159715E-2</c:v>
                </c:pt>
                <c:pt idx="147">
                  <c:v>7.5860274321159715E-2</c:v>
                </c:pt>
                <c:pt idx="148">
                  <c:v>7.5860274321159715E-2</c:v>
                </c:pt>
                <c:pt idx="149">
                  <c:v>7.5860274321159715E-2</c:v>
                </c:pt>
                <c:pt idx="150">
                  <c:v>7.5860274321159715E-2</c:v>
                </c:pt>
                <c:pt idx="151">
                  <c:v>7.5860274321159715E-2</c:v>
                </c:pt>
                <c:pt idx="152">
                  <c:v>7.5860274321159715E-2</c:v>
                </c:pt>
                <c:pt idx="153">
                  <c:v>7.5860274321159715E-2</c:v>
                </c:pt>
                <c:pt idx="154">
                  <c:v>7.5860274321159715E-2</c:v>
                </c:pt>
                <c:pt idx="155">
                  <c:v>7.5860274321159715E-2</c:v>
                </c:pt>
                <c:pt idx="156">
                  <c:v>7.5860274321159715E-2</c:v>
                </c:pt>
                <c:pt idx="157">
                  <c:v>7.5860274321159715E-2</c:v>
                </c:pt>
                <c:pt idx="158">
                  <c:v>7.5860274321159715E-2</c:v>
                </c:pt>
                <c:pt idx="159">
                  <c:v>7.5860274321159715E-2</c:v>
                </c:pt>
                <c:pt idx="160">
                  <c:v>7.5860274321159715E-2</c:v>
                </c:pt>
                <c:pt idx="161">
                  <c:v>7.5860274321159715E-2</c:v>
                </c:pt>
                <c:pt idx="162">
                  <c:v>7.5860274321159715E-2</c:v>
                </c:pt>
                <c:pt idx="163">
                  <c:v>7.5860274321159715E-2</c:v>
                </c:pt>
                <c:pt idx="164">
                  <c:v>7.5860274321159715E-2</c:v>
                </c:pt>
                <c:pt idx="165">
                  <c:v>7.5860274321159715E-2</c:v>
                </c:pt>
                <c:pt idx="166">
                  <c:v>7.5860274321159715E-2</c:v>
                </c:pt>
                <c:pt idx="167">
                  <c:v>7.5860274321159715E-2</c:v>
                </c:pt>
                <c:pt idx="168">
                  <c:v>7.5860274321159715E-2</c:v>
                </c:pt>
                <c:pt idx="169">
                  <c:v>7.5860274321159715E-2</c:v>
                </c:pt>
                <c:pt idx="170">
                  <c:v>7.5860274321159715E-2</c:v>
                </c:pt>
                <c:pt idx="171">
                  <c:v>2.3110919871151214E-2</c:v>
                </c:pt>
                <c:pt idx="172">
                  <c:v>2.3110919871151214E-2</c:v>
                </c:pt>
                <c:pt idx="173">
                  <c:v>2.3110919871151214E-2</c:v>
                </c:pt>
                <c:pt idx="174">
                  <c:v>2.3110919871151214E-2</c:v>
                </c:pt>
                <c:pt idx="175">
                  <c:v>2.3110919871151214E-2</c:v>
                </c:pt>
                <c:pt idx="176">
                  <c:v>2.3110919871151214E-2</c:v>
                </c:pt>
                <c:pt idx="177">
                  <c:v>2.3110919871151214E-2</c:v>
                </c:pt>
                <c:pt idx="178">
                  <c:v>2.3110919871151214E-2</c:v>
                </c:pt>
                <c:pt idx="179">
                  <c:v>2.3110919871151214E-2</c:v>
                </c:pt>
                <c:pt idx="180">
                  <c:v>2.3110919871151214E-2</c:v>
                </c:pt>
                <c:pt idx="181">
                  <c:v>2.3110919871151214E-2</c:v>
                </c:pt>
                <c:pt idx="182">
                  <c:v>2.3110919871151214E-2</c:v>
                </c:pt>
                <c:pt idx="183">
                  <c:v>2.3110919871151214E-2</c:v>
                </c:pt>
                <c:pt idx="184">
                  <c:v>2.3110919871151214E-2</c:v>
                </c:pt>
                <c:pt idx="185">
                  <c:v>2.3110919871151214E-2</c:v>
                </c:pt>
                <c:pt idx="186">
                  <c:v>2.3110919871151214E-2</c:v>
                </c:pt>
                <c:pt idx="187">
                  <c:v>2.3110919871151214E-2</c:v>
                </c:pt>
                <c:pt idx="188">
                  <c:v>2.3110919871151214E-2</c:v>
                </c:pt>
                <c:pt idx="189">
                  <c:v>2.3110919871151214E-2</c:v>
                </c:pt>
                <c:pt idx="190">
                  <c:v>2.3110919871151214E-2</c:v>
                </c:pt>
                <c:pt idx="191">
                  <c:v>2.3110919871151214E-2</c:v>
                </c:pt>
                <c:pt idx="192">
                  <c:v>2.3110919871151214E-2</c:v>
                </c:pt>
                <c:pt idx="193">
                  <c:v>2.3110919871151214E-2</c:v>
                </c:pt>
                <c:pt idx="194">
                  <c:v>2.3110919871151214E-2</c:v>
                </c:pt>
                <c:pt idx="195">
                  <c:v>2.3110919871151214E-2</c:v>
                </c:pt>
                <c:pt idx="196">
                  <c:v>2.3110919871151214E-2</c:v>
                </c:pt>
                <c:pt idx="197">
                  <c:v>2.3110919871151214E-2</c:v>
                </c:pt>
                <c:pt idx="198">
                  <c:v>2.3110919871151214E-2</c:v>
                </c:pt>
                <c:pt idx="199">
                  <c:v>2.3110919871151214E-2</c:v>
                </c:pt>
                <c:pt idx="200">
                  <c:v>2.3110919871151214E-2</c:v>
                </c:pt>
                <c:pt idx="201">
                  <c:v>2.3110919871151214E-2</c:v>
                </c:pt>
                <c:pt idx="202">
                  <c:v>2.3110919871151214E-2</c:v>
                </c:pt>
                <c:pt idx="203">
                  <c:v>2.3110919871151214E-2</c:v>
                </c:pt>
                <c:pt idx="204">
                  <c:v>2.3110919871151214E-2</c:v>
                </c:pt>
                <c:pt idx="205">
                  <c:v>2.3110919871151214E-2</c:v>
                </c:pt>
                <c:pt idx="206">
                  <c:v>2.3110919871151214E-2</c:v>
                </c:pt>
                <c:pt idx="207">
                  <c:v>2.3110919871151214E-2</c:v>
                </c:pt>
                <c:pt idx="208">
                  <c:v>2.3110919871151214E-2</c:v>
                </c:pt>
                <c:pt idx="209">
                  <c:v>2.3110919871151214E-2</c:v>
                </c:pt>
                <c:pt idx="210">
                  <c:v>2.3110919871151214E-2</c:v>
                </c:pt>
                <c:pt idx="211">
                  <c:v>2.3110919871151214E-2</c:v>
                </c:pt>
                <c:pt idx="212">
                  <c:v>2.3110919871151214E-2</c:v>
                </c:pt>
                <c:pt idx="213">
                  <c:v>2.3110919871151214E-2</c:v>
                </c:pt>
                <c:pt idx="214">
                  <c:v>2.3110919871151214E-2</c:v>
                </c:pt>
                <c:pt idx="215">
                  <c:v>2.3110919871151214E-2</c:v>
                </c:pt>
                <c:pt idx="216">
                  <c:v>2.3110919871151214E-2</c:v>
                </c:pt>
                <c:pt idx="217">
                  <c:v>2.3110919871151214E-2</c:v>
                </c:pt>
                <c:pt idx="218">
                  <c:v>2.3110919871151214E-2</c:v>
                </c:pt>
                <c:pt idx="219">
                  <c:v>2.3110919871151214E-2</c:v>
                </c:pt>
                <c:pt idx="220">
                  <c:v>2.3110919871151214E-2</c:v>
                </c:pt>
                <c:pt idx="221">
                  <c:v>2.3110919871151214E-2</c:v>
                </c:pt>
                <c:pt idx="222">
                  <c:v>2.3110919871151214E-2</c:v>
                </c:pt>
                <c:pt idx="223">
                  <c:v>2.3110919871151214E-2</c:v>
                </c:pt>
                <c:pt idx="224">
                  <c:v>2.3110919871151214E-2</c:v>
                </c:pt>
                <c:pt idx="225">
                  <c:v>2.3110919871151214E-2</c:v>
                </c:pt>
                <c:pt idx="226">
                  <c:v>2.3110919871151214E-2</c:v>
                </c:pt>
                <c:pt idx="227">
                  <c:v>2.3110919871151214E-2</c:v>
                </c:pt>
                <c:pt idx="228">
                  <c:v>2.3110919871151214E-2</c:v>
                </c:pt>
                <c:pt idx="229">
                  <c:v>2.3110919871151214E-2</c:v>
                </c:pt>
                <c:pt idx="230">
                  <c:v>2.3110919871151214E-2</c:v>
                </c:pt>
                <c:pt idx="231">
                  <c:v>2.3110919871151214E-2</c:v>
                </c:pt>
                <c:pt idx="232">
                  <c:v>2.3110919871151214E-2</c:v>
                </c:pt>
                <c:pt idx="233">
                  <c:v>2.3110919871151214E-2</c:v>
                </c:pt>
                <c:pt idx="234">
                  <c:v>2.3110919871151214E-2</c:v>
                </c:pt>
                <c:pt idx="235">
                  <c:v>2.3110919871151214E-2</c:v>
                </c:pt>
                <c:pt idx="236">
                  <c:v>2.3110919871151214E-2</c:v>
                </c:pt>
                <c:pt idx="237">
                  <c:v>2.3110919871151214E-2</c:v>
                </c:pt>
                <c:pt idx="238">
                  <c:v>2.3110919871151214E-2</c:v>
                </c:pt>
                <c:pt idx="239">
                  <c:v>2.3110919871151214E-2</c:v>
                </c:pt>
                <c:pt idx="240">
                  <c:v>2.3110919871151214E-2</c:v>
                </c:pt>
                <c:pt idx="241">
                  <c:v>2.3110919871151214E-2</c:v>
                </c:pt>
                <c:pt idx="242">
                  <c:v>2.3110919871151214E-2</c:v>
                </c:pt>
                <c:pt idx="243">
                  <c:v>2.3110919871151214E-2</c:v>
                </c:pt>
                <c:pt idx="244">
                  <c:v>2.3110919871151214E-2</c:v>
                </c:pt>
                <c:pt idx="245">
                  <c:v>2.3110919871151214E-2</c:v>
                </c:pt>
                <c:pt idx="246">
                  <c:v>2.3110919871151214E-2</c:v>
                </c:pt>
                <c:pt idx="247">
                  <c:v>2.3110919871151214E-2</c:v>
                </c:pt>
                <c:pt idx="248">
                  <c:v>2.3110919871151214E-2</c:v>
                </c:pt>
                <c:pt idx="249">
                  <c:v>2.3110919871151214E-2</c:v>
                </c:pt>
                <c:pt idx="250">
                  <c:v>2.3110919871151214E-2</c:v>
                </c:pt>
                <c:pt idx="251">
                  <c:v>2.3110919871151214E-2</c:v>
                </c:pt>
                <c:pt idx="252">
                  <c:v>2.3110919871151214E-2</c:v>
                </c:pt>
                <c:pt idx="253">
                  <c:v>2.3110919871151214E-2</c:v>
                </c:pt>
                <c:pt idx="254">
                  <c:v>2.3110919871151214E-2</c:v>
                </c:pt>
                <c:pt idx="255">
                  <c:v>2.3110919871151214E-2</c:v>
                </c:pt>
                <c:pt idx="256">
                  <c:v>2.3110919871151214E-2</c:v>
                </c:pt>
                <c:pt idx="257">
                  <c:v>2.3110919871151214E-2</c:v>
                </c:pt>
                <c:pt idx="258">
                  <c:v>2.3110919871151214E-2</c:v>
                </c:pt>
                <c:pt idx="259">
                  <c:v>2.3110919871151214E-2</c:v>
                </c:pt>
                <c:pt idx="260">
                  <c:v>2.3110919871151214E-2</c:v>
                </c:pt>
                <c:pt idx="261">
                  <c:v>2.3110919871151214E-2</c:v>
                </c:pt>
                <c:pt idx="262">
                  <c:v>2.3110919871151214E-2</c:v>
                </c:pt>
                <c:pt idx="263">
                  <c:v>2.3110919871151214E-2</c:v>
                </c:pt>
                <c:pt idx="264">
                  <c:v>2.3110919871151214E-2</c:v>
                </c:pt>
                <c:pt idx="265">
                  <c:v>2.3110919871151214E-2</c:v>
                </c:pt>
                <c:pt idx="266">
                  <c:v>2.3110919871151214E-2</c:v>
                </c:pt>
                <c:pt idx="267">
                  <c:v>2.3110919871151214E-2</c:v>
                </c:pt>
                <c:pt idx="268">
                  <c:v>2.3110919871151214E-2</c:v>
                </c:pt>
                <c:pt idx="269">
                  <c:v>2.3110919871151214E-2</c:v>
                </c:pt>
                <c:pt idx="270">
                  <c:v>2.3110919871151214E-2</c:v>
                </c:pt>
                <c:pt idx="271">
                  <c:v>2.3110919871151214E-2</c:v>
                </c:pt>
                <c:pt idx="272">
                  <c:v>2.3110919871151214E-2</c:v>
                </c:pt>
                <c:pt idx="273">
                  <c:v>2.3110919871151214E-2</c:v>
                </c:pt>
                <c:pt idx="274">
                  <c:v>2.3110919871151214E-2</c:v>
                </c:pt>
                <c:pt idx="275">
                  <c:v>2.3110919871151214E-2</c:v>
                </c:pt>
                <c:pt idx="276">
                  <c:v>2.3110919871151214E-2</c:v>
                </c:pt>
                <c:pt idx="277">
                  <c:v>2.3110919871151214E-2</c:v>
                </c:pt>
                <c:pt idx="278">
                  <c:v>2.3110919871151214E-2</c:v>
                </c:pt>
                <c:pt idx="279">
                  <c:v>2.3110919871151214E-2</c:v>
                </c:pt>
                <c:pt idx="280">
                  <c:v>2.3110919871151214E-2</c:v>
                </c:pt>
                <c:pt idx="281">
                  <c:v>2.3110919871151214E-2</c:v>
                </c:pt>
                <c:pt idx="282">
                  <c:v>2.3110919871151214E-2</c:v>
                </c:pt>
                <c:pt idx="283">
                  <c:v>2.3110919871151214E-2</c:v>
                </c:pt>
                <c:pt idx="284">
                  <c:v>2.3110919871151214E-2</c:v>
                </c:pt>
                <c:pt idx="285">
                  <c:v>2.3110919871151214E-2</c:v>
                </c:pt>
                <c:pt idx="286">
                  <c:v>2.3110919871151214E-2</c:v>
                </c:pt>
                <c:pt idx="287">
                  <c:v>2.3110919871151214E-2</c:v>
                </c:pt>
                <c:pt idx="288">
                  <c:v>2.3110919871151214E-2</c:v>
                </c:pt>
                <c:pt idx="289">
                  <c:v>2.3110919871151214E-2</c:v>
                </c:pt>
                <c:pt idx="290">
                  <c:v>2.3110919871151214E-2</c:v>
                </c:pt>
                <c:pt idx="291">
                  <c:v>2.3110919871151214E-2</c:v>
                </c:pt>
                <c:pt idx="292">
                  <c:v>2.3110919871151214E-2</c:v>
                </c:pt>
                <c:pt idx="293">
                  <c:v>2.3110919871151214E-2</c:v>
                </c:pt>
                <c:pt idx="294">
                  <c:v>2.3110919871151214E-2</c:v>
                </c:pt>
                <c:pt idx="295">
                  <c:v>2.3110919871151214E-2</c:v>
                </c:pt>
                <c:pt idx="296">
                  <c:v>2.3110919871151214E-2</c:v>
                </c:pt>
                <c:pt idx="297">
                  <c:v>2.3110919871151214E-2</c:v>
                </c:pt>
                <c:pt idx="298">
                  <c:v>2.3110919871151214E-2</c:v>
                </c:pt>
                <c:pt idx="299">
                  <c:v>2.3110919871151214E-2</c:v>
                </c:pt>
                <c:pt idx="300">
                  <c:v>2.3110919871151214E-2</c:v>
                </c:pt>
                <c:pt idx="301">
                  <c:v>2.3110919871151214E-2</c:v>
                </c:pt>
                <c:pt idx="302">
                  <c:v>2.3110919871151214E-2</c:v>
                </c:pt>
                <c:pt idx="303">
                  <c:v>2.3110919871151214E-2</c:v>
                </c:pt>
                <c:pt idx="304">
                  <c:v>2.3110919871151214E-2</c:v>
                </c:pt>
                <c:pt idx="305">
                  <c:v>2.3110919871151214E-2</c:v>
                </c:pt>
                <c:pt idx="306">
                  <c:v>2.3110919871151214E-2</c:v>
                </c:pt>
                <c:pt idx="307">
                  <c:v>2.3110919871151214E-2</c:v>
                </c:pt>
                <c:pt idx="308">
                  <c:v>2.3110919871151214E-2</c:v>
                </c:pt>
                <c:pt idx="309">
                  <c:v>2.3110919871151214E-2</c:v>
                </c:pt>
                <c:pt idx="310">
                  <c:v>2.3110919871151214E-2</c:v>
                </c:pt>
                <c:pt idx="311">
                  <c:v>2.3110919871151214E-2</c:v>
                </c:pt>
                <c:pt idx="312">
                  <c:v>2.3110919871151214E-2</c:v>
                </c:pt>
                <c:pt idx="313">
                  <c:v>2.3110919871151214E-2</c:v>
                </c:pt>
                <c:pt idx="314">
                  <c:v>2.3110919871151214E-2</c:v>
                </c:pt>
                <c:pt idx="315">
                  <c:v>2.3110919871151214E-2</c:v>
                </c:pt>
                <c:pt idx="316">
                  <c:v>2.3110919871151214E-2</c:v>
                </c:pt>
                <c:pt idx="317">
                  <c:v>2.3110919871151214E-2</c:v>
                </c:pt>
                <c:pt idx="318">
                  <c:v>2.3110919871151214E-2</c:v>
                </c:pt>
                <c:pt idx="319">
                  <c:v>2.3110919871151214E-2</c:v>
                </c:pt>
                <c:pt idx="320">
                  <c:v>2.3110919871151214E-2</c:v>
                </c:pt>
                <c:pt idx="321">
                  <c:v>2.3110919871151214E-2</c:v>
                </c:pt>
                <c:pt idx="322">
                  <c:v>2.3110919871151214E-2</c:v>
                </c:pt>
                <c:pt idx="323">
                  <c:v>2.3110919871151214E-2</c:v>
                </c:pt>
                <c:pt idx="324">
                  <c:v>2.3110919871151214E-2</c:v>
                </c:pt>
                <c:pt idx="325">
                  <c:v>2.3110919871151214E-2</c:v>
                </c:pt>
                <c:pt idx="326">
                  <c:v>2.3110919871151214E-2</c:v>
                </c:pt>
                <c:pt idx="327">
                  <c:v>2.3110919871151214E-2</c:v>
                </c:pt>
                <c:pt idx="328">
                  <c:v>2.3110919871151214E-2</c:v>
                </c:pt>
                <c:pt idx="329">
                  <c:v>2.3110919871151214E-2</c:v>
                </c:pt>
                <c:pt idx="330">
                  <c:v>2.3110919871151214E-2</c:v>
                </c:pt>
                <c:pt idx="331">
                  <c:v>2.3110919871151214E-2</c:v>
                </c:pt>
                <c:pt idx="332">
                  <c:v>2.3110919871151214E-2</c:v>
                </c:pt>
                <c:pt idx="333">
                  <c:v>2.3110919871151214E-2</c:v>
                </c:pt>
                <c:pt idx="334">
                  <c:v>2.3110919871151214E-2</c:v>
                </c:pt>
                <c:pt idx="335">
                  <c:v>2.3110919871151214E-2</c:v>
                </c:pt>
                <c:pt idx="336">
                  <c:v>2.3110919871151214E-2</c:v>
                </c:pt>
                <c:pt idx="337">
                  <c:v>2.3110919871151214E-2</c:v>
                </c:pt>
                <c:pt idx="338">
                  <c:v>2.3110919871151214E-2</c:v>
                </c:pt>
                <c:pt idx="339">
                  <c:v>2.3110919871151214E-2</c:v>
                </c:pt>
                <c:pt idx="340">
                  <c:v>2.3110919871151214E-2</c:v>
                </c:pt>
                <c:pt idx="341">
                  <c:v>2.3110919871151214E-2</c:v>
                </c:pt>
                <c:pt idx="342">
                  <c:v>2.3110919871151214E-2</c:v>
                </c:pt>
                <c:pt idx="343">
                  <c:v>2.3110919871151214E-2</c:v>
                </c:pt>
                <c:pt idx="344">
                  <c:v>2.3110919871151214E-2</c:v>
                </c:pt>
                <c:pt idx="345">
                  <c:v>2.3110919871151214E-2</c:v>
                </c:pt>
                <c:pt idx="346">
                  <c:v>2.3110919871151214E-2</c:v>
                </c:pt>
                <c:pt idx="347">
                  <c:v>2.3110919871151214E-2</c:v>
                </c:pt>
                <c:pt idx="348">
                  <c:v>2.3110919871151214E-2</c:v>
                </c:pt>
                <c:pt idx="349">
                  <c:v>2.3110919871151214E-2</c:v>
                </c:pt>
                <c:pt idx="350">
                  <c:v>2.3110919871151214E-2</c:v>
                </c:pt>
                <c:pt idx="351">
                  <c:v>2.3110919871151214E-2</c:v>
                </c:pt>
                <c:pt idx="352">
                  <c:v>2.3110919871151214E-2</c:v>
                </c:pt>
                <c:pt idx="353">
                  <c:v>2.3110919871151214E-2</c:v>
                </c:pt>
                <c:pt idx="354">
                  <c:v>2.3110919871151214E-2</c:v>
                </c:pt>
                <c:pt idx="355">
                  <c:v>2.3110919871151214E-2</c:v>
                </c:pt>
                <c:pt idx="356">
                  <c:v>2.3110919871151214E-2</c:v>
                </c:pt>
                <c:pt idx="357">
                  <c:v>2.3110919871151214E-2</c:v>
                </c:pt>
                <c:pt idx="358">
                  <c:v>2.3110919871151214E-2</c:v>
                </c:pt>
                <c:pt idx="359">
                  <c:v>2.3110919871151214E-2</c:v>
                </c:pt>
                <c:pt idx="360">
                  <c:v>2.3110919871151214E-2</c:v>
                </c:pt>
                <c:pt idx="361">
                  <c:v>2.3110919871151214E-2</c:v>
                </c:pt>
                <c:pt idx="362">
                  <c:v>2.3110919871151214E-2</c:v>
                </c:pt>
                <c:pt idx="363">
                  <c:v>2.3110919871151214E-2</c:v>
                </c:pt>
                <c:pt idx="364">
                  <c:v>2.3110919871151214E-2</c:v>
                </c:pt>
                <c:pt idx="365">
                  <c:v>2.3110919871151214E-2</c:v>
                </c:pt>
                <c:pt idx="366">
                  <c:v>2.3110919871151214E-2</c:v>
                </c:pt>
                <c:pt idx="367">
                  <c:v>2.3110919871151214E-2</c:v>
                </c:pt>
                <c:pt idx="368">
                  <c:v>2.3110919871151214E-2</c:v>
                </c:pt>
                <c:pt idx="369">
                  <c:v>2.3110919871151214E-2</c:v>
                </c:pt>
                <c:pt idx="370">
                  <c:v>2.3110919871151214E-2</c:v>
                </c:pt>
                <c:pt idx="371">
                  <c:v>2.3110919871151214E-2</c:v>
                </c:pt>
                <c:pt idx="372">
                  <c:v>2.3110919871151214E-2</c:v>
                </c:pt>
                <c:pt idx="373">
                  <c:v>2.3110919871151214E-2</c:v>
                </c:pt>
                <c:pt idx="374">
                  <c:v>2.3110919871151214E-2</c:v>
                </c:pt>
                <c:pt idx="375">
                  <c:v>2.3110919871151214E-2</c:v>
                </c:pt>
                <c:pt idx="376">
                  <c:v>2.3110919871151214E-2</c:v>
                </c:pt>
                <c:pt idx="377">
                  <c:v>2.3110919871151214E-2</c:v>
                </c:pt>
                <c:pt idx="378">
                  <c:v>2.3110919871151214E-2</c:v>
                </c:pt>
                <c:pt idx="379">
                  <c:v>2.3110919871151214E-2</c:v>
                </c:pt>
                <c:pt idx="380">
                  <c:v>2.3110919871151214E-2</c:v>
                </c:pt>
                <c:pt idx="381">
                  <c:v>2.3110919871151214E-2</c:v>
                </c:pt>
                <c:pt idx="382">
                  <c:v>2.3110919871151214E-2</c:v>
                </c:pt>
                <c:pt idx="383">
                  <c:v>2.3110919871151214E-2</c:v>
                </c:pt>
                <c:pt idx="384">
                  <c:v>2.3110919871151214E-2</c:v>
                </c:pt>
                <c:pt idx="385">
                  <c:v>2.3110919871151214E-2</c:v>
                </c:pt>
                <c:pt idx="386">
                  <c:v>2.3110919871151214E-2</c:v>
                </c:pt>
                <c:pt idx="387">
                  <c:v>2.3110919871151214E-2</c:v>
                </c:pt>
                <c:pt idx="388">
                  <c:v>2.3110919871151214E-2</c:v>
                </c:pt>
                <c:pt idx="389">
                  <c:v>2.3110919871151214E-2</c:v>
                </c:pt>
                <c:pt idx="390">
                  <c:v>2.3110919871151214E-2</c:v>
                </c:pt>
                <c:pt idx="391">
                  <c:v>2.3110919871151214E-2</c:v>
                </c:pt>
                <c:pt idx="392">
                  <c:v>2.3110919871151214E-2</c:v>
                </c:pt>
                <c:pt idx="393">
                  <c:v>2.3110919871151214E-2</c:v>
                </c:pt>
                <c:pt idx="394">
                  <c:v>2.3110919871151214E-2</c:v>
                </c:pt>
                <c:pt idx="395">
                  <c:v>2.3110919871151214E-2</c:v>
                </c:pt>
                <c:pt idx="396">
                  <c:v>2.3110919871151214E-2</c:v>
                </c:pt>
                <c:pt idx="397">
                  <c:v>2.3110919871151214E-2</c:v>
                </c:pt>
                <c:pt idx="398">
                  <c:v>2.3110919871151214E-2</c:v>
                </c:pt>
                <c:pt idx="399">
                  <c:v>2.3110919871151214E-2</c:v>
                </c:pt>
                <c:pt idx="400">
                  <c:v>2.3110919871151214E-2</c:v>
                </c:pt>
                <c:pt idx="401">
                  <c:v>2.3110919871151214E-2</c:v>
                </c:pt>
                <c:pt idx="402">
                  <c:v>2.3110919871151214E-2</c:v>
                </c:pt>
                <c:pt idx="403">
                  <c:v>2.3110919871151214E-2</c:v>
                </c:pt>
                <c:pt idx="404">
                  <c:v>2.3110919871151214E-2</c:v>
                </c:pt>
                <c:pt idx="405">
                  <c:v>2.3110919871151214E-2</c:v>
                </c:pt>
                <c:pt idx="406">
                  <c:v>2.3110919871151214E-2</c:v>
                </c:pt>
                <c:pt idx="407">
                  <c:v>2.3110919871151214E-2</c:v>
                </c:pt>
                <c:pt idx="408">
                  <c:v>2.3110919871151214E-2</c:v>
                </c:pt>
                <c:pt idx="409">
                  <c:v>2.3110919871151214E-2</c:v>
                </c:pt>
                <c:pt idx="410">
                  <c:v>2.3110919871151214E-2</c:v>
                </c:pt>
                <c:pt idx="411">
                  <c:v>2.3110919871151214E-2</c:v>
                </c:pt>
                <c:pt idx="412">
                  <c:v>2.3110919871151214E-2</c:v>
                </c:pt>
                <c:pt idx="413">
                  <c:v>2.3110919871151214E-2</c:v>
                </c:pt>
                <c:pt idx="414">
                  <c:v>2.3110919871151214E-2</c:v>
                </c:pt>
                <c:pt idx="415">
                  <c:v>2.3110919871151214E-2</c:v>
                </c:pt>
                <c:pt idx="416">
                  <c:v>2.3110919871151214E-2</c:v>
                </c:pt>
                <c:pt idx="417">
                  <c:v>2.3110919871151214E-2</c:v>
                </c:pt>
                <c:pt idx="418">
                  <c:v>2.3110919871151214E-2</c:v>
                </c:pt>
                <c:pt idx="419">
                  <c:v>2.3110919871151214E-2</c:v>
                </c:pt>
                <c:pt idx="420">
                  <c:v>2.3110919871151214E-2</c:v>
                </c:pt>
                <c:pt idx="421">
                  <c:v>2.3110919871151214E-2</c:v>
                </c:pt>
                <c:pt idx="422">
                  <c:v>2.3110919871151214E-2</c:v>
                </c:pt>
                <c:pt idx="423">
                  <c:v>2.3110919871151214E-2</c:v>
                </c:pt>
                <c:pt idx="424">
                  <c:v>2.3110919871151214E-2</c:v>
                </c:pt>
                <c:pt idx="425">
                  <c:v>2.3110919871151214E-2</c:v>
                </c:pt>
                <c:pt idx="426">
                  <c:v>2.3110919871151214E-2</c:v>
                </c:pt>
                <c:pt idx="427">
                  <c:v>2.3110919871151214E-2</c:v>
                </c:pt>
                <c:pt idx="428">
                  <c:v>2.3110919871151214E-2</c:v>
                </c:pt>
                <c:pt idx="429">
                  <c:v>2.3110919871151214E-2</c:v>
                </c:pt>
                <c:pt idx="430">
                  <c:v>2.3110919871151214E-2</c:v>
                </c:pt>
                <c:pt idx="431">
                  <c:v>2.3110919871151214E-2</c:v>
                </c:pt>
                <c:pt idx="432">
                  <c:v>2.3110919871151214E-2</c:v>
                </c:pt>
                <c:pt idx="433">
                  <c:v>2.3110919871151214E-2</c:v>
                </c:pt>
                <c:pt idx="434">
                  <c:v>2.3110919871151214E-2</c:v>
                </c:pt>
                <c:pt idx="435">
                  <c:v>2.3110919871151214E-2</c:v>
                </c:pt>
                <c:pt idx="436">
                  <c:v>2.3110919871151214E-2</c:v>
                </c:pt>
                <c:pt idx="437">
                  <c:v>2.3110919871151214E-2</c:v>
                </c:pt>
                <c:pt idx="438">
                  <c:v>2.3110919871151214E-2</c:v>
                </c:pt>
                <c:pt idx="439">
                  <c:v>2.3110919871151214E-2</c:v>
                </c:pt>
                <c:pt idx="440">
                  <c:v>2.3110919871151214E-2</c:v>
                </c:pt>
                <c:pt idx="441">
                  <c:v>2.3110919871151214E-2</c:v>
                </c:pt>
                <c:pt idx="442">
                  <c:v>2.3110919871151214E-2</c:v>
                </c:pt>
                <c:pt idx="443">
                  <c:v>2.3110919871151214E-2</c:v>
                </c:pt>
                <c:pt idx="444">
                  <c:v>2.3110919871151214E-2</c:v>
                </c:pt>
                <c:pt idx="445">
                  <c:v>2.3110919871151214E-2</c:v>
                </c:pt>
                <c:pt idx="446">
                  <c:v>2.3110919871151214E-2</c:v>
                </c:pt>
                <c:pt idx="447">
                  <c:v>2.3110919871151214E-2</c:v>
                </c:pt>
                <c:pt idx="448">
                  <c:v>2.3110919871151214E-2</c:v>
                </c:pt>
                <c:pt idx="449">
                  <c:v>2.3110919871151214E-2</c:v>
                </c:pt>
                <c:pt idx="450">
                  <c:v>2.3110919871151214E-2</c:v>
                </c:pt>
                <c:pt idx="451">
                  <c:v>2.3110919871151214E-2</c:v>
                </c:pt>
                <c:pt idx="452">
                  <c:v>2.3110919871151214E-2</c:v>
                </c:pt>
                <c:pt idx="453">
                  <c:v>2.3110919871151214E-2</c:v>
                </c:pt>
                <c:pt idx="454">
                  <c:v>2.3110919871151214E-2</c:v>
                </c:pt>
                <c:pt idx="455">
                  <c:v>2.3110919871151214E-2</c:v>
                </c:pt>
                <c:pt idx="456">
                  <c:v>2.3110919871151214E-2</c:v>
                </c:pt>
                <c:pt idx="457">
                  <c:v>2.3110919871151214E-2</c:v>
                </c:pt>
                <c:pt idx="458">
                  <c:v>2.3110919871151214E-2</c:v>
                </c:pt>
                <c:pt idx="459">
                  <c:v>2.3110919871151214E-2</c:v>
                </c:pt>
                <c:pt idx="460">
                  <c:v>2.3110919871151214E-2</c:v>
                </c:pt>
                <c:pt idx="461">
                  <c:v>2.3110919871151214E-2</c:v>
                </c:pt>
                <c:pt idx="462">
                  <c:v>2.3110919871151214E-2</c:v>
                </c:pt>
                <c:pt idx="463">
                  <c:v>2.3110919871151214E-2</c:v>
                </c:pt>
                <c:pt idx="464">
                  <c:v>2.3110919871151214E-2</c:v>
                </c:pt>
                <c:pt idx="465">
                  <c:v>2.3110919871151214E-2</c:v>
                </c:pt>
                <c:pt idx="466">
                  <c:v>2.3110919871151214E-2</c:v>
                </c:pt>
                <c:pt idx="467">
                  <c:v>2.3110919871151214E-2</c:v>
                </c:pt>
                <c:pt idx="468">
                  <c:v>2.3110919871151214E-2</c:v>
                </c:pt>
                <c:pt idx="469">
                  <c:v>2.3110919871151214E-2</c:v>
                </c:pt>
                <c:pt idx="470">
                  <c:v>2.3110919871151214E-2</c:v>
                </c:pt>
                <c:pt idx="471">
                  <c:v>2.3110919871151214E-2</c:v>
                </c:pt>
                <c:pt idx="472">
                  <c:v>2.3110919871151214E-2</c:v>
                </c:pt>
                <c:pt idx="473">
                  <c:v>2.3110919871151214E-2</c:v>
                </c:pt>
                <c:pt idx="474">
                  <c:v>2.3110919871151214E-2</c:v>
                </c:pt>
                <c:pt idx="475">
                  <c:v>2.3110919871151214E-2</c:v>
                </c:pt>
                <c:pt idx="476">
                  <c:v>2.3110919871151214E-2</c:v>
                </c:pt>
                <c:pt idx="477">
                  <c:v>2.3110919871151214E-2</c:v>
                </c:pt>
                <c:pt idx="478">
                  <c:v>2.3110919871151214E-2</c:v>
                </c:pt>
                <c:pt idx="479">
                  <c:v>2.3110919871151214E-2</c:v>
                </c:pt>
                <c:pt idx="480">
                  <c:v>2.3110919871151214E-2</c:v>
                </c:pt>
                <c:pt idx="481">
                  <c:v>2.3110919871151214E-2</c:v>
                </c:pt>
                <c:pt idx="482">
                  <c:v>2.3110919871151214E-2</c:v>
                </c:pt>
                <c:pt idx="483">
                  <c:v>2.3110919871151214E-2</c:v>
                </c:pt>
                <c:pt idx="484">
                  <c:v>2.3110919871151214E-2</c:v>
                </c:pt>
                <c:pt idx="485">
                  <c:v>2.3110919871151214E-2</c:v>
                </c:pt>
                <c:pt idx="486">
                  <c:v>2.3110919871151214E-2</c:v>
                </c:pt>
                <c:pt idx="487">
                  <c:v>2.3110919871151214E-2</c:v>
                </c:pt>
                <c:pt idx="488">
                  <c:v>2.3110919871151214E-2</c:v>
                </c:pt>
                <c:pt idx="489">
                  <c:v>2.3110919871151214E-2</c:v>
                </c:pt>
                <c:pt idx="490">
                  <c:v>2.3110919871151214E-2</c:v>
                </c:pt>
                <c:pt idx="491">
                  <c:v>2.3110919871151214E-2</c:v>
                </c:pt>
                <c:pt idx="492">
                  <c:v>2.3110919871151214E-2</c:v>
                </c:pt>
                <c:pt idx="493">
                  <c:v>2.3110919871151214E-2</c:v>
                </c:pt>
                <c:pt idx="494">
                  <c:v>2.3110919871151214E-2</c:v>
                </c:pt>
                <c:pt idx="495">
                  <c:v>2.3110919871151214E-2</c:v>
                </c:pt>
                <c:pt idx="496">
                  <c:v>2.3110919871151214E-2</c:v>
                </c:pt>
                <c:pt idx="497">
                  <c:v>2.3110919871151214E-2</c:v>
                </c:pt>
                <c:pt idx="498">
                  <c:v>2.3110919871151214E-2</c:v>
                </c:pt>
                <c:pt idx="499">
                  <c:v>2.3110919871151214E-2</c:v>
                </c:pt>
                <c:pt idx="500">
                  <c:v>2.3110919871151214E-2</c:v>
                </c:pt>
                <c:pt idx="501">
                  <c:v>2.3110919871151214E-2</c:v>
                </c:pt>
                <c:pt idx="502">
                  <c:v>2.3110919871151214E-2</c:v>
                </c:pt>
                <c:pt idx="503">
                  <c:v>2.3110919871151214E-2</c:v>
                </c:pt>
                <c:pt idx="504">
                  <c:v>2.3110919871151214E-2</c:v>
                </c:pt>
                <c:pt idx="505">
                  <c:v>2.3110919871151214E-2</c:v>
                </c:pt>
                <c:pt idx="506">
                  <c:v>2.3110919871151214E-2</c:v>
                </c:pt>
                <c:pt idx="507">
                  <c:v>2.3110919871151214E-2</c:v>
                </c:pt>
                <c:pt idx="508">
                  <c:v>2.3110919871151214E-2</c:v>
                </c:pt>
                <c:pt idx="509">
                  <c:v>2.3110919871151214E-2</c:v>
                </c:pt>
                <c:pt idx="510">
                  <c:v>2.3110919871151214E-2</c:v>
                </c:pt>
                <c:pt idx="511">
                  <c:v>2.3110919871151214E-2</c:v>
                </c:pt>
                <c:pt idx="512">
                  <c:v>2.3110919871151214E-2</c:v>
                </c:pt>
                <c:pt idx="513">
                  <c:v>2.3110919871151214E-2</c:v>
                </c:pt>
                <c:pt idx="514">
                  <c:v>2.3110919871151214E-2</c:v>
                </c:pt>
                <c:pt idx="515">
                  <c:v>2.3110919871151214E-2</c:v>
                </c:pt>
                <c:pt idx="516">
                  <c:v>2.3110919871151214E-2</c:v>
                </c:pt>
                <c:pt idx="517">
                  <c:v>2.3110919871151214E-2</c:v>
                </c:pt>
                <c:pt idx="518">
                  <c:v>2.3110919871151214E-2</c:v>
                </c:pt>
                <c:pt idx="519">
                  <c:v>2.3110919871151214E-2</c:v>
                </c:pt>
                <c:pt idx="520">
                  <c:v>2.3110919871151214E-2</c:v>
                </c:pt>
                <c:pt idx="521">
                  <c:v>2.3110919871151214E-2</c:v>
                </c:pt>
                <c:pt idx="522">
                  <c:v>2.3110919871151214E-2</c:v>
                </c:pt>
                <c:pt idx="523">
                  <c:v>2.3110919871151214E-2</c:v>
                </c:pt>
                <c:pt idx="524">
                  <c:v>2.3110919871151214E-2</c:v>
                </c:pt>
                <c:pt idx="525">
                  <c:v>2.3110919871151214E-2</c:v>
                </c:pt>
                <c:pt idx="526">
                  <c:v>2.3110919871151214E-2</c:v>
                </c:pt>
                <c:pt idx="527">
                  <c:v>2.3110919871151214E-2</c:v>
                </c:pt>
                <c:pt idx="528">
                  <c:v>2.3110919871151214E-2</c:v>
                </c:pt>
                <c:pt idx="529">
                  <c:v>2.3110919871151214E-2</c:v>
                </c:pt>
                <c:pt idx="530">
                  <c:v>2.3110919871151214E-2</c:v>
                </c:pt>
                <c:pt idx="531">
                  <c:v>2.3110919871151214E-2</c:v>
                </c:pt>
                <c:pt idx="532">
                  <c:v>2.3110919871151214E-2</c:v>
                </c:pt>
                <c:pt idx="533">
                  <c:v>2.3110919871151214E-2</c:v>
                </c:pt>
                <c:pt idx="534">
                  <c:v>2.3110919871151214E-2</c:v>
                </c:pt>
                <c:pt idx="535">
                  <c:v>2.3110919871151214E-2</c:v>
                </c:pt>
                <c:pt idx="536">
                  <c:v>2.3110919871151214E-2</c:v>
                </c:pt>
                <c:pt idx="537">
                  <c:v>2.3110919871151214E-2</c:v>
                </c:pt>
                <c:pt idx="538">
                  <c:v>2.3110919871151214E-2</c:v>
                </c:pt>
                <c:pt idx="539">
                  <c:v>2.3110919871151214E-2</c:v>
                </c:pt>
                <c:pt idx="540">
                  <c:v>2.3110919871151214E-2</c:v>
                </c:pt>
                <c:pt idx="541">
                  <c:v>2.3110919871151214E-2</c:v>
                </c:pt>
                <c:pt idx="542">
                  <c:v>2.3110919871151214E-2</c:v>
                </c:pt>
                <c:pt idx="543">
                  <c:v>2.3110919871151214E-2</c:v>
                </c:pt>
                <c:pt idx="544">
                  <c:v>2.3110919871151214E-2</c:v>
                </c:pt>
                <c:pt idx="545">
                  <c:v>2.3110919871151214E-2</c:v>
                </c:pt>
                <c:pt idx="546">
                  <c:v>2.3110919871151214E-2</c:v>
                </c:pt>
                <c:pt idx="547">
                  <c:v>2.3110919871151214E-2</c:v>
                </c:pt>
                <c:pt idx="548">
                  <c:v>2.3110919871151214E-2</c:v>
                </c:pt>
                <c:pt idx="549">
                  <c:v>2.3110919871151214E-2</c:v>
                </c:pt>
                <c:pt idx="550">
                  <c:v>2.3110919871151214E-2</c:v>
                </c:pt>
                <c:pt idx="551">
                  <c:v>2.3110919871151214E-2</c:v>
                </c:pt>
                <c:pt idx="552">
                  <c:v>2.3110919871151214E-2</c:v>
                </c:pt>
                <c:pt idx="553">
                  <c:v>2.3110919871151214E-2</c:v>
                </c:pt>
                <c:pt idx="554">
                  <c:v>2.3110919871151214E-2</c:v>
                </c:pt>
                <c:pt idx="555">
                  <c:v>2.3110919871151214E-2</c:v>
                </c:pt>
                <c:pt idx="556">
                  <c:v>2.3110919871151214E-2</c:v>
                </c:pt>
                <c:pt idx="557">
                  <c:v>2.3110919871151214E-2</c:v>
                </c:pt>
                <c:pt idx="558">
                  <c:v>2.3110919871151214E-2</c:v>
                </c:pt>
                <c:pt idx="559">
                  <c:v>2.3110919871151214E-2</c:v>
                </c:pt>
                <c:pt idx="560">
                  <c:v>2.3110919871151214E-2</c:v>
                </c:pt>
                <c:pt idx="561">
                  <c:v>2.3110919871151214E-2</c:v>
                </c:pt>
                <c:pt idx="562">
                  <c:v>2.3110919871151214E-2</c:v>
                </c:pt>
                <c:pt idx="563">
                  <c:v>2.3110919871151214E-2</c:v>
                </c:pt>
                <c:pt idx="564">
                  <c:v>2.3110919871151214E-2</c:v>
                </c:pt>
                <c:pt idx="565">
                  <c:v>2.3110919871151214E-2</c:v>
                </c:pt>
                <c:pt idx="566">
                  <c:v>2.3110919871151214E-2</c:v>
                </c:pt>
                <c:pt idx="567">
                  <c:v>2.3110919871151214E-2</c:v>
                </c:pt>
                <c:pt idx="568">
                  <c:v>2.3110919871151214E-2</c:v>
                </c:pt>
                <c:pt idx="569">
                  <c:v>2.3110919871151214E-2</c:v>
                </c:pt>
                <c:pt idx="570">
                  <c:v>2.3110919871151214E-2</c:v>
                </c:pt>
                <c:pt idx="571">
                  <c:v>2.3110919871151214E-2</c:v>
                </c:pt>
                <c:pt idx="572">
                  <c:v>2.3110919871151214E-2</c:v>
                </c:pt>
                <c:pt idx="573">
                  <c:v>2.3110919871151214E-2</c:v>
                </c:pt>
                <c:pt idx="574">
                  <c:v>2.3110919871151214E-2</c:v>
                </c:pt>
                <c:pt idx="575">
                  <c:v>2.3110919871151214E-2</c:v>
                </c:pt>
                <c:pt idx="576">
                  <c:v>2.3110919871151214E-2</c:v>
                </c:pt>
                <c:pt idx="577">
                  <c:v>2.3110919871151214E-2</c:v>
                </c:pt>
                <c:pt idx="578">
                  <c:v>2.3110919871151214E-2</c:v>
                </c:pt>
                <c:pt idx="579">
                  <c:v>2.3110919871151214E-2</c:v>
                </c:pt>
                <c:pt idx="580">
                  <c:v>2.3110919871151214E-2</c:v>
                </c:pt>
                <c:pt idx="581">
                  <c:v>2.3110919871151214E-2</c:v>
                </c:pt>
                <c:pt idx="582">
                  <c:v>2.3110919871151214E-2</c:v>
                </c:pt>
                <c:pt idx="583">
                  <c:v>2.3110919871151214E-2</c:v>
                </c:pt>
                <c:pt idx="584">
                  <c:v>2.3110919871151214E-2</c:v>
                </c:pt>
                <c:pt idx="585">
                  <c:v>2.3110919871151214E-2</c:v>
                </c:pt>
                <c:pt idx="586">
                  <c:v>2.3110919871151214E-2</c:v>
                </c:pt>
                <c:pt idx="587">
                  <c:v>2.3110919871151214E-2</c:v>
                </c:pt>
                <c:pt idx="588">
                  <c:v>2.3110919871151214E-2</c:v>
                </c:pt>
                <c:pt idx="589">
                  <c:v>2.3110919871151214E-2</c:v>
                </c:pt>
                <c:pt idx="590">
                  <c:v>2.3110919871151214E-2</c:v>
                </c:pt>
                <c:pt idx="591">
                  <c:v>2.3110919871151214E-2</c:v>
                </c:pt>
                <c:pt idx="592">
                  <c:v>2.3110919871151214E-2</c:v>
                </c:pt>
                <c:pt idx="593">
                  <c:v>2.3110919871151214E-2</c:v>
                </c:pt>
                <c:pt idx="594">
                  <c:v>2.3110919871151214E-2</c:v>
                </c:pt>
                <c:pt idx="595">
                  <c:v>2.3110919871151214E-2</c:v>
                </c:pt>
                <c:pt idx="596">
                  <c:v>2.3110919871151214E-2</c:v>
                </c:pt>
                <c:pt idx="597">
                  <c:v>2.3110919871151214E-2</c:v>
                </c:pt>
                <c:pt idx="598">
                  <c:v>2.3110919871151214E-2</c:v>
                </c:pt>
                <c:pt idx="599">
                  <c:v>2.3110919871151214E-2</c:v>
                </c:pt>
                <c:pt idx="600">
                  <c:v>2.3110919871151214E-2</c:v>
                </c:pt>
                <c:pt idx="601">
                  <c:v>2.3110919871151214E-2</c:v>
                </c:pt>
                <c:pt idx="602">
                  <c:v>2.3110919871151214E-2</c:v>
                </c:pt>
                <c:pt idx="603">
                  <c:v>2.3110919871151214E-2</c:v>
                </c:pt>
                <c:pt idx="604">
                  <c:v>2.3110919871151214E-2</c:v>
                </c:pt>
                <c:pt idx="605">
                  <c:v>2.3110919871151214E-2</c:v>
                </c:pt>
                <c:pt idx="606">
                  <c:v>2.3110919871151214E-2</c:v>
                </c:pt>
                <c:pt idx="607">
                  <c:v>2.3110919871151214E-2</c:v>
                </c:pt>
                <c:pt idx="608">
                  <c:v>2.3110919871151214E-2</c:v>
                </c:pt>
                <c:pt idx="609">
                  <c:v>2.3110919871151214E-2</c:v>
                </c:pt>
                <c:pt idx="610">
                  <c:v>2.3110919871151214E-2</c:v>
                </c:pt>
                <c:pt idx="611">
                  <c:v>2.3110919871151214E-2</c:v>
                </c:pt>
                <c:pt idx="612">
                  <c:v>1.0388592502732497E-2</c:v>
                </c:pt>
                <c:pt idx="613">
                  <c:v>1.0388592502732497E-2</c:v>
                </c:pt>
                <c:pt idx="614">
                  <c:v>1.0388592502732497E-2</c:v>
                </c:pt>
                <c:pt idx="615">
                  <c:v>1.0388592502732497E-2</c:v>
                </c:pt>
                <c:pt idx="616">
                  <c:v>1.0388592502732497E-2</c:v>
                </c:pt>
                <c:pt idx="617">
                  <c:v>1.0388592502732497E-2</c:v>
                </c:pt>
                <c:pt idx="618">
                  <c:v>1.0388592502732497E-2</c:v>
                </c:pt>
                <c:pt idx="619">
                  <c:v>1.0388592502732497E-2</c:v>
                </c:pt>
                <c:pt idx="620">
                  <c:v>1.0388592502732497E-2</c:v>
                </c:pt>
                <c:pt idx="621">
                  <c:v>1.0388592502732497E-2</c:v>
                </c:pt>
                <c:pt idx="622">
                  <c:v>1.0388592502732497E-2</c:v>
                </c:pt>
                <c:pt idx="623">
                  <c:v>1.0388592502732497E-2</c:v>
                </c:pt>
                <c:pt idx="624">
                  <c:v>1.0388592502732497E-2</c:v>
                </c:pt>
                <c:pt idx="625">
                  <c:v>1.0388592502732497E-2</c:v>
                </c:pt>
                <c:pt idx="626">
                  <c:v>1.0388592502732497E-2</c:v>
                </c:pt>
                <c:pt idx="627">
                  <c:v>1.0388592502732497E-2</c:v>
                </c:pt>
                <c:pt idx="628">
                  <c:v>1.0388592502732497E-2</c:v>
                </c:pt>
                <c:pt idx="629">
                  <c:v>1.0388592502732497E-2</c:v>
                </c:pt>
                <c:pt idx="630">
                  <c:v>1.0388592502732497E-2</c:v>
                </c:pt>
                <c:pt idx="631">
                  <c:v>1.0388592502732497E-2</c:v>
                </c:pt>
                <c:pt idx="632">
                  <c:v>1.0388592502732497E-2</c:v>
                </c:pt>
                <c:pt idx="633">
                  <c:v>1.0388592502732497E-2</c:v>
                </c:pt>
                <c:pt idx="634">
                  <c:v>1.0388592502732497E-2</c:v>
                </c:pt>
                <c:pt idx="635">
                  <c:v>1.0388592502732497E-2</c:v>
                </c:pt>
                <c:pt idx="636">
                  <c:v>1.0388592502732497E-2</c:v>
                </c:pt>
                <c:pt idx="637">
                  <c:v>1.0388592502732497E-2</c:v>
                </c:pt>
                <c:pt idx="638">
                  <c:v>1.0388592502732497E-2</c:v>
                </c:pt>
                <c:pt idx="639">
                  <c:v>1.0388592502732497E-2</c:v>
                </c:pt>
                <c:pt idx="640">
                  <c:v>1.0388592502732497E-2</c:v>
                </c:pt>
                <c:pt idx="641">
                  <c:v>1.0388592502732497E-2</c:v>
                </c:pt>
                <c:pt idx="642">
                  <c:v>1.0388592502732497E-2</c:v>
                </c:pt>
                <c:pt idx="643">
                  <c:v>1.0388592502732497E-2</c:v>
                </c:pt>
                <c:pt idx="644">
                  <c:v>1.0388592502732497E-2</c:v>
                </c:pt>
                <c:pt idx="645">
                  <c:v>1.0388592502732497E-2</c:v>
                </c:pt>
                <c:pt idx="646">
                  <c:v>1.0388592502732497E-2</c:v>
                </c:pt>
                <c:pt idx="647">
                  <c:v>1.0388592502732497E-2</c:v>
                </c:pt>
                <c:pt idx="648">
                  <c:v>1.0388592502732497E-2</c:v>
                </c:pt>
                <c:pt idx="649">
                  <c:v>1.0388592502732497E-2</c:v>
                </c:pt>
                <c:pt idx="650">
                  <c:v>1.0388592502732497E-2</c:v>
                </c:pt>
                <c:pt idx="651">
                  <c:v>1.0388592502732497E-2</c:v>
                </c:pt>
                <c:pt idx="652">
                  <c:v>1.0388592502732497E-2</c:v>
                </c:pt>
                <c:pt idx="653">
                  <c:v>1.0388592502732497E-2</c:v>
                </c:pt>
                <c:pt idx="654">
                  <c:v>1.0388592502732497E-2</c:v>
                </c:pt>
                <c:pt idx="655">
                  <c:v>1.0388592502732497E-2</c:v>
                </c:pt>
                <c:pt idx="656">
                  <c:v>1.0388592502732497E-2</c:v>
                </c:pt>
                <c:pt idx="657">
                  <c:v>1.0388592502732497E-2</c:v>
                </c:pt>
                <c:pt idx="658">
                  <c:v>1.0388592502732497E-2</c:v>
                </c:pt>
                <c:pt idx="659">
                  <c:v>1.0388592502732497E-2</c:v>
                </c:pt>
                <c:pt idx="660">
                  <c:v>1.0388592502732497E-2</c:v>
                </c:pt>
                <c:pt idx="661">
                  <c:v>1.0388592502732497E-2</c:v>
                </c:pt>
                <c:pt idx="662">
                  <c:v>1.0388592502732497E-2</c:v>
                </c:pt>
                <c:pt idx="663">
                  <c:v>1.0388592502732497E-2</c:v>
                </c:pt>
                <c:pt idx="664">
                  <c:v>1.0388592502732497E-2</c:v>
                </c:pt>
                <c:pt idx="665">
                  <c:v>1.0388592502732497E-2</c:v>
                </c:pt>
                <c:pt idx="666">
                  <c:v>1.0388592502732497E-2</c:v>
                </c:pt>
                <c:pt idx="667">
                  <c:v>1.0388592502732497E-2</c:v>
                </c:pt>
                <c:pt idx="668">
                  <c:v>1.0388592502732497E-2</c:v>
                </c:pt>
                <c:pt idx="669">
                  <c:v>1.0388592502732497E-2</c:v>
                </c:pt>
                <c:pt idx="670">
                  <c:v>1.0388592502732497E-2</c:v>
                </c:pt>
                <c:pt idx="671">
                  <c:v>1.0388592502732497E-2</c:v>
                </c:pt>
                <c:pt idx="672">
                  <c:v>1.0388592502732497E-2</c:v>
                </c:pt>
                <c:pt idx="673">
                  <c:v>1.0388592502732497E-2</c:v>
                </c:pt>
                <c:pt idx="674">
                  <c:v>1.0388592502732497E-2</c:v>
                </c:pt>
                <c:pt idx="675">
                  <c:v>1.0388592502732497E-2</c:v>
                </c:pt>
                <c:pt idx="676">
                  <c:v>1.0388592502732497E-2</c:v>
                </c:pt>
                <c:pt idx="677">
                  <c:v>1.0388592502732497E-2</c:v>
                </c:pt>
                <c:pt idx="678">
                  <c:v>1.0388592502732497E-2</c:v>
                </c:pt>
                <c:pt idx="679">
                  <c:v>1.0388592502732497E-2</c:v>
                </c:pt>
                <c:pt idx="680">
                  <c:v>1.0388592502732497E-2</c:v>
                </c:pt>
                <c:pt idx="681">
                  <c:v>1.0388592502732497E-2</c:v>
                </c:pt>
                <c:pt idx="682">
                  <c:v>1.0388592502732497E-2</c:v>
                </c:pt>
                <c:pt idx="683">
                  <c:v>1.0388592502732497E-2</c:v>
                </c:pt>
                <c:pt idx="684">
                  <c:v>1.0388592502732497E-2</c:v>
                </c:pt>
                <c:pt idx="685">
                  <c:v>1.0388592502732497E-2</c:v>
                </c:pt>
                <c:pt idx="686">
                  <c:v>1.0388592502732497E-2</c:v>
                </c:pt>
                <c:pt idx="687">
                  <c:v>1.0388592502732497E-2</c:v>
                </c:pt>
                <c:pt idx="688">
                  <c:v>1.0388592502732497E-2</c:v>
                </c:pt>
                <c:pt idx="689">
                  <c:v>1.0388592502732497E-2</c:v>
                </c:pt>
                <c:pt idx="690">
                  <c:v>1.0388592502732497E-2</c:v>
                </c:pt>
                <c:pt idx="691">
                  <c:v>1.0388592502732497E-2</c:v>
                </c:pt>
                <c:pt idx="692">
                  <c:v>1.0388592502732497E-2</c:v>
                </c:pt>
                <c:pt idx="693">
                  <c:v>1.0388592502732497E-2</c:v>
                </c:pt>
                <c:pt idx="694">
                  <c:v>1.0388592502732497E-2</c:v>
                </c:pt>
                <c:pt idx="695">
                  <c:v>1.0388592502732497E-2</c:v>
                </c:pt>
                <c:pt idx="696">
                  <c:v>1.0388592502732497E-2</c:v>
                </c:pt>
                <c:pt idx="697">
                  <c:v>1.0388592502732497E-2</c:v>
                </c:pt>
                <c:pt idx="698">
                  <c:v>1.0388592502732497E-2</c:v>
                </c:pt>
                <c:pt idx="699">
                  <c:v>1.0388592502732497E-2</c:v>
                </c:pt>
                <c:pt idx="700">
                  <c:v>1.0388592502732497E-2</c:v>
                </c:pt>
                <c:pt idx="701">
                  <c:v>1.0388592502732497E-2</c:v>
                </c:pt>
                <c:pt idx="702">
                  <c:v>1.0388592502732497E-2</c:v>
                </c:pt>
                <c:pt idx="703">
                  <c:v>1.0388592502732497E-2</c:v>
                </c:pt>
                <c:pt idx="704">
                  <c:v>1.0388592502732497E-2</c:v>
                </c:pt>
                <c:pt idx="705">
                  <c:v>1.0388592502732497E-2</c:v>
                </c:pt>
                <c:pt idx="706">
                  <c:v>1.0388592502732497E-2</c:v>
                </c:pt>
                <c:pt idx="707">
                  <c:v>1.0388592502732497E-2</c:v>
                </c:pt>
                <c:pt idx="708">
                  <c:v>1.0388592502732497E-2</c:v>
                </c:pt>
                <c:pt idx="709">
                  <c:v>1.0388592502732497E-2</c:v>
                </c:pt>
                <c:pt idx="710">
                  <c:v>1.0388592502732497E-2</c:v>
                </c:pt>
                <c:pt idx="711">
                  <c:v>1.0388592502732497E-2</c:v>
                </c:pt>
                <c:pt idx="712">
                  <c:v>1.0388592502732497E-2</c:v>
                </c:pt>
                <c:pt idx="713">
                  <c:v>1.0388592502732497E-2</c:v>
                </c:pt>
                <c:pt idx="714">
                  <c:v>1.0388592502732497E-2</c:v>
                </c:pt>
                <c:pt idx="715">
                  <c:v>1.0388592502732497E-2</c:v>
                </c:pt>
                <c:pt idx="716">
                  <c:v>1.0388592502732497E-2</c:v>
                </c:pt>
                <c:pt idx="717">
                  <c:v>1.0388592502732497E-2</c:v>
                </c:pt>
                <c:pt idx="718">
                  <c:v>1.0388592502732497E-2</c:v>
                </c:pt>
                <c:pt idx="719">
                  <c:v>1.0388592502732497E-2</c:v>
                </c:pt>
                <c:pt idx="720">
                  <c:v>1.0388592502732497E-2</c:v>
                </c:pt>
                <c:pt idx="721">
                  <c:v>1.0388592502732497E-2</c:v>
                </c:pt>
                <c:pt idx="722">
                  <c:v>1.0388592502732497E-2</c:v>
                </c:pt>
                <c:pt idx="723">
                  <c:v>1.0388592502732497E-2</c:v>
                </c:pt>
                <c:pt idx="724">
                  <c:v>1.0388592502732497E-2</c:v>
                </c:pt>
                <c:pt idx="725">
                  <c:v>1.0388592502732497E-2</c:v>
                </c:pt>
                <c:pt idx="726">
                  <c:v>1.0388592502732497E-2</c:v>
                </c:pt>
                <c:pt idx="727">
                  <c:v>1.0388592502732497E-2</c:v>
                </c:pt>
                <c:pt idx="728">
                  <c:v>1.0388592502732497E-2</c:v>
                </c:pt>
                <c:pt idx="729">
                  <c:v>1.0388592502732497E-2</c:v>
                </c:pt>
                <c:pt idx="730">
                  <c:v>1.0388592502732497E-2</c:v>
                </c:pt>
                <c:pt idx="731">
                  <c:v>1.0388592502732497E-2</c:v>
                </c:pt>
                <c:pt idx="732">
                  <c:v>1.0388592502732497E-2</c:v>
                </c:pt>
                <c:pt idx="733">
                  <c:v>1.0388592502732497E-2</c:v>
                </c:pt>
                <c:pt idx="734">
                  <c:v>1.0388592502732497E-2</c:v>
                </c:pt>
                <c:pt idx="735">
                  <c:v>1.0388592502732497E-2</c:v>
                </c:pt>
                <c:pt idx="736">
                  <c:v>1.0388592502732497E-2</c:v>
                </c:pt>
                <c:pt idx="737">
                  <c:v>1.0388592502732497E-2</c:v>
                </c:pt>
                <c:pt idx="738">
                  <c:v>1.0388592502732497E-2</c:v>
                </c:pt>
                <c:pt idx="739">
                  <c:v>1.0388592502732497E-2</c:v>
                </c:pt>
                <c:pt idx="740">
                  <c:v>1.0388592502732497E-2</c:v>
                </c:pt>
                <c:pt idx="741">
                  <c:v>1.0388592502732497E-2</c:v>
                </c:pt>
                <c:pt idx="742">
                  <c:v>1.0388592502732497E-2</c:v>
                </c:pt>
                <c:pt idx="743">
                  <c:v>1.0388592502732497E-2</c:v>
                </c:pt>
                <c:pt idx="744">
                  <c:v>1.0388592502732497E-2</c:v>
                </c:pt>
                <c:pt idx="745">
                  <c:v>1.0388592502732497E-2</c:v>
                </c:pt>
                <c:pt idx="746">
                  <c:v>1.0388592502732497E-2</c:v>
                </c:pt>
                <c:pt idx="747">
                  <c:v>1.0388592502732497E-2</c:v>
                </c:pt>
                <c:pt idx="748">
                  <c:v>1.0388592502732497E-2</c:v>
                </c:pt>
                <c:pt idx="749">
                  <c:v>1.0388592502732497E-2</c:v>
                </c:pt>
                <c:pt idx="750">
                  <c:v>1.0388592502732497E-2</c:v>
                </c:pt>
                <c:pt idx="751">
                  <c:v>1.0388592502732497E-2</c:v>
                </c:pt>
                <c:pt idx="752">
                  <c:v>1.0388592502732497E-2</c:v>
                </c:pt>
                <c:pt idx="753">
                  <c:v>1.0388592502732497E-2</c:v>
                </c:pt>
                <c:pt idx="754">
                  <c:v>1.0388592502732497E-2</c:v>
                </c:pt>
                <c:pt idx="755">
                  <c:v>1.0388592502732497E-2</c:v>
                </c:pt>
                <c:pt idx="756">
                  <c:v>1.0388592502732497E-2</c:v>
                </c:pt>
                <c:pt idx="757">
                  <c:v>1.0388592502732497E-2</c:v>
                </c:pt>
                <c:pt idx="758">
                  <c:v>1.0388592502732497E-2</c:v>
                </c:pt>
                <c:pt idx="759">
                  <c:v>1.0388592502732497E-2</c:v>
                </c:pt>
                <c:pt idx="760">
                  <c:v>1.0388592502732497E-2</c:v>
                </c:pt>
                <c:pt idx="761">
                  <c:v>1.0388592502732497E-2</c:v>
                </c:pt>
                <c:pt idx="762">
                  <c:v>1.0388592502732497E-2</c:v>
                </c:pt>
                <c:pt idx="763">
                  <c:v>1.0388592502732497E-2</c:v>
                </c:pt>
                <c:pt idx="764">
                  <c:v>1.0388592502732497E-2</c:v>
                </c:pt>
                <c:pt idx="765">
                  <c:v>1.0388592502732497E-2</c:v>
                </c:pt>
                <c:pt idx="766">
                  <c:v>1.0388592502732497E-2</c:v>
                </c:pt>
                <c:pt idx="767">
                  <c:v>1.0388592502732497E-2</c:v>
                </c:pt>
                <c:pt idx="768">
                  <c:v>1.0388592502732497E-2</c:v>
                </c:pt>
                <c:pt idx="769">
                  <c:v>1.0388592502732497E-2</c:v>
                </c:pt>
                <c:pt idx="770">
                  <c:v>1.0388592502732497E-2</c:v>
                </c:pt>
                <c:pt idx="771">
                  <c:v>1.0388592502732497E-2</c:v>
                </c:pt>
                <c:pt idx="772">
                  <c:v>1.0388592502732497E-2</c:v>
                </c:pt>
                <c:pt idx="773">
                  <c:v>1.0388592502732497E-2</c:v>
                </c:pt>
                <c:pt idx="774">
                  <c:v>1.0388592502732497E-2</c:v>
                </c:pt>
                <c:pt idx="775">
                  <c:v>1.0388592502732497E-2</c:v>
                </c:pt>
                <c:pt idx="776">
                  <c:v>1.0388592502732497E-2</c:v>
                </c:pt>
                <c:pt idx="777">
                  <c:v>1.0388592502732497E-2</c:v>
                </c:pt>
                <c:pt idx="778">
                  <c:v>1.0388592502732497E-2</c:v>
                </c:pt>
                <c:pt idx="779">
                  <c:v>1.0388592502732497E-2</c:v>
                </c:pt>
                <c:pt idx="780">
                  <c:v>1.0388592502732497E-2</c:v>
                </c:pt>
                <c:pt idx="781">
                  <c:v>1.0388592502732497E-2</c:v>
                </c:pt>
                <c:pt idx="782">
                  <c:v>1.0388592502732497E-2</c:v>
                </c:pt>
                <c:pt idx="783">
                  <c:v>1.0388592502732497E-2</c:v>
                </c:pt>
                <c:pt idx="784">
                  <c:v>1.0388592502732497E-2</c:v>
                </c:pt>
                <c:pt idx="785">
                  <c:v>1.0388592502732497E-2</c:v>
                </c:pt>
                <c:pt idx="786">
                  <c:v>1.0388592502732497E-2</c:v>
                </c:pt>
                <c:pt idx="787">
                  <c:v>1.0388592502732497E-2</c:v>
                </c:pt>
                <c:pt idx="788">
                  <c:v>1.0388592502732497E-2</c:v>
                </c:pt>
                <c:pt idx="789">
                  <c:v>1.0388592502732497E-2</c:v>
                </c:pt>
                <c:pt idx="790">
                  <c:v>1.0388592502732497E-2</c:v>
                </c:pt>
                <c:pt idx="791">
                  <c:v>1.0388592502732497E-2</c:v>
                </c:pt>
                <c:pt idx="792">
                  <c:v>1.0388592502732497E-2</c:v>
                </c:pt>
                <c:pt idx="793">
                  <c:v>1.0388592502732497E-2</c:v>
                </c:pt>
                <c:pt idx="794">
                  <c:v>1.0388592502732497E-2</c:v>
                </c:pt>
                <c:pt idx="795">
                  <c:v>1.0388592502732497E-2</c:v>
                </c:pt>
                <c:pt idx="796">
                  <c:v>1.0388592502732497E-2</c:v>
                </c:pt>
                <c:pt idx="797">
                  <c:v>1.0388592502732497E-2</c:v>
                </c:pt>
                <c:pt idx="798">
                  <c:v>1.0388592502732497E-2</c:v>
                </c:pt>
                <c:pt idx="799">
                  <c:v>1.0388592502732497E-2</c:v>
                </c:pt>
                <c:pt idx="800">
                  <c:v>1.0388592502732497E-2</c:v>
                </c:pt>
                <c:pt idx="801">
                  <c:v>1.0388592502732497E-2</c:v>
                </c:pt>
                <c:pt idx="802">
                  <c:v>1.0388592502732497E-2</c:v>
                </c:pt>
                <c:pt idx="803">
                  <c:v>1.0388592502732497E-2</c:v>
                </c:pt>
                <c:pt idx="804">
                  <c:v>1.0388592502732497E-2</c:v>
                </c:pt>
                <c:pt idx="805">
                  <c:v>1.0388592502732497E-2</c:v>
                </c:pt>
                <c:pt idx="806">
                  <c:v>1.0388592502732497E-2</c:v>
                </c:pt>
                <c:pt idx="807">
                  <c:v>1.0388592502732497E-2</c:v>
                </c:pt>
                <c:pt idx="808">
                  <c:v>1.0388592502732497E-2</c:v>
                </c:pt>
                <c:pt idx="809">
                  <c:v>1.0388592502732497E-2</c:v>
                </c:pt>
                <c:pt idx="810">
                  <c:v>1.0388592502732497E-2</c:v>
                </c:pt>
                <c:pt idx="811">
                  <c:v>1.0388592502732497E-2</c:v>
                </c:pt>
                <c:pt idx="812">
                  <c:v>1.0388592502732497E-2</c:v>
                </c:pt>
                <c:pt idx="813">
                  <c:v>1.0388592502732497E-2</c:v>
                </c:pt>
                <c:pt idx="814">
                  <c:v>1.0388592502732497E-2</c:v>
                </c:pt>
                <c:pt idx="815">
                  <c:v>1.0388592502732497E-2</c:v>
                </c:pt>
                <c:pt idx="816">
                  <c:v>1.0388592502732497E-2</c:v>
                </c:pt>
                <c:pt idx="817">
                  <c:v>1.0388592502732497E-2</c:v>
                </c:pt>
                <c:pt idx="818">
                  <c:v>1.0388592502732497E-2</c:v>
                </c:pt>
                <c:pt idx="819">
                  <c:v>1.0388592502732497E-2</c:v>
                </c:pt>
                <c:pt idx="820">
                  <c:v>1.0388592502732497E-2</c:v>
                </c:pt>
                <c:pt idx="821">
                  <c:v>1.0388592502732497E-2</c:v>
                </c:pt>
                <c:pt idx="822">
                  <c:v>1.0388592502732497E-2</c:v>
                </c:pt>
                <c:pt idx="823">
                  <c:v>1.0388592502732497E-2</c:v>
                </c:pt>
                <c:pt idx="824">
                  <c:v>1.0388592502732497E-2</c:v>
                </c:pt>
                <c:pt idx="825">
                  <c:v>1.0388592502732497E-2</c:v>
                </c:pt>
                <c:pt idx="826">
                  <c:v>1.0388592502732497E-2</c:v>
                </c:pt>
                <c:pt idx="827">
                  <c:v>1.0388592502732497E-2</c:v>
                </c:pt>
                <c:pt idx="828">
                  <c:v>1.0388592502732497E-2</c:v>
                </c:pt>
                <c:pt idx="829">
                  <c:v>1.0388592502732497E-2</c:v>
                </c:pt>
                <c:pt idx="830">
                  <c:v>1.0388592502732497E-2</c:v>
                </c:pt>
                <c:pt idx="831">
                  <c:v>1.0388592502732497E-2</c:v>
                </c:pt>
                <c:pt idx="832">
                  <c:v>1.0388592502732497E-2</c:v>
                </c:pt>
                <c:pt idx="833">
                  <c:v>1.0388592502732497E-2</c:v>
                </c:pt>
                <c:pt idx="834">
                  <c:v>1.0388592502732497E-2</c:v>
                </c:pt>
                <c:pt idx="835">
                  <c:v>1.0388592502732497E-2</c:v>
                </c:pt>
                <c:pt idx="836">
                  <c:v>1.0388592502732497E-2</c:v>
                </c:pt>
                <c:pt idx="837">
                  <c:v>1.0388592502732497E-2</c:v>
                </c:pt>
                <c:pt idx="838">
                  <c:v>1.0388592502732497E-2</c:v>
                </c:pt>
                <c:pt idx="839">
                  <c:v>1.0388592502732497E-2</c:v>
                </c:pt>
                <c:pt idx="840">
                  <c:v>1.0388592502732497E-2</c:v>
                </c:pt>
                <c:pt idx="841">
                  <c:v>1.0388592502732497E-2</c:v>
                </c:pt>
                <c:pt idx="842">
                  <c:v>1.0388592502732497E-2</c:v>
                </c:pt>
                <c:pt idx="843">
                  <c:v>1.0388592502732497E-2</c:v>
                </c:pt>
                <c:pt idx="844">
                  <c:v>1.0388592502732497E-2</c:v>
                </c:pt>
                <c:pt idx="845">
                  <c:v>1.0388592502732497E-2</c:v>
                </c:pt>
                <c:pt idx="846">
                  <c:v>1.0388592502732497E-2</c:v>
                </c:pt>
                <c:pt idx="847">
                  <c:v>1.0388592502732497E-2</c:v>
                </c:pt>
                <c:pt idx="848">
                  <c:v>1.0388592502732497E-2</c:v>
                </c:pt>
                <c:pt idx="849">
                  <c:v>1.0388592502732497E-2</c:v>
                </c:pt>
                <c:pt idx="850">
                  <c:v>1.0388592502732497E-2</c:v>
                </c:pt>
                <c:pt idx="851">
                  <c:v>1.0388592502732497E-2</c:v>
                </c:pt>
                <c:pt idx="852">
                  <c:v>1.0388592502732497E-2</c:v>
                </c:pt>
                <c:pt idx="853">
                  <c:v>1.0388592502732497E-2</c:v>
                </c:pt>
                <c:pt idx="854">
                  <c:v>1.0388592502732497E-2</c:v>
                </c:pt>
                <c:pt idx="855">
                  <c:v>1.0388592502732497E-2</c:v>
                </c:pt>
                <c:pt idx="856">
                  <c:v>1.0388592502732497E-2</c:v>
                </c:pt>
                <c:pt idx="857">
                  <c:v>1.0388592502732497E-2</c:v>
                </c:pt>
                <c:pt idx="858">
                  <c:v>1.0388592502732497E-2</c:v>
                </c:pt>
                <c:pt idx="859">
                  <c:v>1.0388592502732497E-2</c:v>
                </c:pt>
                <c:pt idx="860">
                  <c:v>1.0388592502732497E-2</c:v>
                </c:pt>
                <c:pt idx="861">
                  <c:v>1.0388592502732497E-2</c:v>
                </c:pt>
                <c:pt idx="862">
                  <c:v>1.0388592502732497E-2</c:v>
                </c:pt>
                <c:pt idx="863">
                  <c:v>1.0388592502732497E-2</c:v>
                </c:pt>
                <c:pt idx="864">
                  <c:v>1.0388592502732497E-2</c:v>
                </c:pt>
                <c:pt idx="865">
                  <c:v>1.0388592502732497E-2</c:v>
                </c:pt>
                <c:pt idx="866">
                  <c:v>1.0388592502732497E-2</c:v>
                </c:pt>
                <c:pt idx="867">
                  <c:v>1.0388592502732497E-2</c:v>
                </c:pt>
                <c:pt idx="868">
                  <c:v>1.0388592502732497E-2</c:v>
                </c:pt>
                <c:pt idx="869">
                  <c:v>1.0388592502732497E-2</c:v>
                </c:pt>
                <c:pt idx="870">
                  <c:v>1.0388592502732497E-2</c:v>
                </c:pt>
                <c:pt idx="871">
                  <c:v>1.0388592502732497E-2</c:v>
                </c:pt>
                <c:pt idx="872">
                  <c:v>1.0388592502732497E-2</c:v>
                </c:pt>
                <c:pt idx="873">
                  <c:v>1.0388592502732497E-2</c:v>
                </c:pt>
                <c:pt idx="874">
                  <c:v>1.0388592502732497E-2</c:v>
                </c:pt>
                <c:pt idx="875">
                  <c:v>1.0388592502732497E-2</c:v>
                </c:pt>
                <c:pt idx="876">
                  <c:v>1.0388592502732497E-2</c:v>
                </c:pt>
                <c:pt idx="877">
                  <c:v>1.0388592502732497E-2</c:v>
                </c:pt>
                <c:pt idx="878">
                  <c:v>1.0388592502732497E-2</c:v>
                </c:pt>
                <c:pt idx="879">
                  <c:v>1.0388592502732497E-2</c:v>
                </c:pt>
                <c:pt idx="880">
                  <c:v>1.0388592502732497E-2</c:v>
                </c:pt>
                <c:pt idx="881">
                  <c:v>1.0388592502732497E-2</c:v>
                </c:pt>
                <c:pt idx="882">
                  <c:v>1.0388592502732497E-2</c:v>
                </c:pt>
                <c:pt idx="883">
                  <c:v>1.0388592502732497E-2</c:v>
                </c:pt>
                <c:pt idx="884">
                  <c:v>1.0388592502732497E-2</c:v>
                </c:pt>
                <c:pt idx="885">
                  <c:v>1.0388592502732497E-2</c:v>
                </c:pt>
                <c:pt idx="886">
                  <c:v>1.0388592502732497E-2</c:v>
                </c:pt>
                <c:pt idx="887">
                  <c:v>1.0388592502732497E-2</c:v>
                </c:pt>
                <c:pt idx="888">
                  <c:v>1.0388592502732497E-2</c:v>
                </c:pt>
                <c:pt idx="889">
                  <c:v>1.0388592502732497E-2</c:v>
                </c:pt>
                <c:pt idx="890">
                  <c:v>1.0388592502732497E-2</c:v>
                </c:pt>
                <c:pt idx="891">
                  <c:v>1.0388592502732497E-2</c:v>
                </c:pt>
                <c:pt idx="892">
                  <c:v>1.0388592502732497E-2</c:v>
                </c:pt>
                <c:pt idx="893">
                  <c:v>1.0388592502732497E-2</c:v>
                </c:pt>
                <c:pt idx="894">
                  <c:v>1.0388592502732497E-2</c:v>
                </c:pt>
                <c:pt idx="895">
                  <c:v>1.0388592502732497E-2</c:v>
                </c:pt>
                <c:pt idx="896">
                  <c:v>1.0388592502732497E-2</c:v>
                </c:pt>
                <c:pt idx="897">
                  <c:v>1.0388592502732497E-2</c:v>
                </c:pt>
                <c:pt idx="898">
                  <c:v>1.0388592502732497E-2</c:v>
                </c:pt>
                <c:pt idx="899">
                  <c:v>1.0388592502732497E-2</c:v>
                </c:pt>
                <c:pt idx="900">
                  <c:v>1.0388592502732497E-2</c:v>
                </c:pt>
                <c:pt idx="901">
                  <c:v>1.0388592502732497E-2</c:v>
                </c:pt>
                <c:pt idx="902">
                  <c:v>1.0388592502732497E-2</c:v>
                </c:pt>
                <c:pt idx="903">
                  <c:v>1.0388592502732497E-2</c:v>
                </c:pt>
                <c:pt idx="904">
                  <c:v>1.0388592502732497E-2</c:v>
                </c:pt>
                <c:pt idx="905">
                  <c:v>1.0388592502732497E-2</c:v>
                </c:pt>
                <c:pt idx="906">
                  <c:v>1.0388592502732497E-2</c:v>
                </c:pt>
                <c:pt idx="907">
                  <c:v>1.0388592502732497E-2</c:v>
                </c:pt>
                <c:pt idx="908">
                  <c:v>1.0388592502732497E-2</c:v>
                </c:pt>
                <c:pt idx="909">
                  <c:v>1.0388592502732497E-2</c:v>
                </c:pt>
                <c:pt idx="910">
                  <c:v>1.0388592502732497E-2</c:v>
                </c:pt>
                <c:pt idx="911">
                  <c:v>1.0388592502732497E-2</c:v>
                </c:pt>
                <c:pt idx="912">
                  <c:v>1.0388592502732497E-2</c:v>
                </c:pt>
                <c:pt idx="913">
                  <c:v>1.0388592502732497E-2</c:v>
                </c:pt>
                <c:pt idx="914">
                  <c:v>1.0388592502732497E-2</c:v>
                </c:pt>
                <c:pt idx="915">
                  <c:v>1.0388592502732497E-2</c:v>
                </c:pt>
                <c:pt idx="916">
                  <c:v>1.0388592502732497E-2</c:v>
                </c:pt>
                <c:pt idx="917">
                  <c:v>1.0388592502732497E-2</c:v>
                </c:pt>
                <c:pt idx="918">
                  <c:v>1.0388592502732497E-2</c:v>
                </c:pt>
                <c:pt idx="919">
                  <c:v>1.0388592502732497E-2</c:v>
                </c:pt>
                <c:pt idx="920">
                  <c:v>1.0388592502732497E-2</c:v>
                </c:pt>
                <c:pt idx="921">
                  <c:v>1.0388592502732497E-2</c:v>
                </c:pt>
                <c:pt idx="922">
                  <c:v>1.0388592502732497E-2</c:v>
                </c:pt>
                <c:pt idx="923">
                  <c:v>1.0388592502732497E-2</c:v>
                </c:pt>
                <c:pt idx="924">
                  <c:v>1.0388592502732497E-2</c:v>
                </c:pt>
                <c:pt idx="925">
                  <c:v>1.0388592502732497E-2</c:v>
                </c:pt>
                <c:pt idx="926">
                  <c:v>1.0388592502732497E-2</c:v>
                </c:pt>
                <c:pt idx="927">
                  <c:v>1.0388592502732497E-2</c:v>
                </c:pt>
                <c:pt idx="928">
                  <c:v>1.0388592502732497E-2</c:v>
                </c:pt>
                <c:pt idx="929">
                  <c:v>1.0388592502732497E-2</c:v>
                </c:pt>
                <c:pt idx="930">
                  <c:v>1.0388592502732497E-2</c:v>
                </c:pt>
                <c:pt idx="931">
                  <c:v>1.0388592502732497E-2</c:v>
                </c:pt>
                <c:pt idx="932">
                  <c:v>1.0388592502732497E-2</c:v>
                </c:pt>
                <c:pt idx="933">
                  <c:v>1.0388592502732497E-2</c:v>
                </c:pt>
                <c:pt idx="934">
                  <c:v>1.0388592502732497E-2</c:v>
                </c:pt>
                <c:pt idx="935">
                  <c:v>1.0388592502732497E-2</c:v>
                </c:pt>
                <c:pt idx="936">
                  <c:v>1.0388592502732497E-2</c:v>
                </c:pt>
                <c:pt idx="937">
                  <c:v>1.0388592502732497E-2</c:v>
                </c:pt>
                <c:pt idx="938">
                  <c:v>1.0388592502732497E-2</c:v>
                </c:pt>
                <c:pt idx="939">
                  <c:v>1.0388592502732497E-2</c:v>
                </c:pt>
                <c:pt idx="940">
                  <c:v>1.0388592502732497E-2</c:v>
                </c:pt>
                <c:pt idx="941">
                  <c:v>1.0388592502732497E-2</c:v>
                </c:pt>
                <c:pt idx="942">
                  <c:v>1.0388592502732497E-2</c:v>
                </c:pt>
                <c:pt idx="943">
                  <c:v>1.0388592502732497E-2</c:v>
                </c:pt>
                <c:pt idx="944">
                  <c:v>1.0388592502732497E-2</c:v>
                </c:pt>
                <c:pt idx="945">
                  <c:v>1.0388592502732497E-2</c:v>
                </c:pt>
                <c:pt idx="946">
                  <c:v>1.0388592502732497E-2</c:v>
                </c:pt>
                <c:pt idx="947">
                  <c:v>1.0388592502732497E-2</c:v>
                </c:pt>
                <c:pt idx="948">
                  <c:v>1.0388592502732497E-2</c:v>
                </c:pt>
                <c:pt idx="949">
                  <c:v>1.0388592502732497E-2</c:v>
                </c:pt>
                <c:pt idx="950">
                  <c:v>1.0388592502732497E-2</c:v>
                </c:pt>
                <c:pt idx="951">
                  <c:v>1.0388592502732497E-2</c:v>
                </c:pt>
                <c:pt idx="952">
                  <c:v>1.0388592502732497E-2</c:v>
                </c:pt>
                <c:pt idx="953">
                  <c:v>1.0388592502732497E-2</c:v>
                </c:pt>
                <c:pt idx="954">
                  <c:v>1.0388592502732497E-2</c:v>
                </c:pt>
                <c:pt idx="955">
                  <c:v>1.0388592502732497E-2</c:v>
                </c:pt>
                <c:pt idx="956">
                  <c:v>1.0388592502732497E-2</c:v>
                </c:pt>
                <c:pt idx="957">
                  <c:v>1.0388592502732497E-2</c:v>
                </c:pt>
                <c:pt idx="958">
                  <c:v>1.0388592502732497E-2</c:v>
                </c:pt>
                <c:pt idx="959">
                  <c:v>1.0388592502732497E-2</c:v>
                </c:pt>
                <c:pt idx="960">
                  <c:v>1.0388592502732497E-2</c:v>
                </c:pt>
                <c:pt idx="961">
                  <c:v>1.0388592502732497E-2</c:v>
                </c:pt>
                <c:pt idx="962">
                  <c:v>1.0388592502732497E-2</c:v>
                </c:pt>
                <c:pt idx="963">
                  <c:v>1.0388592502732497E-2</c:v>
                </c:pt>
                <c:pt idx="964">
                  <c:v>1.0388592502732497E-2</c:v>
                </c:pt>
                <c:pt idx="965">
                  <c:v>1.0388592502732497E-2</c:v>
                </c:pt>
                <c:pt idx="966">
                  <c:v>1.0388592502732497E-2</c:v>
                </c:pt>
                <c:pt idx="967">
                  <c:v>1.0388592502732497E-2</c:v>
                </c:pt>
                <c:pt idx="968">
                  <c:v>1.0388592502732497E-2</c:v>
                </c:pt>
                <c:pt idx="969">
                  <c:v>1.0388592502732497E-2</c:v>
                </c:pt>
                <c:pt idx="970">
                  <c:v>1.0388592502732497E-2</c:v>
                </c:pt>
                <c:pt idx="971">
                  <c:v>1.0388592502732497E-2</c:v>
                </c:pt>
                <c:pt idx="972">
                  <c:v>1.0388592502732497E-2</c:v>
                </c:pt>
                <c:pt idx="973">
                  <c:v>1.0388592502732497E-2</c:v>
                </c:pt>
                <c:pt idx="974">
                  <c:v>1.0388592502732497E-2</c:v>
                </c:pt>
                <c:pt idx="975">
                  <c:v>1.0388592502732497E-2</c:v>
                </c:pt>
                <c:pt idx="976">
                  <c:v>1.0388592502732497E-2</c:v>
                </c:pt>
                <c:pt idx="977">
                  <c:v>1.0388592502732497E-2</c:v>
                </c:pt>
                <c:pt idx="978">
                  <c:v>1.0388592502732497E-2</c:v>
                </c:pt>
                <c:pt idx="979">
                  <c:v>1.0388592502732497E-2</c:v>
                </c:pt>
                <c:pt idx="980">
                  <c:v>1.0388592502732497E-2</c:v>
                </c:pt>
                <c:pt idx="981">
                  <c:v>1.0388592502732497E-2</c:v>
                </c:pt>
                <c:pt idx="982">
                  <c:v>1.0388592502732497E-2</c:v>
                </c:pt>
                <c:pt idx="983">
                  <c:v>1.0388592502732497E-2</c:v>
                </c:pt>
                <c:pt idx="984">
                  <c:v>1.0388592502732497E-2</c:v>
                </c:pt>
                <c:pt idx="985">
                  <c:v>1.0388592502732497E-2</c:v>
                </c:pt>
                <c:pt idx="986">
                  <c:v>1.0388592502732497E-2</c:v>
                </c:pt>
                <c:pt idx="987">
                  <c:v>1.0388592502732497E-2</c:v>
                </c:pt>
                <c:pt idx="988">
                  <c:v>1.0388592502732497E-2</c:v>
                </c:pt>
                <c:pt idx="989">
                  <c:v>1.0388592502732497E-2</c:v>
                </c:pt>
                <c:pt idx="990">
                  <c:v>1.0388592502732497E-2</c:v>
                </c:pt>
                <c:pt idx="991">
                  <c:v>1.0388592502732497E-2</c:v>
                </c:pt>
                <c:pt idx="992">
                  <c:v>1.0388592502732497E-2</c:v>
                </c:pt>
                <c:pt idx="993">
                  <c:v>1.0388592502732497E-2</c:v>
                </c:pt>
                <c:pt idx="994">
                  <c:v>1.0388592502732497E-2</c:v>
                </c:pt>
                <c:pt idx="995">
                  <c:v>1.0388592502732497E-2</c:v>
                </c:pt>
                <c:pt idx="996">
                  <c:v>1.0388592502732497E-2</c:v>
                </c:pt>
                <c:pt idx="997">
                  <c:v>1.0388592502732497E-2</c:v>
                </c:pt>
                <c:pt idx="998">
                  <c:v>1.0388592502732497E-2</c:v>
                </c:pt>
                <c:pt idx="999">
                  <c:v>1.0388592502732497E-2</c:v>
                </c:pt>
              </c:numCache>
            </c:numRef>
          </c:yVal>
          <c:smooth val="1"/>
          <c:extLst>
            <c:ext xmlns:c16="http://schemas.microsoft.com/office/drawing/2014/chart" uri="{C3380CC4-5D6E-409C-BE32-E72D297353CC}">
              <c16:uniqueId val="{00000009-457C-47AA-9BBE-442C6D659777}"/>
            </c:ext>
          </c:extLst>
        </c:ser>
        <c:ser>
          <c:idx val="10"/>
          <c:order val="10"/>
          <c:spPr>
            <a:ln w="19050" cap="rnd">
              <a:solidFill>
                <a:schemeClr val="accent5">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Sheet1!$L$1:$L$1000</c:f>
              <c:numCache>
                <c:formatCode>General</c:formatCode>
                <c:ptCount val="1000"/>
                <c:pt idx="0">
                  <c:v>1.2179131420482359</c:v>
                </c:pt>
                <c:pt idx="1">
                  <c:v>1.2179131420482359</c:v>
                </c:pt>
                <c:pt idx="2">
                  <c:v>1.2179131420482359</c:v>
                </c:pt>
                <c:pt idx="3">
                  <c:v>1.1317145450464936</c:v>
                </c:pt>
                <c:pt idx="4">
                  <c:v>1.1317145450464936</c:v>
                </c:pt>
                <c:pt idx="5">
                  <c:v>1.1317145450464936</c:v>
                </c:pt>
                <c:pt idx="6">
                  <c:v>0.39746316498277656</c:v>
                </c:pt>
                <c:pt idx="7">
                  <c:v>0.39746316498277656</c:v>
                </c:pt>
                <c:pt idx="8">
                  <c:v>0.39746316498277656</c:v>
                </c:pt>
                <c:pt idx="9">
                  <c:v>0.39746316498277656</c:v>
                </c:pt>
                <c:pt idx="10">
                  <c:v>0.39746316498277656</c:v>
                </c:pt>
                <c:pt idx="11">
                  <c:v>0.39746316498277656</c:v>
                </c:pt>
                <c:pt idx="12">
                  <c:v>0.39746316498277656</c:v>
                </c:pt>
                <c:pt idx="13">
                  <c:v>0.39746316498277656</c:v>
                </c:pt>
                <c:pt idx="14">
                  <c:v>0.39746316498277656</c:v>
                </c:pt>
                <c:pt idx="15">
                  <c:v>0.39746316498277656</c:v>
                </c:pt>
                <c:pt idx="16">
                  <c:v>0.39746316498277656</c:v>
                </c:pt>
                <c:pt idx="17">
                  <c:v>0.33036579961450852</c:v>
                </c:pt>
                <c:pt idx="18">
                  <c:v>0.33036579961450852</c:v>
                </c:pt>
                <c:pt idx="19">
                  <c:v>0.33036579961450852</c:v>
                </c:pt>
                <c:pt idx="20">
                  <c:v>0.33036579961450852</c:v>
                </c:pt>
                <c:pt idx="21">
                  <c:v>0.33036579961450852</c:v>
                </c:pt>
                <c:pt idx="22">
                  <c:v>0.33036579961450852</c:v>
                </c:pt>
                <c:pt idx="23">
                  <c:v>0.33036579961450852</c:v>
                </c:pt>
                <c:pt idx="24">
                  <c:v>0.33036579961450852</c:v>
                </c:pt>
                <c:pt idx="25">
                  <c:v>0.33036579961450852</c:v>
                </c:pt>
                <c:pt idx="26">
                  <c:v>0.33036579961450852</c:v>
                </c:pt>
                <c:pt idx="27">
                  <c:v>0.33036579961450852</c:v>
                </c:pt>
                <c:pt idx="28">
                  <c:v>0.33036579961450852</c:v>
                </c:pt>
                <c:pt idx="29">
                  <c:v>0.33036579961450852</c:v>
                </c:pt>
                <c:pt idx="30">
                  <c:v>0.33036579961450852</c:v>
                </c:pt>
                <c:pt idx="31">
                  <c:v>0.33036579961450852</c:v>
                </c:pt>
                <c:pt idx="32">
                  <c:v>0.33036579961450852</c:v>
                </c:pt>
                <c:pt idx="33">
                  <c:v>0.33036579961450852</c:v>
                </c:pt>
                <c:pt idx="34">
                  <c:v>0.33036579961450852</c:v>
                </c:pt>
                <c:pt idx="35">
                  <c:v>0.33036579961450852</c:v>
                </c:pt>
                <c:pt idx="36">
                  <c:v>0.33036579961450852</c:v>
                </c:pt>
                <c:pt idx="37">
                  <c:v>0.33036579961450852</c:v>
                </c:pt>
                <c:pt idx="38">
                  <c:v>0.33036579961450852</c:v>
                </c:pt>
                <c:pt idx="39">
                  <c:v>0.33036579961450852</c:v>
                </c:pt>
                <c:pt idx="40">
                  <c:v>0.33036579961450852</c:v>
                </c:pt>
                <c:pt idx="41">
                  <c:v>0.33036579961450852</c:v>
                </c:pt>
                <c:pt idx="42">
                  <c:v>0.33036579961450852</c:v>
                </c:pt>
                <c:pt idx="43">
                  <c:v>0.33036579961450852</c:v>
                </c:pt>
                <c:pt idx="44">
                  <c:v>0.33036579961450852</c:v>
                </c:pt>
                <c:pt idx="45">
                  <c:v>0.33036579961450852</c:v>
                </c:pt>
                <c:pt idx="46">
                  <c:v>0.33036579961450852</c:v>
                </c:pt>
                <c:pt idx="47">
                  <c:v>0.33036579961450852</c:v>
                </c:pt>
                <c:pt idx="48">
                  <c:v>0.33036579961450852</c:v>
                </c:pt>
                <c:pt idx="49">
                  <c:v>0.33036579961450852</c:v>
                </c:pt>
                <c:pt idx="50">
                  <c:v>0.33036579961450852</c:v>
                </c:pt>
                <c:pt idx="51">
                  <c:v>0.33036579961450852</c:v>
                </c:pt>
                <c:pt idx="52">
                  <c:v>0.33036579961450852</c:v>
                </c:pt>
                <c:pt idx="53">
                  <c:v>0.33036579961450852</c:v>
                </c:pt>
                <c:pt idx="54">
                  <c:v>0.33036579961450852</c:v>
                </c:pt>
                <c:pt idx="55">
                  <c:v>0.33036579961450852</c:v>
                </c:pt>
                <c:pt idx="56">
                  <c:v>0.33036579961450852</c:v>
                </c:pt>
                <c:pt idx="57">
                  <c:v>0.33036579961450852</c:v>
                </c:pt>
                <c:pt idx="58">
                  <c:v>0.14248628680559605</c:v>
                </c:pt>
                <c:pt idx="59">
                  <c:v>0.14248628680559605</c:v>
                </c:pt>
                <c:pt idx="60">
                  <c:v>0.14248628680559605</c:v>
                </c:pt>
                <c:pt idx="61">
                  <c:v>0.14248628680559605</c:v>
                </c:pt>
                <c:pt idx="62">
                  <c:v>0.14248628680559605</c:v>
                </c:pt>
                <c:pt idx="63">
                  <c:v>0.14248628680559605</c:v>
                </c:pt>
                <c:pt idx="64">
                  <c:v>0.14248628680559605</c:v>
                </c:pt>
                <c:pt idx="65">
                  <c:v>0.14248628680559605</c:v>
                </c:pt>
                <c:pt idx="66">
                  <c:v>0.14248628680559605</c:v>
                </c:pt>
                <c:pt idx="67">
                  <c:v>0.14248628680559605</c:v>
                </c:pt>
                <c:pt idx="68">
                  <c:v>0.14248628680559605</c:v>
                </c:pt>
                <c:pt idx="69">
                  <c:v>0.14248628680559605</c:v>
                </c:pt>
                <c:pt idx="70">
                  <c:v>0.14248628680559605</c:v>
                </c:pt>
                <c:pt idx="71">
                  <c:v>0.14248628680559605</c:v>
                </c:pt>
                <c:pt idx="72">
                  <c:v>0.14248628680559605</c:v>
                </c:pt>
                <c:pt idx="73">
                  <c:v>0.14248628680559605</c:v>
                </c:pt>
                <c:pt idx="74">
                  <c:v>0.14248628680559605</c:v>
                </c:pt>
                <c:pt idx="75">
                  <c:v>0.14248628680559605</c:v>
                </c:pt>
                <c:pt idx="76">
                  <c:v>0.14248628680559605</c:v>
                </c:pt>
                <c:pt idx="77">
                  <c:v>0.14248628680559605</c:v>
                </c:pt>
                <c:pt idx="78">
                  <c:v>0.14248628680559605</c:v>
                </c:pt>
                <c:pt idx="79">
                  <c:v>0.14248628680559605</c:v>
                </c:pt>
                <c:pt idx="80">
                  <c:v>0.14248628680559605</c:v>
                </c:pt>
                <c:pt idx="81">
                  <c:v>0.14248628680559605</c:v>
                </c:pt>
                <c:pt idx="82">
                  <c:v>0.14248628680559605</c:v>
                </c:pt>
                <c:pt idx="83">
                  <c:v>0.14248628680559605</c:v>
                </c:pt>
                <c:pt idx="84">
                  <c:v>0.14248628680559605</c:v>
                </c:pt>
                <c:pt idx="85">
                  <c:v>0.14248628680559605</c:v>
                </c:pt>
                <c:pt idx="86">
                  <c:v>0.14248628680559605</c:v>
                </c:pt>
                <c:pt idx="87">
                  <c:v>0.14248628680559605</c:v>
                </c:pt>
                <c:pt idx="88">
                  <c:v>0.14248628680559605</c:v>
                </c:pt>
                <c:pt idx="89">
                  <c:v>0.14248628680559605</c:v>
                </c:pt>
                <c:pt idx="90">
                  <c:v>0.14248628680559605</c:v>
                </c:pt>
                <c:pt idx="91">
                  <c:v>0.14248628680559605</c:v>
                </c:pt>
                <c:pt idx="92">
                  <c:v>0.14248628680559605</c:v>
                </c:pt>
                <c:pt idx="93">
                  <c:v>0.14248628680559605</c:v>
                </c:pt>
                <c:pt idx="94">
                  <c:v>0.14248628680559605</c:v>
                </c:pt>
                <c:pt idx="95">
                  <c:v>0.14248628680559605</c:v>
                </c:pt>
                <c:pt idx="96">
                  <c:v>0.14248628680559605</c:v>
                </c:pt>
                <c:pt idx="97">
                  <c:v>0.14248628680559605</c:v>
                </c:pt>
                <c:pt idx="98">
                  <c:v>0.14248628680559605</c:v>
                </c:pt>
                <c:pt idx="99">
                  <c:v>0.14248628680559605</c:v>
                </c:pt>
                <c:pt idx="100">
                  <c:v>0.14248628680559605</c:v>
                </c:pt>
                <c:pt idx="101">
                  <c:v>0.14248628680559605</c:v>
                </c:pt>
                <c:pt idx="102">
                  <c:v>0.14248628680559605</c:v>
                </c:pt>
                <c:pt idx="103">
                  <c:v>0.14248628680559605</c:v>
                </c:pt>
                <c:pt idx="104">
                  <c:v>0.14248628680559605</c:v>
                </c:pt>
                <c:pt idx="105">
                  <c:v>0.14248628680559605</c:v>
                </c:pt>
                <c:pt idx="106">
                  <c:v>0.14248628680559605</c:v>
                </c:pt>
                <c:pt idx="107">
                  <c:v>0.14248628680559605</c:v>
                </c:pt>
                <c:pt idx="108">
                  <c:v>0.14248628680559605</c:v>
                </c:pt>
                <c:pt idx="109">
                  <c:v>0.14248628680559605</c:v>
                </c:pt>
                <c:pt idx="110">
                  <c:v>0.14248628680559605</c:v>
                </c:pt>
                <c:pt idx="111">
                  <c:v>0.14248628680559605</c:v>
                </c:pt>
                <c:pt idx="112">
                  <c:v>0.14248628680559605</c:v>
                </c:pt>
                <c:pt idx="113">
                  <c:v>0.14248628680559605</c:v>
                </c:pt>
                <c:pt idx="114">
                  <c:v>0.14248628680559605</c:v>
                </c:pt>
                <c:pt idx="115">
                  <c:v>0.14248628680559605</c:v>
                </c:pt>
                <c:pt idx="116">
                  <c:v>0.14248628680559605</c:v>
                </c:pt>
                <c:pt idx="117">
                  <c:v>0.14248628680559605</c:v>
                </c:pt>
                <c:pt idx="118">
                  <c:v>0.14248628680559605</c:v>
                </c:pt>
                <c:pt idx="119">
                  <c:v>0.14248628680559605</c:v>
                </c:pt>
                <c:pt idx="120">
                  <c:v>0.14248628680559605</c:v>
                </c:pt>
                <c:pt idx="121">
                  <c:v>0.14248628680559605</c:v>
                </c:pt>
                <c:pt idx="122">
                  <c:v>0.14248628680559605</c:v>
                </c:pt>
                <c:pt idx="123">
                  <c:v>0.14248628680559605</c:v>
                </c:pt>
                <c:pt idx="124">
                  <c:v>0.14248628680559605</c:v>
                </c:pt>
                <c:pt idx="125">
                  <c:v>0.14248628680559605</c:v>
                </c:pt>
                <c:pt idx="126">
                  <c:v>0.14248628680559605</c:v>
                </c:pt>
                <c:pt idx="127">
                  <c:v>0.14248628680559605</c:v>
                </c:pt>
                <c:pt idx="128">
                  <c:v>0.14248628680559605</c:v>
                </c:pt>
                <c:pt idx="129">
                  <c:v>0.14248628680559605</c:v>
                </c:pt>
                <c:pt idx="130">
                  <c:v>0.14248628680559605</c:v>
                </c:pt>
                <c:pt idx="131">
                  <c:v>0.14248628680559605</c:v>
                </c:pt>
                <c:pt idx="132">
                  <c:v>0.14248628680559605</c:v>
                </c:pt>
                <c:pt idx="133">
                  <c:v>0.14248628680559605</c:v>
                </c:pt>
                <c:pt idx="134">
                  <c:v>0.14248628680559605</c:v>
                </c:pt>
                <c:pt idx="135">
                  <c:v>0.14248628680559605</c:v>
                </c:pt>
                <c:pt idx="136">
                  <c:v>0.14248628680559605</c:v>
                </c:pt>
                <c:pt idx="137">
                  <c:v>0.14248628680559605</c:v>
                </c:pt>
                <c:pt idx="138">
                  <c:v>0.14248628680559605</c:v>
                </c:pt>
                <c:pt idx="139">
                  <c:v>0.14248628680559605</c:v>
                </c:pt>
                <c:pt idx="140">
                  <c:v>0.14248628680559605</c:v>
                </c:pt>
                <c:pt idx="141">
                  <c:v>0.14248628680559605</c:v>
                </c:pt>
                <c:pt idx="142">
                  <c:v>0.14248628680559605</c:v>
                </c:pt>
                <c:pt idx="143">
                  <c:v>0.14248628680559605</c:v>
                </c:pt>
                <c:pt idx="144">
                  <c:v>0.14248628680559605</c:v>
                </c:pt>
                <c:pt idx="145">
                  <c:v>0.14248628680559605</c:v>
                </c:pt>
                <c:pt idx="146">
                  <c:v>0.14248628680559605</c:v>
                </c:pt>
                <c:pt idx="147">
                  <c:v>0.14248628680559605</c:v>
                </c:pt>
                <c:pt idx="148">
                  <c:v>0.14248628680559605</c:v>
                </c:pt>
                <c:pt idx="149">
                  <c:v>0.14248628680559605</c:v>
                </c:pt>
                <c:pt idx="150">
                  <c:v>0.14248628680559605</c:v>
                </c:pt>
                <c:pt idx="151">
                  <c:v>0.14248628680559605</c:v>
                </c:pt>
                <c:pt idx="152">
                  <c:v>0.14248628680559605</c:v>
                </c:pt>
                <c:pt idx="153">
                  <c:v>0.14248628680559605</c:v>
                </c:pt>
                <c:pt idx="154">
                  <c:v>0.14248628680559605</c:v>
                </c:pt>
                <c:pt idx="155">
                  <c:v>0.14248628680559605</c:v>
                </c:pt>
                <c:pt idx="156">
                  <c:v>0.14248628680559605</c:v>
                </c:pt>
                <c:pt idx="157">
                  <c:v>0.14248628680559605</c:v>
                </c:pt>
                <c:pt idx="158">
                  <c:v>0.14248628680559605</c:v>
                </c:pt>
                <c:pt idx="159">
                  <c:v>0.14248628680559605</c:v>
                </c:pt>
                <c:pt idx="160">
                  <c:v>0.14248628680559605</c:v>
                </c:pt>
                <c:pt idx="161">
                  <c:v>0.14248628680559605</c:v>
                </c:pt>
                <c:pt idx="162">
                  <c:v>0.14248628680559605</c:v>
                </c:pt>
                <c:pt idx="163">
                  <c:v>0.14248628680559605</c:v>
                </c:pt>
                <c:pt idx="164">
                  <c:v>0.14248628680559605</c:v>
                </c:pt>
                <c:pt idx="165">
                  <c:v>0.14248628680559605</c:v>
                </c:pt>
                <c:pt idx="166">
                  <c:v>0.14248628680559605</c:v>
                </c:pt>
                <c:pt idx="167">
                  <c:v>0.14248628680559605</c:v>
                </c:pt>
                <c:pt idx="168">
                  <c:v>0.14248628680559605</c:v>
                </c:pt>
                <c:pt idx="169">
                  <c:v>0.14248628680559605</c:v>
                </c:pt>
                <c:pt idx="170">
                  <c:v>0.14248628680559605</c:v>
                </c:pt>
                <c:pt idx="171">
                  <c:v>0.14248628680559605</c:v>
                </c:pt>
                <c:pt idx="172">
                  <c:v>0.14248628680559605</c:v>
                </c:pt>
                <c:pt idx="173">
                  <c:v>0.14248628680559605</c:v>
                </c:pt>
                <c:pt idx="174">
                  <c:v>0.14248628680559605</c:v>
                </c:pt>
                <c:pt idx="175">
                  <c:v>0.14248628680559605</c:v>
                </c:pt>
                <c:pt idx="176">
                  <c:v>0.14248628680559605</c:v>
                </c:pt>
                <c:pt idx="177">
                  <c:v>0.14248628680559605</c:v>
                </c:pt>
                <c:pt idx="178">
                  <c:v>0.14248628680559605</c:v>
                </c:pt>
                <c:pt idx="179">
                  <c:v>0.14248628680559605</c:v>
                </c:pt>
                <c:pt idx="180">
                  <c:v>0.14248628680559605</c:v>
                </c:pt>
                <c:pt idx="181">
                  <c:v>0.14248628680559605</c:v>
                </c:pt>
                <c:pt idx="182">
                  <c:v>0.14248628680559605</c:v>
                </c:pt>
                <c:pt idx="183">
                  <c:v>0.14248628680559605</c:v>
                </c:pt>
                <c:pt idx="184">
                  <c:v>0.14248628680559605</c:v>
                </c:pt>
                <c:pt idx="185">
                  <c:v>0.14248628680559605</c:v>
                </c:pt>
                <c:pt idx="186">
                  <c:v>0.14248628680559605</c:v>
                </c:pt>
                <c:pt idx="187">
                  <c:v>0.14248628680559605</c:v>
                </c:pt>
                <c:pt idx="188">
                  <c:v>0.14248628680559605</c:v>
                </c:pt>
                <c:pt idx="189">
                  <c:v>0.14248628680559605</c:v>
                </c:pt>
                <c:pt idx="190">
                  <c:v>0.14248628680559605</c:v>
                </c:pt>
                <c:pt idx="191">
                  <c:v>0.14248628680559605</c:v>
                </c:pt>
                <c:pt idx="192">
                  <c:v>0.14248628680559605</c:v>
                </c:pt>
                <c:pt idx="193">
                  <c:v>0.14248628680559605</c:v>
                </c:pt>
                <c:pt idx="194">
                  <c:v>0.14248628680559605</c:v>
                </c:pt>
                <c:pt idx="195">
                  <c:v>0.14248628680559605</c:v>
                </c:pt>
                <c:pt idx="196">
                  <c:v>0.14248628680559605</c:v>
                </c:pt>
                <c:pt idx="197">
                  <c:v>0.14248628680559605</c:v>
                </c:pt>
                <c:pt idx="198">
                  <c:v>0.14248628680559605</c:v>
                </c:pt>
                <c:pt idx="199">
                  <c:v>0.14248628680559605</c:v>
                </c:pt>
                <c:pt idx="200">
                  <c:v>0.14248628680559605</c:v>
                </c:pt>
                <c:pt idx="201">
                  <c:v>0.14248628680559605</c:v>
                </c:pt>
                <c:pt idx="202">
                  <c:v>0.14248628680559605</c:v>
                </c:pt>
                <c:pt idx="203">
                  <c:v>0.14248628680559605</c:v>
                </c:pt>
                <c:pt idx="204">
                  <c:v>0.14248628680559605</c:v>
                </c:pt>
                <c:pt idx="205">
                  <c:v>0.14248628680559605</c:v>
                </c:pt>
                <c:pt idx="206">
                  <c:v>0.14248628680559605</c:v>
                </c:pt>
                <c:pt idx="207">
                  <c:v>0.14248628680559605</c:v>
                </c:pt>
                <c:pt idx="208">
                  <c:v>0.14248628680559605</c:v>
                </c:pt>
                <c:pt idx="209">
                  <c:v>0.14248628680559605</c:v>
                </c:pt>
                <c:pt idx="210">
                  <c:v>0.14248628680559605</c:v>
                </c:pt>
                <c:pt idx="211">
                  <c:v>0.14248628680559605</c:v>
                </c:pt>
                <c:pt idx="212">
                  <c:v>0.14248628680559605</c:v>
                </c:pt>
                <c:pt idx="213">
                  <c:v>0.14248628680559605</c:v>
                </c:pt>
                <c:pt idx="214">
                  <c:v>0.14248628680559605</c:v>
                </c:pt>
                <c:pt idx="215">
                  <c:v>0.14248628680559605</c:v>
                </c:pt>
                <c:pt idx="216">
                  <c:v>0.14248628680559605</c:v>
                </c:pt>
                <c:pt idx="217">
                  <c:v>0.14248628680559605</c:v>
                </c:pt>
                <c:pt idx="218">
                  <c:v>0.14248628680559605</c:v>
                </c:pt>
                <c:pt idx="219">
                  <c:v>0.14248628680559605</c:v>
                </c:pt>
                <c:pt idx="220">
                  <c:v>0.14248628680559605</c:v>
                </c:pt>
                <c:pt idx="221">
                  <c:v>0.14248628680559605</c:v>
                </c:pt>
                <c:pt idx="222">
                  <c:v>0.14248628680559605</c:v>
                </c:pt>
                <c:pt idx="223">
                  <c:v>0.14248628680559605</c:v>
                </c:pt>
                <c:pt idx="224">
                  <c:v>0.14248628680559605</c:v>
                </c:pt>
                <c:pt idx="225">
                  <c:v>0.14248628680559605</c:v>
                </c:pt>
                <c:pt idx="226">
                  <c:v>0.14248628680559605</c:v>
                </c:pt>
                <c:pt idx="227">
                  <c:v>0.14248628680559605</c:v>
                </c:pt>
                <c:pt idx="228">
                  <c:v>0.14248628680559605</c:v>
                </c:pt>
                <c:pt idx="229">
                  <c:v>0.14248628680559605</c:v>
                </c:pt>
                <c:pt idx="230">
                  <c:v>0.14248628680559605</c:v>
                </c:pt>
                <c:pt idx="231">
                  <c:v>0.14248628680559605</c:v>
                </c:pt>
                <c:pt idx="232">
                  <c:v>0.14248628680559605</c:v>
                </c:pt>
                <c:pt idx="233">
                  <c:v>0.14248628680559605</c:v>
                </c:pt>
                <c:pt idx="234">
                  <c:v>0.14248628680559605</c:v>
                </c:pt>
                <c:pt idx="235">
                  <c:v>0.14248628680559605</c:v>
                </c:pt>
                <c:pt idx="236">
                  <c:v>0.14248628680559605</c:v>
                </c:pt>
                <c:pt idx="237">
                  <c:v>0.14248628680559605</c:v>
                </c:pt>
                <c:pt idx="238">
                  <c:v>0.14248628680559605</c:v>
                </c:pt>
                <c:pt idx="239">
                  <c:v>0.14248628680559605</c:v>
                </c:pt>
                <c:pt idx="240">
                  <c:v>0.14248628680559605</c:v>
                </c:pt>
                <c:pt idx="241">
                  <c:v>0.14248628680559605</c:v>
                </c:pt>
                <c:pt idx="242">
                  <c:v>1.6444789324154274E-2</c:v>
                </c:pt>
                <c:pt idx="243">
                  <c:v>1.6444789324154274E-2</c:v>
                </c:pt>
                <c:pt idx="244">
                  <c:v>1.6444789324154274E-2</c:v>
                </c:pt>
                <c:pt idx="245">
                  <c:v>1.6444789324154274E-2</c:v>
                </c:pt>
                <c:pt idx="246">
                  <c:v>1.6444789324154274E-2</c:v>
                </c:pt>
                <c:pt idx="247">
                  <c:v>1.6444789324154274E-2</c:v>
                </c:pt>
                <c:pt idx="248">
                  <c:v>1.6444789324154274E-2</c:v>
                </c:pt>
                <c:pt idx="249">
                  <c:v>1.6444789324154274E-2</c:v>
                </c:pt>
                <c:pt idx="250">
                  <c:v>1.6444789324154274E-2</c:v>
                </c:pt>
                <c:pt idx="251">
                  <c:v>1.6444789324154274E-2</c:v>
                </c:pt>
                <c:pt idx="252">
                  <c:v>1.6444789324154274E-2</c:v>
                </c:pt>
                <c:pt idx="253">
                  <c:v>1.6444789324154274E-2</c:v>
                </c:pt>
                <c:pt idx="254">
                  <c:v>1.6444789324154274E-2</c:v>
                </c:pt>
                <c:pt idx="255">
                  <c:v>1.6444789324154274E-2</c:v>
                </c:pt>
                <c:pt idx="256">
                  <c:v>1.6444789324154274E-2</c:v>
                </c:pt>
                <c:pt idx="257">
                  <c:v>1.6444789324154274E-2</c:v>
                </c:pt>
                <c:pt idx="258">
                  <c:v>1.6444789324154274E-2</c:v>
                </c:pt>
                <c:pt idx="259">
                  <c:v>1.6444789324154274E-2</c:v>
                </c:pt>
                <c:pt idx="260">
                  <c:v>1.6444789324154274E-2</c:v>
                </c:pt>
                <c:pt idx="261">
                  <c:v>1.6444789324154274E-2</c:v>
                </c:pt>
                <c:pt idx="262">
                  <c:v>1.6444789324154274E-2</c:v>
                </c:pt>
                <c:pt idx="263">
                  <c:v>1.6444789324154274E-2</c:v>
                </c:pt>
                <c:pt idx="264">
                  <c:v>1.6444789324154274E-2</c:v>
                </c:pt>
                <c:pt idx="265">
                  <c:v>1.6444789324154274E-2</c:v>
                </c:pt>
                <c:pt idx="266">
                  <c:v>1.6444789324154274E-2</c:v>
                </c:pt>
                <c:pt idx="267">
                  <c:v>1.6444789324154274E-2</c:v>
                </c:pt>
                <c:pt idx="268">
                  <c:v>1.6444789324154274E-2</c:v>
                </c:pt>
                <c:pt idx="269">
                  <c:v>1.6444789324154274E-2</c:v>
                </c:pt>
                <c:pt idx="270">
                  <c:v>1.6444789324154274E-2</c:v>
                </c:pt>
                <c:pt idx="271">
                  <c:v>1.6444789324154274E-2</c:v>
                </c:pt>
                <c:pt idx="272">
                  <c:v>1.6444789324154274E-2</c:v>
                </c:pt>
                <c:pt idx="273">
                  <c:v>1.6444789324154274E-2</c:v>
                </c:pt>
                <c:pt idx="274">
                  <c:v>1.6444789324154274E-2</c:v>
                </c:pt>
                <c:pt idx="275">
                  <c:v>1.6444789324154274E-2</c:v>
                </c:pt>
                <c:pt idx="276">
                  <c:v>1.6444789324154274E-2</c:v>
                </c:pt>
                <c:pt idx="277">
                  <c:v>1.6444789324154274E-2</c:v>
                </c:pt>
                <c:pt idx="278">
                  <c:v>1.6444789324154274E-2</c:v>
                </c:pt>
                <c:pt idx="279">
                  <c:v>1.6444789324154274E-2</c:v>
                </c:pt>
                <c:pt idx="280">
                  <c:v>1.6444789324154274E-2</c:v>
                </c:pt>
                <c:pt idx="281">
                  <c:v>1.6444789324154274E-2</c:v>
                </c:pt>
                <c:pt idx="282">
                  <c:v>1.6444789324154274E-2</c:v>
                </c:pt>
                <c:pt idx="283">
                  <c:v>1.6444789324154274E-2</c:v>
                </c:pt>
                <c:pt idx="284">
                  <c:v>1.6444789324154274E-2</c:v>
                </c:pt>
                <c:pt idx="285">
                  <c:v>1.6444789324154274E-2</c:v>
                </c:pt>
                <c:pt idx="286">
                  <c:v>1.6444789324154274E-2</c:v>
                </c:pt>
                <c:pt idx="287">
                  <c:v>1.6444789324154274E-2</c:v>
                </c:pt>
                <c:pt idx="288">
                  <c:v>1.6444789324154274E-2</c:v>
                </c:pt>
                <c:pt idx="289">
                  <c:v>1.6444789324154274E-2</c:v>
                </c:pt>
                <c:pt idx="290">
                  <c:v>1.6444789324154274E-2</c:v>
                </c:pt>
                <c:pt idx="291">
                  <c:v>1.6444789324154274E-2</c:v>
                </c:pt>
                <c:pt idx="292">
                  <c:v>1.6444789324154274E-2</c:v>
                </c:pt>
                <c:pt idx="293">
                  <c:v>1.6444789324154274E-2</c:v>
                </c:pt>
                <c:pt idx="294">
                  <c:v>1.6444789324154274E-2</c:v>
                </c:pt>
                <c:pt idx="295">
                  <c:v>1.6444789324154274E-2</c:v>
                </c:pt>
                <c:pt idx="296">
                  <c:v>1.6444789324154274E-2</c:v>
                </c:pt>
                <c:pt idx="297">
                  <c:v>1.6444789324154274E-2</c:v>
                </c:pt>
                <c:pt idx="298">
                  <c:v>1.6444789324154274E-2</c:v>
                </c:pt>
                <c:pt idx="299">
                  <c:v>1.6444789324154274E-2</c:v>
                </c:pt>
                <c:pt idx="300">
                  <c:v>1.6444789324154274E-2</c:v>
                </c:pt>
                <c:pt idx="301">
                  <c:v>1.6444789324154274E-2</c:v>
                </c:pt>
                <c:pt idx="302">
                  <c:v>1.6444789324154274E-2</c:v>
                </c:pt>
                <c:pt idx="303">
                  <c:v>1.6444789324154274E-2</c:v>
                </c:pt>
                <c:pt idx="304">
                  <c:v>1.6444789324154274E-2</c:v>
                </c:pt>
                <c:pt idx="305">
                  <c:v>1.6444789324154274E-2</c:v>
                </c:pt>
                <c:pt idx="306">
                  <c:v>1.6444789324154274E-2</c:v>
                </c:pt>
                <c:pt idx="307">
                  <c:v>1.6444789324154274E-2</c:v>
                </c:pt>
                <c:pt idx="308">
                  <c:v>1.6444789324154274E-2</c:v>
                </c:pt>
                <c:pt idx="309">
                  <c:v>1.6444789324154274E-2</c:v>
                </c:pt>
                <c:pt idx="310">
                  <c:v>1.6444789324154274E-2</c:v>
                </c:pt>
                <c:pt idx="311">
                  <c:v>1.6444789324154274E-2</c:v>
                </c:pt>
                <c:pt idx="312">
                  <c:v>1.6444789324154274E-2</c:v>
                </c:pt>
                <c:pt idx="313">
                  <c:v>1.6444789324154274E-2</c:v>
                </c:pt>
                <c:pt idx="314">
                  <c:v>1.6444789324154274E-2</c:v>
                </c:pt>
                <c:pt idx="315">
                  <c:v>1.6444789324154274E-2</c:v>
                </c:pt>
                <c:pt idx="316">
                  <c:v>9.6586940077162398E-3</c:v>
                </c:pt>
                <c:pt idx="317">
                  <c:v>9.6586940077162398E-3</c:v>
                </c:pt>
                <c:pt idx="318">
                  <c:v>9.6586940077162398E-3</c:v>
                </c:pt>
                <c:pt idx="319">
                  <c:v>9.6586940077162398E-3</c:v>
                </c:pt>
                <c:pt idx="320">
                  <c:v>9.6586940077162398E-3</c:v>
                </c:pt>
                <c:pt idx="321">
                  <c:v>9.6586940077162398E-3</c:v>
                </c:pt>
                <c:pt idx="322">
                  <c:v>9.6586940077162398E-3</c:v>
                </c:pt>
                <c:pt idx="323">
                  <c:v>9.6586940077162398E-3</c:v>
                </c:pt>
                <c:pt idx="324">
                  <c:v>9.6586940077162398E-3</c:v>
                </c:pt>
                <c:pt idx="325">
                  <c:v>9.6586940077162398E-3</c:v>
                </c:pt>
                <c:pt idx="326">
                  <c:v>9.6586940077162398E-3</c:v>
                </c:pt>
                <c:pt idx="327">
                  <c:v>9.6586940077162398E-3</c:v>
                </c:pt>
                <c:pt idx="328">
                  <c:v>9.6586940077162398E-3</c:v>
                </c:pt>
                <c:pt idx="329">
                  <c:v>9.6586940077162398E-3</c:v>
                </c:pt>
                <c:pt idx="330">
                  <c:v>9.6586940077162398E-3</c:v>
                </c:pt>
                <c:pt idx="331">
                  <c:v>9.6586940077162398E-3</c:v>
                </c:pt>
                <c:pt idx="332">
                  <c:v>9.6586940077162398E-3</c:v>
                </c:pt>
                <c:pt idx="333">
                  <c:v>9.6586940077162398E-3</c:v>
                </c:pt>
                <c:pt idx="334">
                  <c:v>9.6586940077162398E-3</c:v>
                </c:pt>
                <c:pt idx="335">
                  <c:v>9.6586940077162398E-3</c:v>
                </c:pt>
                <c:pt idx="336">
                  <c:v>9.6586940077162398E-3</c:v>
                </c:pt>
                <c:pt idx="337">
                  <c:v>9.6586940077162398E-3</c:v>
                </c:pt>
                <c:pt idx="338">
                  <c:v>9.6586940077162398E-3</c:v>
                </c:pt>
                <c:pt idx="339">
                  <c:v>9.6586940077162398E-3</c:v>
                </c:pt>
                <c:pt idx="340">
                  <c:v>9.6586940077162398E-3</c:v>
                </c:pt>
                <c:pt idx="341">
                  <c:v>9.6586940077162398E-3</c:v>
                </c:pt>
                <c:pt idx="342">
                  <c:v>9.6586940077162398E-3</c:v>
                </c:pt>
                <c:pt idx="343">
                  <c:v>9.6586940077162398E-3</c:v>
                </c:pt>
                <c:pt idx="344">
                  <c:v>9.6586940077162398E-3</c:v>
                </c:pt>
                <c:pt idx="345">
                  <c:v>9.6586940077162398E-3</c:v>
                </c:pt>
                <c:pt idx="346">
                  <c:v>9.6586940077162398E-3</c:v>
                </c:pt>
                <c:pt idx="347">
                  <c:v>9.6586940077162398E-3</c:v>
                </c:pt>
                <c:pt idx="348">
                  <c:v>9.6586940077162398E-3</c:v>
                </c:pt>
                <c:pt idx="349">
                  <c:v>9.6586940077162398E-3</c:v>
                </c:pt>
                <c:pt idx="350">
                  <c:v>9.6586940077162398E-3</c:v>
                </c:pt>
                <c:pt idx="351">
                  <c:v>9.6586940077162398E-3</c:v>
                </c:pt>
                <c:pt idx="352">
                  <c:v>9.6586940077162398E-3</c:v>
                </c:pt>
                <c:pt idx="353">
                  <c:v>9.6586940077162398E-3</c:v>
                </c:pt>
                <c:pt idx="354">
                  <c:v>9.6586940077162398E-3</c:v>
                </c:pt>
                <c:pt idx="355">
                  <c:v>9.6586940077162398E-3</c:v>
                </c:pt>
                <c:pt idx="356">
                  <c:v>9.6586940077162398E-3</c:v>
                </c:pt>
                <c:pt idx="357">
                  <c:v>9.6586940077162398E-3</c:v>
                </c:pt>
                <c:pt idx="358">
                  <c:v>9.6586940077162398E-3</c:v>
                </c:pt>
                <c:pt idx="359">
                  <c:v>9.6586940077162398E-3</c:v>
                </c:pt>
                <c:pt idx="360">
                  <c:v>9.6586940077162398E-3</c:v>
                </c:pt>
                <c:pt idx="361">
                  <c:v>9.6586940077162398E-3</c:v>
                </c:pt>
                <c:pt idx="362">
                  <c:v>9.6586940077162398E-3</c:v>
                </c:pt>
                <c:pt idx="363">
                  <c:v>9.6586940077162398E-3</c:v>
                </c:pt>
                <c:pt idx="364">
                  <c:v>9.6586940077162398E-3</c:v>
                </c:pt>
                <c:pt idx="365">
                  <c:v>9.6586940077162398E-3</c:v>
                </c:pt>
                <c:pt idx="366">
                  <c:v>9.6586940077162398E-3</c:v>
                </c:pt>
                <c:pt idx="367">
                  <c:v>9.6586940077162398E-3</c:v>
                </c:pt>
                <c:pt idx="368">
                  <c:v>9.6586940077162398E-3</c:v>
                </c:pt>
                <c:pt idx="369">
                  <c:v>9.6586940077162398E-3</c:v>
                </c:pt>
                <c:pt idx="370">
                  <c:v>9.6586940077162398E-3</c:v>
                </c:pt>
                <c:pt idx="371">
                  <c:v>9.6586940077162398E-3</c:v>
                </c:pt>
                <c:pt idx="372">
                  <c:v>9.6586940077162398E-3</c:v>
                </c:pt>
                <c:pt idx="373">
                  <c:v>9.6586940077162398E-3</c:v>
                </c:pt>
                <c:pt idx="374">
                  <c:v>9.6586940077162398E-3</c:v>
                </c:pt>
                <c:pt idx="375">
                  <c:v>9.6586940077162398E-3</c:v>
                </c:pt>
                <c:pt idx="376">
                  <c:v>9.6586940077162398E-3</c:v>
                </c:pt>
                <c:pt idx="377">
                  <c:v>9.6586940077162398E-3</c:v>
                </c:pt>
                <c:pt idx="378">
                  <c:v>9.6586940077162398E-3</c:v>
                </c:pt>
                <c:pt idx="379">
                  <c:v>9.6586940077162398E-3</c:v>
                </c:pt>
                <c:pt idx="380">
                  <c:v>9.6586940077162398E-3</c:v>
                </c:pt>
                <c:pt idx="381">
                  <c:v>9.6586940077162398E-3</c:v>
                </c:pt>
                <c:pt idx="382">
                  <c:v>9.6586940077162398E-3</c:v>
                </c:pt>
                <c:pt idx="383">
                  <c:v>9.6586940077162398E-3</c:v>
                </c:pt>
                <c:pt idx="384">
                  <c:v>9.6586940077162398E-3</c:v>
                </c:pt>
                <c:pt idx="385">
                  <c:v>9.6586940077162398E-3</c:v>
                </c:pt>
                <c:pt idx="386">
                  <c:v>9.6586940077162398E-3</c:v>
                </c:pt>
                <c:pt idx="387">
                  <c:v>9.6586940077162398E-3</c:v>
                </c:pt>
                <c:pt idx="388">
                  <c:v>9.6586940077162398E-3</c:v>
                </c:pt>
                <c:pt idx="389">
                  <c:v>9.6586940077162398E-3</c:v>
                </c:pt>
                <c:pt idx="390">
                  <c:v>9.6586940077162398E-3</c:v>
                </c:pt>
                <c:pt idx="391">
                  <c:v>9.6586940077162398E-3</c:v>
                </c:pt>
                <c:pt idx="392">
                  <c:v>9.6586940077162398E-3</c:v>
                </c:pt>
                <c:pt idx="393">
                  <c:v>9.6586940077162398E-3</c:v>
                </c:pt>
                <c:pt idx="394">
                  <c:v>9.6586940077162398E-3</c:v>
                </c:pt>
                <c:pt idx="395">
                  <c:v>9.6586940077162398E-3</c:v>
                </c:pt>
                <c:pt idx="396">
                  <c:v>9.6586940077162398E-3</c:v>
                </c:pt>
                <c:pt idx="397">
                  <c:v>9.6586940077162398E-3</c:v>
                </c:pt>
                <c:pt idx="398">
                  <c:v>9.6586940077162398E-3</c:v>
                </c:pt>
                <c:pt idx="399">
                  <c:v>9.6586940077162398E-3</c:v>
                </c:pt>
                <c:pt idx="400">
                  <c:v>9.6586940077162398E-3</c:v>
                </c:pt>
                <c:pt idx="401">
                  <c:v>9.6586940077162398E-3</c:v>
                </c:pt>
                <c:pt idx="402">
                  <c:v>9.6586940077162398E-3</c:v>
                </c:pt>
                <c:pt idx="403">
                  <c:v>9.6586940077162398E-3</c:v>
                </c:pt>
                <c:pt idx="404">
                  <c:v>9.6586940077162398E-3</c:v>
                </c:pt>
                <c:pt idx="405">
                  <c:v>9.6586940077162398E-3</c:v>
                </c:pt>
                <c:pt idx="406">
                  <c:v>9.6586940077162398E-3</c:v>
                </c:pt>
                <c:pt idx="407">
                  <c:v>9.6586940077162398E-3</c:v>
                </c:pt>
                <c:pt idx="408">
                  <c:v>9.6586940077162398E-3</c:v>
                </c:pt>
                <c:pt idx="409">
                  <c:v>9.6586940077162398E-3</c:v>
                </c:pt>
                <c:pt idx="410">
                  <c:v>9.6586940077162398E-3</c:v>
                </c:pt>
                <c:pt idx="411">
                  <c:v>9.6586940077162398E-3</c:v>
                </c:pt>
                <c:pt idx="412">
                  <c:v>9.6586940077162398E-3</c:v>
                </c:pt>
                <c:pt idx="413">
                  <c:v>9.6586940077162398E-3</c:v>
                </c:pt>
                <c:pt idx="414">
                  <c:v>9.6586940077162398E-3</c:v>
                </c:pt>
                <c:pt idx="415">
                  <c:v>9.6586940077162398E-3</c:v>
                </c:pt>
                <c:pt idx="416">
                  <c:v>9.6586940077162398E-3</c:v>
                </c:pt>
                <c:pt idx="417">
                  <c:v>8.1026569809842242E-3</c:v>
                </c:pt>
                <c:pt idx="418">
                  <c:v>8.1026569809842242E-3</c:v>
                </c:pt>
                <c:pt idx="419">
                  <c:v>8.1026569809842242E-3</c:v>
                </c:pt>
                <c:pt idx="420">
                  <c:v>8.1026569809842242E-3</c:v>
                </c:pt>
                <c:pt idx="421">
                  <c:v>8.1026569809842242E-3</c:v>
                </c:pt>
                <c:pt idx="422">
                  <c:v>8.1026569809842242E-3</c:v>
                </c:pt>
                <c:pt idx="423">
                  <c:v>8.1026569809842242E-3</c:v>
                </c:pt>
                <c:pt idx="424">
                  <c:v>8.1026569809842242E-3</c:v>
                </c:pt>
                <c:pt idx="425">
                  <c:v>8.1026569809842242E-3</c:v>
                </c:pt>
                <c:pt idx="426">
                  <c:v>8.1026569809842242E-3</c:v>
                </c:pt>
                <c:pt idx="427">
                  <c:v>8.1026569809842242E-3</c:v>
                </c:pt>
                <c:pt idx="428">
                  <c:v>8.1026569809842242E-3</c:v>
                </c:pt>
                <c:pt idx="429">
                  <c:v>8.1026569809842242E-3</c:v>
                </c:pt>
                <c:pt idx="430">
                  <c:v>8.1026569809842242E-3</c:v>
                </c:pt>
                <c:pt idx="431">
                  <c:v>8.1026569809842242E-3</c:v>
                </c:pt>
                <c:pt idx="432">
                  <c:v>8.1026569809842242E-3</c:v>
                </c:pt>
                <c:pt idx="433">
                  <c:v>8.1026569809842242E-3</c:v>
                </c:pt>
                <c:pt idx="434">
                  <c:v>8.1026569809842242E-3</c:v>
                </c:pt>
                <c:pt idx="435">
                  <c:v>8.1026569809842242E-3</c:v>
                </c:pt>
                <c:pt idx="436">
                  <c:v>8.1026569809842242E-3</c:v>
                </c:pt>
                <c:pt idx="437">
                  <c:v>8.1026569809842242E-3</c:v>
                </c:pt>
                <c:pt idx="438">
                  <c:v>8.1026569809842242E-3</c:v>
                </c:pt>
                <c:pt idx="439">
                  <c:v>8.1026569809842242E-3</c:v>
                </c:pt>
                <c:pt idx="440">
                  <c:v>8.1026569809842242E-3</c:v>
                </c:pt>
                <c:pt idx="441">
                  <c:v>8.1026569809842242E-3</c:v>
                </c:pt>
                <c:pt idx="442">
                  <c:v>8.1026569809842242E-3</c:v>
                </c:pt>
                <c:pt idx="443">
                  <c:v>8.1026569809842242E-3</c:v>
                </c:pt>
                <c:pt idx="444">
                  <c:v>8.1026569809842242E-3</c:v>
                </c:pt>
                <c:pt idx="445">
                  <c:v>8.1026569809842242E-3</c:v>
                </c:pt>
                <c:pt idx="446">
                  <c:v>8.1026569809842242E-3</c:v>
                </c:pt>
                <c:pt idx="447">
                  <c:v>8.1026569809842242E-3</c:v>
                </c:pt>
                <c:pt idx="448">
                  <c:v>8.1026569809842242E-3</c:v>
                </c:pt>
                <c:pt idx="449">
                  <c:v>8.1026569809842242E-3</c:v>
                </c:pt>
                <c:pt idx="450">
                  <c:v>8.1026569809842242E-3</c:v>
                </c:pt>
                <c:pt idx="451">
                  <c:v>8.1026569809842242E-3</c:v>
                </c:pt>
                <c:pt idx="452">
                  <c:v>8.1026569809842242E-3</c:v>
                </c:pt>
                <c:pt idx="453">
                  <c:v>8.1026569809842242E-3</c:v>
                </c:pt>
                <c:pt idx="454">
                  <c:v>8.1026569809842242E-3</c:v>
                </c:pt>
                <c:pt idx="455">
                  <c:v>8.1026569809842242E-3</c:v>
                </c:pt>
                <c:pt idx="456">
                  <c:v>8.1026569809842242E-3</c:v>
                </c:pt>
                <c:pt idx="457">
                  <c:v>8.1026569809842242E-3</c:v>
                </c:pt>
                <c:pt idx="458">
                  <c:v>8.1026569809842242E-3</c:v>
                </c:pt>
                <c:pt idx="459">
                  <c:v>8.1026569809842242E-3</c:v>
                </c:pt>
                <c:pt idx="460">
                  <c:v>8.1026569809842242E-3</c:v>
                </c:pt>
                <c:pt idx="461">
                  <c:v>8.1026569809842242E-3</c:v>
                </c:pt>
                <c:pt idx="462">
                  <c:v>8.1026569809842242E-3</c:v>
                </c:pt>
                <c:pt idx="463">
                  <c:v>8.1026569809842242E-3</c:v>
                </c:pt>
                <c:pt idx="464">
                  <c:v>8.1026569809842242E-3</c:v>
                </c:pt>
                <c:pt idx="465">
                  <c:v>8.1026569809842242E-3</c:v>
                </c:pt>
                <c:pt idx="466">
                  <c:v>8.1026569809842242E-3</c:v>
                </c:pt>
                <c:pt idx="467">
                  <c:v>8.1026569809842242E-3</c:v>
                </c:pt>
                <c:pt idx="468">
                  <c:v>8.1026569809842242E-3</c:v>
                </c:pt>
                <c:pt idx="469">
                  <c:v>8.1026569809842242E-3</c:v>
                </c:pt>
                <c:pt idx="470">
                  <c:v>8.1026569809842242E-3</c:v>
                </c:pt>
                <c:pt idx="471">
                  <c:v>8.1026569809842242E-3</c:v>
                </c:pt>
                <c:pt idx="472">
                  <c:v>8.1026569809842242E-3</c:v>
                </c:pt>
                <c:pt idx="473">
                  <c:v>8.1026569809842242E-3</c:v>
                </c:pt>
                <c:pt idx="474">
                  <c:v>8.1026569809842242E-3</c:v>
                </c:pt>
                <c:pt idx="475">
                  <c:v>8.1026569809842242E-3</c:v>
                </c:pt>
                <c:pt idx="476">
                  <c:v>8.1026569809842242E-3</c:v>
                </c:pt>
                <c:pt idx="477">
                  <c:v>8.1026569809842242E-3</c:v>
                </c:pt>
                <c:pt idx="478">
                  <c:v>8.1026569809842242E-3</c:v>
                </c:pt>
                <c:pt idx="479">
                  <c:v>8.1026569809842242E-3</c:v>
                </c:pt>
                <c:pt idx="480">
                  <c:v>8.1026569809842242E-3</c:v>
                </c:pt>
                <c:pt idx="481">
                  <c:v>8.1026569809842242E-3</c:v>
                </c:pt>
                <c:pt idx="482">
                  <c:v>8.1026569809842242E-3</c:v>
                </c:pt>
                <c:pt idx="483">
                  <c:v>8.1026569809842242E-3</c:v>
                </c:pt>
                <c:pt idx="484">
                  <c:v>8.1026569809842242E-3</c:v>
                </c:pt>
                <c:pt idx="485">
                  <c:v>8.1026569809842242E-3</c:v>
                </c:pt>
                <c:pt idx="486">
                  <c:v>8.1026569809842242E-3</c:v>
                </c:pt>
                <c:pt idx="487">
                  <c:v>8.1026569809842242E-3</c:v>
                </c:pt>
                <c:pt idx="488">
                  <c:v>8.1026569809842242E-3</c:v>
                </c:pt>
                <c:pt idx="489">
                  <c:v>8.1026569809842242E-3</c:v>
                </c:pt>
                <c:pt idx="490">
                  <c:v>8.1026569809842242E-3</c:v>
                </c:pt>
                <c:pt idx="491">
                  <c:v>8.1026569809842242E-3</c:v>
                </c:pt>
                <c:pt idx="492">
                  <c:v>8.1026569809842242E-3</c:v>
                </c:pt>
                <c:pt idx="493">
                  <c:v>8.1026569809842242E-3</c:v>
                </c:pt>
                <c:pt idx="494">
                  <c:v>8.1026569809842242E-3</c:v>
                </c:pt>
                <c:pt idx="495">
                  <c:v>8.1026569809842242E-3</c:v>
                </c:pt>
                <c:pt idx="496">
                  <c:v>8.1026569809842242E-3</c:v>
                </c:pt>
                <c:pt idx="497">
                  <c:v>8.1026569809842242E-3</c:v>
                </c:pt>
                <c:pt idx="498">
                  <c:v>8.1026569809842242E-3</c:v>
                </c:pt>
                <c:pt idx="499">
                  <c:v>8.1026569809842242E-3</c:v>
                </c:pt>
                <c:pt idx="500">
                  <c:v>8.1026569809842242E-3</c:v>
                </c:pt>
                <c:pt idx="501">
                  <c:v>8.1026569809842242E-3</c:v>
                </c:pt>
                <c:pt idx="502">
                  <c:v>8.1026569809842242E-3</c:v>
                </c:pt>
                <c:pt idx="503">
                  <c:v>8.1026569809842242E-3</c:v>
                </c:pt>
                <c:pt idx="504">
                  <c:v>8.1026569809842242E-3</c:v>
                </c:pt>
                <c:pt idx="505">
                  <c:v>8.1026569809842242E-3</c:v>
                </c:pt>
                <c:pt idx="506">
                  <c:v>8.1026569809842242E-3</c:v>
                </c:pt>
                <c:pt idx="507">
                  <c:v>8.1026569809842242E-3</c:v>
                </c:pt>
                <c:pt idx="508">
                  <c:v>8.1026569809842242E-3</c:v>
                </c:pt>
                <c:pt idx="509">
                  <c:v>8.1026569809842242E-3</c:v>
                </c:pt>
                <c:pt idx="510">
                  <c:v>8.1026569809842242E-3</c:v>
                </c:pt>
                <c:pt idx="511">
                  <c:v>8.1026569809842242E-3</c:v>
                </c:pt>
                <c:pt idx="512">
                  <c:v>8.1026569809842242E-3</c:v>
                </c:pt>
                <c:pt idx="513">
                  <c:v>8.1026569809842242E-3</c:v>
                </c:pt>
                <c:pt idx="514">
                  <c:v>8.1026569809842242E-3</c:v>
                </c:pt>
                <c:pt idx="515">
                  <c:v>8.1026569809842242E-3</c:v>
                </c:pt>
                <c:pt idx="516">
                  <c:v>8.1026569809842242E-3</c:v>
                </c:pt>
                <c:pt idx="517">
                  <c:v>8.1026569809842242E-3</c:v>
                </c:pt>
                <c:pt idx="518">
                  <c:v>8.1026569809842242E-3</c:v>
                </c:pt>
                <c:pt idx="519">
                  <c:v>8.1026569809842242E-3</c:v>
                </c:pt>
                <c:pt idx="520">
                  <c:v>8.1026569809842242E-3</c:v>
                </c:pt>
                <c:pt idx="521">
                  <c:v>8.1026569809842242E-3</c:v>
                </c:pt>
                <c:pt idx="522">
                  <c:v>8.1026569809842242E-3</c:v>
                </c:pt>
                <c:pt idx="523">
                  <c:v>8.1026569809842242E-3</c:v>
                </c:pt>
                <c:pt idx="524">
                  <c:v>8.1026569809842242E-3</c:v>
                </c:pt>
                <c:pt idx="525">
                  <c:v>8.1026569809842242E-3</c:v>
                </c:pt>
                <c:pt idx="526">
                  <c:v>8.1026569809842242E-3</c:v>
                </c:pt>
                <c:pt idx="527">
                  <c:v>8.1026569809842242E-3</c:v>
                </c:pt>
                <c:pt idx="528">
                  <c:v>8.1026569809842242E-3</c:v>
                </c:pt>
                <c:pt idx="529">
                  <c:v>8.1026569809842242E-3</c:v>
                </c:pt>
                <c:pt idx="530">
                  <c:v>8.1026569809842242E-3</c:v>
                </c:pt>
                <c:pt idx="531">
                  <c:v>8.1026569809842242E-3</c:v>
                </c:pt>
                <c:pt idx="532">
                  <c:v>8.1026569809842242E-3</c:v>
                </c:pt>
                <c:pt idx="533">
                  <c:v>8.1026569809842242E-3</c:v>
                </c:pt>
                <c:pt idx="534">
                  <c:v>8.1026569809842242E-3</c:v>
                </c:pt>
                <c:pt idx="535">
                  <c:v>8.1026569809842242E-3</c:v>
                </c:pt>
                <c:pt idx="536">
                  <c:v>8.1026569809842242E-3</c:v>
                </c:pt>
                <c:pt idx="537">
                  <c:v>8.1026569809842242E-3</c:v>
                </c:pt>
                <c:pt idx="538">
                  <c:v>8.1026569809842242E-3</c:v>
                </c:pt>
                <c:pt idx="539">
                  <c:v>8.1026569809842242E-3</c:v>
                </c:pt>
                <c:pt idx="540">
                  <c:v>8.1026569809842242E-3</c:v>
                </c:pt>
                <c:pt idx="541">
                  <c:v>8.1026569809842242E-3</c:v>
                </c:pt>
                <c:pt idx="542">
                  <c:v>8.1026569809842242E-3</c:v>
                </c:pt>
                <c:pt idx="543">
                  <c:v>8.1026569809842242E-3</c:v>
                </c:pt>
                <c:pt idx="544">
                  <c:v>8.1026569809842242E-3</c:v>
                </c:pt>
                <c:pt idx="545">
                  <c:v>8.1026569809842242E-3</c:v>
                </c:pt>
                <c:pt idx="546">
                  <c:v>8.1026569809842242E-3</c:v>
                </c:pt>
                <c:pt idx="547">
                  <c:v>8.1026569809842242E-3</c:v>
                </c:pt>
                <c:pt idx="548">
                  <c:v>8.1026569809842242E-3</c:v>
                </c:pt>
                <c:pt idx="549">
                  <c:v>8.1026569809842242E-3</c:v>
                </c:pt>
                <c:pt idx="550">
                  <c:v>8.1026569809842242E-3</c:v>
                </c:pt>
                <c:pt idx="551">
                  <c:v>8.1026569809842242E-3</c:v>
                </c:pt>
                <c:pt idx="552">
                  <c:v>8.1026569809842242E-3</c:v>
                </c:pt>
                <c:pt idx="553">
                  <c:v>8.1026569809842242E-3</c:v>
                </c:pt>
                <c:pt idx="554">
                  <c:v>8.1026569809842242E-3</c:v>
                </c:pt>
                <c:pt idx="555">
                  <c:v>8.1026569809842242E-3</c:v>
                </c:pt>
                <c:pt idx="556">
                  <c:v>8.1026569809842242E-3</c:v>
                </c:pt>
                <c:pt idx="557">
                  <c:v>8.1026569809842242E-3</c:v>
                </c:pt>
                <c:pt idx="558">
                  <c:v>8.1026569809842242E-3</c:v>
                </c:pt>
                <c:pt idx="559">
                  <c:v>8.1026569809842242E-3</c:v>
                </c:pt>
                <c:pt idx="560">
                  <c:v>8.1026569809842242E-3</c:v>
                </c:pt>
                <c:pt idx="561">
                  <c:v>8.1026569809842242E-3</c:v>
                </c:pt>
                <c:pt idx="562">
                  <c:v>8.1026569809842242E-3</c:v>
                </c:pt>
                <c:pt idx="563">
                  <c:v>8.1026569809842242E-3</c:v>
                </c:pt>
                <c:pt idx="564">
                  <c:v>8.1026569809842242E-3</c:v>
                </c:pt>
                <c:pt idx="565">
                  <c:v>8.1026569809842242E-3</c:v>
                </c:pt>
                <c:pt idx="566">
                  <c:v>8.1026569809842242E-3</c:v>
                </c:pt>
                <c:pt idx="567">
                  <c:v>8.1026569809842242E-3</c:v>
                </c:pt>
                <c:pt idx="568">
                  <c:v>8.1026569809842242E-3</c:v>
                </c:pt>
                <c:pt idx="569">
                  <c:v>8.1026569809842242E-3</c:v>
                </c:pt>
                <c:pt idx="570">
                  <c:v>8.1026569809842242E-3</c:v>
                </c:pt>
                <c:pt idx="571">
                  <c:v>8.1026569809842242E-3</c:v>
                </c:pt>
                <c:pt idx="572">
                  <c:v>8.1026569809842242E-3</c:v>
                </c:pt>
                <c:pt idx="573">
                  <c:v>8.1026569809842242E-3</c:v>
                </c:pt>
                <c:pt idx="574">
                  <c:v>8.1026569809842242E-3</c:v>
                </c:pt>
                <c:pt idx="575">
                  <c:v>8.1026569809842242E-3</c:v>
                </c:pt>
                <c:pt idx="576">
                  <c:v>8.1026569809842242E-3</c:v>
                </c:pt>
                <c:pt idx="577">
                  <c:v>8.1026569809842242E-3</c:v>
                </c:pt>
                <c:pt idx="578">
                  <c:v>8.1026569809842242E-3</c:v>
                </c:pt>
                <c:pt idx="579">
                  <c:v>8.1026569809842242E-3</c:v>
                </c:pt>
                <c:pt idx="580">
                  <c:v>8.1026569809842242E-3</c:v>
                </c:pt>
                <c:pt idx="581">
                  <c:v>8.1026569809842242E-3</c:v>
                </c:pt>
                <c:pt idx="582">
                  <c:v>8.1026569809842242E-3</c:v>
                </c:pt>
                <c:pt idx="583">
                  <c:v>8.1026569809842242E-3</c:v>
                </c:pt>
                <c:pt idx="584">
                  <c:v>8.1026569809842242E-3</c:v>
                </c:pt>
                <c:pt idx="585">
                  <c:v>8.1026569809842242E-3</c:v>
                </c:pt>
                <c:pt idx="586">
                  <c:v>8.1026569809842242E-3</c:v>
                </c:pt>
                <c:pt idx="587">
                  <c:v>8.1026569809842242E-3</c:v>
                </c:pt>
                <c:pt idx="588">
                  <c:v>8.1026569809842242E-3</c:v>
                </c:pt>
                <c:pt idx="589">
                  <c:v>8.1026569809842242E-3</c:v>
                </c:pt>
                <c:pt idx="590">
                  <c:v>8.1026569809842242E-3</c:v>
                </c:pt>
                <c:pt idx="591">
                  <c:v>8.1026569809842242E-3</c:v>
                </c:pt>
                <c:pt idx="592">
                  <c:v>8.1026569809842242E-3</c:v>
                </c:pt>
                <c:pt idx="593">
                  <c:v>8.1026569809842242E-3</c:v>
                </c:pt>
                <c:pt idx="594">
                  <c:v>8.1026569809842242E-3</c:v>
                </c:pt>
                <c:pt idx="595">
                  <c:v>8.1026569809842242E-3</c:v>
                </c:pt>
                <c:pt idx="596">
                  <c:v>8.1026569809842242E-3</c:v>
                </c:pt>
                <c:pt idx="597">
                  <c:v>8.1026569809842242E-3</c:v>
                </c:pt>
                <c:pt idx="598">
                  <c:v>8.1026569809842242E-3</c:v>
                </c:pt>
                <c:pt idx="599">
                  <c:v>8.1026569809842242E-3</c:v>
                </c:pt>
                <c:pt idx="600">
                  <c:v>8.1026569809842242E-3</c:v>
                </c:pt>
                <c:pt idx="601">
                  <c:v>8.1026569809842242E-3</c:v>
                </c:pt>
                <c:pt idx="602">
                  <c:v>8.1026569809842242E-3</c:v>
                </c:pt>
                <c:pt idx="603">
                  <c:v>8.1026569809842242E-3</c:v>
                </c:pt>
                <c:pt idx="604">
                  <c:v>8.1026569809842242E-3</c:v>
                </c:pt>
                <c:pt idx="605">
                  <c:v>8.1026569809842242E-3</c:v>
                </c:pt>
                <c:pt idx="606">
                  <c:v>8.1026569809842242E-3</c:v>
                </c:pt>
                <c:pt idx="607">
                  <c:v>8.1026569809842242E-3</c:v>
                </c:pt>
                <c:pt idx="608">
                  <c:v>8.1026569809842242E-3</c:v>
                </c:pt>
                <c:pt idx="609">
                  <c:v>8.1026569809842242E-3</c:v>
                </c:pt>
                <c:pt idx="610">
                  <c:v>8.1026569809842242E-3</c:v>
                </c:pt>
                <c:pt idx="611">
                  <c:v>8.1026569809842242E-3</c:v>
                </c:pt>
                <c:pt idx="612">
                  <c:v>8.1026569809842242E-3</c:v>
                </c:pt>
                <c:pt idx="613">
                  <c:v>8.1026569809842242E-3</c:v>
                </c:pt>
                <c:pt idx="614">
                  <c:v>8.1026569809842242E-3</c:v>
                </c:pt>
                <c:pt idx="615">
                  <c:v>8.1026569809842242E-3</c:v>
                </c:pt>
                <c:pt idx="616">
                  <c:v>8.1026569809842242E-3</c:v>
                </c:pt>
                <c:pt idx="617">
                  <c:v>8.1026569809842242E-3</c:v>
                </c:pt>
                <c:pt idx="618">
                  <c:v>8.1026569809842242E-3</c:v>
                </c:pt>
                <c:pt idx="619">
                  <c:v>8.1026569809842242E-3</c:v>
                </c:pt>
                <c:pt idx="620">
                  <c:v>8.1026569809842242E-3</c:v>
                </c:pt>
                <c:pt idx="621">
                  <c:v>8.1026569809842242E-3</c:v>
                </c:pt>
                <c:pt idx="622">
                  <c:v>8.1026569809842242E-3</c:v>
                </c:pt>
                <c:pt idx="623">
                  <c:v>8.1026569809842242E-3</c:v>
                </c:pt>
                <c:pt idx="624">
                  <c:v>8.1026569809842242E-3</c:v>
                </c:pt>
                <c:pt idx="625">
                  <c:v>8.1026569809842242E-3</c:v>
                </c:pt>
                <c:pt idx="626">
                  <c:v>8.1026569809842242E-3</c:v>
                </c:pt>
                <c:pt idx="627">
                  <c:v>8.1026569809842242E-3</c:v>
                </c:pt>
                <c:pt idx="628">
                  <c:v>8.1026569809842242E-3</c:v>
                </c:pt>
                <c:pt idx="629">
                  <c:v>8.1026569809842242E-3</c:v>
                </c:pt>
                <c:pt idx="630">
                  <c:v>8.1026569809842242E-3</c:v>
                </c:pt>
                <c:pt idx="631">
                  <c:v>8.1026569809842242E-3</c:v>
                </c:pt>
                <c:pt idx="632">
                  <c:v>8.1026569809842242E-3</c:v>
                </c:pt>
                <c:pt idx="633">
                  <c:v>8.1026569809842242E-3</c:v>
                </c:pt>
                <c:pt idx="634">
                  <c:v>8.1026569809842242E-3</c:v>
                </c:pt>
                <c:pt idx="635">
                  <c:v>8.1026569809842242E-3</c:v>
                </c:pt>
                <c:pt idx="636">
                  <c:v>8.1026569809842242E-3</c:v>
                </c:pt>
                <c:pt idx="637">
                  <c:v>8.1026569809842242E-3</c:v>
                </c:pt>
                <c:pt idx="638">
                  <c:v>8.1026569809842242E-3</c:v>
                </c:pt>
                <c:pt idx="639">
                  <c:v>8.1026569809842242E-3</c:v>
                </c:pt>
                <c:pt idx="640">
                  <c:v>8.1026569809842242E-3</c:v>
                </c:pt>
                <c:pt idx="641">
                  <c:v>8.1026569809842242E-3</c:v>
                </c:pt>
                <c:pt idx="642">
                  <c:v>8.1026569809842242E-3</c:v>
                </c:pt>
                <c:pt idx="643">
                  <c:v>8.1026569809842242E-3</c:v>
                </c:pt>
                <c:pt idx="644">
                  <c:v>8.1026569809842242E-3</c:v>
                </c:pt>
                <c:pt idx="645">
                  <c:v>8.1026569809842242E-3</c:v>
                </c:pt>
                <c:pt idx="646">
                  <c:v>8.1026569809842242E-3</c:v>
                </c:pt>
                <c:pt idx="647">
                  <c:v>8.1026569809842242E-3</c:v>
                </c:pt>
                <c:pt idx="648">
                  <c:v>8.1026569809842242E-3</c:v>
                </c:pt>
                <c:pt idx="649">
                  <c:v>8.1026569809842242E-3</c:v>
                </c:pt>
                <c:pt idx="650">
                  <c:v>8.1026569809842242E-3</c:v>
                </c:pt>
                <c:pt idx="651">
                  <c:v>8.1026569809842242E-3</c:v>
                </c:pt>
                <c:pt idx="652">
                  <c:v>8.1026569809842242E-3</c:v>
                </c:pt>
                <c:pt idx="653">
                  <c:v>8.1026569809842242E-3</c:v>
                </c:pt>
                <c:pt idx="654">
                  <c:v>8.1026569809842242E-3</c:v>
                </c:pt>
                <c:pt idx="655">
                  <c:v>8.1026569809842242E-3</c:v>
                </c:pt>
                <c:pt idx="656">
                  <c:v>8.1026569809842242E-3</c:v>
                </c:pt>
                <c:pt idx="657">
                  <c:v>8.1026569809842242E-3</c:v>
                </c:pt>
                <c:pt idx="658">
                  <c:v>8.1026569809842242E-3</c:v>
                </c:pt>
                <c:pt idx="659">
                  <c:v>8.1026569809842242E-3</c:v>
                </c:pt>
                <c:pt idx="660">
                  <c:v>8.1026569809842242E-3</c:v>
                </c:pt>
                <c:pt idx="661">
                  <c:v>8.1026569809842242E-3</c:v>
                </c:pt>
                <c:pt idx="662">
                  <c:v>8.1026569809842242E-3</c:v>
                </c:pt>
                <c:pt idx="663">
                  <c:v>8.1026569809842242E-3</c:v>
                </c:pt>
                <c:pt idx="664">
                  <c:v>8.1026569809842242E-3</c:v>
                </c:pt>
                <c:pt idx="665">
                  <c:v>8.1026569809842242E-3</c:v>
                </c:pt>
                <c:pt idx="666">
                  <c:v>8.1026569809842242E-3</c:v>
                </c:pt>
                <c:pt idx="667">
                  <c:v>8.1026569809842242E-3</c:v>
                </c:pt>
                <c:pt idx="668">
                  <c:v>8.1026569809842242E-3</c:v>
                </c:pt>
                <c:pt idx="669">
                  <c:v>8.1026569809842242E-3</c:v>
                </c:pt>
                <c:pt idx="670">
                  <c:v>8.1026569809842242E-3</c:v>
                </c:pt>
                <c:pt idx="671">
                  <c:v>8.1026569809842242E-3</c:v>
                </c:pt>
                <c:pt idx="672">
                  <c:v>8.1026569809842242E-3</c:v>
                </c:pt>
                <c:pt idx="673">
                  <c:v>8.1026569809842242E-3</c:v>
                </c:pt>
                <c:pt idx="674">
                  <c:v>8.1026569809842242E-3</c:v>
                </c:pt>
                <c:pt idx="675">
                  <c:v>8.1026569809842242E-3</c:v>
                </c:pt>
                <c:pt idx="676">
                  <c:v>8.1026569809842242E-3</c:v>
                </c:pt>
                <c:pt idx="677">
                  <c:v>8.1026569809842242E-3</c:v>
                </c:pt>
                <c:pt idx="678">
                  <c:v>8.1026569809842242E-3</c:v>
                </c:pt>
                <c:pt idx="679">
                  <c:v>8.1026569809842242E-3</c:v>
                </c:pt>
                <c:pt idx="680">
                  <c:v>8.1026569809842242E-3</c:v>
                </c:pt>
                <c:pt idx="681">
                  <c:v>8.1026569809842242E-3</c:v>
                </c:pt>
                <c:pt idx="682">
                  <c:v>8.1026569809842242E-3</c:v>
                </c:pt>
                <c:pt idx="683">
                  <c:v>8.1026569809842242E-3</c:v>
                </c:pt>
                <c:pt idx="684">
                  <c:v>8.1026569809842242E-3</c:v>
                </c:pt>
                <c:pt idx="685">
                  <c:v>8.1026569809842242E-3</c:v>
                </c:pt>
                <c:pt idx="686">
                  <c:v>8.1026569809842242E-3</c:v>
                </c:pt>
                <c:pt idx="687">
                  <c:v>8.1026569809842242E-3</c:v>
                </c:pt>
                <c:pt idx="688">
                  <c:v>8.1026569809842242E-3</c:v>
                </c:pt>
                <c:pt idx="689">
                  <c:v>8.1026569809842242E-3</c:v>
                </c:pt>
                <c:pt idx="690">
                  <c:v>8.1026569809842242E-3</c:v>
                </c:pt>
                <c:pt idx="691">
                  <c:v>8.1026569809842242E-3</c:v>
                </c:pt>
                <c:pt idx="692">
                  <c:v>8.1026569809842242E-3</c:v>
                </c:pt>
                <c:pt idx="693">
                  <c:v>8.1026569809842242E-3</c:v>
                </c:pt>
                <c:pt idx="694">
                  <c:v>8.1026569809842242E-3</c:v>
                </c:pt>
                <c:pt idx="695">
                  <c:v>8.1026569809842242E-3</c:v>
                </c:pt>
                <c:pt idx="696">
                  <c:v>8.1026569809842242E-3</c:v>
                </c:pt>
                <c:pt idx="697">
                  <c:v>8.1026569809842242E-3</c:v>
                </c:pt>
                <c:pt idx="698">
                  <c:v>8.1026569809842242E-3</c:v>
                </c:pt>
                <c:pt idx="699">
                  <c:v>8.1026569809842242E-3</c:v>
                </c:pt>
                <c:pt idx="700">
                  <c:v>8.1026569809842242E-3</c:v>
                </c:pt>
                <c:pt idx="701">
                  <c:v>8.1026569809842242E-3</c:v>
                </c:pt>
                <c:pt idx="702">
                  <c:v>8.1026569809842242E-3</c:v>
                </c:pt>
                <c:pt idx="703">
                  <c:v>8.1026569809842242E-3</c:v>
                </c:pt>
                <c:pt idx="704">
                  <c:v>8.1026569809842242E-3</c:v>
                </c:pt>
                <c:pt idx="705">
                  <c:v>8.1026569809842242E-3</c:v>
                </c:pt>
                <c:pt idx="706">
                  <c:v>8.1026569809842242E-3</c:v>
                </c:pt>
                <c:pt idx="707">
                  <c:v>8.1026569809842242E-3</c:v>
                </c:pt>
                <c:pt idx="708">
                  <c:v>8.1026569809842242E-3</c:v>
                </c:pt>
                <c:pt idx="709">
                  <c:v>8.1026569809842242E-3</c:v>
                </c:pt>
                <c:pt idx="710">
                  <c:v>8.1026569809842242E-3</c:v>
                </c:pt>
                <c:pt idx="711">
                  <c:v>8.1026569809842242E-3</c:v>
                </c:pt>
                <c:pt idx="712">
                  <c:v>8.1026569809842242E-3</c:v>
                </c:pt>
                <c:pt idx="713">
                  <c:v>8.1026569809842242E-3</c:v>
                </c:pt>
                <c:pt idx="714">
                  <c:v>8.1026569809842242E-3</c:v>
                </c:pt>
                <c:pt idx="715">
                  <c:v>8.1026569809842242E-3</c:v>
                </c:pt>
                <c:pt idx="716">
                  <c:v>8.1026569809842242E-3</c:v>
                </c:pt>
                <c:pt idx="717">
                  <c:v>8.1026569809842242E-3</c:v>
                </c:pt>
                <c:pt idx="718">
                  <c:v>8.1026569809842242E-3</c:v>
                </c:pt>
                <c:pt idx="719">
                  <c:v>8.1026569809842242E-3</c:v>
                </c:pt>
                <c:pt idx="720">
                  <c:v>8.1026569809842242E-3</c:v>
                </c:pt>
                <c:pt idx="721">
                  <c:v>8.1026569809842242E-3</c:v>
                </c:pt>
                <c:pt idx="722">
                  <c:v>8.1026569809842242E-3</c:v>
                </c:pt>
                <c:pt idx="723">
                  <c:v>8.1026569809842242E-3</c:v>
                </c:pt>
                <c:pt idx="724">
                  <c:v>8.1026569809842242E-3</c:v>
                </c:pt>
                <c:pt idx="725">
                  <c:v>8.1026569809842242E-3</c:v>
                </c:pt>
                <c:pt idx="726">
                  <c:v>8.1026569809842242E-3</c:v>
                </c:pt>
                <c:pt idx="727">
                  <c:v>8.1026569809842242E-3</c:v>
                </c:pt>
                <c:pt idx="728">
                  <c:v>8.1026569809842242E-3</c:v>
                </c:pt>
                <c:pt idx="729">
                  <c:v>8.1026569809842242E-3</c:v>
                </c:pt>
                <c:pt idx="730">
                  <c:v>8.1026569809842242E-3</c:v>
                </c:pt>
                <c:pt idx="731">
                  <c:v>8.1026569809842242E-3</c:v>
                </c:pt>
                <c:pt idx="732">
                  <c:v>8.1026569809842242E-3</c:v>
                </c:pt>
                <c:pt idx="733">
                  <c:v>8.1026569809842242E-3</c:v>
                </c:pt>
                <c:pt idx="734">
                  <c:v>8.1026569809842242E-3</c:v>
                </c:pt>
                <c:pt idx="735">
                  <c:v>8.1026569809842242E-3</c:v>
                </c:pt>
                <c:pt idx="736">
                  <c:v>8.1026569809842242E-3</c:v>
                </c:pt>
                <c:pt idx="737">
                  <c:v>8.1026569809842242E-3</c:v>
                </c:pt>
                <c:pt idx="738">
                  <c:v>8.1026569809842242E-3</c:v>
                </c:pt>
                <c:pt idx="739">
                  <c:v>8.1026569809842242E-3</c:v>
                </c:pt>
                <c:pt idx="740">
                  <c:v>8.1026569809842242E-3</c:v>
                </c:pt>
                <c:pt idx="741">
                  <c:v>8.1026569809842242E-3</c:v>
                </c:pt>
                <c:pt idx="742">
                  <c:v>8.1026569809842242E-3</c:v>
                </c:pt>
                <c:pt idx="743">
                  <c:v>8.1026569809842242E-3</c:v>
                </c:pt>
                <c:pt idx="744">
                  <c:v>8.1026569809842242E-3</c:v>
                </c:pt>
                <c:pt idx="745">
                  <c:v>8.1026569809842242E-3</c:v>
                </c:pt>
                <c:pt idx="746">
                  <c:v>8.1026569809842242E-3</c:v>
                </c:pt>
                <c:pt idx="747">
                  <c:v>8.1026569809842242E-3</c:v>
                </c:pt>
                <c:pt idx="748">
                  <c:v>8.1026569809842242E-3</c:v>
                </c:pt>
                <c:pt idx="749">
                  <c:v>8.1026569809842242E-3</c:v>
                </c:pt>
                <c:pt idx="750">
                  <c:v>8.1026569809842242E-3</c:v>
                </c:pt>
                <c:pt idx="751">
                  <c:v>8.1026569809842242E-3</c:v>
                </c:pt>
                <c:pt idx="752">
                  <c:v>8.1026569809842242E-3</c:v>
                </c:pt>
                <c:pt idx="753">
                  <c:v>8.1026569809842242E-3</c:v>
                </c:pt>
                <c:pt idx="754">
                  <c:v>8.1026569809842242E-3</c:v>
                </c:pt>
                <c:pt idx="755">
                  <c:v>8.1026569809842242E-3</c:v>
                </c:pt>
                <c:pt idx="756">
                  <c:v>8.1026569809842242E-3</c:v>
                </c:pt>
                <c:pt idx="757">
                  <c:v>8.1026569809842242E-3</c:v>
                </c:pt>
                <c:pt idx="758">
                  <c:v>8.1026569809842242E-3</c:v>
                </c:pt>
                <c:pt idx="759">
                  <c:v>8.1026569809842242E-3</c:v>
                </c:pt>
                <c:pt idx="760">
                  <c:v>8.1026569809842242E-3</c:v>
                </c:pt>
                <c:pt idx="761">
                  <c:v>8.1026569809842242E-3</c:v>
                </c:pt>
                <c:pt idx="762">
                  <c:v>8.1026569809842242E-3</c:v>
                </c:pt>
                <c:pt idx="763">
                  <c:v>8.1026569809842242E-3</c:v>
                </c:pt>
                <c:pt idx="764">
                  <c:v>8.1026569809842242E-3</c:v>
                </c:pt>
                <c:pt idx="765">
                  <c:v>8.1026569809842242E-3</c:v>
                </c:pt>
                <c:pt idx="766">
                  <c:v>8.1026569809842242E-3</c:v>
                </c:pt>
                <c:pt idx="767">
                  <c:v>8.1026569809842242E-3</c:v>
                </c:pt>
                <c:pt idx="768">
                  <c:v>8.1026569809842242E-3</c:v>
                </c:pt>
                <c:pt idx="769">
                  <c:v>8.1026569809842242E-3</c:v>
                </c:pt>
                <c:pt idx="770">
                  <c:v>8.1026569809842242E-3</c:v>
                </c:pt>
                <c:pt idx="771">
                  <c:v>8.1026569809842242E-3</c:v>
                </c:pt>
                <c:pt idx="772">
                  <c:v>8.1026569809842242E-3</c:v>
                </c:pt>
                <c:pt idx="773">
                  <c:v>8.1026569809842242E-3</c:v>
                </c:pt>
                <c:pt idx="774">
                  <c:v>8.1026569809842242E-3</c:v>
                </c:pt>
                <c:pt idx="775">
                  <c:v>8.1026569809842242E-3</c:v>
                </c:pt>
                <c:pt idx="776">
                  <c:v>8.1026569809842242E-3</c:v>
                </c:pt>
                <c:pt idx="777">
                  <c:v>8.1026569809842242E-3</c:v>
                </c:pt>
                <c:pt idx="778">
                  <c:v>8.1026569809842242E-3</c:v>
                </c:pt>
                <c:pt idx="779">
                  <c:v>8.1026569809842242E-3</c:v>
                </c:pt>
                <c:pt idx="780">
                  <c:v>8.1026569809842242E-3</c:v>
                </c:pt>
                <c:pt idx="781">
                  <c:v>8.1026569809842242E-3</c:v>
                </c:pt>
                <c:pt idx="782">
                  <c:v>8.1026569809842242E-3</c:v>
                </c:pt>
                <c:pt idx="783">
                  <c:v>8.1026569809842242E-3</c:v>
                </c:pt>
                <c:pt idx="784">
                  <c:v>8.1026569809842242E-3</c:v>
                </c:pt>
                <c:pt idx="785">
                  <c:v>8.1026569809842242E-3</c:v>
                </c:pt>
                <c:pt idx="786">
                  <c:v>8.1026569809842242E-3</c:v>
                </c:pt>
                <c:pt idx="787">
                  <c:v>8.1026569809842242E-3</c:v>
                </c:pt>
                <c:pt idx="788">
                  <c:v>8.1026569809842242E-3</c:v>
                </c:pt>
                <c:pt idx="789">
                  <c:v>8.1026569809842242E-3</c:v>
                </c:pt>
                <c:pt idx="790">
                  <c:v>8.1026569809842242E-3</c:v>
                </c:pt>
                <c:pt idx="791">
                  <c:v>8.1026569809842242E-3</c:v>
                </c:pt>
                <c:pt idx="792">
                  <c:v>8.1026569809842242E-3</c:v>
                </c:pt>
                <c:pt idx="793">
                  <c:v>8.1026569809842242E-3</c:v>
                </c:pt>
                <c:pt idx="794">
                  <c:v>8.1026569809842242E-3</c:v>
                </c:pt>
                <c:pt idx="795">
                  <c:v>8.1026569809842242E-3</c:v>
                </c:pt>
                <c:pt idx="796">
                  <c:v>8.1026569809842242E-3</c:v>
                </c:pt>
                <c:pt idx="797">
                  <c:v>8.1026569809842242E-3</c:v>
                </c:pt>
                <c:pt idx="798">
                  <c:v>8.1026569809842242E-3</c:v>
                </c:pt>
                <c:pt idx="799">
                  <c:v>8.1026569809842242E-3</c:v>
                </c:pt>
                <c:pt idx="800">
                  <c:v>8.1026569809842242E-3</c:v>
                </c:pt>
                <c:pt idx="801">
                  <c:v>8.1026569809842242E-3</c:v>
                </c:pt>
                <c:pt idx="802">
                  <c:v>8.1026569809842242E-3</c:v>
                </c:pt>
                <c:pt idx="803">
                  <c:v>8.1026569809842242E-3</c:v>
                </c:pt>
                <c:pt idx="804">
                  <c:v>8.1026569809842242E-3</c:v>
                </c:pt>
                <c:pt idx="805">
                  <c:v>8.1026569809842242E-3</c:v>
                </c:pt>
                <c:pt idx="806">
                  <c:v>8.1026569809842242E-3</c:v>
                </c:pt>
                <c:pt idx="807">
                  <c:v>8.1026569809842242E-3</c:v>
                </c:pt>
                <c:pt idx="808">
                  <c:v>8.1026569809842242E-3</c:v>
                </c:pt>
                <c:pt idx="809">
                  <c:v>8.1026569809842242E-3</c:v>
                </c:pt>
                <c:pt idx="810">
                  <c:v>8.1026569809842242E-3</c:v>
                </c:pt>
                <c:pt idx="811">
                  <c:v>8.1026569809842242E-3</c:v>
                </c:pt>
                <c:pt idx="812">
                  <c:v>8.1026569809842242E-3</c:v>
                </c:pt>
                <c:pt idx="813">
                  <c:v>8.1026569809842242E-3</c:v>
                </c:pt>
                <c:pt idx="814">
                  <c:v>8.1026569809842242E-3</c:v>
                </c:pt>
                <c:pt idx="815">
                  <c:v>8.1026569809842242E-3</c:v>
                </c:pt>
                <c:pt idx="816">
                  <c:v>8.1026569809842242E-3</c:v>
                </c:pt>
                <c:pt idx="817">
                  <c:v>8.1026569809842242E-3</c:v>
                </c:pt>
                <c:pt idx="818">
                  <c:v>8.1026569809842242E-3</c:v>
                </c:pt>
                <c:pt idx="819">
                  <c:v>8.1026569809842242E-3</c:v>
                </c:pt>
                <c:pt idx="820">
                  <c:v>8.1026569809842242E-3</c:v>
                </c:pt>
                <c:pt idx="821">
                  <c:v>8.1026569809842242E-3</c:v>
                </c:pt>
                <c:pt idx="822">
                  <c:v>8.1026569809842242E-3</c:v>
                </c:pt>
                <c:pt idx="823">
                  <c:v>8.1026569809842242E-3</c:v>
                </c:pt>
                <c:pt idx="824">
                  <c:v>8.1026569809842242E-3</c:v>
                </c:pt>
                <c:pt idx="825">
                  <c:v>8.1026569809842242E-3</c:v>
                </c:pt>
                <c:pt idx="826">
                  <c:v>8.1026569809842242E-3</c:v>
                </c:pt>
                <c:pt idx="827">
                  <c:v>8.1026569809842242E-3</c:v>
                </c:pt>
                <c:pt idx="828">
                  <c:v>8.1026569809842242E-3</c:v>
                </c:pt>
                <c:pt idx="829">
                  <c:v>8.1026569809842242E-3</c:v>
                </c:pt>
                <c:pt idx="830">
                  <c:v>8.1026569809842242E-3</c:v>
                </c:pt>
                <c:pt idx="831">
                  <c:v>8.1026569809842242E-3</c:v>
                </c:pt>
                <c:pt idx="832">
                  <c:v>8.1026569809842242E-3</c:v>
                </c:pt>
                <c:pt idx="833">
                  <c:v>8.1026569809842242E-3</c:v>
                </c:pt>
                <c:pt idx="834">
                  <c:v>8.1026569809842242E-3</c:v>
                </c:pt>
                <c:pt idx="835">
                  <c:v>8.1026569809842242E-3</c:v>
                </c:pt>
                <c:pt idx="836">
                  <c:v>8.1026569809842242E-3</c:v>
                </c:pt>
                <c:pt idx="837">
                  <c:v>8.1026569809842242E-3</c:v>
                </c:pt>
                <c:pt idx="838">
                  <c:v>8.1026569809842242E-3</c:v>
                </c:pt>
                <c:pt idx="839">
                  <c:v>8.1026569809842242E-3</c:v>
                </c:pt>
                <c:pt idx="840">
                  <c:v>8.1026569809842242E-3</c:v>
                </c:pt>
                <c:pt idx="841">
                  <c:v>8.1026569809842242E-3</c:v>
                </c:pt>
                <c:pt idx="842">
                  <c:v>8.1026569809842242E-3</c:v>
                </c:pt>
                <c:pt idx="843">
                  <c:v>8.1026569809842242E-3</c:v>
                </c:pt>
                <c:pt idx="844">
                  <c:v>8.1026569809842242E-3</c:v>
                </c:pt>
                <c:pt idx="845">
                  <c:v>8.1026569809842242E-3</c:v>
                </c:pt>
                <c:pt idx="846">
                  <c:v>8.1026569809842242E-3</c:v>
                </c:pt>
                <c:pt idx="847">
                  <c:v>8.1026569809842242E-3</c:v>
                </c:pt>
                <c:pt idx="848">
                  <c:v>8.1026569809842242E-3</c:v>
                </c:pt>
                <c:pt idx="849">
                  <c:v>8.1026569809842242E-3</c:v>
                </c:pt>
                <c:pt idx="850">
                  <c:v>8.1026569809842242E-3</c:v>
                </c:pt>
                <c:pt idx="851">
                  <c:v>8.1026569809842242E-3</c:v>
                </c:pt>
                <c:pt idx="852">
                  <c:v>8.1026569809842242E-3</c:v>
                </c:pt>
                <c:pt idx="853">
                  <c:v>8.1026569809842242E-3</c:v>
                </c:pt>
                <c:pt idx="854">
                  <c:v>8.1026569809842242E-3</c:v>
                </c:pt>
                <c:pt idx="855">
                  <c:v>8.1026569809842242E-3</c:v>
                </c:pt>
                <c:pt idx="856">
                  <c:v>8.1026569809842242E-3</c:v>
                </c:pt>
                <c:pt idx="857">
                  <c:v>8.1026569809842242E-3</c:v>
                </c:pt>
                <c:pt idx="858">
                  <c:v>8.1026569809842242E-3</c:v>
                </c:pt>
                <c:pt idx="859">
                  <c:v>8.1026569809842242E-3</c:v>
                </c:pt>
                <c:pt idx="860">
                  <c:v>8.1026569809842242E-3</c:v>
                </c:pt>
                <c:pt idx="861">
                  <c:v>8.1026569809842242E-3</c:v>
                </c:pt>
                <c:pt idx="862">
                  <c:v>8.1026569809842242E-3</c:v>
                </c:pt>
                <c:pt idx="863">
                  <c:v>8.1026569809842242E-3</c:v>
                </c:pt>
                <c:pt idx="864">
                  <c:v>8.1026569809842242E-3</c:v>
                </c:pt>
                <c:pt idx="865">
                  <c:v>8.1026569809842242E-3</c:v>
                </c:pt>
                <c:pt idx="866">
                  <c:v>8.1026569809842242E-3</c:v>
                </c:pt>
                <c:pt idx="867">
                  <c:v>8.1026569809842242E-3</c:v>
                </c:pt>
                <c:pt idx="868">
                  <c:v>8.1026569809842242E-3</c:v>
                </c:pt>
                <c:pt idx="869">
                  <c:v>8.1026569809842242E-3</c:v>
                </c:pt>
                <c:pt idx="870">
                  <c:v>8.1026569809842242E-3</c:v>
                </c:pt>
                <c:pt idx="871">
                  <c:v>8.1026569809842242E-3</c:v>
                </c:pt>
                <c:pt idx="872">
                  <c:v>8.1026569809842242E-3</c:v>
                </c:pt>
                <c:pt idx="873">
                  <c:v>8.1026569809842242E-3</c:v>
                </c:pt>
                <c:pt idx="874">
                  <c:v>8.1026569809842242E-3</c:v>
                </c:pt>
                <c:pt idx="875">
                  <c:v>8.1026569809842242E-3</c:v>
                </c:pt>
                <c:pt idx="876">
                  <c:v>8.1026569809842242E-3</c:v>
                </c:pt>
                <c:pt idx="877">
                  <c:v>8.1026569809842242E-3</c:v>
                </c:pt>
                <c:pt idx="878">
                  <c:v>8.1026569809842242E-3</c:v>
                </c:pt>
                <c:pt idx="879">
                  <c:v>8.1026569809842242E-3</c:v>
                </c:pt>
                <c:pt idx="880">
                  <c:v>8.1026569809842242E-3</c:v>
                </c:pt>
                <c:pt idx="881">
                  <c:v>8.1026569809842242E-3</c:v>
                </c:pt>
                <c:pt idx="882">
                  <c:v>8.1026569809842242E-3</c:v>
                </c:pt>
                <c:pt idx="883">
                  <c:v>8.1026569809842242E-3</c:v>
                </c:pt>
                <c:pt idx="884">
                  <c:v>8.1026569809842242E-3</c:v>
                </c:pt>
                <c:pt idx="885">
                  <c:v>8.1026569809842242E-3</c:v>
                </c:pt>
                <c:pt idx="886">
                  <c:v>8.1026569809842242E-3</c:v>
                </c:pt>
                <c:pt idx="887">
                  <c:v>8.1026569809842242E-3</c:v>
                </c:pt>
                <c:pt idx="888">
                  <c:v>8.1026569809842242E-3</c:v>
                </c:pt>
                <c:pt idx="889">
                  <c:v>8.1026569809842242E-3</c:v>
                </c:pt>
                <c:pt idx="890">
                  <c:v>8.1026569809842242E-3</c:v>
                </c:pt>
                <c:pt idx="891">
                  <c:v>8.1026569809842242E-3</c:v>
                </c:pt>
                <c:pt idx="892">
                  <c:v>8.1026569809842242E-3</c:v>
                </c:pt>
                <c:pt idx="893">
                  <c:v>8.1026569809842242E-3</c:v>
                </c:pt>
                <c:pt idx="894">
                  <c:v>8.1026569809842242E-3</c:v>
                </c:pt>
                <c:pt idx="895">
                  <c:v>8.1026569809842242E-3</c:v>
                </c:pt>
                <c:pt idx="896">
                  <c:v>8.1026569809842242E-3</c:v>
                </c:pt>
                <c:pt idx="897">
                  <c:v>8.1026569809842242E-3</c:v>
                </c:pt>
                <c:pt idx="898">
                  <c:v>8.1026569809842242E-3</c:v>
                </c:pt>
                <c:pt idx="899">
                  <c:v>8.1026569809842242E-3</c:v>
                </c:pt>
                <c:pt idx="900">
                  <c:v>8.1026569809842242E-3</c:v>
                </c:pt>
                <c:pt idx="901">
                  <c:v>8.1026569809842242E-3</c:v>
                </c:pt>
                <c:pt idx="902">
                  <c:v>8.1026569809842242E-3</c:v>
                </c:pt>
                <c:pt idx="903">
                  <c:v>8.1026569809842242E-3</c:v>
                </c:pt>
                <c:pt idx="904">
                  <c:v>8.1026569809842242E-3</c:v>
                </c:pt>
                <c:pt idx="905">
                  <c:v>8.1026569809842242E-3</c:v>
                </c:pt>
                <c:pt idx="906">
                  <c:v>8.1026569809842242E-3</c:v>
                </c:pt>
                <c:pt idx="907">
                  <c:v>8.1026569809842242E-3</c:v>
                </c:pt>
                <c:pt idx="908">
                  <c:v>8.1026569809842242E-3</c:v>
                </c:pt>
                <c:pt idx="909">
                  <c:v>8.1026569809842242E-3</c:v>
                </c:pt>
                <c:pt idx="910">
                  <c:v>8.1026569809842242E-3</c:v>
                </c:pt>
                <c:pt idx="911">
                  <c:v>8.1026569809842242E-3</c:v>
                </c:pt>
                <c:pt idx="912">
                  <c:v>8.1026569809842242E-3</c:v>
                </c:pt>
                <c:pt idx="913">
                  <c:v>8.1026569809842242E-3</c:v>
                </c:pt>
                <c:pt idx="914">
                  <c:v>8.1026569809842242E-3</c:v>
                </c:pt>
                <c:pt idx="915">
                  <c:v>8.1026569809842242E-3</c:v>
                </c:pt>
                <c:pt idx="916">
                  <c:v>8.1026569809842242E-3</c:v>
                </c:pt>
                <c:pt idx="917">
                  <c:v>8.1026569809842242E-3</c:v>
                </c:pt>
                <c:pt idx="918">
                  <c:v>8.1026569809842242E-3</c:v>
                </c:pt>
                <c:pt idx="919">
                  <c:v>8.1026569809842242E-3</c:v>
                </c:pt>
                <c:pt idx="920">
                  <c:v>8.1026569809842242E-3</c:v>
                </c:pt>
                <c:pt idx="921">
                  <c:v>8.1026569809842242E-3</c:v>
                </c:pt>
                <c:pt idx="922">
                  <c:v>8.1026569809842242E-3</c:v>
                </c:pt>
                <c:pt idx="923">
                  <c:v>8.1026569809842242E-3</c:v>
                </c:pt>
                <c:pt idx="924">
                  <c:v>8.1026569809842242E-3</c:v>
                </c:pt>
                <c:pt idx="925">
                  <c:v>8.1026569809842242E-3</c:v>
                </c:pt>
                <c:pt idx="926">
                  <c:v>8.1026569809842242E-3</c:v>
                </c:pt>
                <c:pt idx="927">
                  <c:v>8.1026569809842242E-3</c:v>
                </c:pt>
                <c:pt idx="928">
                  <c:v>8.1026569809842242E-3</c:v>
                </c:pt>
                <c:pt idx="929">
                  <c:v>8.1026569809842242E-3</c:v>
                </c:pt>
                <c:pt idx="930">
                  <c:v>8.1026569809842242E-3</c:v>
                </c:pt>
                <c:pt idx="931">
                  <c:v>8.1026569809842242E-3</c:v>
                </c:pt>
                <c:pt idx="932">
                  <c:v>8.1026569809842242E-3</c:v>
                </c:pt>
                <c:pt idx="933">
                  <c:v>8.1026569809842242E-3</c:v>
                </c:pt>
                <c:pt idx="934">
                  <c:v>8.1026569809842242E-3</c:v>
                </c:pt>
                <c:pt idx="935">
                  <c:v>8.1026569809842242E-3</c:v>
                </c:pt>
                <c:pt idx="936">
                  <c:v>8.1026569809842242E-3</c:v>
                </c:pt>
                <c:pt idx="937">
                  <c:v>8.1026569809842242E-3</c:v>
                </c:pt>
                <c:pt idx="938">
                  <c:v>8.1026569809842242E-3</c:v>
                </c:pt>
                <c:pt idx="939">
                  <c:v>8.1026569809842242E-3</c:v>
                </c:pt>
                <c:pt idx="940">
                  <c:v>8.1026569809842242E-3</c:v>
                </c:pt>
                <c:pt idx="941">
                  <c:v>8.1026569809842242E-3</c:v>
                </c:pt>
                <c:pt idx="942">
                  <c:v>8.1026569809842242E-3</c:v>
                </c:pt>
                <c:pt idx="943">
                  <c:v>8.1026569809842242E-3</c:v>
                </c:pt>
                <c:pt idx="944">
                  <c:v>8.1026569809842242E-3</c:v>
                </c:pt>
                <c:pt idx="945">
                  <c:v>8.1026569809842242E-3</c:v>
                </c:pt>
                <c:pt idx="946">
                  <c:v>8.1026569809842242E-3</c:v>
                </c:pt>
                <c:pt idx="947">
                  <c:v>8.1026569809842242E-3</c:v>
                </c:pt>
                <c:pt idx="948">
                  <c:v>8.1026569809842242E-3</c:v>
                </c:pt>
                <c:pt idx="949">
                  <c:v>8.1026569809842242E-3</c:v>
                </c:pt>
                <c:pt idx="950">
                  <c:v>8.1026569809842242E-3</c:v>
                </c:pt>
                <c:pt idx="951">
                  <c:v>8.1026569809842242E-3</c:v>
                </c:pt>
                <c:pt idx="952">
                  <c:v>8.1026569809842242E-3</c:v>
                </c:pt>
                <c:pt idx="953">
                  <c:v>8.1026569809842242E-3</c:v>
                </c:pt>
                <c:pt idx="954">
                  <c:v>8.1026569809842242E-3</c:v>
                </c:pt>
                <c:pt idx="955">
                  <c:v>8.1026569809842242E-3</c:v>
                </c:pt>
                <c:pt idx="956">
                  <c:v>8.1026569809842242E-3</c:v>
                </c:pt>
                <c:pt idx="957">
                  <c:v>8.1026569809842242E-3</c:v>
                </c:pt>
                <c:pt idx="958">
                  <c:v>8.1026569809842242E-3</c:v>
                </c:pt>
                <c:pt idx="959">
                  <c:v>8.1026569809842242E-3</c:v>
                </c:pt>
                <c:pt idx="960">
                  <c:v>8.1026569809842242E-3</c:v>
                </c:pt>
                <c:pt idx="961">
                  <c:v>8.1026569809842242E-3</c:v>
                </c:pt>
                <c:pt idx="962">
                  <c:v>8.1026569809842242E-3</c:v>
                </c:pt>
                <c:pt idx="963">
                  <c:v>8.1026569809842242E-3</c:v>
                </c:pt>
                <c:pt idx="964">
                  <c:v>8.1026569809842242E-3</c:v>
                </c:pt>
                <c:pt idx="965">
                  <c:v>8.1026569809842242E-3</c:v>
                </c:pt>
                <c:pt idx="966">
                  <c:v>8.1026569809842242E-3</c:v>
                </c:pt>
                <c:pt idx="967">
                  <c:v>8.1026569809842242E-3</c:v>
                </c:pt>
                <c:pt idx="968">
                  <c:v>8.1026569809842242E-3</c:v>
                </c:pt>
                <c:pt idx="969">
                  <c:v>8.1026569809842242E-3</c:v>
                </c:pt>
                <c:pt idx="970">
                  <c:v>8.1026569809842242E-3</c:v>
                </c:pt>
                <c:pt idx="971">
                  <c:v>8.1026569809842242E-3</c:v>
                </c:pt>
                <c:pt idx="972">
                  <c:v>8.1026569809842242E-3</c:v>
                </c:pt>
                <c:pt idx="973">
                  <c:v>8.1026569809842242E-3</c:v>
                </c:pt>
                <c:pt idx="974">
                  <c:v>8.1026569809842242E-3</c:v>
                </c:pt>
                <c:pt idx="975">
                  <c:v>8.1026569809842242E-3</c:v>
                </c:pt>
                <c:pt idx="976">
                  <c:v>8.1026569809842242E-3</c:v>
                </c:pt>
                <c:pt idx="977">
                  <c:v>8.1026569809842242E-3</c:v>
                </c:pt>
                <c:pt idx="978">
                  <c:v>8.1026569809842242E-3</c:v>
                </c:pt>
                <c:pt idx="979">
                  <c:v>8.1026569809842242E-3</c:v>
                </c:pt>
                <c:pt idx="980">
                  <c:v>8.1026569809842242E-3</c:v>
                </c:pt>
                <c:pt idx="981">
                  <c:v>8.1026569809842242E-3</c:v>
                </c:pt>
                <c:pt idx="982">
                  <c:v>8.1026569809842242E-3</c:v>
                </c:pt>
                <c:pt idx="983">
                  <c:v>8.1026569809842242E-3</c:v>
                </c:pt>
                <c:pt idx="984">
                  <c:v>8.1026569809842242E-3</c:v>
                </c:pt>
                <c:pt idx="985">
                  <c:v>8.1026569809842242E-3</c:v>
                </c:pt>
                <c:pt idx="986">
                  <c:v>8.1026569809842242E-3</c:v>
                </c:pt>
                <c:pt idx="987">
                  <c:v>8.1026569809842242E-3</c:v>
                </c:pt>
                <c:pt idx="988">
                  <c:v>8.1026569809842242E-3</c:v>
                </c:pt>
                <c:pt idx="989">
                  <c:v>8.1026569809842242E-3</c:v>
                </c:pt>
                <c:pt idx="990">
                  <c:v>8.1026569809842242E-3</c:v>
                </c:pt>
                <c:pt idx="991">
                  <c:v>8.1026569809842242E-3</c:v>
                </c:pt>
                <c:pt idx="992">
                  <c:v>8.1026569809842242E-3</c:v>
                </c:pt>
                <c:pt idx="993">
                  <c:v>8.1026569809842242E-3</c:v>
                </c:pt>
                <c:pt idx="994">
                  <c:v>8.1026569809842242E-3</c:v>
                </c:pt>
                <c:pt idx="995">
                  <c:v>8.1026569809842242E-3</c:v>
                </c:pt>
                <c:pt idx="996">
                  <c:v>8.1026569809842242E-3</c:v>
                </c:pt>
                <c:pt idx="997">
                  <c:v>8.1026569809842242E-3</c:v>
                </c:pt>
                <c:pt idx="998">
                  <c:v>8.1026569809842242E-3</c:v>
                </c:pt>
                <c:pt idx="999">
                  <c:v>8.1026569809842242E-3</c:v>
                </c:pt>
              </c:numCache>
            </c:numRef>
          </c:yVal>
          <c:smooth val="1"/>
          <c:extLst>
            <c:ext xmlns:c16="http://schemas.microsoft.com/office/drawing/2014/chart" uri="{C3380CC4-5D6E-409C-BE32-E72D297353CC}">
              <c16:uniqueId val="{0000000A-457C-47AA-9BBE-442C6D659777}"/>
            </c:ext>
          </c:extLst>
        </c:ser>
        <c:ser>
          <c:idx val="11"/>
          <c:order val="11"/>
          <c:spPr>
            <a:ln w="19050" cap="rnd">
              <a:solidFill>
                <a:schemeClr val="accent6">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Sheet1!$M$1:$M$1000</c:f>
              <c:numCache>
                <c:formatCode>General</c:formatCode>
                <c:ptCount val="1000"/>
                <c:pt idx="0">
                  <c:v>1.2965305748134799</c:v>
                </c:pt>
                <c:pt idx="1">
                  <c:v>1.2965305748134799</c:v>
                </c:pt>
                <c:pt idx="2">
                  <c:v>1.2965305748134799</c:v>
                </c:pt>
                <c:pt idx="3">
                  <c:v>1.2965305748134799</c:v>
                </c:pt>
                <c:pt idx="4">
                  <c:v>1.2965305748134799</c:v>
                </c:pt>
                <c:pt idx="5">
                  <c:v>1.2965305748134799</c:v>
                </c:pt>
                <c:pt idx="6">
                  <c:v>1.2965305748134799</c:v>
                </c:pt>
                <c:pt idx="7">
                  <c:v>1.2965305748134799</c:v>
                </c:pt>
                <c:pt idx="8">
                  <c:v>1.2965305748134799</c:v>
                </c:pt>
                <c:pt idx="9">
                  <c:v>1.2965305748134799</c:v>
                </c:pt>
                <c:pt idx="10">
                  <c:v>1.2965305748134799</c:v>
                </c:pt>
                <c:pt idx="11">
                  <c:v>1.2965305748134799</c:v>
                </c:pt>
                <c:pt idx="12">
                  <c:v>1.2965305748134799</c:v>
                </c:pt>
                <c:pt idx="13">
                  <c:v>1.2965305748134799</c:v>
                </c:pt>
                <c:pt idx="14">
                  <c:v>1.2965305748134799</c:v>
                </c:pt>
                <c:pt idx="15">
                  <c:v>1.2965305748134799</c:v>
                </c:pt>
                <c:pt idx="16">
                  <c:v>1.2965305748134799</c:v>
                </c:pt>
                <c:pt idx="17">
                  <c:v>1.2965305748134799</c:v>
                </c:pt>
                <c:pt idx="18">
                  <c:v>1.2965305748134799</c:v>
                </c:pt>
                <c:pt idx="19">
                  <c:v>1.2965305748134799</c:v>
                </c:pt>
                <c:pt idx="20">
                  <c:v>1.2965305748134799</c:v>
                </c:pt>
                <c:pt idx="21">
                  <c:v>1.2965305748134799</c:v>
                </c:pt>
                <c:pt idx="22">
                  <c:v>1.2965305748134799</c:v>
                </c:pt>
                <c:pt idx="23">
                  <c:v>1.2965305748134799</c:v>
                </c:pt>
                <c:pt idx="24">
                  <c:v>1.2965305748134799</c:v>
                </c:pt>
                <c:pt idx="25">
                  <c:v>1.2965305748134799</c:v>
                </c:pt>
                <c:pt idx="26">
                  <c:v>1.2965305748134799</c:v>
                </c:pt>
                <c:pt idx="27">
                  <c:v>1.2965305748134799</c:v>
                </c:pt>
                <c:pt idx="28">
                  <c:v>1.2965305748134799</c:v>
                </c:pt>
                <c:pt idx="29">
                  <c:v>1.2965305748134799</c:v>
                </c:pt>
                <c:pt idx="30">
                  <c:v>1.2965305748134799</c:v>
                </c:pt>
                <c:pt idx="31">
                  <c:v>1.2965305748134799</c:v>
                </c:pt>
                <c:pt idx="32">
                  <c:v>1.2965305748134799</c:v>
                </c:pt>
                <c:pt idx="33">
                  <c:v>1.2965305748134799</c:v>
                </c:pt>
                <c:pt idx="34">
                  <c:v>1.2965305748134799</c:v>
                </c:pt>
                <c:pt idx="35">
                  <c:v>1.2965305748134799</c:v>
                </c:pt>
                <c:pt idx="36">
                  <c:v>1.2965305748134799</c:v>
                </c:pt>
                <c:pt idx="37">
                  <c:v>1.2965305748134799</c:v>
                </c:pt>
                <c:pt idx="38">
                  <c:v>1.2965305748134799</c:v>
                </c:pt>
                <c:pt idx="39">
                  <c:v>1.2965305748134799</c:v>
                </c:pt>
                <c:pt idx="40">
                  <c:v>1.2965305748134799</c:v>
                </c:pt>
                <c:pt idx="41">
                  <c:v>1.2965305748134799</c:v>
                </c:pt>
                <c:pt idx="42">
                  <c:v>1.2965305748134799</c:v>
                </c:pt>
                <c:pt idx="43">
                  <c:v>1.2965305748134799</c:v>
                </c:pt>
                <c:pt idx="44">
                  <c:v>1.2965305748134799</c:v>
                </c:pt>
                <c:pt idx="45">
                  <c:v>1.2965305748134799</c:v>
                </c:pt>
                <c:pt idx="46">
                  <c:v>1.2965305748134799</c:v>
                </c:pt>
                <c:pt idx="47">
                  <c:v>1.2965305748134799</c:v>
                </c:pt>
                <c:pt idx="48">
                  <c:v>1.2965305748134799</c:v>
                </c:pt>
                <c:pt idx="49">
                  <c:v>1.2965305748134799</c:v>
                </c:pt>
                <c:pt idx="50">
                  <c:v>1.2965305748134799</c:v>
                </c:pt>
                <c:pt idx="51">
                  <c:v>1.2965305748134799</c:v>
                </c:pt>
                <c:pt idx="52">
                  <c:v>1.2965305748134799</c:v>
                </c:pt>
                <c:pt idx="53">
                  <c:v>1.2965305748134799</c:v>
                </c:pt>
                <c:pt idx="54">
                  <c:v>1.2965305748134799</c:v>
                </c:pt>
                <c:pt idx="55">
                  <c:v>1.2965305748134799</c:v>
                </c:pt>
                <c:pt idx="56">
                  <c:v>1.2965305748134799</c:v>
                </c:pt>
                <c:pt idx="57">
                  <c:v>1.2965305748134799</c:v>
                </c:pt>
                <c:pt idx="58">
                  <c:v>1.2965305748134799</c:v>
                </c:pt>
                <c:pt idx="59">
                  <c:v>1.0497946802464651</c:v>
                </c:pt>
                <c:pt idx="60">
                  <c:v>1.0497946802464651</c:v>
                </c:pt>
                <c:pt idx="61">
                  <c:v>1.0497946802464651</c:v>
                </c:pt>
                <c:pt idx="62">
                  <c:v>2.2123817692518588E-2</c:v>
                </c:pt>
                <c:pt idx="63">
                  <c:v>2.2123817692518588E-2</c:v>
                </c:pt>
                <c:pt idx="64">
                  <c:v>2.2123817692518588E-2</c:v>
                </c:pt>
                <c:pt idx="65">
                  <c:v>2.2123817692518588E-2</c:v>
                </c:pt>
                <c:pt idx="66">
                  <c:v>2.2123817692518588E-2</c:v>
                </c:pt>
                <c:pt idx="67">
                  <c:v>2.2123817692518588E-2</c:v>
                </c:pt>
                <c:pt idx="68">
                  <c:v>2.2123817692518588E-2</c:v>
                </c:pt>
                <c:pt idx="69">
                  <c:v>2.2123817692518588E-2</c:v>
                </c:pt>
                <c:pt idx="70">
                  <c:v>2.2123817692518588E-2</c:v>
                </c:pt>
                <c:pt idx="71">
                  <c:v>2.2123817692518588E-2</c:v>
                </c:pt>
                <c:pt idx="72">
                  <c:v>2.2123817692518588E-2</c:v>
                </c:pt>
                <c:pt idx="73">
                  <c:v>7.9463749671164763E-3</c:v>
                </c:pt>
                <c:pt idx="74">
                  <c:v>7.9463749671164763E-3</c:v>
                </c:pt>
                <c:pt idx="75">
                  <c:v>7.9463749671164763E-3</c:v>
                </c:pt>
                <c:pt idx="76">
                  <c:v>7.9463749671164763E-3</c:v>
                </c:pt>
                <c:pt idx="77">
                  <c:v>7.9463749671164763E-3</c:v>
                </c:pt>
                <c:pt idx="78">
                  <c:v>7.9463749671164763E-3</c:v>
                </c:pt>
                <c:pt idx="79">
                  <c:v>7.9463749671164763E-3</c:v>
                </c:pt>
                <c:pt idx="80">
                  <c:v>7.9463749671164763E-3</c:v>
                </c:pt>
                <c:pt idx="81">
                  <c:v>7.9463749671164763E-3</c:v>
                </c:pt>
                <c:pt idx="82">
                  <c:v>7.9463749671164763E-3</c:v>
                </c:pt>
                <c:pt idx="83">
                  <c:v>7.9463749671164763E-3</c:v>
                </c:pt>
                <c:pt idx="84">
                  <c:v>7.9463749671164763E-3</c:v>
                </c:pt>
                <c:pt idx="85">
                  <c:v>7.9463749671164763E-3</c:v>
                </c:pt>
                <c:pt idx="86">
                  <c:v>7.9463749671164763E-3</c:v>
                </c:pt>
                <c:pt idx="87">
                  <c:v>7.9463749671164763E-3</c:v>
                </c:pt>
                <c:pt idx="88">
                  <c:v>7.9463749671164763E-3</c:v>
                </c:pt>
                <c:pt idx="89">
                  <c:v>7.9463749671164763E-3</c:v>
                </c:pt>
                <c:pt idx="90">
                  <c:v>7.9463749671164763E-3</c:v>
                </c:pt>
                <c:pt idx="91">
                  <c:v>7.9463749671164763E-3</c:v>
                </c:pt>
                <c:pt idx="92">
                  <c:v>7.9463749671164763E-3</c:v>
                </c:pt>
                <c:pt idx="93">
                  <c:v>7.9463749671164763E-3</c:v>
                </c:pt>
                <c:pt idx="94">
                  <c:v>7.9463749671164763E-3</c:v>
                </c:pt>
                <c:pt idx="95">
                  <c:v>7.9463749671164763E-3</c:v>
                </c:pt>
                <c:pt idx="96">
                  <c:v>7.9463749671164763E-3</c:v>
                </c:pt>
                <c:pt idx="97">
                  <c:v>7.9463749671164763E-3</c:v>
                </c:pt>
                <c:pt idx="98">
                  <c:v>7.9463749671164763E-3</c:v>
                </c:pt>
                <c:pt idx="99">
                  <c:v>7.9463749671164763E-3</c:v>
                </c:pt>
                <c:pt idx="100">
                  <c:v>7.9463749671164763E-3</c:v>
                </c:pt>
                <c:pt idx="101">
                  <c:v>7.9463749671164763E-3</c:v>
                </c:pt>
                <c:pt idx="102">
                  <c:v>7.9463749671164763E-3</c:v>
                </c:pt>
                <c:pt idx="103">
                  <c:v>7.9463749671164763E-3</c:v>
                </c:pt>
                <c:pt idx="104">
                  <c:v>7.9463749671164763E-3</c:v>
                </c:pt>
                <c:pt idx="105">
                  <c:v>7.9463749671164763E-3</c:v>
                </c:pt>
                <c:pt idx="106">
                  <c:v>7.9463749671164763E-3</c:v>
                </c:pt>
                <c:pt idx="107">
                  <c:v>7.9463749671164763E-3</c:v>
                </c:pt>
                <c:pt idx="108">
                  <c:v>7.9463749671164763E-3</c:v>
                </c:pt>
                <c:pt idx="109">
                  <c:v>7.9463749671164763E-3</c:v>
                </c:pt>
                <c:pt idx="110">
                  <c:v>7.9463749671164763E-3</c:v>
                </c:pt>
                <c:pt idx="111">
                  <c:v>7.9463749671164763E-3</c:v>
                </c:pt>
                <c:pt idx="112">
                  <c:v>7.9463749671164763E-3</c:v>
                </c:pt>
                <c:pt idx="113">
                  <c:v>7.9463749671164763E-3</c:v>
                </c:pt>
                <c:pt idx="114">
                  <c:v>7.9463749671164763E-3</c:v>
                </c:pt>
                <c:pt idx="115">
                  <c:v>7.9463749671164763E-3</c:v>
                </c:pt>
                <c:pt idx="116">
                  <c:v>7.9463749671164763E-3</c:v>
                </c:pt>
                <c:pt idx="117">
                  <c:v>7.9463749671164763E-3</c:v>
                </c:pt>
                <c:pt idx="118">
                  <c:v>7.9463749671164763E-3</c:v>
                </c:pt>
                <c:pt idx="119">
                  <c:v>7.9463749671164763E-3</c:v>
                </c:pt>
                <c:pt idx="120">
                  <c:v>7.9463749671164763E-3</c:v>
                </c:pt>
                <c:pt idx="121">
                  <c:v>7.9463749671164763E-3</c:v>
                </c:pt>
                <c:pt idx="122">
                  <c:v>7.9463749671164763E-3</c:v>
                </c:pt>
                <c:pt idx="123">
                  <c:v>7.9463749671164763E-3</c:v>
                </c:pt>
                <c:pt idx="124">
                  <c:v>7.9463749671164763E-3</c:v>
                </c:pt>
                <c:pt idx="125">
                  <c:v>7.9463749671164763E-3</c:v>
                </c:pt>
                <c:pt idx="126">
                  <c:v>7.9463749671164763E-3</c:v>
                </c:pt>
                <c:pt idx="127">
                  <c:v>7.9463749671164763E-3</c:v>
                </c:pt>
                <c:pt idx="128">
                  <c:v>7.9463749671164763E-3</c:v>
                </c:pt>
                <c:pt idx="129">
                  <c:v>7.9463749671164763E-3</c:v>
                </c:pt>
                <c:pt idx="130">
                  <c:v>7.9463749671164763E-3</c:v>
                </c:pt>
                <c:pt idx="131">
                  <c:v>7.9463749671164763E-3</c:v>
                </c:pt>
                <c:pt idx="132">
                  <c:v>7.9463749671164763E-3</c:v>
                </c:pt>
                <c:pt idx="133">
                  <c:v>7.9463749671164763E-3</c:v>
                </c:pt>
                <c:pt idx="134">
                  <c:v>7.9463749671164763E-3</c:v>
                </c:pt>
                <c:pt idx="135">
                  <c:v>7.9463749671164763E-3</c:v>
                </c:pt>
                <c:pt idx="136">
                  <c:v>7.9463749671164763E-3</c:v>
                </c:pt>
                <c:pt idx="137">
                  <c:v>7.9463749671164763E-3</c:v>
                </c:pt>
                <c:pt idx="138">
                  <c:v>7.9463749671164763E-3</c:v>
                </c:pt>
                <c:pt idx="139">
                  <c:v>7.9463749671164763E-3</c:v>
                </c:pt>
                <c:pt idx="140">
                  <c:v>7.9463749671164763E-3</c:v>
                </c:pt>
                <c:pt idx="141">
                  <c:v>7.9463749671164763E-3</c:v>
                </c:pt>
                <c:pt idx="142">
                  <c:v>7.9463749671164763E-3</c:v>
                </c:pt>
                <c:pt idx="143">
                  <c:v>7.9463749671164763E-3</c:v>
                </c:pt>
                <c:pt idx="144">
                  <c:v>7.9463749671164763E-3</c:v>
                </c:pt>
                <c:pt idx="145">
                  <c:v>7.9463749671164763E-3</c:v>
                </c:pt>
                <c:pt idx="146">
                  <c:v>7.9463749671164763E-3</c:v>
                </c:pt>
                <c:pt idx="147">
                  <c:v>7.9463749671164763E-3</c:v>
                </c:pt>
                <c:pt idx="148">
                  <c:v>7.9463749671164763E-3</c:v>
                </c:pt>
                <c:pt idx="149">
                  <c:v>7.9463749671164763E-3</c:v>
                </c:pt>
                <c:pt idx="150">
                  <c:v>7.9463749671164763E-3</c:v>
                </c:pt>
                <c:pt idx="151">
                  <c:v>7.9463749671164763E-3</c:v>
                </c:pt>
                <c:pt idx="152">
                  <c:v>7.9463749671164763E-3</c:v>
                </c:pt>
                <c:pt idx="153">
                  <c:v>7.9463749671164763E-3</c:v>
                </c:pt>
                <c:pt idx="154">
                  <c:v>7.9463749671164763E-3</c:v>
                </c:pt>
                <c:pt idx="155">
                  <c:v>7.9463749671164763E-3</c:v>
                </c:pt>
                <c:pt idx="156">
                  <c:v>7.9463749671164763E-3</c:v>
                </c:pt>
                <c:pt idx="157">
                  <c:v>7.9463749671164763E-3</c:v>
                </c:pt>
                <c:pt idx="158">
                  <c:v>7.9463749671164763E-3</c:v>
                </c:pt>
                <c:pt idx="159">
                  <c:v>7.9463749671164763E-3</c:v>
                </c:pt>
                <c:pt idx="160">
                  <c:v>7.9463749671164763E-3</c:v>
                </c:pt>
                <c:pt idx="161">
                  <c:v>7.9463749671164763E-3</c:v>
                </c:pt>
                <c:pt idx="162">
                  <c:v>7.9463749671164763E-3</c:v>
                </c:pt>
                <c:pt idx="163">
                  <c:v>7.9463749671164763E-3</c:v>
                </c:pt>
                <c:pt idx="164">
                  <c:v>7.9463749671164763E-3</c:v>
                </c:pt>
                <c:pt idx="165">
                  <c:v>7.9463749671164763E-3</c:v>
                </c:pt>
                <c:pt idx="166">
                  <c:v>7.9463749671164763E-3</c:v>
                </c:pt>
                <c:pt idx="167">
                  <c:v>7.9463749671164763E-3</c:v>
                </c:pt>
                <c:pt idx="168">
                  <c:v>7.9463749671164763E-3</c:v>
                </c:pt>
                <c:pt idx="169">
                  <c:v>7.9463749671164763E-3</c:v>
                </c:pt>
                <c:pt idx="170">
                  <c:v>7.9463749671164763E-3</c:v>
                </c:pt>
                <c:pt idx="171">
                  <c:v>7.9463749671164763E-3</c:v>
                </c:pt>
                <c:pt idx="172">
                  <c:v>7.9463749671164763E-3</c:v>
                </c:pt>
                <c:pt idx="173">
                  <c:v>7.9463749671164763E-3</c:v>
                </c:pt>
                <c:pt idx="174">
                  <c:v>7.9463749671164763E-3</c:v>
                </c:pt>
                <c:pt idx="175">
                  <c:v>7.9463749671164763E-3</c:v>
                </c:pt>
                <c:pt idx="176">
                  <c:v>7.9463749671164763E-3</c:v>
                </c:pt>
                <c:pt idx="177">
                  <c:v>7.9463749671164763E-3</c:v>
                </c:pt>
                <c:pt idx="178">
                  <c:v>7.9463749671164763E-3</c:v>
                </c:pt>
                <c:pt idx="179">
                  <c:v>7.9463749671164763E-3</c:v>
                </c:pt>
                <c:pt idx="180">
                  <c:v>7.9463749671164763E-3</c:v>
                </c:pt>
                <c:pt idx="181">
                  <c:v>7.9463749671164763E-3</c:v>
                </c:pt>
                <c:pt idx="182">
                  <c:v>7.9463749671164763E-3</c:v>
                </c:pt>
                <c:pt idx="183">
                  <c:v>7.9463749671164763E-3</c:v>
                </c:pt>
                <c:pt idx="184">
                  <c:v>7.9463749671164763E-3</c:v>
                </c:pt>
                <c:pt idx="185">
                  <c:v>7.9463749671164763E-3</c:v>
                </c:pt>
                <c:pt idx="186">
                  <c:v>7.9463749671164763E-3</c:v>
                </c:pt>
                <c:pt idx="187">
                  <c:v>7.9463749671164763E-3</c:v>
                </c:pt>
                <c:pt idx="188">
                  <c:v>7.9463749671164763E-3</c:v>
                </c:pt>
                <c:pt idx="189">
                  <c:v>7.9463749671164763E-3</c:v>
                </c:pt>
                <c:pt idx="190">
                  <c:v>7.9463749671164763E-3</c:v>
                </c:pt>
                <c:pt idx="191">
                  <c:v>7.9463749671164763E-3</c:v>
                </c:pt>
                <c:pt idx="192">
                  <c:v>7.9463749671164763E-3</c:v>
                </c:pt>
                <c:pt idx="193">
                  <c:v>7.9463749671164763E-3</c:v>
                </c:pt>
                <c:pt idx="194">
                  <c:v>7.9463749671164763E-3</c:v>
                </c:pt>
                <c:pt idx="195">
                  <c:v>7.9463749671164763E-3</c:v>
                </c:pt>
                <c:pt idx="196">
                  <c:v>7.9463749671164763E-3</c:v>
                </c:pt>
                <c:pt idx="197">
                  <c:v>7.9463749671164763E-3</c:v>
                </c:pt>
                <c:pt idx="198">
                  <c:v>7.9463749671164763E-3</c:v>
                </c:pt>
                <c:pt idx="199">
                  <c:v>7.9463749671164763E-3</c:v>
                </c:pt>
                <c:pt idx="200">
                  <c:v>7.9463749671164763E-3</c:v>
                </c:pt>
                <c:pt idx="201">
                  <c:v>7.9463749671164763E-3</c:v>
                </c:pt>
                <c:pt idx="202">
                  <c:v>7.9463749671164763E-3</c:v>
                </c:pt>
                <c:pt idx="203">
                  <c:v>7.9463749671164763E-3</c:v>
                </c:pt>
                <c:pt idx="204">
                  <c:v>7.9463749671164763E-3</c:v>
                </c:pt>
                <c:pt idx="205">
                  <c:v>7.9463749671164763E-3</c:v>
                </c:pt>
                <c:pt idx="206">
                  <c:v>7.9463749671164763E-3</c:v>
                </c:pt>
                <c:pt idx="207">
                  <c:v>7.9463749671164763E-3</c:v>
                </c:pt>
                <c:pt idx="208">
                  <c:v>7.9463749671164763E-3</c:v>
                </c:pt>
                <c:pt idx="209">
                  <c:v>7.9463749671164763E-3</c:v>
                </c:pt>
                <c:pt idx="210">
                  <c:v>7.9463749671164763E-3</c:v>
                </c:pt>
                <c:pt idx="211">
                  <c:v>7.9463749671164763E-3</c:v>
                </c:pt>
                <c:pt idx="212">
                  <c:v>7.9463749671164763E-3</c:v>
                </c:pt>
                <c:pt idx="213">
                  <c:v>7.9463749671164763E-3</c:v>
                </c:pt>
                <c:pt idx="214">
                  <c:v>7.9463749671164763E-3</c:v>
                </c:pt>
                <c:pt idx="215">
                  <c:v>7.9463749671164763E-3</c:v>
                </c:pt>
                <c:pt idx="216">
                  <c:v>7.9463749671164763E-3</c:v>
                </c:pt>
                <c:pt idx="217">
                  <c:v>7.9463749671164763E-3</c:v>
                </c:pt>
                <c:pt idx="218">
                  <c:v>7.9463749671164763E-3</c:v>
                </c:pt>
                <c:pt idx="219">
                  <c:v>7.9463749671164763E-3</c:v>
                </c:pt>
                <c:pt idx="220">
                  <c:v>7.9463749671164763E-3</c:v>
                </c:pt>
                <c:pt idx="221">
                  <c:v>7.9463749671164763E-3</c:v>
                </c:pt>
                <c:pt idx="222">
                  <c:v>7.9463749671164763E-3</c:v>
                </c:pt>
                <c:pt idx="223">
                  <c:v>7.9463749671164763E-3</c:v>
                </c:pt>
                <c:pt idx="224">
                  <c:v>7.9463749671164763E-3</c:v>
                </c:pt>
                <c:pt idx="225">
                  <c:v>7.9463749671164763E-3</c:v>
                </c:pt>
                <c:pt idx="226">
                  <c:v>7.9463749671164763E-3</c:v>
                </c:pt>
                <c:pt idx="227">
                  <c:v>7.9463749671164763E-3</c:v>
                </c:pt>
                <c:pt idx="228">
                  <c:v>7.9463749671164763E-3</c:v>
                </c:pt>
                <c:pt idx="229">
                  <c:v>7.9463749671164763E-3</c:v>
                </c:pt>
                <c:pt idx="230">
                  <c:v>7.9463749671164763E-3</c:v>
                </c:pt>
                <c:pt idx="231">
                  <c:v>7.9463749671164763E-3</c:v>
                </c:pt>
                <c:pt idx="232">
                  <c:v>7.9463749671164763E-3</c:v>
                </c:pt>
                <c:pt idx="233">
                  <c:v>7.9463749671164763E-3</c:v>
                </c:pt>
                <c:pt idx="234">
                  <c:v>7.9463749671164763E-3</c:v>
                </c:pt>
                <c:pt idx="235">
                  <c:v>7.9463749671164763E-3</c:v>
                </c:pt>
                <c:pt idx="236">
                  <c:v>7.9463749671164763E-3</c:v>
                </c:pt>
                <c:pt idx="237">
                  <c:v>7.9463749671164763E-3</c:v>
                </c:pt>
                <c:pt idx="238">
                  <c:v>7.9463749671164763E-3</c:v>
                </c:pt>
                <c:pt idx="239">
                  <c:v>7.9463749671164763E-3</c:v>
                </c:pt>
                <c:pt idx="240">
                  <c:v>7.9463749671164763E-3</c:v>
                </c:pt>
                <c:pt idx="241">
                  <c:v>7.9463749671164763E-3</c:v>
                </c:pt>
                <c:pt idx="242">
                  <c:v>7.9463749671164763E-3</c:v>
                </c:pt>
                <c:pt idx="243">
                  <c:v>7.9463749671164763E-3</c:v>
                </c:pt>
                <c:pt idx="244">
                  <c:v>7.9463749671164763E-3</c:v>
                </c:pt>
                <c:pt idx="245">
                  <c:v>7.9463749671164763E-3</c:v>
                </c:pt>
                <c:pt idx="246">
                  <c:v>7.9463749671164763E-3</c:v>
                </c:pt>
                <c:pt idx="247">
                  <c:v>7.9463749671164763E-3</c:v>
                </c:pt>
                <c:pt idx="248">
                  <c:v>7.9463749671164763E-3</c:v>
                </c:pt>
                <c:pt idx="249">
                  <c:v>7.9463749671164763E-3</c:v>
                </c:pt>
                <c:pt idx="250">
                  <c:v>7.9463749671164763E-3</c:v>
                </c:pt>
                <c:pt idx="251">
                  <c:v>7.9463749671164763E-3</c:v>
                </c:pt>
                <c:pt idx="252">
                  <c:v>7.9463749671164763E-3</c:v>
                </c:pt>
                <c:pt idx="253">
                  <c:v>7.9463749671164763E-3</c:v>
                </c:pt>
                <c:pt idx="254">
                  <c:v>7.9463749671164763E-3</c:v>
                </c:pt>
                <c:pt idx="255">
                  <c:v>7.9463749671164763E-3</c:v>
                </c:pt>
                <c:pt idx="256">
                  <c:v>7.9463749671164763E-3</c:v>
                </c:pt>
                <c:pt idx="257">
                  <c:v>7.9463749671164763E-3</c:v>
                </c:pt>
                <c:pt idx="258">
                  <c:v>7.9463749671164763E-3</c:v>
                </c:pt>
                <c:pt idx="259">
                  <c:v>7.9463749671164763E-3</c:v>
                </c:pt>
                <c:pt idx="260">
                  <c:v>7.9463749671164763E-3</c:v>
                </c:pt>
                <c:pt idx="261">
                  <c:v>7.9463749671164763E-3</c:v>
                </c:pt>
                <c:pt idx="262">
                  <c:v>7.9463749671164763E-3</c:v>
                </c:pt>
                <c:pt idx="263">
                  <c:v>7.9463749671164763E-3</c:v>
                </c:pt>
                <c:pt idx="264">
                  <c:v>7.9463749671164763E-3</c:v>
                </c:pt>
                <c:pt idx="265">
                  <c:v>7.9463749671164763E-3</c:v>
                </c:pt>
                <c:pt idx="266">
                  <c:v>7.9463749671164763E-3</c:v>
                </c:pt>
                <c:pt idx="267">
                  <c:v>7.9463749671164763E-3</c:v>
                </c:pt>
                <c:pt idx="268">
                  <c:v>7.9463749671164763E-3</c:v>
                </c:pt>
                <c:pt idx="269">
                  <c:v>7.9463749671164763E-3</c:v>
                </c:pt>
                <c:pt idx="270">
                  <c:v>7.9463749671164763E-3</c:v>
                </c:pt>
                <c:pt idx="271">
                  <c:v>7.9463749671164763E-3</c:v>
                </c:pt>
                <c:pt idx="272">
                  <c:v>7.9463749671164763E-3</c:v>
                </c:pt>
                <c:pt idx="273">
                  <c:v>7.9463749671164763E-3</c:v>
                </c:pt>
                <c:pt idx="274">
                  <c:v>7.9463749671164763E-3</c:v>
                </c:pt>
                <c:pt idx="275">
                  <c:v>7.9463749671164763E-3</c:v>
                </c:pt>
                <c:pt idx="276">
                  <c:v>7.9463749671164763E-3</c:v>
                </c:pt>
                <c:pt idx="277">
                  <c:v>7.9463749671164763E-3</c:v>
                </c:pt>
                <c:pt idx="278">
                  <c:v>7.9463749671164763E-3</c:v>
                </c:pt>
                <c:pt idx="279">
                  <c:v>7.9463749671164763E-3</c:v>
                </c:pt>
                <c:pt idx="280">
                  <c:v>7.9463749671164763E-3</c:v>
                </c:pt>
                <c:pt idx="281">
                  <c:v>7.9463749671164763E-3</c:v>
                </c:pt>
                <c:pt idx="282">
                  <c:v>7.9463749671164763E-3</c:v>
                </c:pt>
                <c:pt idx="283">
                  <c:v>7.9463749671164763E-3</c:v>
                </c:pt>
                <c:pt idx="284">
                  <c:v>7.9463749671164763E-3</c:v>
                </c:pt>
                <c:pt idx="285">
                  <c:v>7.9463749671164763E-3</c:v>
                </c:pt>
                <c:pt idx="286">
                  <c:v>7.9463749671164763E-3</c:v>
                </c:pt>
                <c:pt idx="287">
                  <c:v>7.9463749671164763E-3</c:v>
                </c:pt>
                <c:pt idx="288">
                  <c:v>7.9463749671164763E-3</c:v>
                </c:pt>
                <c:pt idx="289">
                  <c:v>7.9463749671164763E-3</c:v>
                </c:pt>
                <c:pt idx="290">
                  <c:v>7.9463749671164763E-3</c:v>
                </c:pt>
                <c:pt idx="291">
                  <c:v>7.9463749671164763E-3</c:v>
                </c:pt>
                <c:pt idx="292">
                  <c:v>7.9463749671164763E-3</c:v>
                </c:pt>
                <c:pt idx="293">
                  <c:v>7.9463749671164763E-3</c:v>
                </c:pt>
                <c:pt idx="294">
                  <c:v>7.9463749671164763E-3</c:v>
                </c:pt>
                <c:pt idx="295">
                  <c:v>7.9463749671164763E-3</c:v>
                </c:pt>
                <c:pt idx="296">
                  <c:v>7.9463749671164763E-3</c:v>
                </c:pt>
                <c:pt idx="297">
                  <c:v>7.9463749671164763E-3</c:v>
                </c:pt>
                <c:pt idx="298">
                  <c:v>7.9463749671164763E-3</c:v>
                </c:pt>
                <c:pt idx="299">
                  <c:v>7.9463749671164763E-3</c:v>
                </c:pt>
                <c:pt idx="300">
                  <c:v>7.9463749671164763E-3</c:v>
                </c:pt>
                <c:pt idx="301">
                  <c:v>7.9463749671164763E-3</c:v>
                </c:pt>
                <c:pt idx="302">
                  <c:v>7.9463749671164763E-3</c:v>
                </c:pt>
                <c:pt idx="303">
                  <c:v>7.9463749671164763E-3</c:v>
                </c:pt>
                <c:pt idx="304">
                  <c:v>7.9463749671164763E-3</c:v>
                </c:pt>
                <c:pt idx="305">
                  <c:v>7.9463749671164763E-3</c:v>
                </c:pt>
                <c:pt idx="306">
                  <c:v>7.9463749671164763E-3</c:v>
                </c:pt>
                <c:pt idx="307">
                  <c:v>7.9463749671164763E-3</c:v>
                </c:pt>
                <c:pt idx="308">
                  <c:v>7.9463749671164763E-3</c:v>
                </c:pt>
                <c:pt idx="309">
                  <c:v>7.9463749671164763E-3</c:v>
                </c:pt>
                <c:pt idx="310">
                  <c:v>7.9463749671164763E-3</c:v>
                </c:pt>
                <c:pt idx="311">
                  <c:v>7.9463749671164763E-3</c:v>
                </c:pt>
                <c:pt idx="312">
                  <c:v>7.9463749671164763E-3</c:v>
                </c:pt>
                <c:pt idx="313">
                  <c:v>7.9463749671164763E-3</c:v>
                </c:pt>
                <c:pt idx="314">
                  <c:v>7.9463749671164763E-3</c:v>
                </c:pt>
                <c:pt idx="315">
                  <c:v>7.9463749671164763E-3</c:v>
                </c:pt>
                <c:pt idx="316">
                  <c:v>7.9463749671164763E-3</c:v>
                </c:pt>
                <c:pt idx="317">
                  <c:v>7.9463749671164763E-3</c:v>
                </c:pt>
                <c:pt idx="318">
                  <c:v>7.9463749671164763E-3</c:v>
                </c:pt>
                <c:pt idx="319">
                  <c:v>7.9463749671164763E-3</c:v>
                </c:pt>
                <c:pt idx="320">
                  <c:v>7.9463749671164763E-3</c:v>
                </c:pt>
                <c:pt idx="321">
                  <c:v>7.9463749671164763E-3</c:v>
                </c:pt>
                <c:pt idx="322">
                  <c:v>7.9463749671164763E-3</c:v>
                </c:pt>
                <c:pt idx="323">
                  <c:v>7.9463749671164763E-3</c:v>
                </c:pt>
                <c:pt idx="324">
                  <c:v>7.9463749671164763E-3</c:v>
                </c:pt>
                <c:pt idx="325">
                  <c:v>7.9463749671164763E-3</c:v>
                </c:pt>
                <c:pt idx="326">
                  <c:v>7.9463749671164763E-3</c:v>
                </c:pt>
                <c:pt idx="327">
                  <c:v>7.9463749671164763E-3</c:v>
                </c:pt>
                <c:pt idx="328">
                  <c:v>7.9463749671164763E-3</c:v>
                </c:pt>
                <c:pt idx="329">
                  <c:v>7.9463749671164763E-3</c:v>
                </c:pt>
                <c:pt idx="330">
                  <c:v>7.9463749671164763E-3</c:v>
                </c:pt>
                <c:pt idx="331">
                  <c:v>7.9463749671164763E-3</c:v>
                </c:pt>
                <c:pt idx="332">
                  <c:v>7.9463749671164763E-3</c:v>
                </c:pt>
                <c:pt idx="333">
                  <c:v>7.9463749671164763E-3</c:v>
                </c:pt>
                <c:pt idx="334">
                  <c:v>7.9463749671164763E-3</c:v>
                </c:pt>
                <c:pt idx="335">
                  <c:v>7.9463749671164763E-3</c:v>
                </c:pt>
                <c:pt idx="336">
                  <c:v>7.9463749671164763E-3</c:v>
                </c:pt>
                <c:pt idx="337">
                  <c:v>7.9463749671164763E-3</c:v>
                </c:pt>
                <c:pt idx="338">
                  <c:v>7.9463749671164763E-3</c:v>
                </c:pt>
                <c:pt idx="339">
                  <c:v>7.9463749671164763E-3</c:v>
                </c:pt>
                <c:pt idx="340">
                  <c:v>7.9463749671164763E-3</c:v>
                </c:pt>
                <c:pt idx="341">
                  <c:v>7.9463749671164763E-3</c:v>
                </c:pt>
                <c:pt idx="342">
                  <c:v>7.9463749671164763E-3</c:v>
                </c:pt>
                <c:pt idx="343">
                  <c:v>7.9463749671164763E-3</c:v>
                </c:pt>
                <c:pt idx="344">
                  <c:v>7.9463749671164763E-3</c:v>
                </c:pt>
                <c:pt idx="345">
                  <c:v>7.9463749671164763E-3</c:v>
                </c:pt>
                <c:pt idx="346">
                  <c:v>7.9463749671164763E-3</c:v>
                </c:pt>
                <c:pt idx="347">
                  <c:v>7.9463749671164763E-3</c:v>
                </c:pt>
                <c:pt idx="348">
                  <c:v>7.9463749671164763E-3</c:v>
                </c:pt>
                <c:pt idx="349">
                  <c:v>7.9463749671164763E-3</c:v>
                </c:pt>
                <c:pt idx="350">
                  <c:v>7.9463749671164763E-3</c:v>
                </c:pt>
                <c:pt idx="351">
                  <c:v>7.9463749671164763E-3</c:v>
                </c:pt>
                <c:pt idx="352">
                  <c:v>7.9463749671164763E-3</c:v>
                </c:pt>
                <c:pt idx="353">
                  <c:v>7.9463749671164763E-3</c:v>
                </c:pt>
                <c:pt idx="354">
                  <c:v>7.9463749671164763E-3</c:v>
                </c:pt>
                <c:pt idx="355">
                  <c:v>7.9463749671164763E-3</c:v>
                </c:pt>
                <c:pt idx="356">
                  <c:v>7.9463749671164763E-3</c:v>
                </c:pt>
                <c:pt idx="357">
                  <c:v>7.9463749671164763E-3</c:v>
                </c:pt>
                <c:pt idx="358">
                  <c:v>7.9463749671164763E-3</c:v>
                </c:pt>
                <c:pt idx="359">
                  <c:v>7.9463749671164763E-3</c:v>
                </c:pt>
                <c:pt idx="360">
                  <c:v>7.9463749671164763E-3</c:v>
                </c:pt>
                <c:pt idx="361">
                  <c:v>7.9463749671164763E-3</c:v>
                </c:pt>
                <c:pt idx="362">
                  <c:v>7.9463749671164763E-3</c:v>
                </c:pt>
                <c:pt idx="363">
                  <c:v>7.9463749671164763E-3</c:v>
                </c:pt>
                <c:pt idx="364">
                  <c:v>7.9463749671164763E-3</c:v>
                </c:pt>
                <c:pt idx="365">
                  <c:v>7.9463749671164763E-3</c:v>
                </c:pt>
                <c:pt idx="366">
                  <c:v>7.9463749671164763E-3</c:v>
                </c:pt>
                <c:pt idx="367">
                  <c:v>7.9463749671164763E-3</c:v>
                </c:pt>
                <c:pt idx="368">
                  <c:v>7.9463749671164763E-3</c:v>
                </c:pt>
                <c:pt idx="369">
                  <c:v>7.9463749671164763E-3</c:v>
                </c:pt>
                <c:pt idx="370">
                  <c:v>7.9463749671164763E-3</c:v>
                </c:pt>
                <c:pt idx="371">
                  <c:v>7.9463749671164763E-3</c:v>
                </c:pt>
                <c:pt idx="372">
                  <c:v>7.9463749671164763E-3</c:v>
                </c:pt>
                <c:pt idx="373">
                  <c:v>7.9463749671164763E-3</c:v>
                </c:pt>
                <c:pt idx="374">
                  <c:v>7.9463749671164763E-3</c:v>
                </c:pt>
                <c:pt idx="375">
                  <c:v>7.9463749671164763E-3</c:v>
                </c:pt>
                <c:pt idx="376">
                  <c:v>7.9463749671164763E-3</c:v>
                </c:pt>
                <c:pt idx="377">
                  <c:v>7.9463749671164763E-3</c:v>
                </c:pt>
                <c:pt idx="378">
                  <c:v>7.9463749671164763E-3</c:v>
                </c:pt>
                <c:pt idx="379">
                  <c:v>7.9463749671164763E-3</c:v>
                </c:pt>
                <c:pt idx="380">
                  <c:v>7.9463749671164763E-3</c:v>
                </c:pt>
                <c:pt idx="381">
                  <c:v>7.9463749671164763E-3</c:v>
                </c:pt>
                <c:pt idx="382">
                  <c:v>7.9463749671164763E-3</c:v>
                </c:pt>
                <c:pt idx="383">
                  <c:v>7.9463749671164763E-3</c:v>
                </c:pt>
                <c:pt idx="384">
                  <c:v>7.9463749671164763E-3</c:v>
                </c:pt>
                <c:pt idx="385">
                  <c:v>7.9463749671164763E-3</c:v>
                </c:pt>
                <c:pt idx="386">
                  <c:v>7.9463749671164763E-3</c:v>
                </c:pt>
                <c:pt idx="387">
                  <c:v>7.9463749671164763E-3</c:v>
                </c:pt>
                <c:pt idx="388">
                  <c:v>7.9463749671164763E-3</c:v>
                </c:pt>
                <c:pt idx="389">
                  <c:v>7.9463749671164763E-3</c:v>
                </c:pt>
                <c:pt idx="390">
                  <c:v>7.9463749671164763E-3</c:v>
                </c:pt>
                <c:pt idx="391">
                  <c:v>7.9463749671164763E-3</c:v>
                </c:pt>
                <c:pt idx="392">
                  <c:v>7.9463749671164763E-3</c:v>
                </c:pt>
                <c:pt idx="393">
                  <c:v>7.9463749671164763E-3</c:v>
                </c:pt>
                <c:pt idx="394">
                  <c:v>7.9463749671164763E-3</c:v>
                </c:pt>
                <c:pt idx="395">
                  <c:v>7.9463749671164763E-3</c:v>
                </c:pt>
                <c:pt idx="396">
                  <c:v>7.9463749671164763E-3</c:v>
                </c:pt>
                <c:pt idx="397">
                  <c:v>7.9463749671164763E-3</c:v>
                </c:pt>
                <c:pt idx="398">
                  <c:v>7.9463749671164763E-3</c:v>
                </c:pt>
                <c:pt idx="399">
                  <c:v>7.9463749671164763E-3</c:v>
                </c:pt>
                <c:pt idx="400">
                  <c:v>7.9463749671164763E-3</c:v>
                </c:pt>
                <c:pt idx="401">
                  <c:v>7.9463749671164763E-3</c:v>
                </c:pt>
                <c:pt idx="402">
                  <c:v>7.9463749671164763E-3</c:v>
                </c:pt>
                <c:pt idx="403">
                  <c:v>7.9463749671164763E-3</c:v>
                </c:pt>
                <c:pt idx="404">
                  <c:v>7.9463749671164763E-3</c:v>
                </c:pt>
                <c:pt idx="405">
                  <c:v>7.9463749671164763E-3</c:v>
                </c:pt>
                <c:pt idx="406">
                  <c:v>7.9463749671164763E-3</c:v>
                </c:pt>
                <c:pt idx="407">
                  <c:v>7.9463749671164763E-3</c:v>
                </c:pt>
                <c:pt idx="408">
                  <c:v>7.9463749671164763E-3</c:v>
                </c:pt>
                <c:pt idx="409">
                  <c:v>7.9463749671164763E-3</c:v>
                </c:pt>
                <c:pt idx="410">
                  <c:v>7.9463749671164763E-3</c:v>
                </c:pt>
                <c:pt idx="411">
                  <c:v>7.9463749671164763E-3</c:v>
                </c:pt>
                <c:pt idx="412">
                  <c:v>7.9463749671164763E-3</c:v>
                </c:pt>
                <c:pt idx="413">
                  <c:v>7.9463749671164763E-3</c:v>
                </c:pt>
                <c:pt idx="414">
                  <c:v>7.9463749671164763E-3</c:v>
                </c:pt>
                <c:pt idx="415">
                  <c:v>7.9463749671164763E-3</c:v>
                </c:pt>
                <c:pt idx="416">
                  <c:v>7.9463749671164763E-3</c:v>
                </c:pt>
                <c:pt idx="417">
                  <c:v>7.9463749671164763E-3</c:v>
                </c:pt>
                <c:pt idx="418">
                  <c:v>7.9463749671164763E-3</c:v>
                </c:pt>
                <c:pt idx="419">
                  <c:v>7.9463749671164763E-3</c:v>
                </c:pt>
                <c:pt idx="420">
                  <c:v>7.9463749671164763E-3</c:v>
                </c:pt>
                <c:pt idx="421">
                  <c:v>7.9463749671164763E-3</c:v>
                </c:pt>
                <c:pt idx="422">
                  <c:v>7.9463749671164763E-3</c:v>
                </c:pt>
                <c:pt idx="423">
                  <c:v>7.9463749671164763E-3</c:v>
                </c:pt>
                <c:pt idx="424">
                  <c:v>7.9463749671164763E-3</c:v>
                </c:pt>
                <c:pt idx="425">
                  <c:v>7.9463749671164763E-3</c:v>
                </c:pt>
                <c:pt idx="426">
                  <c:v>7.9463749671164763E-3</c:v>
                </c:pt>
                <c:pt idx="427">
                  <c:v>7.9463749671164763E-3</c:v>
                </c:pt>
                <c:pt idx="428">
                  <c:v>7.9463749671164763E-3</c:v>
                </c:pt>
                <c:pt idx="429">
                  <c:v>7.9463749671164763E-3</c:v>
                </c:pt>
                <c:pt idx="430">
                  <c:v>7.9463749671164763E-3</c:v>
                </c:pt>
                <c:pt idx="431">
                  <c:v>7.9463749671164763E-3</c:v>
                </c:pt>
                <c:pt idx="432">
                  <c:v>7.9463749671164763E-3</c:v>
                </c:pt>
                <c:pt idx="433">
                  <c:v>7.9463749671164763E-3</c:v>
                </c:pt>
                <c:pt idx="434">
                  <c:v>7.9463749671164763E-3</c:v>
                </c:pt>
                <c:pt idx="435">
                  <c:v>7.9463749671164763E-3</c:v>
                </c:pt>
                <c:pt idx="436">
                  <c:v>7.9463749671164763E-3</c:v>
                </c:pt>
                <c:pt idx="437">
                  <c:v>7.9463749671164763E-3</c:v>
                </c:pt>
                <c:pt idx="438">
                  <c:v>7.9463749671164763E-3</c:v>
                </c:pt>
                <c:pt idx="439">
                  <c:v>7.9463749671164763E-3</c:v>
                </c:pt>
                <c:pt idx="440">
                  <c:v>7.9463749671164763E-3</c:v>
                </c:pt>
                <c:pt idx="441">
                  <c:v>7.9463749671164763E-3</c:v>
                </c:pt>
                <c:pt idx="442">
                  <c:v>7.9463749671164763E-3</c:v>
                </c:pt>
                <c:pt idx="443">
                  <c:v>7.9463749671164763E-3</c:v>
                </c:pt>
                <c:pt idx="444">
                  <c:v>7.9463749671164763E-3</c:v>
                </c:pt>
                <c:pt idx="445">
                  <c:v>7.9463749671164763E-3</c:v>
                </c:pt>
                <c:pt idx="446">
                  <c:v>7.9463749671164763E-3</c:v>
                </c:pt>
                <c:pt idx="447">
                  <c:v>7.9463749671164763E-3</c:v>
                </c:pt>
                <c:pt idx="448">
                  <c:v>7.9463749671164763E-3</c:v>
                </c:pt>
                <c:pt idx="449">
                  <c:v>7.9463749671164763E-3</c:v>
                </c:pt>
                <c:pt idx="450">
                  <c:v>7.9463749671164763E-3</c:v>
                </c:pt>
                <c:pt idx="451">
                  <c:v>7.9463749671164763E-3</c:v>
                </c:pt>
                <c:pt idx="452">
                  <c:v>7.9463749671164763E-3</c:v>
                </c:pt>
                <c:pt idx="453">
                  <c:v>7.9463749671164763E-3</c:v>
                </c:pt>
                <c:pt idx="454">
                  <c:v>7.9463749671164763E-3</c:v>
                </c:pt>
                <c:pt idx="455">
                  <c:v>7.9463749671164763E-3</c:v>
                </c:pt>
                <c:pt idx="456">
                  <c:v>7.9463749671164763E-3</c:v>
                </c:pt>
                <c:pt idx="457">
                  <c:v>7.9463749671164763E-3</c:v>
                </c:pt>
                <c:pt idx="458">
                  <c:v>7.9463749671164763E-3</c:v>
                </c:pt>
                <c:pt idx="459">
                  <c:v>7.9463749671164763E-3</c:v>
                </c:pt>
                <c:pt idx="460">
                  <c:v>7.9463749671164763E-3</c:v>
                </c:pt>
                <c:pt idx="461">
                  <c:v>7.9463749671164763E-3</c:v>
                </c:pt>
                <c:pt idx="462">
                  <c:v>7.9463749671164763E-3</c:v>
                </c:pt>
                <c:pt idx="463">
                  <c:v>7.9463749671164763E-3</c:v>
                </c:pt>
                <c:pt idx="464">
                  <c:v>7.9463749671164763E-3</c:v>
                </c:pt>
                <c:pt idx="465">
                  <c:v>7.9463749671164763E-3</c:v>
                </c:pt>
                <c:pt idx="466">
                  <c:v>7.9463749671164763E-3</c:v>
                </c:pt>
                <c:pt idx="467">
                  <c:v>7.9463749671164763E-3</c:v>
                </c:pt>
                <c:pt idx="468">
                  <c:v>7.9463749671164763E-3</c:v>
                </c:pt>
                <c:pt idx="469">
                  <c:v>7.9463749671164763E-3</c:v>
                </c:pt>
                <c:pt idx="470">
                  <c:v>7.9463749671164763E-3</c:v>
                </c:pt>
                <c:pt idx="471">
                  <c:v>7.9463749671164763E-3</c:v>
                </c:pt>
                <c:pt idx="472">
                  <c:v>7.9463749671164763E-3</c:v>
                </c:pt>
                <c:pt idx="473">
                  <c:v>7.9463749671164763E-3</c:v>
                </c:pt>
                <c:pt idx="474">
                  <c:v>7.9463749671164763E-3</c:v>
                </c:pt>
                <c:pt idx="475">
                  <c:v>7.9463749671164763E-3</c:v>
                </c:pt>
                <c:pt idx="476">
                  <c:v>7.9463749671164763E-3</c:v>
                </c:pt>
                <c:pt idx="477">
                  <c:v>7.9463749671164763E-3</c:v>
                </c:pt>
                <c:pt idx="478">
                  <c:v>7.9463749671164763E-3</c:v>
                </c:pt>
                <c:pt idx="479">
                  <c:v>7.9463749671164763E-3</c:v>
                </c:pt>
                <c:pt idx="480">
                  <c:v>7.9463749671164763E-3</c:v>
                </c:pt>
                <c:pt idx="481">
                  <c:v>7.9463749671164763E-3</c:v>
                </c:pt>
                <c:pt idx="482">
                  <c:v>7.9463749671164763E-3</c:v>
                </c:pt>
                <c:pt idx="483">
                  <c:v>7.9463749671164763E-3</c:v>
                </c:pt>
                <c:pt idx="484">
                  <c:v>7.9463749671164763E-3</c:v>
                </c:pt>
                <c:pt idx="485">
                  <c:v>7.9463749671164763E-3</c:v>
                </c:pt>
                <c:pt idx="486">
                  <c:v>7.9463749671164763E-3</c:v>
                </c:pt>
                <c:pt idx="487">
                  <c:v>7.9463749671164763E-3</c:v>
                </c:pt>
                <c:pt idx="488">
                  <c:v>7.9463749671164763E-3</c:v>
                </c:pt>
                <c:pt idx="489">
                  <c:v>7.9463749671164763E-3</c:v>
                </c:pt>
                <c:pt idx="490">
                  <c:v>7.9463749671164763E-3</c:v>
                </c:pt>
                <c:pt idx="491">
                  <c:v>7.9463749671164763E-3</c:v>
                </c:pt>
                <c:pt idx="492">
                  <c:v>7.9463749671164763E-3</c:v>
                </c:pt>
                <c:pt idx="493">
                  <c:v>7.9463749671164763E-3</c:v>
                </c:pt>
                <c:pt idx="494">
                  <c:v>7.9463749671164763E-3</c:v>
                </c:pt>
                <c:pt idx="495">
                  <c:v>7.9463749671164763E-3</c:v>
                </c:pt>
                <c:pt idx="496">
                  <c:v>7.9463749671164763E-3</c:v>
                </c:pt>
                <c:pt idx="497">
                  <c:v>7.9463749671164763E-3</c:v>
                </c:pt>
                <c:pt idx="498">
                  <c:v>7.9463749671164763E-3</c:v>
                </c:pt>
                <c:pt idx="499">
                  <c:v>7.9463749671164763E-3</c:v>
                </c:pt>
                <c:pt idx="500">
                  <c:v>7.9463749671164763E-3</c:v>
                </c:pt>
                <c:pt idx="501">
                  <c:v>7.9463749671164763E-3</c:v>
                </c:pt>
                <c:pt idx="502">
                  <c:v>7.9463749671164763E-3</c:v>
                </c:pt>
                <c:pt idx="503">
                  <c:v>7.9463749671164763E-3</c:v>
                </c:pt>
                <c:pt idx="504">
                  <c:v>7.9463749671164763E-3</c:v>
                </c:pt>
                <c:pt idx="505">
                  <c:v>7.9463749671164763E-3</c:v>
                </c:pt>
                <c:pt idx="506">
                  <c:v>7.9463749671164763E-3</c:v>
                </c:pt>
                <c:pt idx="507">
                  <c:v>7.9463749671164763E-3</c:v>
                </c:pt>
                <c:pt idx="508">
                  <c:v>7.9463749671164763E-3</c:v>
                </c:pt>
                <c:pt idx="509">
                  <c:v>7.9463749671164763E-3</c:v>
                </c:pt>
                <c:pt idx="510">
                  <c:v>7.9463749671164763E-3</c:v>
                </c:pt>
                <c:pt idx="511">
                  <c:v>7.9463749671164763E-3</c:v>
                </c:pt>
                <c:pt idx="512">
                  <c:v>7.9463749671164763E-3</c:v>
                </c:pt>
                <c:pt idx="513">
                  <c:v>7.9463749671164763E-3</c:v>
                </c:pt>
                <c:pt idx="514">
                  <c:v>7.9463749671164763E-3</c:v>
                </c:pt>
                <c:pt idx="515">
                  <c:v>7.9463749671164763E-3</c:v>
                </c:pt>
                <c:pt idx="516">
                  <c:v>7.9463749671164763E-3</c:v>
                </c:pt>
                <c:pt idx="517">
                  <c:v>7.9463749671164763E-3</c:v>
                </c:pt>
                <c:pt idx="518">
                  <c:v>7.9463749671164763E-3</c:v>
                </c:pt>
                <c:pt idx="519">
                  <c:v>7.9463749671164763E-3</c:v>
                </c:pt>
                <c:pt idx="520">
                  <c:v>7.9463749671164763E-3</c:v>
                </c:pt>
                <c:pt idx="521">
                  <c:v>7.9463749671164763E-3</c:v>
                </c:pt>
                <c:pt idx="522">
                  <c:v>7.9463749671164763E-3</c:v>
                </c:pt>
                <c:pt idx="523">
                  <c:v>7.9463749671164763E-3</c:v>
                </c:pt>
                <c:pt idx="524">
                  <c:v>7.9463749671164763E-3</c:v>
                </c:pt>
                <c:pt idx="525">
                  <c:v>7.9463749671164763E-3</c:v>
                </c:pt>
                <c:pt idx="526">
                  <c:v>7.9463749671164763E-3</c:v>
                </c:pt>
                <c:pt idx="527">
                  <c:v>7.9463749671164763E-3</c:v>
                </c:pt>
                <c:pt idx="528">
                  <c:v>7.9463749671164763E-3</c:v>
                </c:pt>
                <c:pt idx="529">
                  <c:v>7.9463749671164763E-3</c:v>
                </c:pt>
                <c:pt idx="530">
                  <c:v>7.9463749671164763E-3</c:v>
                </c:pt>
                <c:pt idx="531">
                  <c:v>7.9463749671164763E-3</c:v>
                </c:pt>
                <c:pt idx="532">
                  <c:v>7.9463749671164763E-3</c:v>
                </c:pt>
                <c:pt idx="533">
                  <c:v>7.9463749671164763E-3</c:v>
                </c:pt>
                <c:pt idx="534">
                  <c:v>7.9463749671164763E-3</c:v>
                </c:pt>
                <c:pt idx="535">
                  <c:v>7.9463749671164763E-3</c:v>
                </c:pt>
                <c:pt idx="536">
                  <c:v>7.9463749671164763E-3</c:v>
                </c:pt>
                <c:pt idx="537">
                  <c:v>7.9463749671164763E-3</c:v>
                </c:pt>
                <c:pt idx="538">
                  <c:v>7.9463749671164763E-3</c:v>
                </c:pt>
                <c:pt idx="539">
                  <c:v>7.9463749671164763E-3</c:v>
                </c:pt>
                <c:pt idx="540">
                  <c:v>7.9463749671164763E-3</c:v>
                </c:pt>
                <c:pt idx="541">
                  <c:v>7.9463749671164763E-3</c:v>
                </c:pt>
                <c:pt idx="542">
                  <c:v>7.9463749671164763E-3</c:v>
                </c:pt>
                <c:pt idx="543">
                  <c:v>7.9463749671164763E-3</c:v>
                </c:pt>
                <c:pt idx="544">
                  <c:v>7.9463749671164763E-3</c:v>
                </c:pt>
                <c:pt idx="545">
                  <c:v>7.9463749671164763E-3</c:v>
                </c:pt>
                <c:pt idx="546">
                  <c:v>7.9463749671164763E-3</c:v>
                </c:pt>
                <c:pt idx="547">
                  <c:v>7.9463749671164763E-3</c:v>
                </c:pt>
                <c:pt idx="548">
                  <c:v>7.9463749671164763E-3</c:v>
                </c:pt>
                <c:pt idx="549">
                  <c:v>7.9463749671164763E-3</c:v>
                </c:pt>
                <c:pt idx="550">
                  <c:v>7.9463749671164763E-3</c:v>
                </c:pt>
                <c:pt idx="551">
                  <c:v>7.9463749671164763E-3</c:v>
                </c:pt>
                <c:pt idx="552">
                  <c:v>7.9463749671164763E-3</c:v>
                </c:pt>
                <c:pt idx="553">
                  <c:v>7.9463749671164763E-3</c:v>
                </c:pt>
                <c:pt idx="554">
                  <c:v>7.9463749671164763E-3</c:v>
                </c:pt>
                <c:pt idx="555">
                  <c:v>7.9463749671164763E-3</c:v>
                </c:pt>
                <c:pt idx="556">
                  <c:v>7.9463749671164763E-3</c:v>
                </c:pt>
                <c:pt idx="557">
                  <c:v>7.9463749671164763E-3</c:v>
                </c:pt>
                <c:pt idx="558">
                  <c:v>7.9463749671164763E-3</c:v>
                </c:pt>
                <c:pt idx="559">
                  <c:v>7.9463749671164763E-3</c:v>
                </c:pt>
                <c:pt idx="560">
                  <c:v>7.9463749671164763E-3</c:v>
                </c:pt>
                <c:pt idx="561">
                  <c:v>7.9463749671164763E-3</c:v>
                </c:pt>
                <c:pt idx="562">
                  <c:v>7.9463749671164763E-3</c:v>
                </c:pt>
                <c:pt idx="563">
                  <c:v>7.9463749671164763E-3</c:v>
                </c:pt>
                <c:pt idx="564">
                  <c:v>7.9463749671164763E-3</c:v>
                </c:pt>
                <c:pt idx="565">
                  <c:v>7.9463749671164763E-3</c:v>
                </c:pt>
                <c:pt idx="566">
                  <c:v>7.9463749671164763E-3</c:v>
                </c:pt>
                <c:pt idx="567">
                  <c:v>7.9463749671164763E-3</c:v>
                </c:pt>
                <c:pt idx="568">
                  <c:v>7.9463749671164763E-3</c:v>
                </c:pt>
                <c:pt idx="569">
                  <c:v>7.9463749671164763E-3</c:v>
                </c:pt>
                <c:pt idx="570">
                  <c:v>7.9463749671164763E-3</c:v>
                </c:pt>
                <c:pt idx="571">
                  <c:v>7.9463749671164763E-3</c:v>
                </c:pt>
                <c:pt idx="572">
                  <c:v>7.9463749671164763E-3</c:v>
                </c:pt>
                <c:pt idx="573">
                  <c:v>7.9463749671164763E-3</c:v>
                </c:pt>
                <c:pt idx="574">
                  <c:v>7.9463749671164763E-3</c:v>
                </c:pt>
                <c:pt idx="575">
                  <c:v>7.9463749671164763E-3</c:v>
                </c:pt>
                <c:pt idx="576">
                  <c:v>7.9463749671164763E-3</c:v>
                </c:pt>
                <c:pt idx="577">
                  <c:v>7.9463749671164763E-3</c:v>
                </c:pt>
                <c:pt idx="578">
                  <c:v>7.9463749671164763E-3</c:v>
                </c:pt>
                <c:pt idx="579">
                  <c:v>7.9463749671164763E-3</c:v>
                </c:pt>
                <c:pt idx="580">
                  <c:v>7.9463749671164763E-3</c:v>
                </c:pt>
                <c:pt idx="581">
                  <c:v>7.9463749671164763E-3</c:v>
                </c:pt>
                <c:pt idx="582">
                  <c:v>7.9463749671164763E-3</c:v>
                </c:pt>
                <c:pt idx="583">
                  <c:v>7.9463749671164763E-3</c:v>
                </c:pt>
                <c:pt idx="584">
                  <c:v>7.9463749671164763E-3</c:v>
                </c:pt>
                <c:pt idx="585">
                  <c:v>7.9463749671164763E-3</c:v>
                </c:pt>
                <c:pt idx="586">
                  <c:v>7.9463749671164763E-3</c:v>
                </c:pt>
                <c:pt idx="587">
                  <c:v>7.9463749671164763E-3</c:v>
                </c:pt>
                <c:pt idx="588">
                  <c:v>7.9463749671164763E-3</c:v>
                </c:pt>
                <c:pt idx="589">
                  <c:v>7.9463749671164763E-3</c:v>
                </c:pt>
                <c:pt idx="590">
                  <c:v>7.9463749671164763E-3</c:v>
                </c:pt>
                <c:pt idx="591">
                  <c:v>7.9463749671164763E-3</c:v>
                </c:pt>
                <c:pt idx="592">
                  <c:v>7.9463749671164763E-3</c:v>
                </c:pt>
                <c:pt idx="593">
                  <c:v>7.9463749671164763E-3</c:v>
                </c:pt>
                <c:pt idx="594">
                  <c:v>7.9463749671164763E-3</c:v>
                </c:pt>
                <c:pt idx="595">
                  <c:v>7.9463749671164763E-3</c:v>
                </c:pt>
                <c:pt idx="596">
                  <c:v>7.9463749671164763E-3</c:v>
                </c:pt>
                <c:pt idx="597">
                  <c:v>7.9463749671164763E-3</c:v>
                </c:pt>
                <c:pt idx="598">
                  <c:v>7.9463749671164763E-3</c:v>
                </c:pt>
                <c:pt idx="599">
                  <c:v>7.9463749671164763E-3</c:v>
                </c:pt>
                <c:pt idx="600">
                  <c:v>7.9463749671164763E-3</c:v>
                </c:pt>
                <c:pt idx="601">
                  <c:v>7.9463749671164763E-3</c:v>
                </c:pt>
                <c:pt idx="602">
                  <c:v>7.9463749671164763E-3</c:v>
                </c:pt>
                <c:pt idx="603">
                  <c:v>7.9463749671164763E-3</c:v>
                </c:pt>
                <c:pt idx="604">
                  <c:v>7.9463749671164763E-3</c:v>
                </c:pt>
                <c:pt idx="605">
                  <c:v>7.9463749671164763E-3</c:v>
                </c:pt>
                <c:pt idx="606">
                  <c:v>7.9463749671164763E-3</c:v>
                </c:pt>
                <c:pt idx="607">
                  <c:v>7.9463749671164763E-3</c:v>
                </c:pt>
                <c:pt idx="608">
                  <c:v>7.9463749671164763E-3</c:v>
                </c:pt>
                <c:pt idx="609">
                  <c:v>7.9463749671164763E-3</c:v>
                </c:pt>
                <c:pt idx="610">
                  <c:v>7.9463749671164763E-3</c:v>
                </c:pt>
                <c:pt idx="611">
                  <c:v>7.9463749671164763E-3</c:v>
                </c:pt>
                <c:pt idx="612">
                  <c:v>7.9463749671164763E-3</c:v>
                </c:pt>
                <c:pt idx="613">
                  <c:v>7.9463749671164763E-3</c:v>
                </c:pt>
                <c:pt idx="614">
                  <c:v>7.9463749671164763E-3</c:v>
                </c:pt>
                <c:pt idx="615">
                  <c:v>7.9463749671164763E-3</c:v>
                </c:pt>
                <c:pt idx="616">
                  <c:v>7.9463749671164763E-3</c:v>
                </c:pt>
                <c:pt idx="617">
                  <c:v>7.9463749671164763E-3</c:v>
                </c:pt>
                <c:pt idx="618">
                  <c:v>7.9463749671164763E-3</c:v>
                </c:pt>
                <c:pt idx="619">
                  <c:v>7.9463749671164763E-3</c:v>
                </c:pt>
                <c:pt idx="620">
                  <c:v>7.9463749671164763E-3</c:v>
                </c:pt>
                <c:pt idx="621">
                  <c:v>7.9463749671164763E-3</c:v>
                </c:pt>
                <c:pt idx="622">
                  <c:v>7.9463749671164763E-3</c:v>
                </c:pt>
                <c:pt idx="623">
                  <c:v>7.9463749671164763E-3</c:v>
                </c:pt>
                <c:pt idx="624">
                  <c:v>7.9463749671164763E-3</c:v>
                </c:pt>
                <c:pt idx="625">
                  <c:v>7.9463749671164763E-3</c:v>
                </c:pt>
                <c:pt idx="626">
                  <c:v>7.9463749671164763E-3</c:v>
                </c:pt>
                <c:pt idx="627">
                  <c:v>7.9463749671164763E-3</c:v>
                </c:pt>
                <c:pt idx="628">
                  <c:v>7.9463749671164763E-3</c:v>
                </c:pt>
                <c:pt idx="629">
                  <c:v>7.9463749671164763E-3</c:v>
                </c:pt>
                <c:pt idx="630">
                  <c:v>7.9463749671164763E-3</c:v>
                </c:pt>
                <c:pt idx="631">
                  <c:v>7.9463749671164763E-3</c:v>
                </c:pt>
                <c:pt idx="632">
                  <c:v>7.9463749671164763E-3</c:v>
                </c:pt>
                <c:pt idx="633">
                  <c:v>7.9463749671164763E-3</c:v>
                </c:pt>
                <c:pt idx="634">
                  <c:v>7.9463749671164763E-3</c:v>
                </c:pt>
                <c:pt idx="635">
                  <c:v>7.9463749671164763E-3</c:v>
                </c:pt>
                <c:pt idx="636">
                  <c:v>7.9463749671164763E-3</c:v>
                </c:pt>
                <c:pt idx="637">
                  <c:v>7.9463749671164763E-3</c:v>
                </c:pt>
                <c:pt idx="638">
                  <c:v>7.9463749671164763E-3</c:v>
                </c:pt>
                <c:pt idx="639">
                  <c:v>7.9463749671164763E-3</c:v>
                </c:pt>
                <c:pt idx="640">
                  <c:v>7.9463749671164763E-3</c:v>
                </c:pt>
                <c:pt idx="641">
                  <c:v>7.9463749671164763E-3</c:v>
                </c:pt>
                <c:pt idx="642">
                  <c:v>7.9463749671164763E-3</c:v>
                </c:pt>
                <c:pt idx="643">
                  <c:v>7.9463749671164763E-3</c:v>
                </c:pt>
                <c:pt idx="644">
                  <c:v>7.9463749671164763E-3</c:v>
                </c:pt>
                <c:pt idx="645">
                  <c:v>7.9463749671164763E-3</c:v>
                </c:pt>
                <c:pt idx="646">
                  <c:v>7.9463749671164763E-3</c:v>
                </c:pt>
                <c:pt idx="647">
                  <c:v>7.9463749671164763E-3</c:v>
                </c:pt>
                <c:pt idx="648">
                  <c:v>7.9463749671164763E-3</c:v>
                </c:pt>
                <c:pt idx="649">
                  <c:v>7.9463749671164763E-3</c:v>
                </c:pt>
                <c:pt idx="650">
                  <c:v>7.9463749671164763E-3</c:v>
                </c:pt>
                <c:pt idx="651">
                  <c:v>7.9463749671164763E-3</c:v>
                </c:pt>
                <c:pt idx="652">
                  <c:v>7.9463749671164763E-3</c:v>
                </c:pt>
                <c:pt idx="653">
                  <c:v>7.9463749671164763E-3</c:v>
                </c:pt>
                <c:pt idx="654">
                  <c:v>7.9463749671164763E-3</c:v>
                </c:pt>
                <c:pt idx="655">
                  <c:v>7.9463749671164763E-3</c:v>
                </c:pt>
                <c:pt idx="656">
                  <c:v>7.9463749671164763E-3</c:v>
                </c:pt>
                <c:pt idx="657">
                  <c:v>7.9463749671164763E-3</c:v>
                </c:pt>
                <c:pt idx="658">
                  <c:v>7.9463749671164763E-3</c:v>
                </c:pt>
                <c:pt idx="659">
                  <c:v>7.9463749671164763E-3</c:v>
                </c:pt>
                <c:pt idx="660">
                  <c:v>7.9463749671164763E-3</c:v>
                </c:pt>
                <c:pt idx="661">
                  <c:v>7.9463749671164763E-3</c:v>
                </c:pt>
                <c:pt idx="662">
                  <c:v>7.9463749671164763E-3</c:v>
                </c:pt>
                <c:pt idx="663">
                  <c:v>7.9463749671164763E-3</c:v>
                </c:pt>
                <c:pt idx="664">
                  <c:v>7.9463749671164763E-3</c:v>
                </c:pt>
                <c:pt idx="665">
                  <c:v>7.9463749671164763E-3</c:v>
                </c:pt>
                <c:pt idx="666">
                  <c:v>7.9463749671164763E-3</c:v>
                </c:pt>
                <c:pt idx="667">
                  <c:v>7.9463749671164763E-3</c:v>
                </c:pt>
                <c:pt idx="668">
                  <c:v>7.9463749671164763E-3</c:v>
                </c:pt>
                <c:pt idx="669">
                  <c:v>7.9463749671164763E-3</c:v>
                </c:pt>
                <c:pt idx="670">
                  <c:v>7.9463749671164763E-3</c:v>
                </c:pt>
                <c:pt idx="671">
                  <c:v>7.9463749671164763E-3</c:v>
                </c:pt>
                <c:pt idx="672">
                  <c:v>7.9463749671164763E-3</c:v>
                </c:pt>
                <c:pt idx="673">
                  <c:v>7.9463749671164763E-3</c:v>
                </c:pt>
                <c:pt idx="674">
                  <c:v>7.9463749671164763E-3</c:v>
                </c:pt>
                <c:pt idx="675">
                  <c:v>7.9463749671164763E-3</c:v>
                </c:pt>
                <c:pt idx="676">
                  <c:v>7.9463749671164763E-3</c:v>
                </c:pt>
                <c:pt idx="677">
                  <c:v>7.9463749671164763E-3</c:v>
                </c:pt>
                <c:pt idx="678">
                  <c:v>7.9463749671164763E-3</c:v>
                </c:pt>
                <c:pt idx="679">
                  <c:v>7.9463749671164763E-3</c:v>
                </c:pt>
                <c:pt idx="680">
                  <c:v>7.9463749671164763E-3</c:v>
                </c:pt>
                <c:pt idx="681">
                  <c:v>7.9463749671164763E-3</c:v>
                </c:pt>
                <c:pt idx="682">
                  <c:v>7.9463749671164763E-3</c:v>
                </c:pt>
                <c:pt idx="683">
                  <c:v>7.9463749671164763E-3</c:v>
                </c:pt>
                <c:pt idx="684">
                  <c:v>7.9463749671164763E-3</c:v>
                </c:pt>
                <c:pt idx="685">
                  <c:v>7.9463749671164763E-3</c:v>
                </c:pt>
                <c:pt idx="686">
                  <c:v>7.9463749671164763E-3</c:v>
                </c:pt>
                <c:pt idx="687">
                  <c:v>7.9463749671164763E-3</c:v>
                </c:pt>
                <c:pt idx="688">
                  <c:v>7.9463749671164763E-3</c:v>
                </c:pt>
                <c:pt idx="689">
                  <c:v>7.9463749671164763E-3</c:v>
                </c:pt>
                <c:pt idx="690">
                  <c:v>7.9463749671164763E-3</c:v>
                </c:pt>
                <c:pt idx="691">
                  <c:v>7.9463749671164763E-3</c:v>
                </c:pt>
                <c:pt idx="692">
                  <c:v>7.9463749671164763E-3</c:v>
                </c:pt>
                <c:pt idx="693">
                  <c:v>7.9463749671164763E-3</c:v>
                </c:pt>
                <c:pt idx="694">
                  <c:v>7.9463749671164763E-3</c:v>
                </c:pt>
                <c:pt idx="695">
                  <c:v>7.9463749671164763E-3</c:v>
                </c:pt>
                <c:pt idx="696">
                  <c:v>7.9463749671164763E-3</c:v>
                </c:pt>
                <c:pt idx="697">
                  <c:v>7.9463749671164763E-3</c:v>
                </c:pt>
                <c:pt idx="698">
                  <c:v>7.9463749671164763E-3</c:v>
                </c:pt>
                <c:pt idx="699">
                  <c:v>7.9463749671164763E-3</c:v>
                </c:pt>
                <c:pt idx="700">
                  <c:v>7.9463749671164763E-3</c:v>
                </c:pt>
                <c:pt idx="701">
                  <c:v>7.9463749671164763E-3</c:v>
                </c:pt>
                <c:pt idx="702">
                  <c:v>7.9463749671164763E-3</c:v>
                </c:pt>
                <c:pt idx="703">
                  <c:v>7.9463749671164763E-3</c:v>
                </c:pt>
                <c:pt idx="704">
                  <c:v>7.9463749671164763E-3</c:v>
                </c:pt>
                <c:pt idx="705">
                  <c:v>7.9463749671164763E-3</c:v>
                </c:pt>
                <c:pt idx="706">
                  <c:v>7.9463749671164763E-3</c:v>
                </c:pt>
                <c:pt idx="707">
                  <c:v>7.9463749671164763E-3</c:v>
                </c:pt>
                <c:pt idx="708">
                  <c:v>7.9463749671164763E-3</c:v>
                </c:pt>
                <c:pt idx="709">
                  <c:v>7.9463749671164763E-3</c:v>
                </c:pt>
                <c:pt idx="710">
                  <c:v>7.9463749671164763E-3</c:v>
                </c:pt>
                <c:pt idx="711">
                  <c:v>7.9463749671164763E-3</c:v>
                </c:pt>
                <c:pt idx="712">
                  <c:v>7.9463749671164763E-3</c:v>
                </c:pt>
                <c:pt idx="713">
                  <c:v>7.9463749671164763E-3</c:v>
                </c:pt>
                <c:pt idx="714">
                  <c:v>7.9463749671164763E-3</c:v>
                </c:pt>
                <c:pt idx="715">
                  <c:v>7.9463749671164763E-3</c:v>
                </c:pt>
                <c:pt idx="716">
                  <c:v>7.9463749671164763E-3</c:v>
                </c:pt>
                <c:pt idx="717">
                  <c:v>7.9463749671164763E-3</c:v>
                </c:pt>
                <c:pt idx="718">
                  <c:v>7.9463749671164763E-3</c:v>
                </c:pt>
                <c:pt idx="719">
                  <c:v>7.9463749671164763E-3</c:v>
                </c:pt>
                <c:pt idx="720">
                  <c:v>7.9463749671164763E-3</c:v>
                </c:pt>
                <c:pt idx="721">
                  <c:v>7.9463749671164763E-3</c:v>
                </c:pt>
                <c:pt idx="722">
                  <c:v>7.9463749671164763E-3</c:v>
                </c:pt>
                <c:pt idx="723">
                  <c:v>7.9463749671164763E-3</c:v>
                </c:pt>
                <c:pt idx="724">
                  <c:v>7.9463749671164763E-3</c:v>
                </c:pt>
                <c:pt idx="725">
                  <c:v>7.9463749671164763E-3</c:v>
                </c:pt>
                <c:pt idx="726">
                  <c:v>7.9463749671164763E-3</c:v>
                </c:pt>
                <c:pt idx="727">
                  <c:v>7.9463749671164763E-3</c:v>
                </c:pt>
                <c:pt idx="728">
                  <c:v>7.9463749671164763E-3</c:v>
                </c:pt>
                <c:pt idx="729">
                  <c:v>7.9463749671164763E-3</c:v>
                </c:pt>
                <c:pt idx="730">
                  <c:v>7.9463749671164763E-3</c:v>
                </c:pt>
                <c:pt idx="731">
                  <c:v>7.9463749671164763E-3</c:v>
                </c:pt>
                <c:pt idx="732">
                  <c:v>7.9463749671164763E-3</c:v>
                </c:pt>
                <c:pt idx="733">
                  <c:v>7.9463749671164763E-3</c:v>
                </c:pt>
                <c:pt idx="734">
                  <c:v>7.9463749671164763E-3</c:v>
                </c:pt>
                <c:pt idx="735">
                  <c:v>7.9463749671164763E-3</c:v>
                </c:pt>
                <c:pt idx="736">
                  <c:v>7.9463749671164763E-3</c:v>
                </c:pt>
                <c:pt idx="737">
                  <c:v>7.9463749671164763E-3</c:v>
                </c:pt>
                <c:pt idx="738">
                  <c:v>7.9463749671164763E-3</c:v>
                </c:pt>
                <c:pt idx="739">
                  <c:v>7.9463749671164763E-3</c:v>
                </c:pt>
                <c:pt idx="740">
                  <c:v>7.9463749671164763E-3</c:v>
                </c:pt>
                <c:pt idx="741">
                  <c:v>7.9463749671164763E-3</c:v>
                </c:pt>
                <c:pt idx="742">
                  <c:v>7.9463749671164763E-3</c:v>
                </c:pt>
                <c:pt idx="743">
                  <c:v>7.9463749671164763E-3</c:v>
                </c:pt>
                <c:pt idx="744">
                  <c:v>7.9463749671164763E-3</c:v>
                </c:pt>
                <c:pt idx="745">
                  <c:v>7.9463749671164763E-3</c:v>
                </c:pt>
                <c:pt idx="746">
                  <c:v>7.9463749671164763E-3</c:v>
                </c:pt>
                <c:pt idx="747">
                  <c:v>7.9463749671164763E-3</c:v>
                </c:pt>
                <c:pt idx="748">
                  <c:v>7.9463749671164763E-3</c:v>
                </c:pt>
                <c:pt idx="749">
                  <c:v>7.9463749671164763E-3</c:v>
                </c:pt>
                <c:pt idx="750">
                  <c:v>7.9463749671164763E-3</c:v>
                </c:pt>
                <c:pt idx="751">
                  <c:v>7.9463749671164763E-3</c:v>
                </c:pt>
                <c:pt idx="752">
                  <c:v>7.9463749671164763E-3</c:v>
                </c:pt>
                <c:pt idx="753">
                  <c:v>7.9463749671164763E-3</c:v>
                </c:pt>
                <c:pt idx="754">
                  <c:v>7.9463749671164763E-3</c:v>
                </c:pt>
                <c:pt idx="755">
                  <c:v>7.9463749671164763E-3</c:v>
                </c:pt>
                <c:pt idx="756">
                  <c:v>7.9463749671164763E-3</c:v>
                </c:pt>
                <c:pt idx="757">
                  <c:v>7.9463749671164763E-3</c:v>
                </c:pt>
                <c:pt idx="758">
                  <c:v>7.9463749671164763E-3</c:v>
                </c:pt>
                <c:pt idx="759">
                  <c:v>7.9463749671164763E-3</c:v>
                </c:pt>
                <c:pt idx="760">
                  <c:v>7.9463749671164763E-3</c:v>
                </c:pt>
                <c:pt idx="761">
                  <c:v>7.9463749671164763E-3</c:v>
                </c:pt>
                <c:pt idx="762">
                  <c:v>7.9463749671164763E-3</c:v>
                </c:pt>
                <c:pt idx="763">
                  <c:v>7.9463749671164763E-3</c:v>
                </c:pt>
                <c:pt idx="764">
                  <c:v>7.9463749671164763E-3</c:v>
                </c:pt>
                <c:pt idx="765">
                  <c:v>7.9463749671164763E-3</c:v>
                </c:pt>
                <c:pt idx="766">
                  <c:v>7.9463749671164763E-3</c:v>
                </c:pt>
                <c:pt idx="767">
                  <c:v>7.9463749671164763E-3</c:v>
                </c:pt>
                <c:pt idx="768">
                  <c:v>7.9463749671164763E-3</c:v>
                </c:pt>
                <c:pt idx="769">
                  <c:v>7.9463749671164763E-3</c:v>
                </c:pt>
                <c:pt idx="770">
                  <c:v>7.9463749671164763E-3</c:v>
                </c:pt>
                <c:pt idx="771">
                  <c:v>7.9463749671164763E-3</c:v>
                </c:pt>
                <c:pt idx="772">
                  <c:v>7.9463749671164763E-3</c:v>
                </c:pt>
                <c:pt idx="773">
                  <c:v>7.9463749671164763E-3</c:v>
                </c:pt>
                <c:pt idx="774">
                  <c:v>7.9463749671164763E-3</c:v>
                </c:pt>
                <c:pt idx="775">
                  <c:v>7.9463749671164763E-3</c:v>
                </c:pt>
                <c:pt idx="776">
                  <c:v>7.9463749671164763E-3</c:v>
                </c:pt>
                <c:pt idx="777">
                  <c:v>7.9463749671164763E-3</c:v>
                </c:pt>
                <c:pt idx="778">
                  <c:v>7.9463749671164763E-3</c:v>
                </c:pt>
                <c:pt idx="779">
                  <c:v>7.9463749671164763E-3</c:v>
                </c:pt>
                <c:pt idx="780">
                  <c:v>7.9463749671164763E-3</c:v>
                </c:pt>
                <c:pt idx="781">
                  <c:v>7.9463749671164763E-3</c:v>
                </c:pt>
                <c:pt idx="782">
                  <c:v>7.9463749671164763E-3</c:v>
                </c:pt>
                <c:pt idx="783">
                  <c:v>7.9463749671164763E-3</c:v>
                </c:pt>
                <c:pt idx="784">
                  <c:v>7.9463749671164763E-3</c:v>
                </c:pt>
                <c:pt idx="785">
                  <c:v>7.9463749671164763E-3</c:v>
                </c:pt>
                <c:pt idx="786">
                  <c:v>7.9463749671164763E-3</c:v>
                </c:pt>
                <c:pt idx="787">
                  <c:v>7.9463749671164763E-3</c:v>
                </c:pt>
                <c:pt idx="788">
                  <c:v>7.9463749671164763E-3</c:v>
                </c:pt>
                <c:pt idx="789">
                  <c:v>7.9463749671164763E-3</c:v>
                </c:pt>
                <c:pt idx="790">
                  <c:v>7.9463749671164763E-3</c:v>
                </c:pt>
                <c:pt idx="791">
                  <c:v>7.9463749671164763E-3</c:v>
                </c:pt>
                <c:pt idx="792">
                  <c:v>7.9463749671164763E-3</c:v>
                </c:pt>
                <c:pt idx="793">
                  <c:v>7.9463749671164763E-3</c:v>
                </c:pt>
                <c:pt idx="794">
                  <c:v>7.9463749671164763E-3</c:v>
                </c:pt>
                <c:pt idx="795">
                  <c:v>7.9463749671164763E-3</c:v>
                </c:pt>
                <c:pt idx="796">
                  <c:v>7.9463749671164763E-3</c:v>
                </c:pt>
                <c:pt idx="797">
                  <c:v>7.9463749671164763E-3</c:v>
                </c:pt>
                <c:pt idx="798">
                  <c:v>7.9463749671164763E-3</c:v>
                </c:pt>
                <c:pt idx="799">
                  <c:v>7.9463749671164763E-3</c:v>
                </c:pt>
                <c:pt idx="800">
                  <c:v>7.9463749671164763E-3</c:v>
                </c:pt>
                <c:pt idx="801">
                  <c:v>7.9463749671164763E-3</c:v>
                </c:pt>
                <c:pt idx="802">
                  <c:v>7.9463749671164763E-3</c:v>
                </c:pt>
                <c:pt idx="803">
                  <c:v>7.9463749671164763E-3</c:v>
                </c:pt>
                <c:pt idx="804">
                  <c:v>7.9463749671164763E-3</c:v>
                </c:pt>
                <c:pt idx="805">
                  <c:v>7.9463749671164763E-3</c:v>
                </c:pt>
                <c:pt idx="806">
                  <c:v>7.9463749671164763E-3</c:v>
                </c:pt>
                <c:pt idx="807">
                  <c:v>7.9463749671164763E-3</c:v>
                </c:pt>
                <c:pt idx="808">
                  <c:v>7.9463749671164763E-3</c:v>
                </c:pt>
                <c:pt idx="809">
                  <c:v>7.9463749671164763E-3</c:v>
                </c:pt>
                <c:pt idx="810">
                  <c:v>7.9463749671164763E-3</c:v>
                </c:pt>
                <c:pt idx="811">
                  <c:v>7.9463749671164763E-3</c:v>
                </c:pt>
                <c:pt idx="812">
                  <c:v>7.9463749671164763E-3</c:v>
                </c:pt>
                <c:pt idx="813">
                  <c:v>7.9463749671164763E-3</c:v>
                </c:pt>
                <c:pt idx="814">
                  <c:v>7.9463749671164763E-3</c:v>
                </c:pt>
                <c:pt idx="815">
                  <c:v>7.9463749671164763E-3</c:v>
                </c:pt>
                <c:pt idx="816">
                  <c:v>7.9463749671164763E-3</c:v>
                </c:pt>
                <c:pt idx="817">
                  <c:v>7.9463749671164763E-3</c:v>
                </c:pt>
                <c:pt idx="818">
                  <c:v>7.9463749671164763E-3</c:v>
                </c:pt>
                <c:pt idx="819">
                  <c:v>7.9463749671164763E-3</c:v>
                </c:pt>
                <c:pt idx="820">
                  <c:v>7.9463749671164763E-3</c:v>
                </c:pt>
                <c:pt idx="821">
                  <c:v>7.9463749671164763E-3</c:v>
                </c:pt>
                <c:pt idx="822">
                  <c:v>7.9463749671164763E-3</c:v>
                </c:pt>
                <c:pt idx="823">
                  <c:v>7.9463749671164763E-3</c:v>
                </c:pt>
                <c:pt idx="824">
                  <c:v>7.9463749671164763E-3</c:v>
                </c:pt>
                <c:pt idx="825">
                  <c:v>7.9463749671164763E-3</c:v>
                </c:pt>
                <c:pt idx="826">
                  <c:v>7.9463749671164763E-3</c:v>
                </c:pt>
                <c:pt idx="827">
                  <c:v>7.9463749671164763E-3</c:v>
                </c:pt>
                <c:pt idx="828">
                  <c:v>7.9463749671164763E-3</c:v>
                </c:pt>
                <c:pt idx="829">
                  <c:v>7.9463749671164763E-3</c:v>
                </c:pt>
                <c:pt idx="830">
                  <c:v>7.9463749671164763E-3</c:v>
                </c:pt>
                <c:pt idx="831">
                  <c:v>7.9463749671164763E-3</c:v>
                </c:pt>
                <c:pt idx="832">
                  <c:v>7.9463749671164763E-3</c:v>
                </c:pt>
                <c:pt idx="833">
                  <c:v>7.9463749671164763E-3</c:v>
                </c:pt>
                <c:pt idx="834">
                  <c:v>7.9463749671164763E-3</c:v>
                </c:pt>
                <c:pt idx="835">
                  <c:v>7.9463749671164763E-3</c:v>
                </c:pt>
                <c:pt idx="836">
                  <c:v>7.9463749671164763E-3</c:v>
                </c:pt>
                <c:pt idx="837">
                  <c:v>7.9463749671164763E-3</c:v>
                </c:pt>
                <c:pt idx="838">
                  <c:v>7.9463749671164763E-3</c:v>
                </c:pt>
                <c:pt idx="839">
                  <c:v>7.9463749671164763E-3</c:v>
                </c:pt>
                <c:pt idx="840">
                  <c:v>7.9463749671164763E-3</c:v>
                </c:pt>
                <c:pt idx="841">
                  <c:v>7.9463749671164763E-3</c:v>
                </c:pt>
                <c:pt idx="842">
                  <c:v>7.9463749671164763E-3</c:v>
                </c:pt>
                <c:pt idx="843">
                  <c:v>7.9463749671164763E-3</c:v>
                </c:pt>
                <c:pt idx="844">
                  <c:v>7.9463749671164763E-3</c:v>
                </c:pt>
                <c:pt idx="845">
                  <c:v>7.9463749671164763E-3</c:v>
                </c:pt>
                <c:pt idx="846">
                  <c:v>7.9463749671164763E-3</c:v>
                </c:pt>
                <c:pt idx="847">
                  <c:v>7.9463749671164763E-3</c:v>
                </c:pt>
                <c:pt idx="848">
                  <c:v>7.9463749671164763E-3</c:v>
                </c:pt>
                <c:pt idx="849">
                  <c:v>7.9463749671164763E-3</c:v>
                </c:pt>
                <c:pt idx="850">
                  <c:v>7.9463749671164763E-3</c:v>
                </c:pt>
                <c:pt idx="851">
                  <c:v>7.9463749671164763E-3</c:v>
                </c:pt>
                <c:pt idx="852">
                  <c:v>7.9463749671164763E-3</c:v>
                </c:pt>
                <c:pt idx="853">
                  <c:v>7.9463749671164763E-3</c:v>
                </c:pt>
                <c:pt idx="854">
                  <c:v>7.9463749671164763E-3</c:v>
                </c:pt>
                <c:pt idx="855">
                  <c:v>7.9463749671164763E-3</c:v>
                </c:pt>
                <c:pt idx="856">
                  <c:v>7.9463749671164763E-3</c:v>
                </c:pt>
                <c:pt idx="857">
                  <c:v>7.9463749671164763E-3</c:v>
                </c:pt>
                <c:pt idx="858">
                  <c:v>7.9463749671164763E-3</c:v>
                </c:pt>
                <c:pt idx="859">
                  <c:v>7.9463749671164763E-3</c:v>
                </c:pt>
                <c:pt idx="860">
                  <c:v>7.9463749671164763E-3</c:v>
                </c:pt>
                <c:pt idx="861">
                  <c:v>7.9463749671164763E-3</c:v>
                </c:pt>
                <c:pt idx="862">
                  <c:v>7.9463749671164763E-3</c:v>
                </c:pt>
                <c:pt idx="863">
                  <c:v>7.9463749671164763E-3</c:v>
                </c:pt>
                <c:pt idx="864">
                  <c:v>7.9463749671164763E-3</c:v>
                </c:pt>
                <c:pt idx="865">
                  <c:v>7.9463749671164763E-3</c:v>
                </c:pt>
                <c:pt idx="866">
                  <c:v>7.9463749671164763E-3</c:v>
                </c:pt>
                <c:pt idx="867">
                  <c:v>7.9463749671164763E-3</c:v>
                </c:pt>
                <c:pt idx="868">
                  <c:v>7.9463749671164763E-3</c:v>
                </c:pt>
                <c:pt idx="869">
                  <c:v>7.9463749671164763E-3</c:v>
                </c:pt>
                <c:pt idx="870">
                  <c:v>7.9463749671164763E-3</c:v>
                </c:pt>
                <c:pt idx="871">
                  <c:v>7.9463749671164763E-3</c:v>
                </c:pt>
                <c:pt idx="872">
                  <c:v>7.9463749671164763E-3</c:v>
                </c:pt>
                <c:pt idx="873">
                  <c:v>7.9463749671164763E-3</c:v>
                </c:pt>
                <c:pt idx="874">
                  <c:v>7.9463749671164763E-3</c:v>
                </c:pt>
                <c:pt idx="875">
                  <c:v>7.9463749671164763E-3</c:v>
                </c:pt>
                <c:pt idx="876">
                  <c:v>7.9463749671164763E-3</c:v>
                </c:pt>
                <c:pt idx="877">
                  <c:v>7.9463749671164763E-3</c:v>
                </c:pt>
                <c:pt idx="878">
                  <c:v>7.9463749671164763E-3</c:v>
                </c:pt>
                <c:pt idx="879">
                  <c:v>7.9463749671164763E-3</c:v>
                </c:pt>
                <c:pt idx="880">
                  <c:v>7.9463749671164763E-3</c:v>
                </c:pt>
                <c:pt idx="881">
                  <c:v>7.9463749671164763E-3</c:v>
                </c:pt>
                <c:pt idx="882">
                  <c:v>7.9463749671164763E-3</c:v>
                </c:pt>
                <c:pt idx="883">
                  <c:v>7.9463749671164763E-3</c:v>
                </c:pt>
                <c:pt idx="884">
                  <c:v>7.9463749671164763E-3</c:v>
                </c:pt>
                <c:pt idx="885">
                  <c:v>7.9463749671164763E-3</c:v>
                </c:pt>
                <c:pt idx="886">
                  <c:v>7.9463749671164763E-3</c:v>
                </c:pt>
                <c:pt idx="887">
                  <c:v>7.9463749671164763E-3</c:v>
                </c:pt>
                <c:pt idx="888">
                  <c:v>7.9463749671164763E-3</c:v>
                </c:pt>
                <c:pt idx="889">
                  <c:v>7.9463749671164763E-3</c:v>
                </c:pt>
                <c:pt idx="890">
                  <c:v>7.9463749671164763E-3</c:v>
                </c:pt>
                <c:pt idx="891">
                  <c:v>7.9463749671164763E-3</c:v>
                </c:pt>
                <c:pt idx="892">
                  <c:v>7.9463749671164763E-3</c:v>
                </c:pt>
                <c:pt idx="893">
                  <c:v>7.9463749671164763E-3</c:v>
                </c:pt>
                <c:pt idx="894">
                  <c:v>7.9463749671164763E-3</c:v>
                </c:pt>
                <c:pt idx="895">
                  <c:v>7.9463749671164763E-3</c:v>
                </c:pt>
                <c:pt idx="896">
                  <c:v>7.9463749671164763E-3</c:v>
                </c:pt>
                <c:pt idx="897">
                  <c:v>7.9463749671164763E-3</c:v>
                </c:pt>
                <c:pt idx="898">
                  <c:v>7.9463749671164763E-3</c:v>
                </c:pt>
                <c:pt idx="899">
                  <c:v>7.9463749671164763E-3</c:v>
                </c:pt>
                <c:pt idx="900">
                  <c:v>7.9463749671164763E-3</c:v>
                </c:pt>
                <c:pt idx="901">
                  <c:v>7.9463749671164763E-3</c:v>
                </c:pt>
                <c:pt idx="902">
                  <c:v>7.9463749671164763E-3</c:v>
                </c:pt>
                <c:pt idx="903">
                  <c:v>7.9463749671164763E-3</c:v>
                </c:pt>
                <c:pt idx="904">
                  <c:v>7.9463749671164763E-3</c:v>
                </c:pt>
                <c:pt idx="905">
                  <c:v>7.9463749671164763E-3</c:v>
                </c:pt>
                <c:pt idx="906">
                  <c:v>7.9463749671164763E-3</c:v>
                </c:pt>
                <c:pt idx="907">
                  <c:v>7.9463749671164763E-3</c:v>
                </c:pt>
                <c:pt idx="908">
                  <c:v>7.9463749671164763E-3</c:v>
                </c:pt>
                <c:pt idx="909">
                  <c:v>7.9463749671164763E-3</c:v>
                </c:pt>
                <c:pt idx="910">
                  <c:v>7.9463749671164763E-3</c:v>
                </c:pt>
                <c:pt idx="911">
                  <c:v>7.9463749671164763E-3</c:v>
                </c:pt>
                <c:pt idx="912">
                  <c:v>7.9463749671164763E-3</c:v>
                </c:pt>
                <c:pt idx="913">
                  <c:v>7.9463749671164763E-3</c:v>
                </c:pt>
                <c:pt idx="914">
                  <c:v>7.9463749671164763E-3</c:v>
                </c:pt>
                <c:pt idx="915">
                  <c:v>7.9463749671164763E-3</c:v>
                </c:pt>
                <c:pt idx="916">
                  <c:v>7.9463749671164763E-3</c:v>
                </c:pt>
                <c:pt idx="917">
                  <c:v>7.9463749671164763E-3</c:v>
                </c:pt>
                <c:pt idx="918">
                  <c:v>7.9463749671164763E-3</c:v>
                </c:pt>
                <c:pt idx="919">
                  <c:v>7.9463749671164763E-3</c:v>
                </c:pt>
                <c:pt idx="920">
                  <c:v>7.9463749671164763E-3</c:v>
                </c:pt>
                <c:pt idx="921">
                  <c:v>7.9463749671164763E-3</c:v>
                </c:pt>
                <c:pt idx="922">
                  <c:v>7.9463749671164763E-3</c:v>
                </c:pt>
                <c:pt idx="923">
                  <c:v>7.9463749671164763E-3</c:v>
                </c:pt>
                <c:pt idx="924">
                  <c:v>7.9463749671164763E-3</c:v>
                </c:pt>
                <c:pt idx="925">
                  <c:v>7.9463749671164763E-3</c:v>
                </c:pt>
                <c:pt idx="926">
                  <c:v>7.9463749671164763E-3</c:v>
                </c:pt>
                <c:pt idx="927">
                  <c:v>7.9463749671164763E-3</c:v>
                </c:pt>
                <c:pt idx="928">
                  <c:v>7.9463749671164763E-3</c:v>
                </c:pt>
                <c:pt idx="929">
                  <c:v>7.9463749671164763E-3</c:v>
                </c:pt>
                <c:pt idx="930">
                  <c:v>7.9463749671164763E-3</c:v>
                </c:pt>
                <c:pt idx="931">
                  <c:v>7.9463749671164763E-3</c:v>
                </c:pt>
                <c:pt idx="932">
                  <c:v>7.9463749671164763E-3</c:v>
                </c:pt>
                <c:pt idx="933">
                  <c:v>7.9463749671164763E-3</c:v>
                </c:pt>
                <c:pt idx="934">
                  <c:v>7.9463749671164763E-3</c:v>
                </c:pt>
                <c:pt idx="935">
                  <c:v>7.9463749671164763E-3</c:v>
                </c:pt>
                <c:pt idx="936">
                  <c:v>7.9463749671164763E-3</c:v>
                </c:pt>
                <c:pt idx="937">
                  <c:v>7.9463749671164763E-3</c:v>
                </c:pt>
                <c:pt idx="938">
                  <c:v>7.9463749671164763E-3</c:v>
                </c:pt>
                <c:pt idx="939">
                  <c:v>7.9463749671164763E-3</c:v>
                </c:pt>
                <c:pt idx="940">
                  <c:v>7.9463749671164763E-3</c:v>
                </c:pt>
                <c:pt idx="941">
                  <c:v>7.9463749671164763E-3</c:v>
                </c:pt>
                <c:pt idx="942">
                  <c:v>7.9463749671164763E-3</c:v>
                </c:pt>
                <c:pt idx="943">
                  <c:v>7.9463749671164763E-3</c:v>
                </c:pt>
                <c:pt idx="944">
                  <c:v>7.9463749671164763E-3</c:v>
                </c:pt>
                <c:pt idx="945">
                  <c:v>7.9463749671164763E-3</c:v>
                </c:pt>
                <c:pt idx="946">
                  <c:v>7.9463749671164763E-3</c:v>
                </c:pt>
                <c:pt idx="947">
                  <c:v>7.9463749671164763E-3</c:v>
                </c:pt>
                <c:pt idx="948">
                  <c:v>7.9463749671164763E-3</c:v>
                </c:pt>
                <c:pt idx="949">
                  <c:v>7.9463749671164763E-3</c:v>
                </c:pt>
                <c:pt idx="950">
                  <c:v>7.9463749671164763E-3</c:v>
                </c:pt>
                <c:pt idx="951">
                  <c:v>7.9463749671164763E-3</c:v>
                </c:pt>
                <c:pt idx="952">
                  <c:v>7.9463749671164763E-3</c:v>
                </c:pt>
                <c:pt idx="953">
                  <c:v>7.9463749671164763E-3</c:v>
                </c:pt>
                <c:pt idx="954">
                  <c:v>7.9463749671164763E-3</c:v>
                </c:pt>
                <c:pt idx="955">
                  <c:v>7.9463749671164763E-3</c:v>
                </c:pt>
                <c:pt idx="956">
                  <c:v>7.9463749671164763E-3</c:v>
                </c:pt>
                <c:pt idx="957">
                  <c:v>7.9463749671164763E-3</c:v>
                </c:pt>
                <c:pt idx="958">
                  <c:v>7.9463749671164763E-3</c:v>
                </c:pt>
                <c:pt idx="959">
                  <c:v>7.9463749671164763E-3</c:v>
                </c:pt>
                <c:pt idx="960">
                  <c:v>7.9463749671164763E-3</c:v>
                </c:pt>
                <c:pt idx="961">
                  <c:v>7.9463749671164763E-3</c:v>
                </c:pt>
                <c:pt idx="962">
                  <c:v>7.9463749671164763E-3</c:v>
                </c:pt>
                <c:pt idx="963">
                  <c:v>7.9463749671164763E-3</c:v>
                </c:pt>
                <c:pt idx="964">
                  <c:v>7.9463749671164763E-3</c:v>
                </c:pt>
                <c:pt idx="965">
                  <c:v>7.9463749671164763E-3</c:v>
                </c:pt>
                <c:pt idx="966">
                  <c:v>7.9463749671164763E-3</c:v>
                </c:pt>
                <c:pt idx="967">
                  <c:v>7.9463749671164763E-3</c:v>
                </c:pt>
                <c:pt idx="968">
                  <c:v>7.9463749671164763E-3</c:v>
                </c:pt>
                <c:pt idx="969">
                  <c:v>7.9463749671164763E-3</c:v>
                </c:pt>
                <c:pt idx="970">
                  <c:v>7.9463749671164763E-3</c:v>
                </c:pt>
                <c:pt idx="971">
                  <c:v>7.9463749671164763E-3</c:v>
                </c:pt>
                <c:pt idx="972">
                  <c:v>7.9463749671164763E-3</c:v>
                </c:pt>
                <c:pt idx="973">
                  <c:v>7.9463749671164763E-3</c:v>
                </c:pt>
                <c:pt idx="974">
                  <c:v>7.9463749671164763E-3</c:v>
                </c:pt>
                <c:pt idx="975">
                  <c:v>7.9463749671164763E-3</c:v>
                </c:pt>
                <c:pt idx="976">
                  <c:v>7.9463749671164763E-3</c:v>
                </c:pt>
                <c:pt idx="977">
                  <c:v>7.9463749671164763E-3</c:v>
                </c:pt>
                <c:pt idx="978">
                  <c:v>7.9463749671164763E-3</c:v>
                </c:pt>
                <c:pt idx="979">
                  <c:v>7.9463749671164763E-3</c:v>
                </c:pt>
                <c:pt idx="980">
                  <c:v>7.9463749671164763E-3</c:v>
                </c:pt>
                <c:pt idx="981">
                  <c:v>7.9463749671164763E-3</c:v>
                </c:pt>
                <c:pt idx="982">
                  <c:v>7.9463749671164763E-3</c:v>
                </c:pt>
                <c:pt idx="983">
                  <c:v>7.9463749671164763E-3</c:v>
                </c:pt>
                <c:pt idx="984">
                  <c:v>7.9463749671164763E-3</c:v>
                </c:pt>
                <c:pt idx="985">
                  <c:v>7.9463749671164763E-3</c:v>
                </c:pt>
                <c:pt idx="986">
                  <c:v>7.9463749671164763E-3</c:v>
                </c:pt>
                <c:pt idx="987">
                  <c:v>7.9463749671164763E-3</c:v>
                </c:pt>
                <c:pt idx="988">
                  <c:v>7.9463749671164763E-3</c:v>
                </c:pt>
                <c:pt idx="989">
                  <c:v>7.9463749671164763E-3</c:v>
                </c:pt>
                <c:pt idx="990">
                  <c:v>7.9463749671164763E-3</c:v>
                </c:pt>
                <c:pt idx="991">
                  <c:v>7.9463749671164763E-3</c:v>
                </c:pt>
                <c:pt idx="992">
                  <c:v>7.9463749671164763E-3</c:v>
                </c:pt>
                <c:pt idx="993">
                  <c:v>7.9463749671164763E-3</c:v>
                </c:pt>
                <c:pt idx="994">
                  <c:v>7.9463749671164763E-3</c:v>
                </c:pt>
                <c:pt idx="995">
                  <c:v>7.9463749671164763E-3</c:v>
                </c:pt>
                <c:pt idx="996">
                  <c:v>7.9463749671164763E-3</c:v>
                </c:pt>
                <c:pt idx="997">
                  <c:v>7.9463749671164763E-3</c:v>
                </c:pt>
                <c:pt idx="998">
                  <c:v>7.9463749671164763E-3</c:v>
                </c:pt>
                <c:pt idx="999">
                  <c:v>7.9463749671164763E-3</c:v>
                </c:pt>
              </c:numCache>
            </c:numRef>
          </c:yVal>
          <c:smooth val="1"/>
          <c:extLst>
            <c:ext xmlns:c16="http://schemas.microsoft.com/office/drawing/2014/chart" uri="{C3380CC4-5D6E-409C-BE32-E72D297353CC}">
              <c16:uniqueId val="{0000000B-457C-47AA-9BBE-442C6D659777}"/>
            </c:ext>
          </c:extLst>
        </c:ser>
        <c:ser>
          <c:idx val="12"/>
          <c:order val="12"/>
          <c:spPr>
            <a:ln w="19050" cap="rnd">
              <a:solidFill>
                <a:schemeClr val="accent1">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Sheet1!$N$1:$N$1000</c:f>
              <c:numCache>
                <c:formatCode>General</c:formatCode>
                <c:ptCount val="1000"/>
                <c:pt idx="0">
                  <c:v>0.7269841939893833</c:v>
                </c:pt>
                <c:pt idx="1">
                  <c:v>0.7269841939893833</c:v>
                </c:pt>
                <c:pt idx="2">
                  <c:v>0.7269841939893833</c:v>
                </c:pt>
                <c:pt idx="3">
                  <c:v>0.7269841939893833</c:v>
                </c:pt>
                <c:pt idx="4">
                  <c:v>0.7269841939893833</c:v>
                </c:pt>
                <c:pt idx="5">
                  <c:v>0.7269841939893833</c:v>
                </c:pt>
                <c:pt idx="6">
                  <c:v>0.7269841939893833</c:v>
                </c:pt>
                <c:pt idx="7">
                  <c:v>0.7269841939893833</c:v>
                </c:pt>
                <c:pt idx="8">
                  <c:v>0.7269841939893833</c:v>
                </c:pt>
                <c:pt idx="9">
                  <c:v>0.54983235252239826</c:v>
                </c:pt>
                <c:pt idx="10">
                  <c:v>0.54983235252239826</c:v>
                </c:pt>
                <c:pt idx="11">
                  <c:v>0.54983235252239826</c:v>
                </c:pt>
                <c:pt idx="12">
                  <c:v>0.54983235252239826</c:v>
                </c:pt>
                <c:pt idx="13">
                  <c:v>0.54983235252239826</c:v>
                </c:pt>
                <c:pt idx="14">
                  <c:v>0.54983235252239826</c:v>
                </c:pt>
                <c:pt idx="15">
                  <c:v>0.54983235252239826</c:v>
                </c:pt>
                <c:pt idx="16">
                  <c:v>0.54983235252239826</c:v>
                </c:pt>
                <c:pt idx="17">
                  <c:v>0.54983235252239826</c:v>
                </c:pt>
                <c:pt idx="18">
                  <c:v>0.54983235252239826</c:v>
                </c:pt>
                <c:pt idx="19">
                  <c:v>0.54983235252239826</c:v>
                </c:pt>
                <c:pt idx="20">
                  <c:v>0.54983235252239826</c:v>
                </c:pt>
                <c:pt idx="21">
                  <c:v>0.54983235252239826</c:v>
                </c:pt>
                <c:pt idx="22">
                  <c:v>0.54983235252239826</c:v>
                </c:pt>
                <c:pt idx="23">
                  <c:v>6.161592015025108E-2</c:v>
                </c:pt>
                <c:pt idx="24">
                  <c:v>6.161592015025108E-2</c:v>
                </c:pt>
                <c:pt idx="25">
                  <c:v>6.161592015025108E-2</c:v>
                </c:pt>
                <c:pt idx="26">
                  <c:v>6.161592015025108E-2</c:v>
                </c:pt>
                <c:pt idx="27">
                  <c:v>6.161592015025108E-2</c:v>
                </c:pt>
                <c:pt idx="28">
                  <c:v>6.161592015025108E-2</c:v>
                </c:pt>
                <c:pt idx="29">
                  <c:v>6.161592015025108E-2</c:v>
                </c:pt>
                <c:pt idx="30">
                  <c:v>6.161592015025108E-2</c:v>
                </c:pt>
                <c:pt idx="31">
                  <c:v>6.161592015025108E-2</c:v>
                </c:pt>
                <c:pt idx="32">
                  <c:v>6.161592015025108E-2</c:v>
                </c:pt>
                <c:pt idx="33">
                  <c:v>6.161592015025108E-2</c:v>
                </c:pt>
                <c:pt idx="34">
                  <c:v>6.161592015025108E-2</c:v>
                </c:pt>
                <c:pt idx="35">
                  <c:v>6.161592015025108E-2</c:v>
                </c:pt>
                <c:pt idx="36">
                  <c:v>6.161592015025108E-2</c:v>
                </c:pt>
                <c:pt idx="37">
                  <c:v>6.161592015025108E-2</c:v>
                </c:pt>
                <c:pt idx="38">
                  <c:v>6.161592015025108E-2</c:v>
                </c:pt>
                <c:pt idx="39">
                  <c:v>6.161592015025108E-2</c:v>
                </c:pt>
                <c:pt idx="40">
                  <c:v>6.161592015025108E-2</c:v>
                </c:pt>
                <c:pt idx="41">
                  <c:v>6.161592015025108E-2</c:v>
                </c:pt>
                <c:pt idx="42">
                  <c:v>6.161592015025108E-2</c:v>
                </c:pt>
                <c:pt idx="43">
                  <c:v>6.161592015025108E-2</c:v>
                </c:pt>
                <c:pt idx="44">
                  <c:v>6.161592015025108E-2</c:v>
                </c:pt>
                <c:pt idx="45">
                  <c:v>6.161592015025108E-2</c:v>
                </c:pt>
                <c:pt idx="46">
                  <c:v>6.161592015025108E-2</c:v>
                </c:pt>
                <c:pt idx="47">
                  <c:v>6.161592015025108E-2</c:v>
                </c:pt>
                <c:pt idx="48">
                  <c:v>6.161592015025108E-2</c:v>
                </c:pt>
                <c:pt idx="49">
                  <c:v>6.161592015025108E-2</c:v>
                </c:pt>
                <c:pt idx="50">
                  <c:v>6.161592015025108E-2</c:v>
                </c:pt>
                <c:pt idx="51">
                  <c:v>6.161592015025108E-2</c:v>
                </c:pt>
                <c:pt idx="52">
                  <c:v>6.161592015025108E-2</c:v>
                </c:pt>
                <c:pt idx="53">
                  <c:v>6.161592015025108E-2</c:v>
                </c:pt>
                <c:pt idx="54">
                  <c:v>6.161592015025108E-2</c:v>
                </c:pt>
                <c:pt idx="55">
                  <c:v>6.161592015025108E-2</c:v>
                </c:pt>
                <c:pt idx="56">
                  <c:v>6.161592015025108E-2</c:v>
                </c:pt>
                <c:pt idx="57">
                  <c:v>6.161592015025108E-2</c:v>
                </c:pt>
                <c:pt idx="58">
                  <c:v>6.161592015025108E-2</c:v>
                </c:pt>
                <c:pt idx="59">
                  <c:v>6.161592015025108E-2</c:v>
                </c:pt>
                <c:pt idx="60">
                  <c:v>6.161592015025108E-2</c:v>
                </c:pt>
                <c:pt idx="61">
                  <c:v>6.161592015025108E-2</c:v>
                </c:pt>
                <c:pt idx="62">
                  <c:v>6.161592015025108E-2</c:v>
                </c:pt>
                <c:pt idx="63">
                  <c:v>6.161592015025108E-2</c:v>
                </c:pt>
                <c:pt idx="64">
                  <c:v>6.161592015025108E-2</c:v>
                </c:pt>
                <c:pt idx="65">
                  <c:v>6.161592015025108E-2</c:v>
                </c:pt>
                <c:pt idx="66">
                  <c:v>6.161592015025108E-2</c:v>
                </c:pt>
                <c:pt idx="67">
                  <c:v>6.161592015025108E-2</c:v>
                </c:pt>
                <c:pt idx="68">
                  <c:v>6.161592015025108E-2</c:v>
                </c:pt>
                <c:pt idx="69">
                  <c:v>6.161592015025108E-2</c:v>
                </c:pt>
                <c:pt idx="70">
                  <c:v>6.161592015025108E-2</c:v>
                </c:pt>
                <c:pt idx="71">
                  <c:v>6.161592015025108E-2</c:v>
                </c:pt>
                <c:pt idx="72">
                  <c:v>6.161592015025108E-2</c:v>
                </c:pt>
                <c:pt idx="73">
                  <c:v>6.161592015025108E-2</c:v>
                </c:pt>
                <c:pt idx="74">
                  <c:v>6.161592015025108E-2</c:v>
                </c:pt>
                <c:pt idx="75">
                  <c:v>6.161592015025108E-2</c:v>
                </c:pt>
                <c:pt idx="76">
                  <c:v>6.161592015025108E-2</c:v>
                </c:pt>
                <c:pt idx="77">
                  <c:v>6.161592015025108E-2</c:v>
                </c:pt>
                <c:pt idx="78">
                  <c:v>6.161592015025108E-2</c:v>
                </c:pt>
                <c:pt idx="79">
                  <c:v>6.161592015025108E-2</c:v>
                </c:pt>
                <c:pt idx="80">
                  <c:v>6.161592015025108E-2</c:v>
                </c:pt>
                <c:pt idx="81">
                  <c:v>6.161592015025108E-2</c:v>
                </c:pt>
                <c:pt idx="82">
                  <c:v>6.161592015025108E-2</c:v>
                </c:pt>
                <c:pt idx="83">
                  <c:v>6.161592015025108E-2</c:v>
                </c:pt>
                <c:pt idx="84">
                  <c:v>6.161592015025108E-2</c:v>
                </c:pt>
                <c:pt idx="85">
                  <c:v>6.161592015025108E-2</c:v>
                </c:pt>
                <c:pt idx="86">
                  <c:v>6.161592015025108E-2</c:v>
                </c:pt>
                <c:pt idx="87">
                  <c:v>6.161592015025108E-2</c:v>
                </c:pt>
                <c:pt idx="88">
                  <c:v>6.161592015025108E-2</c:v>
                </c:pt>
                <c:pt idx="89">
                  <c:v>6.161592015025108E-2</c:v>
                </c:pt>
                <c:pt idx="90">
                  <c:v>6.161592015025108E-2</c:v>
                </c:pt>
                <c:pt idx="91">
                  <c:v>6.161592015025108E-2</c:v>
                </c:pt>
                <c:pt idx="92">
                  <c:v>6.161592015025108E-2</c:v>
                </c:pt>
                <c:pt idx="93">
                  <c:v>6.161592015025108E-2</c:v>
                </c:pt>
                <c:pt idx="94">
                  <c:v>6.161592015025108E-2</c:v>
                </c:pt>
                <c:pt idx="95">
                  <c:v>6.161592015025108E-2</c:v>
                </c:pt>
                <c:pt idx="96">
                  <c:v>6.161592015025108E-2</c:v>
                </c:pt>
                <c:pt idx="97">
                  <c:v>6.161592015025108E-2</c:v>
                </c:pt>
                <c:pt idx="98">
                  <c:v>6.161592015025108E-2</c:v>
                </c:pt>
                <c:pt idx="99">
                  <c:v>6.161592015025108E-2</c:v>
                </c:pt>
                <c:pt idx="100">
                  <c:v>6.161592015025108E-2</c:v>
                </c:pt>
                <c:pt idx="101">
                  <c:v>6.161592015025108E-2</c:v>
                </c:pt>
                <c:pt idx="102">
                  <c:v>6.161592015025108E-2</c:v>
                </c:pt>
                <c:pt idx="103">
                  <c:v>6.161592015025108E-2</c:v>
                </c:pt>
                <c:pt idx="104">
                  <c:v>6.161592015025108E-2</c:v>
                </c:pt>
                <c:pt idx="105">
                  <c:v>6.161592015025108E-2</c:v>
                </c:pt>
                <c:pt idx="106">
                  <c:v>6.161592015025108E-2</c:v>
                </c:pt>
                <c:pt idx="107">
                  <c:v>6.161592015025108E-2</c:v>
                </c:pt>
                <c:pt idx="108">
                  <c:v>6.161592015025108E-2</c:v>
                </c:pt>
                <c:pt idx="109">
                  <c:v>6.161592015025108E-2</c:v>
                </c:pt>
                <c:pt idx="110">
                  <c:v>6.161592015025108E-2</c:v>
                </c:pt>
                <c:pt idx="111">
                  <c:v>6.161592015025108E-2</c:v>
                </c:pt>
                <c:pt idx="112">
                  <c:v>6.161592015025108E-2</c:v>
                </c:pt>
                <c:pt idx="113">
                  <c:v>6.161592015025108E-2</c:v>
                </c:pt>
                <c:pt idx="114">
                  <c:v>6.161592015025108E-2</c:v>
                </c:pt>
                <c:pt idx="115">
                  <c:v>6.161592015025108E-2</c:v>
                </c:pt>
                <c:pt idx="116">
                  <c:v>6.161592015025108E-2</c:v>
                </c:pt>
                <c:pt idx="117">
                  <c:v>6.161592015025108E-2</c:v>
                </c:pt>
                <c:pt idx="118">
                  <c:v>6.161592015025108E-2</c:v>
                </c:pt>
                <c:pt idx="119">
                  <c:v>6.161592015025108E-2</c:v>
                </c:pt>
                <c:pt idx="120">
                  <c:v>6.161592015025108E-2</c:v>
                </c:pt>
                <c:pt idx="121">
                  <c:v>6.161592015025108E-2</c:v>
                </c:pt>
                <c:pt idx="122">
                  <c:v>6.161592015025108E-2</c:v>
                </c:pt>
                <c:pt idx="123">
                  <c:v>6.161592015025108E-2</c:v>
                </c:pt>
                <c:pt idx="124">
                  <c:v>6.161592015025108E-2</c:v>
                </c:pt>
                <c:pt idx="125">
                  <c:v>6.161592015025108E-2</c:v>
                </c:pt>
                <c:pt idx="126">
                  <c:v>6.161592015025108E-2</c:v>
                </c:pt>
                <c:pt idx="127">
                  <c:v>6.161592015025108E-2</c:v>
                </c:pt>
                <c:pt idx="128">
                  <c:v>6.161592015025108E-2</c:v>
                </c:pt>
                <c:pt idx="129">
                  <c:v>6.161592015025108E-2</c:v>
                </c:pt>
                <c:pt idx="130">
                  <c:v>6.161592015025108E-2</c:v>
                </c:pt>
                <c:pt idx="131">
                  <c:v>6.161592015025108E-2</c:v>
                </c:pt>
                <c:pt idx="132">
                  <c:v>6.161592015025108E-2</c:v>
                </c:pt>
                <c:pt idx="133">
                  <c:v>6.161592015025108E-2</c:v>
                </c:pt>
                <c:pt idx="134">
                  <c:v>6.161592015025108E-2</c:v>
                </c:pt>
                <c:pt idx="135">
                  <c:v>6.161592015025108E-2</c:v>
                </c:pt>
                <c:pt idx="136">
                  <c:v>6.161592015025108E-2</c:v>
                </c:pt>
                <c:pt idx="137">
                  <c:v>6.161592015025108E-2</c:v>
                </c:pt>
                <c:pt idx="138">
                  <c:v>6.161592015025108E-2</c:v>
                </c:pt>
                <c:pt idx="139">
                  <c:v>6.161592015025108E-2</c:v>
                </c:pt>
                <c:pt idx="140">
                  <c:v>6.161592015025108E-2</c:v>
                </c:pt>
                <c:pt idx="141">
                  <c:v>6.161592015025108E-2</c:v>
                </c:pt>
                <c:pt idx="142">
                  <c:v>6.161592015025108E-2</c:v>
                </c:pt>
                <c:pt idx="143">
                  <c:v>6.161592015025108E-2</c:v>
                </c:pt>
                <c:pt idx="144">
                  <c:v>6.161592015025108E-2</c:v>
                </c:pt>
                <c:pt idx="145">
                  <c:v>6.161592015025108E-2</c:v>
                </c:pt>
                <c:pt idx="146">
                  <c:v>6.161592015025108E-2</c:v>
                </c:pt>
                <c:pt idx="147">
                  <c:v>6.161592015025108E-2</c:v>
                </c:pt>
                <c:pt idx="148">
                  <c:v>6.161592015025108E-2</c:v>
                </c:pt>
                <c:pt idx="149">
                  <c:v>6.161592015025108E-2</c:v>
                </c:pt>
                <c:pt idx="150">
                  <c:v>6.161592015025108E-2</c:v>
                </c:pt>
                <c:pt idx="151">
                  <c:v>6.161592015025108E-2</c:v>
                </c:pt>
                <c:pt idx="152">
                  <c:v>6.161592015025108E-2</c:v>
                </c:pt>
                <c:pt idx="153">
                  <c:v>6.161592015025108E-2</c:v>
                </c:pt>
                <c:pt idx="154">
                  <c:v>6.161592015025108E-2</c:v>
                </c:pt>
                <c:pt idx="155">
                  <c:v>6.161592015025108E-2</c:v>
                </c:pt>
                <c:pt idx="156">
                  <c:v>6.161592015025108E-2</c:v>
                </c:pt>
                <c:pt idx="157">
                  <c:v>6.161592015025108E-2</c:v>
                </c:pt>
                <c:pt idx="158">
                  <c:v>6.161592015025108E-2</c:v>
                </c:pt>
                <c:pt idx="159">
                  <c:v>6.161592015025108E-2</c:v>
                </c:pt>
                <c:pt idx="160">
                  <c:v>6.161592015025108E-2</c:v>
                </c:pt>
                <c:pt idx="161">
                  <c:v>6.161592015025108E-2</c:v>
                </c:pt>
                <c:pt idx="162">
                  <c:v>6.161592015025108E-2</c:v>
                </c:pt>
                <c:pt idx="163">
                  <c:v>6.161592015025108E-2</c:v>
                </c:pt>
                <c:pt idx="164">
                  <c:v>6.161592015025108E-2</c:v>
                </c:pt>
                <c:pt idx="165">
                  <c:v>6.161592015025108E-2</c:v>
                </c:pt>
                <c:pt idx="166">
                  <c:v>6.161592015025108E-2</c:v>
                </c:pt>
                <c:pt idx="167">
                  <c:v>6.161592015025108E-2</c:v>
                </c:pt>
                <c:pt idx="168">
                  <c:v>6.161592015025108E-2</c:v>
                </c:pt>
                <c:pt idx="169">
                  <c:v>6.161592015025108E-2</c:v>
                </c:pt>
                <c:pt idx="170">
                  <c:v>6.161592015025108E-2</c:v>
                </c:pt>
                <c:pt idx="171">
                  <c:v>6.161592015025108E-2</c:v>
                </c:pt>
                <c:pt idx="172">
                  <c:v>6.161592015025108E-2</c:v>
                </c:pt>
                <c:pt idx="173">
                  <c:v>6.161592015025108E-2</c:v>
                </c:pt>
                <c:pt idx="174">
                  <c:v>6.161592015025108E-2</c:v>
                </c:pt>
                <c:pt idx="175">
                  <c:v>6.161592015025108E-2</c:v>
                </c:pt>
                <c:pt idx="176">
                  <c:v>6.161592015025108E-2</c:v>
                </c:pt>
                <c:pt idx="177">
                  <c:v>6.161592015025108E-2</c:v>
                </c:pt>
                <c:pt idx="178">
                  <c:v>6.161592015025108E-2</c:v>
                </c:pt>
                <c:pt idx="179">
                  <c:v>6.161592015025108E-2</c:v>
                </c:pt>
                <c:pt idx="180">
                  <c:v>6.161592015025108E-2</c:v>
                </c:pt>
                <c:pt idx="181">
                  <c:v>6.161592015025108E-2</c:v>
                </c:pt>
                <c:pt idx="182">
                  <c:v>6.161592015025108E-2</c:v>
                </c:pt>
                <c:pt idx="183">
                  <c:v>6.161592015025108E-2</c:v>
                </c:pt>
                <c:pt idx="184">
                  <c:v>6.161592015025108E-2</c:v>
                </c:pt>
                <c:pt idx="185">
                  <c:v>6.161592015025108E-2</c:v>
                </c:pt>
                <c:pt idx="186">
                  <c:v>6.161592015025108E-2</c:v>
                </c:pt>
                <c:pt idx="187">
                  <c:v>6.161592015025108E-2</c:v>
                </c:pt>
                <c:pt idx="188">
                  <c:v>6.161592015025108E-2</c:v>
                </c:pt>
                <c:pt idx="189">
                  <c:v>6.161592015025108E-2</c:v>
                </c:pt>
                <c:pt idx="190">
                  <c:v>6.161592015025108E-2</c:v>
                </c:pt>
                <c:pt idx="191">
                  <c:v>6.161592015025108E-2</c:v>
                </c:pt>
                <c:pt idx="192">
                  <c:v>6.161592015025108E-2</c:v>
                </c:pt>
                <c:pt idx="193">
                  <c:v>6.161592015025108E-2</c:v>
                </c:pt>
                <c:pt idx="194">
                  <c:v>6.161592015025108E-2</c:v>
                </c:pt>
                <c:pt idx="195">
                  <c:v>6.161592015025108E-2</c:v>
                </c:pt>
                <c:pt idx="196">
                  <c:v>6.161592015025108E-2</c:v>
                </c:pt>
                <c:pt idx="197">
                  <c:v>6.161592015025108E-2</c:v>
                </c:pt>
                <c:pt idx="198">
                  <c:v>6.161592015025108E-2</c:v>
                </c:pt>
                <c:pt idx="199">
                  <c:v>6.161592015025108E-2</c:v>
                </c:pt>
                <c:pt idx="200">
                  <c:v>6.161592015025108E-2</c:v>
                </c:pt>
                <c:pt idx="201">
                  <c:v>6.161592015025108E-2</c:v>
                </c:pt>
                <c:pt idx="202">
                  <c:v>6.161592015025108E-2</c:v>
                </c:pt>
                <c:pt idx="203">
                  <c:v>6.161592015025108E-2</c:v>
                </c:pt>
                <c:pt idx="204">
                  <c:v>6.161592015025108E-2</c:v>
                </c:pt>
                <c:pt idx="205">
                  <c:v>6.161592015025108E-2</c:v>
                </c:pt>
                <c:pt idx="206">
                  <c:v>6.161592015025108E-2</c:v>
                </c:pt>
                <c:pt idx="207">
                  <c:v>6.161592015025108E-2</c:v>
                </c:pt>
                <c:pt idx="208">
                  <c:v>6.161592015025108E-2</c:v>
                </c:pt>
                <c:pt idx="209">
                  <c:v>6.161592015025108E-2</c:v>
                </c:pt>
                <c:pt idx="210">
                  <c:v>6.161592015025108E-2</c:v>
                </c:pt>
                <c:pt idx="211">
                  <c:v>6.161592015025108E-2</c:v>
                </c:pt>
                <c:pt idx="212">
                  <c:v>6.161592015025108E-2</c:v>
                </c:pt>
                <c:pt idx="213">
                  <c:v>6.161592015025108E-2</c:v>
                </c:pt>
                <c:pt idx="214">
                  <c:v>6.161592015025108E-2</c:v>
                </c:pt>
                <c:pt idx="215">
                  <c:v>6.161592015025108E-2</c:v>
                </c:pt>
                <c:pt idx="216">
                  <c:v>6.161592015025108E-2</c:v>
                </c:pt>
                <c:pt idx="217">
                  <c:v>6.161592015025108E-2</c:v>
                </c:pt>
                <c:pt idx="218">
                  <c:v>6.161592015025108E-2</c:v>
                </c:pt>
                <c:pt idx="219">
                  <c:v>4.9370082880551114E-2</c:v>
                </c:pt>
                <c:pt idx="220">
                  <c:v>4.9370082880551114E-2</c:v>
                </c:pt>
                <c:pt idx="221">
                  <c:v>4.9370082880551114E-2</c:v>
                </c:pt>
                <c:pt idx="222">
                  <c:v>4.9370082880551114E-2</c:v>
                </c:pt>
                <c:pt idx="223">
                  <c:v>4.9370082880551114E-2</c:v>
                </c:pt>
                <c:pt idx="224">
                  <c:v>4.9370082880551114E-2</c:v>
                </c:pt>
                <c:pt idx="225">
                  <c:v>3.9481059475244495E-2</c:v>
                </c:pt>
                <c:pt idx="226">
                  <c:v>3.9481059475244495E-2</c:v>
                </c:pt>
                <c:pt idx="227">
                  <c:v>3.9481059475244495E-2</c:v>
                </c:pt>
                <c:pt idx="228">
                  <c:v>3.9481059475244495E-2</c:v>
                </c:pt>
                <c:pt idx="229">
                  <c:v>3.9481059475244495E-2</c:v>
                </c:pt>
                <c:pt idx="230">
                  <c:v>3.9481059475244495E-2</c:v>
                </c:pt>
                <c:pt idx="231">
                  <c:v>3.9481059475244495E-2</c:v>
                </c:pt>
                <c:pt idx="232">
                  <c:v>3.9481059475244495E-2</c:v>
                </c:pt>
                <c:pt idx="233">
                  <c:v>3.9481059475244495E-2</c:v>
                </c:pt>
                <c:pt idx="234">
                  <c:v>3.9481059475244495E-2</c:v>
                </c:pt>
                <c:pt idx="235">
                  <c:v>3.9481059475244495E-2</c:v>
                </c:pt>
                <c:pt idx="236">
                  <c:v>3.9481059475244495E-2</c:v>
                </c:pt>
                <c:pt idx="237">
                  <c:v>3.9481059475244495E-2</c:v>
                </c:pt>
                <c:pt idx="238">
                  <c:v>3.9481059475244495E-2</c:v>
                </c:pt>
                <c:pt idx="239">
                  <c:v>3.9481059475244495E-2</c:v>
                </c:pt>
                <c:pt idx="240">
                  <c:v>3.9481059475244495E-2</c:v>
                </c:pt>
                <c:pt idx="241">
                  <c:v>3.9481059475244495E-2</c:v>
                </c:pt>
                <c:pt idx="242">
                  <c:v>3.9481059475244495E-2</c:v>
                </c:pt>
                <c:pt idx="243">
                  <c:v>3.9481059475244495E-2</c:v>
                </c:pt>
                <c:pt idx="244">
                  <c:v>3.9481059475244495E-2</c:v>
                </c:pt>
                <c:pt idx="245">
                  <c:v>3.9481059475244495E-2</c:v>
                </c:pt>
                <c:pt idx="246">
                  <c:v>3.9481059475244495E-2</c:v>
                </c:pt>
                <c:pt idx="247">
                  <c:v>3.9481059475244495E-2</c:v>
                </c:pt>
                <c:pt idx="248">
                  <c:v>3.9481059475244495E-2</c:v>
                </c:pt>
                <c:pt idx="249">
                  <c:v>3.9481059475244495E-2</c:v>
                </c:pt>
                <c:pt idx="250">
                  <c:v>3.9481059475244495E-2</c:v>
                </c:pt>
                <c:pt idx="251">
                  <c:v>3.9481059475244495E-2</c:v>
                </c:pt>
                <c:pt idx="252">
                  <c:v>3.9481059475244495E-2</c:v>
                </c:pt>
                <c:pt idx="253">
                  <c:v>3.9481059475244495E-2</c:v>
                </c:pt>
                <c:pt idx="254">
                  <c:v>3.9481059475244495E-2</c:v>
                </c:pt>
                <c:pt idx="255">
                  <c:v>3.9481059475244495E-2</c:v>
                </c:pt>
                <c:pt idx="256">
                  <c:v>3.9481059475244495E-2</c:v>
                </c:pt>
                <c:pt idx="257">
                  <c:v>3.9481059475244495E-2</c:v>
                </c:pt>
                <c:pt idx="258">
                  <c:v>3.9481059475244495E-2</c:v>
                </c:pt>
                <c:pt idx="259">
                  <c:v>3.9481059475244495E-2</c:v>
                </c:pt>
                <c:pt idx="260">
                  <c:v>3.9481059475244495E-2</c:v>
                </c:pt>
                <c:pt idx="261">
                  <c:v>3.9481059475244495E-2</c:v>
                </c:pt>
                <c:pt idx="262">
                  <c:v>3.9481059475244495E-2</c:v>
                </c:pt>
                <c:pt idx="263">
                  <c:v>3.9481059475244495E-2</c:v>
                </c:pt>
                <c:pt idx="264">
                  <c:v>3.9481059475244495E-2</c:v>
                </c:pt>
                <c:pt idx="265">
                  <c:v>3.9481059475244495E-2</c:v>
                </c:pt>
                <c:pt idx="266">
                  <c:v>3.9481059475244495E-2</c:v>
                </c:pt>
                <c:pt idx="267">
                  <c:v>3.9481059475244495E-2</c:v>
                </c:pt>
                <c:pt idx="268">
                  <c:v>3.9481059475244495E-2</c:v>
                </c:pt>
                <c:pt idx="269">
                  <c:v>3.9481059475244495E-2</c:v>
                </c:pt>
                <c:pt idx="270">
                  <c:v>3.9481059475244495E-2</c:v>
                </c:pt>
                <c:pt idx="271">
                  <c:v>3.9481059475244495E-2</c:v>
                </c:pt>
                <c:pt idx="272">
                  <c:v>3.9481059475244495E-2</c:v>
                </c:pt>
                <c:pt idx="273">
                  <c:v>3.9481059475244495E-2</c:v>
                </c:pt>
                <c:pt idx="274">
                  <c:v>3.9481059475244495E-2</c:v>
                </c:pt>
                <c:pt idx="275">
                  <c:v>3.9481059475244495E-2</c:v>
                </c:pt>
                <c:pt idx="276">
                  <c:v>3.9481059475244495E-2</c:v>
                </c:pt>
                <c:pt idx="277">
                  <c:v>3.9481059475244495E-2</c:v>
                </c:pt>
                <c:pt idx="278">
                  <c:v>3.9481059475244495E-2</c:v>
                </c:pt>
                <c:pt idx="279">
                  <c:v>3.9481059475244495E-2</c:v>
                </c:pt>
                <c:pt idx="280">
                  <c:v>3.9481059475244495E-2</c:v>
                </c:pt>
                <c:pt idx="281">
                  <c:v>3.9481059475244495E-2</c:v>
                </c:pt>
                <c:pt idx="282">
                  <c:v>3.9481059475244495E-2</c:v>
                </c:pt>
                <c:pt idx="283">
                  <c:v>3.9481059475244495E-2</c:v>
                </c:pt>
                <c:pt idx="284">
                  <c:v>3.9481059475244495E-2</c:v>
                </c:pt>
                <c:pt idx="285">
                  <c:v>3.9481059475244495E-2</c:v>
                </c:pt>
                <c:pt idx="286">
                  <c:v>3.9481059475244495E-2</c:v>
                </c:pt>
                <c:pt idx="287">
                  <c:v>3.9481059475244495E-2</c:v>
                </c:pt>
                <c:pt idx="288">
                  <c:v>3.9481059475244495E-2</c:v>
                </c:pt>
                <c:pt idx="289">
                  <c:v>3.9481059475244495E-2</c:v>
                </c:pt>
                <c:pt idx="290">
                  <c:v>3.9481059475244495E-2</c:v>
                </c:pt>
                <c:pt idx="291">
                  <c:v>3.9481059475244495E-2</c:v>
                </c:pt>
                <c:pt idx="292">
                  <c:v>3.9481059475244495E-2</c:v>
                </c:pt>
                <c:pt idx="293">
                  <c:v>3.9481059475244495E-2</c:v>
                </c:pt>
                <c:pt idx="294">
                  <c:v>3.9481059475244495E-2</c:v>
                </c:pt>
                <c:pt idx="295">
                  <c:v>3.9481059475244495E-2</c:v>
                </c:pt>
                <c:pt idx="296">
                  <c:v>3.9481059475244495E-2</c:v>
                </c:pt>
                <c:pt idx="297">
                  <c:v>3.9481059475244495E-2</c:v>
                </c:pt>
                <c:pt idx="298">
                  <c:v>3.9481059475244495E-2</c:v>
                </c:pt>
                <c:pt idx="299">
                  <c:v>3.9481059475244495E-2</c:v>
                </c:pt>
                <c:pt idx="300">
                  <c:v>3.9481059475244495E-2</c:v>
                </c:pt>
                <c:pt idx="301">
                  <c:v>3.9481059475244495E-2</c:v>
                </c:pt>
                <c:pt idx="302">
                  <c:v>3.9481059475244495E-2</c:v>
                </c:pt>
                <c:pt idx="303">
                  <c:v>3.9481059475244495E-2</c:v>
                </c:pt>
                <c:pt idx="304">
                  <c:v>3.9481059475244495E-2</c:v>
                </c:pt>
                <c:pt idx="305">
                  <c:v>3.9481059475244495E-2</c:v>
                </c:pt>
                <c:pt idx="306">
                  <c:v>3.9481059475244495E-2</c:v>
                </c:pt>
                <c:pt idx="307">
                  <c:v>3.9481059475244495E-2</c:v>
                </c:pt>
                <c:pt idx="308">
                  <c:v>3.9481059475244495E-2</c:v>
                </c:pt>
                <c:pt idx="309">
                  <c:v>3.9481059475244495E-2</c:v>
                </c:pt>
                <c:pt idx="310">
                  <c:v>3.9481059475244495E-2</c:v>
                </c:pt>
                <c:pt idx="311">
                  <c:v>3.9481059475244495E-2</c:v>
                </c:pt>
                <c:pt idx="312">
                  <c:v>3.9481059475244495E-2</c:v>
                </c:pt>
                <c:pt idx="313">
                  <c:v>3.9481059475244495E-2</c:v>
                </c:pt>
                <c:pt idx="314">
                  <c:v>3.9481059475244495E-2</c:v>
                </c:pt>
                <c:pt idx="315">
                  <c:v>3.9481059475244495E-2</c:v>
                </c:pt>
                <c:pt idx="316">
                  <c:v>3.9481059475244495E-2</c:v>
                </c:pt>
                <c:pt idx="317">
                  <c:v>3.9481059475244495E-2</c:v>
                </c:pt>
                <c:pt idx="318">
                  <c:v>3.9481059475244495E-2</c:v>
                </c:pt>
                <c:pt idx="319">
                  <c:v>3.9481059475244495E-2</c:v>
                </c:pt>
                <c:pt idx="320">
                  <c:v>3.9481059475244495E-2</c:v>
                </c:pt>
                <c:pt idx="321">
                  <c:v>3.9481059475244495E-2</c:v>
                </c:pt>
                <c:pt idx="322">
                  <c:v>3.9481059475244495E-2</c:v>
                </c:pt>
                <c:pt idx="323">
                  <c:v>3.9481059475244495E-2</c:v>
                </c:pt>
                <c:pt idx="324">
                  <c:v>3.9481059475244495E-2</c:v>
                </c:pt>
                <c:pt idx="325">
                  <c:v>3.9481059475244495E-2</c:v>
                </c:pt>
                <c:pt idx="326">
                  <c:v>3.9481059475244495E-2</c:v>
                </c:pt>
                <c:pt idx="327">
                  <c:v>3.9481059475244495E-2</c:v>
                </c:pt>
                <c:pt idx="328">
                  <c:v>3.9481059475244495E-2</c:v>
                </c:pt>
                <c:pt idx="329">
                  <c:v>3.9481059475244495E-2</c:v>
                </c:pt>
                <c:pt idx="330">
                  <c:v>3.9481059475244495E-2</c:v>
                </c:pt>
                <c:pt idx="331">
                  <c:v>3.9481059475244495E-2</c:v>
                </c:pt>
                <c:pt idx="332">
                  <c:v>3.9481059475244495E-2</c:v>
                </c:pt>
                <c:pt idx="333">
                  <c:v>3.9481059475244495E-2</c:v>
                </c:pt>
                <c:pt idx="334">
                  <c:v>3.9481059475244495E-2</c:v>
                </c:pt>
                <c:pt idx="335">
                  <c:v>3.9481059475244495E-2</c:v>
                </c:pt>
                <c:pt idx="336">
                  <c:v>3.9481059475244495E-2</c:v>
                </c:pt>
                <c:pt idx="337">
                  <c:v>3.9481059475244495E-2</c:v>
                </c:pt>
                <c:pt idx="338">
                  <c:v>3.9481059475244495E-2</c:v>
                </c:pt>
                <c:pt idx="339">
                  <c:v>3.9481059475244495E-2</c:v>
                </c:pt>
                <c:pt idx="340">
                  <c:v>3.9481059475244495E-2</c:v>
                </c:pt>
                <c:pt idx="341">
                  <c:v>3.9481059475244495E-2</c:v>
                </c:pt>
                <c:pt idx="342">
                  <c:v>3.9481059475244495E-2</c:v>
                </c:pt>
                <c:pt idx="343">
                  <c:v>3.9481059475244495E-2</c:v>
                </c:pt>
                <c:pt idx="344">
                  <c:v>3.9481059475244495E-2</c:v>
                </c:pt>
                <c:pt idx="345">
                  <c:v>3.9481059475244495E-2</c:v>
                </c:pt>
                <c:pt idx="346">
                  <c:v>3.9481059475244495E-2</c:v>
                </c:pt>
                <c:pt idx="347">
                  <c:v>3.9481059475244495E-2</c:v>
                </c:pt>
                <c:pt idx="348">
                  <c:v>3.9481059475244495E-2</c:v>
                </c:pt>
                <c:pt idx="349">
                  <c:v>3.9481059475244495E-2</c:v>
                </c:pt>
                <c:pt idx="350">
                  <c:v>3.9481059475244495E-2</c:v>
                </c:pt>
                <c:pt idx="351">
                  <c:v>3.9481059475244495E-2</c:v>
                </c:pt>
                <c:pt idx="352">
                  <c:v>3.9481059475244495E-2</c:v>
                </c:pt>
                <c:pt idx="353">
                  <c:v>3.9481059475244495E-2</c:v>
                </c:pt>
                <c:pt idx="354">
                  <c:v>3.9481059475244495E-2</c:v>
                </c:pt>
                <c:pt idx="355">
                  <c:v>3.9481059475244495E-2</c:v>
                </c:pt>
                <c:pt idx="356">
                  <c:v>3.9481059475244495E-2</c:v>
                </c:pt>
                <c:pt idx="357">
                  <c:v>3.9481059475244495E-2</c:v>
                </c:pt>
                <c:pt idx="358">
                  <c:v>3.9481059475244495E-2</c:v>
                </c:pt>
                <c:pt idx="359">
                  <c:v>3.9481059475244495E-2</c:v>
                </c:pt>
                <c:pt idx="360">
                  <c:v>3.9481059475244495E-2</c:v>
                </c:pt>
                <c:pt idx="361">
                  <c:v>3.9481059475244495E-2</c:v>
                </c:pt>
                <c:pt idx="362">
                  <c:v>3.9481059475244495E-2</c:v>
                </c:pt>
                <c:pt idx="363">
                  <c:v>3.9481059475244495E-2</c:v>
                </c:pt>
                <c:pt idx="364">
                  <c:v>3.9481059475244495E-2</c:v>
                </c:pt>
                <c:pt idx="365">
                  <c:v>3.9481059475244495E-2</c:v>
                </c:pt>
                <c:pt idx="366">
                  <c:v>3.9481059475244495E-2</c:v>
                </c:pt>
                <c:pt idx="367">
                  <c:v>3.9481059475244495E-2</c:v>
                </c:pt>
                <c:pt idx="368">
                  <c:v>3.9481059475244495E-2</c:v>
                </c:pt>
                <c:pt idx="369">
                  <c:v>3.9481059475244495E-2</c:v>
                </c:pt>
                <c:pt idx="370">
                  <c:v>3.9481059475244495E-2</c:v>
                </c:pt>
                <c:pt idx="371">
                  <c:v>3.9481059475244495E-2</c:v>
                </c:pt>
                <c:pt idx="372">
                  <c:v>3.9481059475244495E-2</c:v>
                </c:pt>
                <c:pt idx="373">
                  <c:v>3.9481059475244495E-2</c:v>
                </c:pt>
                <c:pt idx="374">
                  <c:v>3.9481059475244495E-2</c:v>
                </c:pt>
                <c:pt idx="375">
                  <c:v>3.9481059475244495E-2</c:v>
                </c:pt>
                <c:pt idx="376">
                  <c:v>3.9481059475244495E-2</c:v>
                </c:pt>
                <c:pt idx="377">
                  <c:v>3.9481059475244495E-2</c:v>
                </c:pt>
                <c:pt idx="378">
                  <c:v>3.9481059475244495E-2</c:v>
                </c:pt>
                <c:pt idx="379">
                  <c:v>3.9481059475244495E-2</c:v>
                </c:pt>
                <c:pt idx="380">
                  <c:v>3.9481059475244495E-2</c:v>
                </c:pt>
                <c:pt idx="381">
                  <c:v>3.9481059475244495E-2</c:v>
                </c:pt>
                <c:pt idx="382">
                  <c:v>3.9481059475244495E-2</c:v>
                </c:pt>
                <c:pt idx="383">
                  <c:v>3.9481059475244495E-2</c:v>
                </c:pt>
                <c:pt idx="384">
                  <c:v>3.9481059475244495E-2</c:v>
                </c:pt>
                <c:pt idx="385">
                  <c:v>3.9481059475244495E-2</c:v>
                </c:pt>
                <c:pt idx="386">
                  <c:v>3.9481059475244495E-2</c:v>
                </c:pt>
                <c:pt idx="387">
                  <c:v>3.9481059475244495E-2</c:v>
                </c:pt>
                <c:pt idx="388">
                  <c:v>3.9481059475244495E-2</c:v>
                </c:pt>
                <c:pt idx="389">
                  <c:v>3.9481059475244495E-2</c:v>
                </c:pt>
                <c:pt idx="390">
                  <c:v>3.9481059475244495E-2</c:v>
                </c:pt>
                <c:pt idx="391">
                  <c:v>3.9481059475244495E-2</c:v>
                </c:pt>
                <c:pt idx="392">
                  <c:v>3.9481059475244495E-2</c:v>
                </c:pt>
                <c:pt idx="393">
                  <c:v>3.9481059475244495E-2</c:v>
                </c:pt>
                <c:pt idx="394">
                  <c:v>3.9481059475244495E-2</c:v>
                </c:pt>
                <c:pt idx="395">
                  <c:v>3.9481059475244495E-2</c:v>
                </c:pt>
                <c:pt idx="396">
                  <c:v>3.9481059475244495E-2</c:v>
                </c:pt>
                <c:pt idx="397">
                  <c:v>3.9481059475244495E-2</c:v>
                </c:pt>
                <c:pt idx="398">
                  <c:v>3.9481059475244495E-2</c:v>
                </c:pt>
                <c:pt idx="399">
                  <c:v>3.9481059475244495E-2</c:v>
                </c:pt>
                <c:pt idx="400">
                  <c:v>3.9481059475244495E-2</c:v>
                </c:pt>
                <c:pt idx="401">
                  <c:v>3.9481059475244495E-2</c:v>
                </c:pt>
                <c:pt idx="402">
                  <c:v>3.9481059475244495E-2</c:v>
                </c:pt>
                <c:pt idx="403">
                  <c:v>3.9481059475244495E-2</c:v>
                </c:pt>
                <c:pt idx="404">
                  <c:v>3.9481059475244495E-2</c:v>
                </c:pt>
                <c:pt idx="405">
                  <c:v>3.9481059475244495E-2</c:v>
                </c:pt>
                <c:pt idx="406">
                  <c:v>3.9481059475244495E-2</c:v>
                </c:pt>
                <c:pt idx="407">
                  <c:v>3.9481059475244495E-2</c:v>
                </c:pt>
                <c:pt idx="408">
                  <c:v>3.9481059475244495E-2</c:v>
                </c:pt>
                <c:pt idx="409">
                  <c:v>3.9481059475244495E-2</c:v>
                </c:pt>
                <c:pt idx="410">
                  <c:v>3.9481059475244495E-2</c:v>
                </c:pt>
                <c:pt idx="411">
                  <c:v>3.9481059475244495E-2</c:v>
                </c:pt>
                <c:pt idx="412">
                  <c:v>3.9481059475244495E-2</c:v>
                </c:pt>
                <c:pt idx="413">
                  <c:v>3.9481059475244495E-2</c:v>
                </c:pt>
                <c:pt idx="414">
                  <c:v>3.9481059475244495E-2</c:v>
                </c:pt>
                <c:pt idx="415">
                  <c:v>3.9481059475244495E-2</c:v>
                </c:pt>
                <c:pt idx="416">
                  <c:v>3.9481059475244495E-2</c:v>
                </c:pt>
                <c:pt idx="417">
                  <c:v>3.9481059475244495E-2</c:v>
                </c:pt>
                <c:pt idx="418">
                  <c:v>3.9481059475244495E-2</c:v>
                </c:pt>
                <c:pt idx="419">
                  <c:v>3.9481059475244495E-2</c:v>
                </c:pt>
                <c:pt idx="420">
                  <c:v>3.9481059475244495E-2</c:v>
                </c:pt>
                <c:pt idx="421">
                  <c:v>3.9481059475244495E-2</c:v>
                </c:pt>
                <c:pt idx="422">
                  <c:v>3.9481059475244495E-2</c:v>
                </c:pt>
                <c:pt idx="423">
                  <c:v>3.9481059475244495E-2</c:v>
                </c:pt>
                <c:pt idx="424">
                  <c:v>3.9481059475244495E-2</c:v>
                </c:pt>
                <c:pt idx="425">
                  <c:v>3.9481059475244495E-2</c:v>
                </c:pt>
                <c:pt idx="426">
                  <c:v>3.9481059475244495E-2</c:v>
                </c:pt>
                <c:pt idx="427">
                  <c:v>3.9481059475244495E-2</c:v>
                </c:pt>
                <c:pt idx="428">
                  <c:v>3.9481059475244495E-2</c:v>
                </c:pt>
                <c:pt idx="429">
                  <c:v>3.9481059475244495E-2</c:v>
                </c:pt>
                <c:pt idx="430">
                  <c:v>3.9481059475244495E-2</c:v>
                </c:pt>
                <c:pt idx="431">
                  <c:v>3.9481059475244495E-2</c:v>
                </c:pt>
                <c:pt idx="432">
                  <c:v>3.9481059475244495E-2</c:v>
                </c:pt>
                <c:pt idx="433">
                  <c:v>3.9481059475244495E-2</c:v>
                </c:pt>
                <c:pt idx="434">
                  <c:v>3.9481059475244495E-2</c:v>
                </c:pt>
                <c:pt idx="435">
                  <c:v>3.9481059475244495E-2</c:v>
                </c:pt>
                <c:pt idx="436">
                  <c:v>3.9481059475244495E-2</c:v>
                </c:pt>
                <c:pt idx="437">
                  <c:v>3.9481059475244495E-2</c:v>
                </c:pt>
                <c:pt idx="438">
                  <c:v>3.9481059475244495E-2</c:v>
                </c:pt>
                <c:pt idx="439">
                  <c:v>3.9481059475244495E-2</c:v>
                </c:pt>
                <c:pt idx="440">
                  <c:v>3.9481059475244495E-2</c:v>
                </c:pt>
                <c:pt idx="441">
                  <c:v>3.9481059475244495E-2</c:v>
                </c:pt>
                <c:pt idx="442">
                  <c:v>3.9481059475244495E-2</c:v>
                </c:pt>
                <c:pt idx="443">
                  <c:v>3.9481059475244495E-2</c:v>
                </c:pt>
                <c:pt idx="444">
                  <c:v>3.9481059475244495E-2</c:v>
                </c:pt>
                <c:pt idx="445">
                  <c:v>3.9481059475244495E-2</c:v>
                </c:pt>
                <c:pt idx="446">
                  <c:v>3.9481059475244495E-2</c:v>
                </c:pt>
                <c:pt idx="447">
                  <c:v>3.9481059475244495E-2</c:v>
                </c:pt>
                <c:pt idx="448">
                  <c:v>3.9481059475244495E-2</c:v>
                </c:pt>
                <c:pt idx="449">
                  <c:v>3.9481059475244495E-2</c:v>
                </c:pt>
                <c:pt idx="450">
                  <c:v>3.9481059475244495E-2</c:v>
                </c:pt>
                <c:pt idx="451">
                  <c:v>3.9481059475244495E-2</c:v>
                </c:pt>
                <c:pt idx="452">
                  <c:v>3.9481059475244495E-2</c:v>
                </c:pt>
                <c:pt idx="453">
                  <c:v>3.9481059475244495E-2</c:v>
                </c:pt>
                <c:pt idx="454">
                  <c:v>3.9481059475244495E-2</c:v>
                </c:pt>
                <c:pt idx="455">
                  <c:v>3.9481059475244495E-2</c:v>
                </c:pt>
                <c:pt idx="456">
                  <c:v>3.9481059475244495E-2</c:v>
                </c:pt>
                <c:pt idx="457">
                  <c:v>3.9481059475244495E-2</c:v>
                </c:pt>
                <c:pt idx="458">
                  <c:v>3.9481059475244495E-2</c:v>
                </c:pt>
                <c:pt idx="459">
                  <c:v>3.9481059475244495E-2</c:v>
                </c:pt>
                <c:pt idx="460">
                  <c:v>3.9481059475244495E-2</c:v>
                </c:pt>
                <c:pt idx="461">
                  <c:v>3.9481059475244495E-2</c:v>
                </c:pt>
                <c:pt idx="462">
                  <c:v>3.9481059475244495E-2</c:v>
                </c:pt>
                <c:pt idx="463">
                  <c:v>3.9481059475244495E-2</c:v>
                </c:pt>
                <c:pt idx="464">
                  <c:v>3.9481059475244495E-2</c:v>
                </c:pt>
                <c:pt idx="465">
                  <c:v>3.9481059475244495E-2</c:v>
                </c:pt>
                <c:pt idx="466">
                  <c:v>3.9481059475244495E-2</c:v>
                </c:pt>
                <c:pt idx="467">
                  <c:v>3.9481059475244495E-2</c:v>
                </c:pt>
                <c:pt idx="468">
                  <c:v>3.9481059475244495E-2</c:v>
                </c:pt>
                <c:pt idx="469">
                  <c:v>3.9481059475244495E-2</c:v>
                </c:pt>
                <c:pt idx="470">
                  <c:v>3.9481059475244495E-2</c:v>
                </c:pt>
                <c:pt idx="471">
                  <c:v>3.9481059475244495E-2</c:v>
                </c:pt>
                <c:pt idx="472">
                  <c:v>3.9481059475244495E-2</c:v>
                </c:pt>
                <c:pt idx="473">
                  <c:v>3.9481059475244495E-2</c:v>
                </c:pt>
                <c:pt idx="474">
                  <c:v>3.9481059475244495E-2</c:v>
                </c:pt>
                <c:pt idx="475">
                  <c:v>3.9481059475244495E-2</c:v>
                </c:pt>
                <c:pt idx="476">
                  <c:v>3.9481059475244495E-2</c:v>
                </c:pt>
                <c:pt idx="477">
                  <c:v>3.9481059475244495E-2</c:v>
                </c:pt>
                <c:pt idx="478">
                  <c:v>3.9481059475244495E-2</c:v>
                </c:pt>
                <c:pt idx="479">
                  <c:v>3.9481059475244495E-2</c:v>
                </c:pt>
                <c:pt idx="480">
                  <c:v>3.9481059475244495E-2</c:v>
                </c:pt>
                <c:pt idx="481">
                  <c:v>3.9481059475244495E-2</c:v>
                </c:pt>
                <c:pt idx="482">
                  <c:v>3.9481059475244495E-2</c:v>
                </c:pt>
                <c:pt idx="483">
                  <c:v>3.9481059475244495E-2</c:v>
                </c:pt>
                <c:pt idx="484">
                  <c:v>3.9481059475244495E-2</c:v>
                </c:pt>
                <c:pt idx="485">
                  <c:v>3.9481059475244495E-2</c:v>
                </c:pt>
                <c:pt idx="486">
                  <c:v>3.9481059475244495E-2</c:v>
                </c:pt>
                <c:pt idx="487">
                  <c:v>3.9481059475244495E-2</c:v>
                </c:pt>
                <c:pt idx="488">
                  <c:v>3.9481059475244495E-2</c:v>
                </c:pt>
                <c:pt idx="489">
                  <c:v>3.9481059475244495E-2</c:v>
                </c:pt>
                <c:pt idx="490">
                  <c:v>3.9481059475244495E-2</c:v>
                </c:pt>
                <c:pt idx="491">
                  <c:v>3.9481059475244495E-2</c:v>
                </c:pt>
                <c:pt idx="492">
                  <c:v>3.9481059475244495E-2</c:v>
                </c:pt>
                <c:pt idx="493">
                  <c:v>3.9481059475244495E-2</c:v>
                </c:pt>
                <c:pt idx="494">
                  <c:v>3.9481059475244495E-2</c:v>
                </c:pt>
                <c:pt idx="495">
                  <c:v>3.9481059475244495E-2</c:v>
                </c:pt>
                <c:pt idx="496">
                  <c:v>3.9481059475244495E-2</c:v>
                </c:pt>
                <c:pt idx="497">
                  <c:v>3.9481059475244495E-2</c:v>
                </c:pt>
                <c:pt idx="498">
                  <c:v>3.9481059475244495E-2</c:v>
                </c:pt>
                <c:pt idx="499">
                  <c:v>3.9481059475244495E-2</c:v>
                </c:pt>
                <c:pt idx="500">
                  <c:v>3.9481059475244495E-2</c:v>
                </c:pt>
                <c:pt idx="501">
                  <c:v>3.9481059475244495E-2</c:v>
                </c:pt>
                <c:pt idx="502">
                  <c:v>3.9481059475244495E-2</c:v>
                </c:pt>
                <c:pt idx="503">
                  <c:v>3.9481059475244495E-2</c:v>
                </c:pt>
                <c:pt idx="504">
                  <c:v>3.9481059475244495E-2</c:v>
                </c:pt>
                <c:pt idx="505">
                  <c:v>3.9481059475244495E-2</c:v>
                </c:pt>
                <c:pt idx="506">
                  <c:v>3.9481059475244495E-2</c:v>
                </c:pt>
                <c:pt idx="507">
                  <c:v>3.9481059475244495E-2</c:v>
                </c:pt>
                <c:pt idx="508">
                  <c:v>3.9481059475244495E-2</c:v>
                </c:pt>
                <c:pt idx="509">
                  <c:v>3.9481059475244495E-2</c:v>
                </c:pt>
                <c:pt idx="510">
                  <c:v>3.9481059475244495E-2</c:v>
                </c:pt>
                <c:pt idx="511">
                  <c:v>3.9481059475244495E-2</c:v>
                </c:pt>
                <c:pt idx="512">
                  <c:v>3.9481059475244495E-2</c:v>
                </c:pt>
                <c:pt idx="513">
                  <c:v>3.9481059475244495E-2</c:v>
                </c:pt>
                <c:pt idx="514">
                  <c:v>3.9481059475244495E-2</c:v>
                </c:pt>
                <c:pt idx="515">
                  <c:v>3.9481059475244495E-2</c:v>
                </c:pt>
                <c:pt idx="516">
                  <c:v>3.9481059475244495E-2</c:v>
                </c:pt>
                <c:pt idx="517">
                  <c:v>3.9481059475244495E-2</c:v>
                </c:pt>
                <c:pt idx="518">
                  <c:v>3.9481059475244495E-2</c:v>
                </c:pt>
                <c:pt idx="519">
                  <c:v>3.9481059475244495E-2</c:v>
                </c:pt>
                <c:pt idx="520">
                  <c:v>3.9481059475244495E-2</c:v>
                </c:pt>
                <c:pt idx="521">
                  <c:v>3.9481059475244495E-2</c:v>
                </c:pt>
                <c:pt idx="522">
                  <c:v>3.9481059475244495E-2</c:v>
                </c:pt>
                <c:pt idx="523">
                  <c:v>3.9481059475244495E-2</c:v>
                </c:pt>
                <c:pt idx="524">
                  <c:v>3.9481059475244495E-2</c:v>
                </c:pt>
                <c:pt idx="525">
                  <c:v>3.9481059475244495E-2</c:v>
                </c:pt>
                <c:pt idx="526">
                  <c:v>3.9481059475244495E-2</c:v>
                </c:pt>
                <c:pt idx="527">
                  <c:v>3.9481059475244495E-2</c:v>
                </c:pt>
                <c:pt idx="528">
                  <c:v>3.9481059475244495E-2</c:v>
                </c:pt>
                <c:pt idx="529">
                  <c:v>3.9481059475244495E-2</c:v>
                </c:pt>
                <c:pt idx="530">
                  <c:v>3.9481059475244495E-2</c:v>
                </c:pt>
                <c:pt idx="531">
                  <c:v>3.9481059475244495E-2</c:v>
                </c:pt>
                <c:pt idx="532">
                  <c:v>3.9481059475244495E-2</c:v>
                </c:pt>
                <c:pt idx="533">
                  <c:v>3.9481059475244495E-2</c:v>
                </c:pt>
                <c:pt idx="534">
                  <c:v>3.9481059475244495E-2</c:v>
                </c:pt>
                <c:pt idx="535">
                  <c:v>3.9481059475244495E-2</c:v>
                </c:pt>
                <c:pt idx="536">
                  <c:v>3.9481059475244495E-2</c:v>
                </c:pt>
                <c:pt idx="537">
                  <c:v>3.9481059475244495E-2</c:v>
                </c:pt>
                <c:pt idx="538">
                  <c:v>3.9481059475244495E-2</c:v>
                </c:pt>
                <c:pt idx="539">
                  <c:v>3.9481059475244495E-2</c:v>
                </c:pt>
                <c:pt idx="540">
                  <c:v>3.9481059475244495E-2</c:v>
                </c:pt>
                <c:pt idx="541">
                  <c:v>3.9481059475244495E-2</c:v>
                </c:pt>
                <c:pt idx="542">
                  <c:v>3.9481059475244495E-2</c:v>
                </c:pt>
                <c:pt idx="543">
                  <c:v>3.9481059475244495E-2</c:v>
                </c:pt>
                <c:pt idx="544">
                  <c:v>3.9481059475244495E-2</c:v>
                </c:pt>
                <c:pt idx="545">
                  <c:v>3.9481059475244495E-2</c:v>
                </c:pt>
                <c:pt idx="546">
                  <c:v>3.9481059475244495E-2</c:v>
                </c:pt>
                <c:pt idx="547">
                  <c:v>3.9481059475244495E-2</c:v>
                </c:pt>
                <c:pt idx="548">
                  <c:v>3.9481059475244495E-2</c:v>
                </c:pt>
                <c:pt idx="549">
                  <c:v>3.9481059475244495E-2</c:v>
                </c:pt>
                <c:pt idx="550">
                  <c:v>3.9481059475244495E-2</c:v>
                </c:pt>
                <c:pt idx="551">
                  <c:v>3.9481059475244495E-2</c:v>
                </c:pt>
                <c:pt idx="552">
                  <c:v>3.9481059475244495E-2</c:v>
                </c:pt>
                <c:pt idx="553">
                  <c:v>3.9481059475244495E-2</c:v>
                </c:pt>
                <c:pt idx="554">
                  <c:v>3.9481059475244495E-2</c:v>
                </c:pt>
                <c:pt idx="555">
                  <c:v>3.9481059475244495E-2</c:v>
                </c:pt>
                <c:pt idx="556">
                  <c:v>3.9481059475244495E-2</c:v>
                </c:pt>
                <c:pt idx="557">
                  <c:v>3.9481059475244495E-2</c:v>
                </c:pt>
                <c:pt idx="558">
                  <c:v>3.9481059475244495E-2</c:v>
                </c:pt>
                <c:pt idx="559">
                  <c:v>3.9481059475244495E-2</c:v>
                </c:pt>
                <c:pt idx="560">
                  <c:v>3.9481059475244495E-2</c:v>
                </c:pt>
                <c:pt idx="561">
                  <c:v>3.9481059475244495E-2</c:v>
                </c:pt>
                <c:pt idx="562">
                  <c:v>3.9481059475244495E-2</c:v>
                </c:pt>
                <c:pt idx="563">
                  <c:v>3.9481059475244495E-2</c:v>
                </c:pt>
                <c:pt idx="564">
                  <c:v>3.9481059475244495E-2</c:v>
                </c:pt>
                <c:pt idx="565">
                  <c:v>3.9481059475244495E-2</c:v>
                </c:pt>
                <c:pt idx="566">
                  <c:v>3.9481059475244495E-2</c:v>
                </c:pt>
                <c:pt idx="567">
                  <c:v>3.9481059475244495E-2</c:v>
                </c:pt>
                <c:pt idx="568">
                  <c:v>3.9481059475244495E-2</c:v>
                </c:pt>
                <c:pt idx="569">
                  <c:v>3.9481059475244495E-2</c:v>
                </c:pt>
                <c:pt idx="570">
                  <c:v>3.9481059475244495E-2</c:v>
                </c:pt>
                <c:pt idx="571">
                  <c:v>3.9481059475244495E-2</c:v>
                </c:pt>
                <c:pt idx="572">
                  <c:v>3.9481059475244495E-2</c:v>
                </c:pt>
                <c:pt idx="573">
                  <c:v>3.9481059475244495E-2</c:v>
                </c:pt>
                <c:pt idx="574">
                  <c:v>3.9481059475244495E-2</c:v>
                </c:pt>
                <c:pt idx="575">
                  <c:v>3.9481059475244495E-2</c:v>
                </c:pt>
                <c:pt idx="576">
                  <c:v>3.9481059475244495E-2</c:v>
                </c:pt>
                <c:pt idx="577">
                  <c:v>3.9481059475244495E-2</c:v>
                </c:pt>
                <c:pt idx="578">
                  <c:v>3.9481059475244495E-2</c:v>
                </c:pt>
                <c:pt idx="579">
                  <c:v>3.9481059475244495E-2</c:v>
                </c:pt>
                <c:pt idx="580">
                  <c:v>3.9481059475244495E-2</c:v>
                </c:pt>
                <c:pt idx="581">
                  <c:v>3.9481059475244495E-2</c:v>
                </c:pt>
                <c:pt idx="582">
                  <c:v>3.9481059475244495E-2</c:v>
                </c:pt>
                <c:pt idx="583">
                  <c:v>3.9481059475244495E-2</c:v>
                </c:pt>
                <c:pt idx="584">
                  <c:v>3.9481059475244495E-2</c:v>
                </c:pt>
                <c:pt idx="585">
                  <c:v>3.9481059475244495E-2</c:v>
                </c:pt>
                <c:pt idx="586">
                  <c:v>3.9481059475244495E-2</c:v>
                </c:pt>
                <c:pt idx="587">
                  <c:v>3.9481059475244495E-2</c:v>
                </c:pt>
                <c:pt idx="588">
                  <c:v>3.9481059475244495E-2</c:v>
                </c:pt>
                <c:pt idx="589">
                  <c:v>3.9481059475244495E-2</c:v>
                </c:pt>
                <c:pt idx="590">
                  <c:v>3.9481059475244495E-2</c:v>
                </c:pt>
                <c:pt idx="591">
                  <c:v>3.9481059475244495E-2</c:v>
                </c:pt>
                <c:pt idx="592">
                  <c:v>3.9481059475244495E-2</c:v>
                </c:pt>
                <c:pt idx="593">
                  <c:v>3.9481059475244495E-2</c:v>
                </c:pt>
                <c:pt idx="594">
                  <c:v>3.9481059475244495E-2</c:v>
                </c:pt>
                <c:pt idx="595">
                  <c:v>3.9481059475244495E-2</c:v>
                </c:pt>
                <c:pt idx="596">
                  <c:v>3.9481059475244495E-2</c:v>
                </c:pt>
                <c:pt idx="597">
                  <c:v>3.9481059475244495E-2</c:v>
                </c:pt>
                <c:pt idx="598">
                  <c:v>3.9481059475244495E-2</c:v>
                </c:pt>
                <c:pt idx="599">
                  <c:v>3.9481059475244495E-2</c:v>
                </c:pt>
                <c:pt idx="600">
                  <c:v>3.9481059475244495E-2</c:v>
                </c:pt>
                <c:pt idx="601">
                  <c:v>3.9481059475244495E-2</c:v>
                </c:pt>
                <c:pt idx="602">
                  <c:v>3.9481059475244495E-2</c:v>
                </c:pt>
                <c:pt idx="603">
                  <c:v>3.9481059475244495E-2</c:v>
                </c:pt>
                <c:pt idx="604">
                  <c:v>3.9481059475244495E-2</c:v>
                </c:pt>
                <c:pt idx="605">
                  <c:v>3.9481059475244495E-2</c:v>
                </c:pt>
                <c:pt idx="606">
                  <c:v>3.9481059475244495E-2</c:v>
                </c:pt>
                <c:pt idx="607">
                  <c:v>3.9481059475244495E-2</c:v>
                </c:pt>
                <c:pt idx="608">
                  <c:v>3.9481059475244495E-2</c:v>
                </c:pt>
                <c:pt idx="609">
                  <c:v>3.9481059475244495E-2</c:v>
                </c:pt>
                <c:pt idx="610">
                  <c:v>3.9481059475244495E-2</c:v>
                </c:pt>
                <c:pt idx="611">
                  <c:v>3.9481059475244495E-2</c:v>
                </c:pt>
                <c:pt idx="612">
                  <c:v>3.9481059475244495E-2</c:v>
                </c:pt>
                <c:pt idx="613">
                  <c:v>3.9481059475244495E-2</c:v>
                </c:pt>
                <c:pt idx="614">
                  <c:v>3.9481059475244495E-2</c:v>
                </c:pt>
                <c:pt idx="615">
                  <c:v>3.9481059475244495E-2</c:v>
                </c:pt>
                <c:pt idx="616">
                  <c:v>3.9481059475244495E-2</c:v>
                </c:pt>
                <c:pt idx="617">
                  <c:v>3.9481059475244495E-2</c:v>
                </c:pt>
                <c:pt idx="618">
                  <c:v>3.9481059475244495E-2</c:v>
                </c:pt>
                <c:pt idx="619">
                  <c:v>3.9481059475244495E-2</c:v>
                </c:pt>
                <c:pt idx="620">
                  <c:v>3.9481059475244495E-2</c:v>
                </c:pt>
                <c:pt idx="621">
                  <c:v>3.9481059475244495E-2</c:v>
                </c:pt>
                <c:pt idx="622">
                  <c:v>3.9481059475244495E-2</c:v>
                </c:pt>
                <c:pt idx="623">
                  <c:v>3.9481059475244495E-2</c:v>
                </c:pt>
                <c:pt idx="624">
                  <c:v>3.9481059475244495E-2</c:v>
                </c:pt>
                <c:pt idx="625">
                  <c:v>3.9481059475244495E-2</c:v>
                </c:pt>
                <c:pt idx="626">
                  <c:v>3.9481059475244495E-2</c:v>
                </c:pt>
                <c:pt idx="627">
                  <c:v>3.9481059475244495E-2</c:v>
                </c:pt>
                <c:pt idx="628">
                  <c:v>3.9481059475244495E-2</c:v>
                </c:pt>
                <c:pt idx="629">
                  <c:v>3.9481059475244495E-2</c:v>
                </c:pt>
                <c:pt idx="630">
                  <c:v>3.9481059475244495E-2</c:v>
                </c:pt>
                <c:pt idx="631">
                  <c:v>3.9481059475244495E-2</c:v>
                </c:pt>
                <c:pt idx="632">
                  <c:v>3.9481059475244495E-2</c:v>
                </c:pt>
                <c:pt idx="633">
                  <c:v>3.9481059475244495E-2</c:v>
                </c:pt>
                <c:pt idx="634">
                  <c:v>3.9481059475244495E-2</c:v>
                </c:pt>
                <c:pt idx="635">
                  <c:v>3.9481059475244495E-2</c:v>
                </c:pt>
                <c:pt idx="636">
                  <c:v>3.9481059475244495E-2</c:v>
                </c:pt>
                <c:pt idx="637">
                  <c:v>3.9481059475244495E-2</c:v>
                </c:pt>
                <c:pt idx="638">
                  <c:v>3.9481059475244495E-2</c:v>
                </c:pt>
                <c:pt idx="639">
                  <c:v>3.9481059475244495E-2</c:v>
                </c:pt>
                <c:pt idx="640">
                  <c:v>3.9481059475244495E-2</c:v>
                </c:pt>
                <c:pt idx="641">
                  <c:v>3.9481059475244495E-2</c:v>
                </c:pt>
                <c:pt idx="642">
                  <c:v>3.9481059475244495E-2</c:v>
                </c:pt>
                <c:pt idx="643">
                  <c:v>3.9481059475244495E-2</c:v>
                </c:pt>
                <c:pt idx="644">
                  <c:v>3.9481059475244495E-2</c:v>
                </c:pt>
                <c:pt idx="645">
                  <c:v>3.9481059475244495E-2</c:v>
                </c:pt>
                <c:pt idx="646">
                  <c:v>3.9481059475244495E-2</c:v>
                </c:pt>
                <c:pt idx="647">
                  <c:v>3.9481059475244495E-2</c:v>
                </c:pt>
                <c:pt idx="648">
                  <c:v>3.9481059475244495E-2</c:v>
                </c:pt>
                <c:pt idx="649">
                  <c:v>3.9481059475244495E-2</c:v>
                </c:pt>
                <c:pt idx="650">
                  <c:v>3.9481059475244495E-2</c:v>
                </c:pt>
                <c:pt idx="651">
                  <c:v>3.9481059475244495E-2</c:v>
                </c:pt>
                <c:pt idx="652">
                  <c:v>3.9481059475244495E-2</c:v>
                </c:pt>
                <c:pt idx="653">
                  <c:v>3.9481059475244495E-2</c:v>
                </c:pt>
                <c:pt idx="654">
                  <c:v>3.9481059475244495E-2</c:v>
                </c:pt>
                <c:pt idx="655">
                  <c:v>3.9481059475244495E-2</c:v>
                </c:pt>
                <c:pt idx="656">
                  <c:v>3.9481059475244495E-2</c:v>
                </c:pt>
                <c:pt idx="657">
                  <c:v>3.9481059475244495E-2</c:v>
                </c:pt>
                <c:pt idx="658">
                  <c:v>3.9481059475244495E-2</c:v>
                </c:pt>
                <c:pt idx="659">
                  <c:v>3.9481059475244495E-2</c:v>
                </c:pt>
                <c:pt idx="660">
                  <c:v>3.9481059475244495E-2</c:v>
                </c:pt>
                <c:pt idx="661">
                  <c:v>3.9481059475244495E-2</c:v>
                </c:pt>
                <c:pt idx="662">
                  <c:v>3.9481059475244495E-2</c:v>
                </c:pt>
                <c:pt idx="663">
                  <c:v>3.9481059475244495E-2</c:v>
                </c:pt>
                <c:pt idx="664">
                  <c:v>3.9481059475244495E-2</c:v>
                </c:pt>
                <c:pt idx="665">
                  <c:v>3.9481059475244495E-2</c:v>
                </c:pt>
                <c:pt idx="666">
                  <c:v>3.9481059475244495E-2</c:v>
                </c:pt>
                <c:pt idx="667">
                  <c:v>3.9481059475244495E-2</c:v>
                </c:pt>
                <c:pt idx="668">
                  <c:v>3.9481059475244495E-2</c:v>
                </c:pt>
                <c:pt idx="669">
                  <c:v>3.9481059475244495E-2</c:v>
                </c:pt>
                <c:pt idx="670">
                  <c:v>3.9481059475244495E-2</c:v>
                </c:pt>
                <c:pt idx="671">
                  <c:v>3.9481059475244495E-2</c:v>
                </c:pt>
                <c:pt idx="672">
                  <c:v>3.9481059475244495E-2</c:v>
                </c:pt>
                <c:pt idx="673">
                  <c:v>3.9481059475244495E-2</c:v>
                </c:pt>
                <c:pt idx="674">
                  <c:v>3.9481059475244495E-2</c:v>
                </c:pt>
                <c:pt idx="675">
                  <c:v>3.9481059475244495E-2</c:v>
                </c:pt>
                <c:pt idx="676">
                  <c:v>3.9481059475244495E-2</c:v>
                </c:pt>
                <c:pt idx="677">
                  <c:v>3.9481059475244495E-2</c:v>
                </c:pt>
                <c:pt idx="678">
                  <c:v>3.9481059475244495E-2</c:v>
                </c:pt>
                <c:pt idx="679">
                  <c:v>3.9481059475244495E-2</c:v>
                </c:pt>
                <c:pt idx="680">
                  <c:v>3.9481059475244495E-2</c:v>
                </c:pt>
                <c:pt idx="681">
                  <c:v>3.9481059475244495E-2</c:v>
                </c:pt>
                <c:pt idx="682">
                  <c:v>3.9481059475244495E-2</c:v>
                </c:pt>
                <c:pt idx="683">
                  <c:v>3.9481059475244495E-2</c:v>
                </c:pt>
                <c:pt idx="684">
                  <c:v>3.9481059475244495E-2</c:v>
                </c:pt>
                <c:pt idx="685">
                  <c:v>3.9481059475244495E-2</c:v>
                </c:pt>
                <c:pt idx="686">
                  <c:v>3.9481059475244495E-2</c:v>
                </c:pt>
                <c:pt idx="687">
                  <c:v>3.9481059475244495E-2</c:v>
                </c:pt>
                <c:pt idx="688">
                  <c:v>3.9481059475244495E-2</c:v>
                </c:pt>
                <c:pt idx="689">
                  <c:v>3.9481059475244495E-2</c:v>
                </c:pt>
                <c:pt idx="690">
                  <c:v>3.9481059475244495E-2</c:v>
                </c:pt>
                <c:pt idx="691">
                  <c:v>3.9481059475244495E-2</c:v>
                </c:pt>
                <c:pt idx="692">
                  <c:v>3.9481059475244495E-2</c:v>
                </c:pt>
                <c:pt idx="693">
                  <c:v>3.9481059475244495E-2</c:v>
                </c:pt>
                <c:pt idx="694">
                  <c:v>3.9481059475244495E-2</c:v>
                </c:pt>
                <c:pt idx="695">
                  <c:v>3.9481059475244495E-2</c:v>
                </c:pt>
                <c:pt idx="696">
                  <c:v>3.9481059475244495E-2</c:v>
                </c:pt>
                <c:pt idx="697">
                  <c:v>3.9481059475244495E-2</c:v>
                </c:pt>
                <c:pt idx="698">
                  <c:v>3.9481059475244495E-2</c:v>
                </c:pt>
                <c:pt idx="699">
                  <c:v>3.9481059475244495E-2</c:v>
                </c:pt>
                <c:pt idx="700">
                  <c:v>3.9481059475244495E-2</c:v>
                </c:pt>
                <c:pt idx="701">
                  <c:v>3.9481059475244495E-2</c:v>
                </c:pt>
                <c:pt idx="702">
                  <c:v>3.9481059475244495E-2</c:v>
                </c:pt>
                <c:pt idx="703">
                  <c:v>3.9481059475244495E-2</c:v>
                </c:pt>
                <c:pt idx="704">
                  <c:v>3.9481059475244495E-2</c:v>
                </c:pt>
                <c:pt idx="705">
                  <c:v>3.9481059475244495E-2</c:v>
                </c:pt>
                <c:pt idx="706">
                  <c:v>3.9481059475244495E-2</c:v>
                </c:pt>
                <c:pt idx="707">
                  <c:v>3.9481059475244495E-2</c:v>
                </c:pt>
                <c:pt idx="708">
                  <c:v>3.9481059475244495E-2</c:v>
                </c:pt>
                <c:pt idx="709">
                  <c:v>3.9481059475244495E-2</c:v>
                </c:pt>
                <c:pt idx="710">
                  <c:v>3.9481059475244495E-2</c:v>
                </c:pt>
                <c:pt idx="711">
                  <c:v>3.9481059475244495E-2</c:v>
                </c:pt>
                <c:pt idx="712">
                  <c:v>3.9481059475244495E-2</c:v>
                </c:pt>
                <c:pt idx="713">
                  <c:v>3.9481059475244495E-2</c:v>
                </c:pt>
                <c:pt idx="714">
                  <c:v>3.9481059475244495E-2</c:v>
                </c:pt>
                <c:pt idx="715">
                  <c:v>3.9481059475244495E-2</c:v>
                </c:pt>
                <c:pt idx="716">
                  <c:v>3.9481059475244495E-2</c:v>
                </c:pt>
                <c:pt idx="717">
                  <c:v>3.9481059475244495E-2</c:v>
                </c:pt>
                <c:pt idx="718">
                  <c:v>3.9481059475244495E-2</c:v>
                </c:pt>
                <c:pt idx="719">
                  <c:v>3.9481059475244495E-2</c:v>
                </c:pt>
                <c:pt idx="720">
                  <c:v>3.9481059475244495E-2</c:v>
                </c:pt>
                <c:pt idx="721">
                  <c:v>3.9481059475244495E-2</c:v>
                </c:pt>
                <c:pt idx="722">
                  <c:v>3.9481059475244495E-2</c:v>
                </c:pt>
                <c:pt idx="723">
                  <c:v>3.9481059475244495E-2</c:v>
                </c:pt>
                <c:pt idx="724">
                  <c:v>3.9481059475244495E-2</c:v>
                </c:pt>
                <c:pt idx="725">
                  <c:v>3.9481059475244495E-2</c:v>
                </c:pt>
                <c:pt idx="726">
                  <c:v>3.9481059475244495E-2</c:v>
                </c:pt>
                <c:pt idx="727">
                  <c:v>3.9481059475244495E-2</c:v>
                </c:pt>
                <c:pt idx="728">
                  <c:v>3.9481059475244495E-2</c:v>
                </c:pt>
                <c:pt idx="729">
                  <c:v>3.9481059475244495E-2</c:v>
                </c:pt>
                <c:pt idx="730">
                  <c:v>3.9481059475244495E-2</c:v>
                </c:pt>
                <c:pt idx="731">
                  <c:v>3.9481059475244495E-2</c:v>
                </c:pt>
                <c:pt idx="732">
                  <c:v>3.9481059475244495E-2</c:v>
                </c:pt>
                <c:pt idx="733">
                  <c:v>3.9481059475244495E-2</c:v>
                </c:pt>
                <c:pt idx="734">
                  <c:v>3.9481059475244495E-2</c:v>
                </c:pt>
                <c:pt idx="735">
                  <c:v>3.9481059475244495E-2</c:v>
                </c:pt>
                <c:pt idx="736">
                  <c:v>3.9481059475244495E-2</c:v>
                </c:pt>
                <c:pt idx="737">
                  <c:v>3.9481059475244495E-2</c:v>
                </c:pt>
                <c:pt idx="738">
                  <c:v>3.9481059475244495E-2</c:v>
                </c:pt>
                <c:pt idx="739">
                  <c:v>3.9481059475244495E-2</c:v>
                </c:pt>
                <c:pt idx="740">
                  <c:v>3.9481059475244495E-2</c:v>
                </c:pt>
                <c:pt idx="741">
                  <c:v>3.9481059475244495E-2</c:v>
                </c:pt>
                <c:pt idx="742">
                  <c:v>3.9481059475244495E-2</c:v>
                </c:pt>
                <c:pt idx="743">
                  <c:v>3.9481059475244495E-2</c:v>
                </c:pt>
                <c:pt idx="744">
                  <c:v>3.9481059475244495E-2</c:v>
                </c:pt>
                <c:pt idx="745">
                  <c:v>3.9481059475244495E-2</c:v>
                </c:pt>
                <c:pt idx="746">
                  <c:v>3.9481059475244495E-2</c:v>
                </c:pt>
                <c:pt idx="747">
                  <c:v>3.9481059475244495E-2</c:v>
                </c:pt>
                <c:pt idx="748">
                  <c:v>3.9481059475244495E-2</c:v>
                </c:pt>
                <c:pt idx="749">
                  <c:v>3.9481059475244495E-2</c:v>
                </c:pt>
                <c:pt idx="750">
                  <c:v>3.9481059475244495E-2</c:v>
                </c:pt>
                <c:pt idx="751">
                  <c:v>3.9481059475244495E-2</c:v>
                </c:pt>
                <c:pt idx="752">
                  <c:v>3.9481059475244495E-2</c:v>
                </c:pt>
                <c:pt idx="753">
                  <c:v>3.9481059475244495E-2</c:v>
                </c:pt>
                <c:pt idx="754">
                  <c:v>3.9481059475244495E-2</c:v>
                </c:pt>
                <c:pt idx="755">
                  <c:v>3.9481059475244495E-2</c:v>
                </c:pt>
                <c:pt idx="756">
                  <c:v>3.9481059475244495E-2</c:v>
                </c:pt>
                <c:pt idx="757">
                  <c:v>3.9481059475244495E-2</c:v>
                </c:pt>
                <c:pt idx="758">
                  <c:v>3.9481059475244495E-2</c:v>
                </c:pt>
                <c:pt idx="759">
                  <c:v>3.9481059475244495E-2</c:v>
                </c:pt>
                <c:pt idx="760">
                  <c:v>3.9481059475244495E-2</c:v>
                </c:pt>
                <c:pt idx="761">
                  <c:v>3.9481059475244495E-2</c:v>
                </c:pt>
                <c:pt idx="762">
                  <c:v>3.9481059475244495E-2</c:v>
                </c:pt>
                <c:pt idx="763">
                  <c:v>3.9481059475244495E-2</c:v>
                </c:pt>
                <c:pt idx="764">
                  <c:v>3.9481059475244495E-2</c:v>
                </c:pt>
                <c:pt idx="765">
                  <c:v>3.9481059475244495E-2</c:v>
                </c:pt>
                <c:pt idx="766">
                  <c:v>3.9481059475244495E-2</c:v>
                </c:pt>
                <c:pt idx="767">
                  <c:v>3.9481059475244495E-2</c:v>
                </c:pt>
                <c:pt idx="768">
                  <c:v>3.9481059475244495E-2</c:v>
                </c:pt>
                <c:pt idx="769">
                  <c:v>3.9481059475244495E-2</c:v>
                </c:pt>
                <c:pt idx="770">
                  <c:v>3.9481059475244495E-2</c:v>
                </c:pt>
                <c:pt idx="771">
                  <c:v>3.9481059475244495E-2</c:v>
                </c:pt>
                <c:pt idx="772">
                  <c:v>3.9481059475244495E-2</c:v>
                </c:pt>
                <c:pt idx="773">
                  <c:v>3.9481059475244495E-2</c:v>
                </c:pt>
                <c:pt idx="774">
                  <c:v>3.9481059475244495E-2</c:v>
                </c:pt>
                <c:pt idx="775">
                  <c:v>3.9481059475244495E-2</c:v>
                </c:pt>
                <c:pt idx="776">
                  <c:v>3.9481059475244495E-2</c:v>
                </c:pt>
                <c:pt idx="777">
                  <c:v>3.9481059475244495E-2</c:v>
                </c:pt>
                <c:pt idx="778">
                  <c:v>3.9481059475244495E-2</c:v>
                </c:pt>
                <c:pt idx="779">
                  <c:v>3.9481059475244495E-2</c:v>
                </c:pt>
                <c:pt idx="780">
                  <c:v>3.9481059475244495E-2</c:v>
                </c:pt>
                <c:pt idx="781">
                  <c:v>3.9481059475244495E-2</c:v>
                </c:pt>
                <c:pt idx="782">
                  <c:v>3.9481059475244495E-2</c:v>
                </c:pt>
                <c:pt idx="783">
                  <c:v>3.9481059475244495E-2</c:v>
                </c:pt>
                <c:pt idx="784">
                  <c:v>3.9481059475244495E-2</c:v>
                </c:pt>
                <c:pt idx="785">
                  <c:v>3.9481059475244495E-2</c:v>
                </c:pt>
                <c:pt idx="786">
                  <c:v>3.9481059475244495E-2</c:v>
                </c:pt>
                <c:pt idx="787">
                  <c:v>3.9481059475244495E-2</c:v>
                </c:pt>
                <c:pt idx="788">
                  <c:v>3.9481059475244495E-2</c:v>
                </c:pt>
                <c:pt idx="789">
                  <c:v>3.9481059475244495E-2</c:v>
                </c:pt>
                <c:pt idx="790">
                  <c:v>3.9481059475244495E-2</c:v>
                </c:pt>
                <c:pt idx="791">
                  <c:v>3.9481059475244495E-2</c:v>
                </c:pt>
                <c:pt idx="792">
                  <c:v>3.9481059475244495E-2</c:v>
                </c:pt>
                <c:pt idx="793">
                  <c:v>3.9481059475244495E-2</c:v>
                </c:pt>
                <c:pt idx="794">
                  <c:v>3.9481059475244495E-2</c:v>
                </c:pt>
                <c:pt idx="795">
                  <c:v>3.9481059475244495E-2</c:v>
                </c:pt>
                <c:pt idx="796">
                  <c:v>3.9481059475244495E-2</c:v>
                </c:pt>
                <c:pt idx="797">
                  <c:v>3.9481059475244495E-2</c:v>
                </c:pt>
                <c:pt idx="798">
                  <c:v>3.9481059475244495E-2</c:v>
                </c:pt>
                <c:pt idx="799">
                  <c:v>3.9481059475244495E-2</c:v>
                </c:pt>
                <c:pt idx="800">
                  <c:v>3.9481059475244495E-2</c:v>
                </c:pt>
                <c:pt idx="801">
                  <c:v>3.9481059475244495E-2</c:v>
                </c:pt>
                <c:pt idx="802">
                  <c:v>3.9481059475244495E-2</c:v>
                </c:pt>
                <c:pt idx="803">
                  <c:v>3.9481059475244495E-2</c:v>
                </c:pt>
                <c:pt idx="804">
                  <c:v>3.9481059475244495E-2</c:v>
                </c:pt>
                <c:pt idx="805">
                  <c:v>3.9481059475244495E-2</c:v>
                </c:pt>
                <c:pt idx="806">
                  <c:v>3.9481059475244495E-2</c:v>
                </c:pt>
                <c:pt idx="807">
                  <c:v>3.9481059475244495E-2</c:v>
                </c:pt>
                <c:pt idx="808">
                  <c:v>3.9481059475244495E-2</c:v>
                </c:pt>
                <c:pt idx="809">
                  <c:v>3.9481059475244495E-2</c:v>
                </c:pt>
                <c:pt idx="810">
                  <c:v>3.9481059475244495E-2</c:v>
                </c:pt>
                <c:pt idx="811">
                  <c:v>3.9481059475244495E-2</c:v>
                </c:pt>
                <c:pt idx="812">
                  <c:v>3.9481059475244495E-2</c:v>
                </c:pt>
                <c:pt idx="813">
                  <c:v>3.9481059475244495E-2</c:v>
                </c:pt>
                <c:pt idx="814">
                  <c:v>3.9481059475244495E-2</c:v>
                </c:pt>
                <c:pt idx="815">
                  <c:v>3.9481059475244495E-2</c:v>
                </c:pt>
                <c:pt idx="816">
                  <c:v>3.9481059475244495E-2</c:v>
                </c:pt>
                <c:pt idx="817">
                  <c:v>3.9481059475244495E-2</c:v>
                </c:pt>
                <c:pt idx="818">
                  <c:v>3.9481059475244495E-2</c:v>
                </c:pt>
                <c:pt idx="819">
                  <c:v>3.9481059475244495E-2</c:v>
                </c:pt>
                <c:pt idx="820">
                  <c:v>3.9481059475244495E-2</c:v>
                </c:pt>
                <c:pt idx="821">
                  <c:v>3.9481059475244495E-2</c:v>
                </c:pt>
                <c:pt idx="822">
                  <c:v>3.9481059475244495E-2</c:v>
                </c:pt>
                <c:pt idx="823">
                  <c:v>3.9481059475244495E-2</c:v>
                </c:pt>
                <c:pt idx="824">
                  <c:v>3.9481059475244495E-2</c:v>
                </c:pt>
                <c:pt idx="825">
                  <c:v>3.9481059475244495E-2</c:v>
                </c:pt>
                <c:pt idx="826">
                  <c:v>3.9481059475244495E-2</c:v>
                </c:pt>
                <c:pt idx="827">
                  <c:v>3.9481059475244495E-2</c:v>
                </c:pt>
                <c:pt idx="828">
                  <c:v>3.9481059475244495E-2</c:v>
                </c:pt>
                <c:pt idx="829">
                  <c:v>3.9481059475244495E-2</c:v>
                </c:pt>
                <c:pt idx="830">
                  <c:v>3.9481059475244495E-2</c:v>
                </c:pt>
                <c:pt idx="831">
                  <c:v>3.9481059475244495E-2</c:v>
                </c:pt>
                <c:pt idx="832">
                  <c:v>3.9481059475244495E-2</c:v>
                </c:pt>
                <c:pt idx="833">
                  <c:v>3.9481059475244495E-2</c:v>
                </c:pt>
                <c:pt idx="834">
                  <c:v>3.9481059475244495E-2</c:v>
                </c:pt>
                <c:pt idx="835">
                  <c:v>3.9481059475244495E-2</c:v>
                </c:pt>
                <c:pt idx="836">
                  <c:v>3.9481059475244495E-2</c:v>
                </c:pt>
                <c:pt idx="837">
                  <c:v>3.9481059475244495E-2</c:v>
                </c:pt>
                <c:pt idx="838">
                  <c:v>3.9481059475244495E-2</c:v>
                </c:pt>
                <c:pt idx="839">
                  <c:v>3.9481059475244495E-2</c:v>
                </c:pt>
                <c:pt idx="840">
                  <c:v>3.9481059475244495E-2</c:v>
                </c:pt>
                <c:pt idx="841">
                  <c:v>3.9481059475244495E-2</c:v>
                </c:pt>
                <c:pt idx="842">
                  <c:v>3.9481059475244495E-2</c:v>
                </c:pt>
                <c:pt idx="843">
                  <c:v>3.9481059475244495E-2</c:v>
                </c:pt>
                <c:pt idx="844">
                  <c:v>3.9481059475244495E-2</c:v>
                </c:pt>
                <c:pt idx="845">
                  <c:v>3.9481059475244495E-2</c:v>
                </c:pt>
                <c:pt idx="846">
                  <c:v>3.9481059475244495E-2</c:v>
                </c:pt>
                <c:pt idx="847">
                  <c:v>3.9481059475244495E-2</c:v>
                </c:pt>
                <c:pt idx="848">
                  <c:v>3.9481059475244495E-2</c:v>
                </c:pt>
                <c:pt idx="849">
                  <c:v>3.9481059475244495E-2</c:v>
                </c:pt>
                <c:pt idx="850">
                  <c:v>3.9481059475244495E-2</c:v>
                </c:pt>
                <c:pt idx="851">
                  <c:v>3.9481059475244495E-2</c:v>
                </c:pt>
                <c:pt idx="852">
                  <c:v>3.9481059475244495E-2</c:v>
                </c:pt>
                <c:pt idx="853">
                  <c:v>3.9481059475244495E-2</c:v>
                </c:pt>
                <c:pt idx="854">
                  <c:v>3.9481059475244495E-2</c:v>
                </c:pt>
                <c:pt idx="855">
                  <c:v>3.9481059475244495E-2</c:v>
                </c:pt>
                <c:pt idx="856">
                  <c:v>3.9481059475244495E-2</c:v>
                </c:pt>
                <c:pt idx="857">
                  <c:v>3.9481059475244495E-2</c:v>
                </c:pt>
                <c:pt idx="858">
                  <c:v>3.9481059475244495E-2</c:v>
                </c:pt>
                <c:pt idx="859">
                  <c:v>3.9481059475244495E-2</c:v>
                </c:pt>
                <c:pt idx="860">
                  <c:v>3.9481059475244495E-2</c:v>
                </c:pt>
                <c:pt idx="861">
                  <c:v>3.9481059475244495E-2</c:v>
                </c:pt>
                <c:pt idx="862">
                  <c:v>3.9481059475244495E-2</c:v>
                </c:pt>
                <c:pt idx="863">
                  <c:v>3.9481059475244495E-2</c:v>
                </c:pt>
                <c:pt idx="864">
                  <c:v>3.9481059475244495E-2</c:v>
                </c:pt>
                <c:pt idx="865">
                  <c:v>3.9481059475244495E-2</c:v>
                </c:pt>
                <c:pt idx="866">
                  <c:v>3.9481059475244495E-2</c:v>
                </c:pt>
                <c:pt idx="867">
                  <c:v>3.9481059475244495E-2</c:v>
                </c:pt>
                <c:pt idx="868">
                  <c:v>3.9481059475244495E-2</c:v>
                </c:pt>
                <c:pt idx="869">
                  <c:v>3.9481059475244495E-2</c:v>
                </c:pt>
                <c:pt idx="870">
                  <c:v>3.9481059475244495E-2</c:v>
                </c:pt>
                <c:pt idx="871">
                  <c:v>3.9481059475244495E-2</c:v>
                </c:pt>
                <c:pt idx="872">
                  <c:v>3.9481059475244495E-2</c:v>
                </c:pt>
                <c:pt idx="873">
                  <c:v>3.9481059475244495E-2</c:v>
                </c:pt>
                <c:pt idx="874">
                  <c:v>3.9481059475244495E-2</c:v>
                </c:pt>
                <c:pt idx="875">
                  <c:v>3.9481059475244495E-2</c:v>
                </c:pt>
                <c:pt idx="876">
                  <c:v>3.9481059475244495E-2</c:v>
                </c:pt>
                <c:pt idx="877">
                  <c:v>3.9481059475244495E-2</c:v>
                </c:pt>
                <c:pt idx="878">
                  <c:v>3.9481059475244495E-2</c:v>
                </c:pt>
                <c:pt idx="879">
                  <c:v>3.9481059475244495E-2</c:v>
                </c:pt>
                <c:pt idx="880">
                  <c:v>3.9481059475244495E-2</c:v>
                </c:pt>
                <c:pt idx="881">
                  <c:v>3.9481059475244495E-2</c:v>
                </c:pt>
                <c:pt idx="882">
                  <c:v>3.9481059475244495E-2</c:v>
                </c:pt>
                <c:pt idx="883">
                  <c:v>3.9481059475244495E-2</c:v>
                </c:pt>
                <c:pt idx="884">
                  <c:v>3.9481059475244495E-2</c:v>
                </c:pt>
                <c:pt idx="885">
                  <c:v>3.9481059475244495E-2</c:v>
                </c:pt>
                <c:pt idx="886">
                  <c:v>3.9481059475244495E-2</c:v>
                </c:pt>
                <c:pt idx="887">
                  <c:v>3.9481059475244495E-2</c:v>
                </c:pt>
                <c:pt idx="888">
                  <c:v>3.9481059475244495E-2</c:v>
                </c:pt>
                <c:pt idx="889">
                  <c:v>3.9481059475244495E-2</c:v>
                </c:pt>
                <c:pt idx="890">
                  <c:v>3.9481059475244495E-2</c:v>
                </c:pt>
                <c:pt idx="891">
                  <c:v>3.9481059475244495E-2</c:v>
                </c:pt>
                <c:pt idx="892">
                  <c:v>3.9481059475244495E-2</c:v>
                </c:pt>
                <c:pt idx="893">
                  <c:v>3.9481059475244495E-2</c:v>
                </c:pt>
                <c:pt idx="894">
                  <c:v>3.9481059475244495E-2</c:v>
                </c:pt>
                <c:pt idx="895">
                  <c:v>3.9481059475244495E-2</c:v>
                </c:pt>
                <c:pt idx="896">
                  <c:v>3.9481059475244495E-2</c:v>
                </c:pt>
                <c:pt idx="897">
                  <c:v>3.9481059475244495E-2</c:v>
                </c:pt>
                <c:pt idx="898">
                  <c:v>3.9481059475244495E-2</c:v>
                </c:pt>
                <c:pt idx="899">
                  <c:v>3.9481059475244495E-2</c:v>
                </c:pt>
                <c:pt idx="900">
                  <c:v>3.9481059475244495E-2</c:v>
                </c:pt>
                <c:pt idx="901">
                  <c:v>3.9481059475244495E-2</c:v>
                </c:pt>
                <c:pt idx="902">
                  <c:v>3.9481059475244495E-2</c:v>
                </c:pt>
                <c:pt idx="903">
                  <c:v>3.9481059475244495E-2</c:v>
                </c:pt>
                <c:pt idx="904">
                  <c:v>3.9481059475244495E-2</c:v>
                </c:pt>
                <c:pt idx="905">
                  <c:v>3.9481059475244495E-2</c:v>
                </c:pt>
                <c:pt idx="906">
                  <c:v>3.9481059475244495E-2</c:v>
                </c:pt>
                <c:pt idx="907">
                  <c:v>3.9481059475244495E-2</c:v>
                </c:pt>
                <c:pt idx="908">
                  <c:v>3.9481059475244495E-2</c:v>
                </c:pt>
                <c:pt idx="909">
                  <c:v>3.9481059475244495E-2</c:v>
                </c:pt>
                <c:pt idx="910">
                  <c:v>3.9481059475244495E-2</c:v>
                </c:pt>
                <c:pt idx="911">
                  <c:v>3.9481059475244495E-2</c:v>
                </c:pt>
                <c:pt idx="912">
                  <c:v>3.9481059475244495E-2</c:v>
                </c:pt>
                <c:pt idx="913">
                  <c:v>3.9481059475244495E-2</c:v>
                </c:pt>
                <c:pt idx="914">
                  <c:v>3.9481059475244495E-2</c:v>
                </c:pt>
                <c:pt idx="915">
                  <c:v>3.9481059475244495E-2</c:v>
                </c:pt>
                <c:pt idx="916">
                  <c:v>3.9481059475244495E-2</c:v>
                </c:pt>
                <c:pt idx="917">
                  <c:v>3.9481059475244495E-2</c:v>
                </c:pt>
                <c:pt idx="918">
                  <c:v>3.9481059475244495E-2</c:v>
                </c:pt>
                <c:pt idx="919">
                  <c:v>3.9481059475244495E-2</c:v>
                </c:pt>
                <c:pt idx="920">
                  <c:v>3.9481059475244495E-2</c:v>
                </c:pt>
                <c:pt idx="921">
                  <c:v>3.9481059475244495E-2</c:v>
                </c:pt>
                <c:pt idx="922">
                  <c:v>3.9481059475244495E-2</c:v>
                </c:pt>
                <c:pt idx="923">
                  <c:v>3.9481059475244495E-2</c:v>
                </c:pt>
                <c:pt idx="924">
                  <c:v>3.9481059475244495E-2</c:v>
                </c:pt>
                <c:pt idx="925">
                  <c:v>3.9481059475244495E-2</c:v>
                </c:pt>
                <c:pt idx="926">
                  <c:v>3.9481059475244495E-2</c:v>
                </c:pt>
                <c:pt idx="927">
                  <c:v>3.9481059475244495E-2</c:v>
                </c:pt>
                <c:pt idx="928">
                  <c:v>3.9481059475244495E-2</c:v>
                </c:pt>
                <c:pt idx="929">
                  <c:v>3.9481059475244495E-2</c:v>
                </c:pt>
                <c:pt idx="930">
                  <c:v>3.9481059475244495E-2</c:v>
                </c:pt>
                <c:pt idx="931">
                  <c:v>3.9481059475244495E-2</c:v>
                </c:pt>
                <c:pt idx="932">
                  <c:v>3.9481059475244495E-2</c:v>
                </c:pt>
                <c:pt idx="933">
                  <c:v>3.9481059475244495E-2</c:v>
                </c:pt>
                <c:pt idx="934">
                  <c:v>3.9481059475244495E-2</c:v>
                </c:pt>
                <c:pt idx="935">
                  <c:v>3.9481059475244495E-2</c:v>
                </c:pt>
                <c:pt idx="936">
                  <c:v>3.9481059475244495E-2</c:v>
                </c:pt>
                <c:pt idx="937">
                  <c:v>3.9481059475244495E-2</c:v>
                </c:pt>
                <c:pt idx="938">
                  <c:v>3.9481059475244495E-2</c:v>
                </c:pt>
                <c:pt idx="939">
                  <c:v>3.9481059475244495E-2</c:v>
                </c:pt>
                <c:pt idx="940">
                  <c:v>3.9481059475244495E-2</c:v>
                </c:pt>
                <c:pt idx="941">
                  <c:v>3.9481059475244495E-2</c:v>
                </c:pt>
                <c:pt idx="942">
                  <c:v>3.9481059475244495E-2</c:v>
                </c:pt>
                <c:pt idx="943">
                  <c:v>3.9481059475244495E-2</c:v>
                </c:pt>
                <c:pt idx="944">
                  <c:v>3.9481059475244495E-2</c:v>
                </c:pt>
                <c:pt idx="945">
                  <c:v>3.9481059475244495E-2</c:v>
                </c:pt>
                <c:pt idx="946">
                  <c:v>3.9481059475244495E-2</c:v>
                </c:pt>
                <c:pt idx="947">
                  <c:v>3.9481059475244495E-2</c:v>
                </c:pt>
                <c:pt idx="948">
                  <c:v>3.9481059475244495E-2</c:v>
                </c:pt>
                <c:pt idx="949">
                  <c:v>3.9481059475244495E-2</c:v>
                </c:pt>
                <c:pt idx="950">
                  <c:v>3.9481059475244495E-2</c:v>
                </c:pt>
                <c:pt idx="951">
                  <c:v>3.9481059475244495E-2</c:v>
                </c:pt>
                <c:pt idx="952">
                  <c:v>3.9481059475244495E-2</c:v>
                </c:pt>
                <c:pt idx="953">
                  <c:v>3.9481059475244495E-2</c:v>
                </c:pt>
                <c:pt idx="954">
                  <c:v>3.9481059475244495E-2</c:v>
                </c:pt>
                <c:pt idx="955">
                  <c:v>3.9481059475244495E-2</c:v>
                </c:pt>
                <c:pt idx="956">
                  <c:v>3.9481059475244495E-2</c:v>
                </c:pt>
                <c:pt idx="957">
                  <c:v>3.9481059475244495E-2</c:v>
                </c:pt>
                <c:pt idx="958">
                  <c:v>3.9481059475244495E-2</c:v>
                </c:pt>
                <c:pt idx="959">
                  <c:v>3.9481059475244495E-2</c:v>
                </c:pt>
                <c:pt idx="960">
                  <c:v>3.9481059475244495E-2</c:v>
                </c:pt>
                <c:pt idx="961">
                  <c:v>3.9481059475244495E-2</c:v>
                </c:pt>
                <c:pt idx="962">
                  <c:v>3.9481059475244495E-2</c:v>
                </c:pt>
                <c:pt idx="963">
                  <c:v>3.9481059475244495E-2</c:v>
                </c:pt>
                <c:pt idx="964">
                  <c:v>3.9481059475244495E-2</c:v>
                </c:pt>
                <c:pt idx="965">
                  <c:v>3.9481059475244495E-2</c:v>
                </c:pt>
                <c:pt idx="966">
                  <c:v>3.9481059475244495E-2</c:v>
                </c:pt>
                <c:pt idx="967">
                  <c:v>3.9481059475244495E-2</c:v>
                </c:pt>
                <c:pt idx="968">
                  <c:v>3.9481059475244495E-2</c:v>
                </c:pt>
                <c:pt idx="969">
                  <c:v>3.9481059475244495E-2</c:v>
                </c:pt>
                <c:pt idx="970">
                  <c:v>3.9481059475244495E-2</c:v>
                </c:pt>
                <c:pt idx="971">
                  <c:v>3.9481059475244495E-2</c:v>
                </c:pt>
                <c:pt idx="972">
                  <c:v>3.9481059475244495E-2</c:v>
                </c:pt>
                <c:pt idx="973">
                  <c:v>3.9481059475244495E-2</c:v>
                </c:pt>
                <c:pt idx="974">
                  <c:v>3.9481059475244495E-2</c:v>
                </c:pt>
                <c:pt idx="975">
                  <c:v>3.9481059475244495E-2</c:v>
                </c:pt>
                <c:pt idx="976">
                  <c:v>3.9481059475244495E-2</c:v>
                </c:pt>
                <c:pt idx="977">
                  <c:v>3.9481059475244495E-2</c:v>
                </c:pt>
                <c:pt idx="978">
                  <c:v>3.9481059475244495E-2</c:v>
                </c:pt>
                <c:pt idx="979">
                  <c:v>3.9481059475244495E-2</c:v>
                </c:pt>
                <c:pt idx="980">
                  <c:v>3.9481059475244495E-2</c:v>
                </c:pt>
                <c:pt idx="981">
                  <c:v>3.9481059475244495E-2</c:v>
                </c:pt>
                <c:pt idx="982">
                  <c:v>3.9481059475244495E-2</c:v>
                </c:pt>
                <c:pt idx="983">
                  <c:v>3.9481059475244495E-2</c:v>
                </c:pt>
                <c:pt idx="984">
                  <c:v>3.9481059475244495E-2</c:v>
                </c:pt>
                <c:pt idx="985">
                  <c:v>3.9481059475244495E-2</c:v>
                </c:pt>
                <c:pt idx="986">
                  <c:v>3.9481059475244495E-2</c:v>
                </c:pt>
                <c:pt idx="987">
                  <c:v>3.9481059475244495E-2</c:v>
                </c:pt>
                <c:pt idx="988">
                  <c:v>3.9481059475244495E-2</c:v>
                </c:pt>
                <c:pt idx="989">
                  <c:v>3.9481059475244495E-2</c:v>
                </c:pt>
                <c:pt idx="990">
                  <c:v>3.9481059475244495E-2</c:v>
                </c:pt>
                <c:pt idx="991">
                  <c:v>3.9481059475244495E-2</c:v>
                </c:pt>
                <c:pt idx="992">
                  <c:v>3.9481059475244495E-2</c:v>
                </c:pt>
                <c:pt idx="993">
                  <c:v>3.9481059475244495E-2</c:v>
                </c:pt>
                <c:pt idx="994">
                  <c:v>3.9481059475244495E-2</c:v>
                </c:pt>
                <c:pt idx="995">
                  <c:v>3.9481059475244495E-2</c:v>
                </c:pt>
                <c:pt idx="996">
                  <c:v>3.9481059475244495E-2</c:v>
                </c:pt>
                <c:pt idx="997">
                  <c:v>3.9481059475244495E-2</c:v>
                </c:pt>
                <c:pt idx="998">
                  <c:v>3.9481059475244495E-2</c:v>
                </c:pt>
                <c:pt idx="999">
                  <c:v>3.9481059475244495E-2</c:v>
                </c:pt>
              </c:numCache>
            </c:numRef>
          </c:yVal>
          <c:smooth val="1"/>
          <c:extLst>
            <c:ext xmlns:c16="http://schemas.microsoft.com/office/drawing/2014/chart" uri="{C3380CC4-5D6E-409C-BE32-E72D297353CC}">
              <c16:uniqueId val="{0000000C-457C-47AA-9BBE-442C6D659777}"/>
            </c:ext>
          </c:extLst>
        </c:ser>
        <c:ser>
          <c:idx val="13"/>
          <c:order val="13"/>
          <c:spPr>
            <a:ln w="19050" cap="rnd">
              <a:solidFill>
                <a:schemeClr val="accent2">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Sheet1!$O$1:$O$1000</c:f>
              <c:numCache>
                <c:formatCode>General</c:formatCode>
                <c:ptCount val="1000"/>
                <c:pt idx="0">
                  <c:v>0.601484643997797</c:v>
                </c:pt>
                <c:pt idx="1">
                  <c:v>0.59084604948178787</c:v>
                </c:pt>
                <c:pt idx="2">
                  <c:v>0.59084604948178787</c:v>
                </c:pt>
                <c:pt idx="3">
                  <c:v>0.59084604948178787</c:v>
                </c:pt>
                <c:pt idx="4">
                  <c:v>0.59084604948178787</c:v>
                </c:pt>
                <c:pt idx="5">
                  <c:v>0.59084604948178787</c:v>
                </c:pt>
                <c:pt idx="6">
                  <c:v>0.59084604948178787</c:v>
                </c:pt>
                <c:pt idx="7">
                  <c:v>0.59084604948178787</c:v>
                </c:pt>
                <c:pt idx="8">
                  <c:v>0.50989533922860386</c:v>
                </c:pt>
                <c:pt idx="9">
                  <c:v>0.50989533922860386</c:v>
                </c:pt>
                <c:pt idx="10">
                  <c:v>0.50989533922860386</c:v>
                </c:pt>
                <c:pt idx="11">
                  <c:v>0.21929621939086363</c:v>
                </c:pt>
                <c:pt idx="12">
                  <c:v>0.21929621939086363</c:v>
                </c:pt>
                <c:pt idx="13">
                  <c:v>0.21929621939086363</c:v>
                </c:pt>
                <c:pt idx="14">
                  <c:v>0.21929621939086363</c:v>
                </c:pt>
                <c:pt idx="15">
                  <c:v>0.21929621939086363</c:v>
                </c:pt>
                <c:pt idx="16">
                  <c:v>0.21929621939086363</c:v>
                </c:pt>
                <c:pt idx="17">
                  <c:v>0.21929621939086363</c:v>
                </c:pt>
                <c:pt idx="18">
                  <c:v>0.21929621939086363</c:v>
                </c:pt>
                <c:pt idx="19">
                  <c:v>0.21929621939086363</c:v>
                </c:pt>
                <c:pt idx="20">
                  <c:v>0.21929621939086363</c:v>
                </c:pt>
                <c:pt idx="21">
                  <c:v>0.21929621939086363</c:v>
                </c:pt>
                <c:pt idx="22">
                  <c:v>0.21929621939086363</c:v>
                </c:pt>
                <c:pt idx="23">
                  <c:v>0.21929621939086363</c:v>
                </c:pt>
                <c:pt idx="24">
                  <c:v>0.21929621939086363</c:v>
                </c:pt>
                <c:pt idx="25">
                  <c:v>0.21929621939086363</c:v>
                </c:pt>
                <c:pt idx="26">
                  <c:v>0.21929621939086363</c:v>
                </c:pt>
                <c:pt idx="27">
                  <c:v>0.21929621939086363</c:v>
                </c:pt>
                <c:pt idx="28">
                  <c:v>0.21929621939086363</c:v>
                </c:pt>
                <c:pt idx="29">
                  <c:v>0.21929621939086363</c:v>
                </c:pt>
                <c:pt idx="30">
                  <c:v>0.21929621939086363</c:v>
                </c:pt>
                <c:pt idx="31">
                  <c:v>0.21929621939086363</c:v>
                </c:pt>
                <c:pt idx="32">
                  <c:v>0.21929621939086363</c:v>
                </c:pt>
                <c:pt idx="33">
                  <c:v>0.21929621939086363</c:v>
                </c:pt>
                <c:pt idx="34">
                  <c:v>0.21929621939086363</c:v>
                </c:pt>
                <c:pt idx="35">
                  <c:v>0.21929621939086363</c:v>
                </c:pt>
                <c:pt idx="36">
                  <c:v>0.21929621939086363</c:v>
                </c:pt>
                <c:pt idx="37">
                  <c:v>0.21929621939086363</c:v>
                </c:pt>
                <c:pt idx="38">
                  <c:v>0.21929621939086363</c:v>
                </c:pt>
                <c:pt idx="39">
                  <c:v>0.21929621939086363</c:v>
                </c:pt>
                <c:pt idx="40">
                  <c:v>0.21929621939086363</c:v>
                </c:pt>
                <c:pt idx="41">
                  <c:v>0.21929621939086363</c:v>
                </c:pt>
                <c:pt idx="42">
                  <c:v>0.21929621939086363</c:v>
                </c:pt>
                <c:pt idx="43">
                  <c:v>0.21929621939086363</c:v>
                </c:pt>
                <c:pt idx="44">
                  <c:v>0.21929621939086363</c:v>
                </c:pt>
                <c:pt idx="45">
                  <c:v>0.21929621939086363</c:v>
                </c:pt>
                <c:pt idx="46">
                  <c:v>0.21929621939086363</c:v>
                </c:pt>
                <c:pt idx="47">
                  <c:v>0.21929621939086363</c:v>
                </c:pt>
                <c:pt idx="48">
                  <c:v>0.21929621939086363</c:v>
                </c:pt>
                <c:pt idx="49">
                  <c:v>0.21929621939086363</c:v>
                </c:pt>
                <c:pt idx="50">
                  <c:v>0.21929621939086363</c:v>
                </c:pt>
                <c:pt idx="51">
                  <c:v>0.21929621939086363</c:v>
                </c:pt>
                <c:pt idx="52">
                  <c:v>0.21929621939086363</c:v>
                </c:pt>
                <c:pt idx="53">
                  <c:v>0.21929621939086363</c:v>
                </c:pt>
                <c:pt idx="54">
                  <c:v>0.21929621939086363</c:v>
                </c:pt>
                <c:pt idx="55">
                  <c:v>0.21929621939086363</c:v>
                </c:pt>
                <c:pt idx="56">
                  <c:v>0.21929621939086363</c:v>
                </c:pt>
                <c:pt idx="57">
                  <c:v>0.21929621939086363</c:v>
                </c:pt>
                <c:pt idx="58">
                  <c:v>0.21929621939086363</c:v>
                </c:pt>
                <c:pt idx="59">
                  <c:v>0.21929621939086363</c:v>
                </c:pt>
                <c:pt idx="60">
                  <c:v>0.21929621939086363</c:v>
                </c:pt>
                <c:pt idx="61">
                  <c:v>0.21929621939086363</c:v>
                </c:pt>
                <c:pt idx="62">
                  <c:v>0.21929621939086363</c:v>
                </c:pt>
                <c:pt idx="63">
                  <c:v>0.21929621939086363</c:v>
                </c:pt>
                <c:pt idx="64">
                  <c:v>0.21929621939086363</c:v>
                </c:pt>
                <c:pt idx="65">
                  <c:v>0.21929621939086363</c:v>
                </c:pt>
                <c:pt idx="66">
                  <c:v>0.21929621939086363</c:v>
                </c:pt>
                <c:pt idx="67">
                  <c:v>0.21929621939086363</c:v>
                </c:pt>
                <c:pt idx="68">
                  <c:v>0.21929621939086363</c:v>
                </c:pt>
                <c:pt idx="69">
                  <c:v>0.21929621939086363</c:v>
                </c:pt>
                <c:pt idx="70">
                  <c:v>0.21929621939086363</c:v>
                </c:pt>
                <c:pt idx="71">
                  <c:v>0.21929621939086363</c:v>
                </c:pt>
                <c:pt idx="72">
                  <c:v>0.21929621939086363</c:v>
                </c:pt>
                <c:pt idx="73">
                  <c:v>0.21929621939086363</c:v>
                </c:pt>
                <c:pt idx="74">
                  <c:v>0.21929621939086363</c:v>
                </c:pt>
                <c:pt idx="75">
                  <c:v>0.21929621939086363</c:v>
                </c:pt>
                <c:pt idx="76">
                  <c:v>0.21929621939086363</c:v>
                </c:pt>
                <c:pt idx="77">
                  <c:v>0.21929621939086363</c:v>
                </c:pt>
                <c:pt idx="78">
                  <c:v>0.21929621939086363</c:v>
                </c:pt>
                <c:pt idx="79">
                  <c:v>0.21929621939086363</c:v>
                </c:pt>
                <c:pt idx="80">
                  <c:v>0.21929621939086363</c:v>
                </c:pt>
                <c:pt idx="81">
                  <c:v>0.21929621939086363</c:v>
                </c:pt>
                <c:pt idx="82">
                  <c:v>0.21929621939086363</c:v>
                </c:pt>
                <c:pt idx="83">
                  <c:v>0.21929621939086363</c:v>
                </c:pt>
                <c:pt idx="84">
                  <c:v>0.21929621939086363</c:v>
                </c:pt>
                <c:pt idx="85">
                  <c:v>0.21929621939086363</c:v>
                </c:pt>
                <c:pt idx="86">
                  <c:v>0.21929621939086363</c:v>
                </c:pt>
                <c:pt idx="87">
                  <c:v>0.21929621939086363</c:v>
                </c:pt>
                <c:pt idx="88">
                  <c:v>0.21929621939086363</c:v>
                </c:pt>
                <c:pt idx="89">
                  <c:v>0.21929621939086363</c:v>
                </c:pt>
                <c:pt idx="90">
                  <c:v>0.21929621939086363</c:v>
                </c:pt>
                <c:pt idx="91">
                  <c:v>0.21929621939086363</c:v>
                </c:pt>
                <c:pt idx="92">
                  <c:v>0.21929621939086363</c:v>
                </c:pt>
                <c:pt idx="93">
                  <c:v>0.21929621939086363</c:v>
                </c:pt>
                <c:pt idx="94">
                  <c:v>0.18113731342967321</c:v>
                </c:pt>
                <c:pt idx="95">
                  <c:v>0.18113731342967321</c:v>
                </c:pt>
                <c:pt idx="96">
                  <c:v>0.18113731342967321</c:v>
                </c:pt>
                <c:pt idx="97">
                  <c:v>0.18113731342967321</c:v>
                </c:pt>
                <c:pt idx="98">
                  <c:v>0.18113731342967321</c:v>
                </c:pt>
                <c:pt idx="99">
                  <c:v>0.18113731342967321</c:v>
                </c:pt>
                <c:pt idx="100">
                  <c:v>0.18113731342967321</c:v>
                </c:pt>
                <c:pt idx="101">
                  <c:v>0.18113731342967321</c:v>
                </c:pt>
                <c:pt idx="102">
                  <c:v>0.18113731342967321</c:v>
                </c:pt>
                <c:pt idx="103">
                  <c:v>2.5282130283591386E-2</c:v>
                </c:pt>
                <c:pt idx="104">
                  <c:v>2.5282130283591386E-2</c:v>
                </c:pt>
                <c:pt idx="105">
                  <c:v>2.5282130283591386E-2</c:v>
                </c:pt>
                <c:pt idx="106">
                  <c:v>2.5282130283591386E-2</c:v>
                </c:pt>
                <c:pt idx="107">
                  <c:v>2.5282130283591386E-2</c:v>
                </c:pt>
                <c:pt idx="108">
                  <c:v>2.5282130283591386E-2</c:v>
                </c:pt>
                <c:pt idx="109">
                  <c:v>2.5282130283591386E-2</c:v>
                </c:pt>
                <c:pt idx="110">
                  <c:v>2.5282130283591386E-2</c:v>
                </c:pt>
                <c:pt idx="111">
                  <c:v>2.5282130283591386E-2</c:v>
                </c:pt>
                <c:pt idx="112">
                  <c:v>2.5282130283591386E-2</c:v>
                </c:pt>
                <c:pt idx="113">
                  <c:v>2.5282130283591386E-2</c:v>
                </c:pt>
                <c:pt idx="114">
                  <c:v>2.5282130283591386E-2</c:v>
                </c:pt>
                <c:pt idx="115">
                  <c:v>2.5282130283591386E-2</c:v>
                </c:pt>
                <c:pt idx="116">
                  <c:v>2.5282130283591386E-2</c:v>
                </c:pt>
                <c:pt idx="117">
                  <c:v>2.5282130283591386E-2</c:v>
                </c:pt>
                <c:pt idx="118">
                  <c:v>2.5282130283591386E-2</c:v>
                </c:pt>
                <c:pt idx="119">
                  <c:v>2.5282130283591386E-2</c:v>
                </c:pt>
                <c:pt idx="120">
                  <c:v>2.5282130283591386E-2</c:v>
                </c:pt>
                <c:pt idx="121">
                  <c:v>2.5282130283591386E-2</c:v>
                </c:pt>
                <c:pt idx="122">
                  <c:v>2.5282130283591386E-2</c:v>
                </c:pt>
                <c:pt idx="123">
                  <c:v>2.5282130283591386E-2</c:v>
                </c:pt>
                <c:pt idx="124">
                  <c:v>2.5282130283591386E-2</c:v>
                </c:pt>
                <c:pt idx="125">
                  <c:v>2.5282130283591386E-2</c:v>
                </c:pt>
                <c:pt idx="126">
                  <c:v>2.5282130283591386E-2</c:v>
                </c:pt>
                <c:pt idx="127">
                  <c:v>2.5282130283591386E-2</c:v>
                </c:pt>
                <c:pt idx="128">
                  <c:v>2.5282130283591386E-2</c:v>
                </c:pt>
                <c:pt idx="129">
                  <c:v>2.5282130283591386E-2</c:v>
                </c:pt>
                <c:pt idx="130">
                  <c:v>2.5282130283591386E-2</c:v>
                </c:pt>
                <c:pt idx="131">
                  <c:v>2.5282130283591386E-2</c:v>
                </c:pt>
                <c:pt idx="132">
                  <c:v>2.5282130283591386E-2</c:v>
                </c:pt>
                <c:pt idx="133">
                  <c:v>2.5282130283591386E-2</c:v>
                </c:pt>
                <c:pt idx="134">
                  <c:v>2.5282130283591386E-2</c:v>
                </c:pt>
                <c:pt idx="135">
                  <c:v>2.5282130283591386E-2</c:v>
                </c:pt>
                <c:pt idx="136">
                  <c:v>2.5282130283591386E-2</c:v>
                </c:pt>
                <c:pt idx="137">
                  <c:v>2.5282130283591386E-2</c:v>
                </c:pt>
                <c:pt idx="138">
                  <c:v>2.5282130283591386E-2</c:v>
                </c:pt>
                <c:pt idx="139">
                  <c:v>2.5282130283591386E-2</c:v>
                </c:pt>
                <c:pt idx="140">
                  <c:v>2.5282130283591386E-2</c:v>
                </c:pt>
                <c:pt idx="141">
                  <c:v>2.5282130283591386E-2</c:v>
                </c:pt>
                <c:pt idx="142">
                  <c:v>2.5282130283591386E-2</c:v>
                </c:pt>
                <c:pt idx="143">
                  <c:v>2.5282130283591386E-2</c:v>
                </c:pt>
                <c:pt idx="144">
                  <c:v>2.5282130283591386E-2</c:v>
                </c:pt>
                <c:pt idx="145">
                  <c:v>2.5282130283591386E-2</c:v>
                </c:pt>
                <c:pt idx="146">
                  <c:v>2.5282130283591386E-2</c:v>
                </c:pt>
                <c:pt idx="147">
                  <c:v>2.5282130283591386E-2</c:v>
                </c:pt>
                <c:pt idx="148">
                  <c:v>2.5282130283591386E-2</c:v>
                </c:pt>
                <c:pt idx="149">
                  <c:v>2.5282130283591386E-2</c:v>
                </c:pt>
                <c:pt idx="150">
                  <c:v>2.5282130283591386E-2</c:v>
                </c:pt>
                <c:pt idx="151">
                  <c:v>2.5282130283591386E-2</c:v>
                </c:pt>
                <c:pt idx="152">
                  <c:v>2.5282130283591386E-2</c:v>
                </c:pt>
                <c:pt idx="153">
                  <c:v>2.5282130283591386E-2</c:v>
                </c:pt>
                <c:pt idx="154">
                  <c:v>2.5282130283591386E-2</c:v>
                </c:pt>
                <c:pt idx="155">
                  <c:v>2.5282130283591386E-2</c:v>
                </c:pt>
                <c:pt idx="156">
                  <c:v>2.5282130283591386E-2</c:v>
                </c:pt>
                <c:pt idx="157">
                  <c:v>2.5282130283591386E-2</c:v>
                </c:pt>
                <c:pt idx="158">
                  <c:v>2.5282130283591386E-2</c:v>
                </c:pt>
                <c:pt idx="159">
                  <c:v>2.5282130283591386E-2</c:v>
                </c:pt>
                <c:pt idx="160">
                  <c:v>2.5282130283591386E-2</c:v>
                </c:pt>
                <c:pt idx="161">
                  <c:v>2.5282130283591386E-2</c:v>
                </c:pt>
                <c:pt idx="162">
                  <c:v>2.5282130283591386E-2</c:v>
                </c:pt>
                <c:pt idx="163">
                  <c:v>2.5282130283591386E-2</c:v>
                </c:pt>
                <c:pt idx="164">
                  <c:v>2.5282130283591386E-2</c:v>
                </c:pt>
                <c:pt idx="165">
                  <c:v>2.5282130283591386E-2</c:v>
                </c:pt>
                <c:pt idx="166">
                  <c:v>2.5282130283591386E-2</c:v>
                </c:pt>
                <c:pt idx="167">
                  <c:v>2.5282130283591386E-2</c:v>
                </c:pt>
                <c:pt idx="168">
                  <c:v>2.5282130283591386E-2</c:v>
                </c:pt>
                <c:pt idx="169">
                  <c:v>2.5282130283591386E-2</c:v>
                </c:pt>
                <c:pt idx="170">
                  <c:v>2.5282130283591386E-2</c:v>
                </c:pt>
                <c:pt idx="171">
                  <c:v>2.5282130283591386E-2</c:v>
                </c:pt>
                <c:pt idx="172">
                  <c:v>2.5282130283591386E-2</c:v>
                </c:pt>
                <c:pt idx="173">
                  <c:v>2.5282130283591386E-2</c:v>
                </c:pt>
                <c:pt idx="174">
                  <c:v>2.5282130283591386E-2</c:v>
                </c:pt>
                <c:pt idx="175">
                  <c:v>2.5282130283591386E-2</c:v>
                </c:pt>
                <c:pt idx="176">
                  <c:v>2.5282130283591386E-2</c:v>
                </c:pt>
                <c:pt idx="177">
                  <c:v>2.5282130283591386E-2</c:v>
                </c:pt>
                <c:pt idx="178">
                  <c:v>2.5282130283591386E-2</c:v>
                </c:pt>
                <c:pt idx="179">
                  <c:v>2.5282130283591386E-2</c:v>
                </c:pt>
                <c:pt idx="180">
                  <c:v>2.5282130283591386E-2</c:v>
                </c:pt>
                <c:pt idx="181">
                  <c:v>2.5282130283591386E-2</c:v>
                </c:pt>
                <c:pt idx="182">
                  <c:v>2.5282130283591386E-2</c:v>
                </c:pt>
                <c:pt idx="183">
                  <c:v>2.5282130283591386E-2</c:v>
                </c:pt>
                <c:pt idx="184">
                  <c:v>2.5282130283591386E-2</c:v>
                </c:pt>
                <c:pt idx="185">
                  <c:v>2.5282130283591386E-2</c:v>
                </c:pt>
                <c:pt idx="186">
                  <c:v>2.5282130283591386E-2</c:v>
                </c:pt>
                <c:pt idx="187">
                  <c:v>2.5282130283591386E-2</c:v>
                </c:pt>
                <c:pt idx="188">
                  <c:v>2.5282130283591386E-2</c:v>
                </c:pt>
                <c:pt idx="189">
                  <c:v>2.5282130283591386E-2</c:v>
                </c:pt>
                <c:pt idx="190">
                  <c:v>2.5282130283591386E-2</c:v>
                </c:pt>
                <c:pt idx="191">
                  <c:v>2.5282130283591386E-2</c:v>
                </c:pt>
                <c:pt idx="192">
                  <c:v>2.5282130283591386E-2</c:v>
                </c:pt>
                <c:pt idx="193">
                  <c:v>2.5282130283591386E-2</c:v>
                </c:pt>
                <c:pt idx="194">
                  <c:v>2.5282130283591386E-2</c:v>
                </c:pt>
                <c:pt idx="195">
                  <c:v>2.5282130283591386E-2</c:v>
                </c:pt>
                <c:pt idx="196">
                  <c:v>2.5282130283591386E-2</c:v>
                </c:pt>
                <c:pt idx="197">
                  <c:v>2.5282130283591386E-2</c:v>
                </c:pt>
                <c:pt idx="198">
                  <c:v>2.5282130283591386E-2</c:v>
                </c:pt>
                <c:pt idx="199">
                  <c:v>2.5282130283591386E-2</c:v>
                </c:pt>
                <c:pt idx="200">
                  <c:v>2.5282130283591386E-2</c:v>
                </c:pt>
                <c:pt idx="201">
                  <c:v>2.5282130283591386E-2</c:v>
                </c:pt>
                <c:pt idx="202">
                  <c:v>2.5282130283591386E-2</c:v>
                </c:pt>
                <c:pt idx="203">
                  <c:v>2.5282130283591386E-2</c:v>
                </c:pt>
                <c:pt idx="204">
                  <c:v>2.5282130283591386E-2</c:v>
                </c:pt>
                <c:pt idx="205">
                  <c:v>2.5282130283591386E-2</c:v>
                </c:pt>
                <c:pt idx="206">
                  <c:v>2.5282130283591386E-2</c:v>
                </c:pt>
                <c:pt idx="207">
                  <c:v>2.5282130283591386E-2</c:v>
                </c:pt>
                <c:pt idx="208">
                  <c:v>2.5282130283591386E-2</c:v>
                </c:pt>
                <c:pt idx="209">
                  <c:v>2.5282130283591386E-2</c:v>
                </c:pt>
                <c:pt idx="210">
                  <c:v>2.5282130283591386E-2</c:v>
                </c:pt>
                <c:pt idx="211">
                  <c:v>2.5282130283591386E-2</c:v>
                </c:pt>
                <c:pt idx="212">
                  <c:v>2.5282130283591386E-2</c:v>
                </c:pt>
                <c:pt idx="213">
                  <c:v>2.5282130283591386E-2</c:v>
                </c:pt>
                <c:pt idx="214">
                  <c:v>2.5282130283591386E-2</c:v>
                </c:pt>
                <c:pt idx="215">
                  <c:v>2.5282130283591386E-2</c:v>
                </c:pt>
                <c:pt idx="216">
                  <c:v>2.5282130283591386E-2</c:v>
                </c:pt>
                <c:pt idx="217">
                  <c:v>2.5282130283591386E-2</c:v>
                </c:pt>
                <c:pt idx="218">
                  <c:v>2.5282130283591386E-2</c:v>
                </c:pt>
                <c:pt idx="219">
                  <c:v>2.5282130283591386E-2</c:v>
                </c:pt>
                <c:pt idx="220">
                  <c:v>2.5282130283591386E-2</c:v>
                </c:pt>
                <c:pt idx="221">
                  <c:v>2.5282130283591386E-2</c:v>
                </c:pt>
                <c:pt idx="222">
                  <c:v>2.5282130283591386E-2</c:v>
                </c:pt>
                <c:pt idx="223">
                  <c:v>2.5282130283591386E-2</c:v>
                </c:pt>
                <c:pt idx="224">
                  <c:v>2.5282130283591386E-2</c:v>
                </c:pt>
                <c:pt idx="225">
                  <c:v>2.5282130283591386E-2</c:v>
                </c:pt>
                <c:pt idx="226">
                  <c:v>2.5282130283591386E-2</c:v>
                </c:pt>
                <c:pt idx="227">
                  <c:v>2.5282130283591386E-2</c:v>
                </c:pt>
                <c:pt idx="228">
                  <c:v>2.5282130283591386E-2</c:v>
                </c:pt>
                <c:pt idx="229">
                  <c:v>2.5282130283591386E-2</c:v>
                </c:pt>
                <c:pt idx="230">
                  <c:v>2.5282130283591386E-2</c:v>
                </c:pt>
                <c:pt idx="231">
                  <c:v>2.5282130283591386E-2</c:v>
                </c:pt>
                <c:pt idx="232">
                  <c:v>2.5282130283591386E-2</c:v>
                </c:pt>
                <c:pt idx="233">
                  <c:v>2.5282130283591386E-2</c:v>
                </c:pt>
                <c:pt idx="234">
                  <c:v>2.5282130283591386E-2</c:v>
                </c:pt>
                <c:pt idx="235">
                  <c:v>2.5282130283591386E-2</c:v>
                </c:pt>
                <c:pt idx="236">
                  <c:v>2.5282130283591386E-2</c:v>
                </c:pt>
                <c:pt idx="237">
                  <c:v>2.5282130283591386E-2</c:v>
                </c:pt>
                <c:pt idx="238">
                  <c:v>2.5282130283591386E-2</c:v>
                </c:pt>
                <c:pt idx="239">
                  <c:v>2.5282130283591386E-2</c:v>
                </c:pt>
                <c:pt idx="240">
                  <c:v>2.5282130283591386E-2</c:v>
                </c:pt>
                <c:pt idx="241">
                  <c:v>2.5282130283591386E-2</c:v>
                </c:pt>
                <c:pt idx="242">
                  <c:v>2.5282130283591386E-2</c:v>
                </c:pt>
                <c:pt idx="243">
                  <c:v>2.5282130283591386E-2</c:v>
                </c:pt>
                <c:pt idx="244">
                  <c:v>2.5282130283591386E-2</c:v>
                </c:pt>
                <c:pt idx="245">
                  <c:v>2.5282130283591386E-2</c:v>
                </c:pt>
                <c:pt idx="246">
                  <c:v>2.5282130283591386E-2</c:v>
                </c:pt>
                <c:pt idx="247">
                  <c:v>2.5282130283591386E-2</c:v>
                </c:pt>
                <c:pt idx="248">
                  <c:v>2.5282130283591386E-2</c:v>
                </c:pt>
                <c:pt idx="249">
                  <c:v>2.5282130283591386E-2</c:v>
                </c:pt>
                <c:pt idx="250">
                  <c:v>2.5282130283591386E-2</c:v>
                </c:pt>
                <c:pt idx="251">
                  <c:v>2.5282130283591386E-2</c:v>
                </c:pt>
                <c:pt idx="252">
                  <c:v>2.5282130283591386E-2</c:v>
                </c:pt>
                <c:pt idx="253">
                  <c:v>2.5282130283591386E-2</c:v>
                </c:pt>
                <c:pt idx="254">
                  <c:v>2.5282130283591386E-2</c:v>
                </c:pt>
                <c:pt idx="255">
                  <c:v>2.5282130283591386E-2</c:v>
                </c:pt>
                <c:pt idx="256">
                  <c:v>2.5282130283591386E-2</c:v>
                </c:pt>
                <c:pt idx="257">
                  <c:v>2.5282130283591386E-2</c:v>
                </c:pt>
                <c:pt idx="258">
                  <c:v>2.5282130283591386E-2</c:v>
                </c:pt>
                <c:pt idx="259">
                  <c:v>2.5282130283591386E-2</c:v>
                </c:pt>
                <c:pt idx="260">
                  <c:v>2.5282130283591386E-2</c:v>
                </c:pt>
                <c:pt idx="261">
                  <c:v>2.5282130283591386E-2</c:v>
                </c:pt>
                <c:pt idx="262">
                  <c:v>2.5282130283591386E-2</c:v>
                </c:pt>
                <c:pt idx="263">
                  <c:v>2.5282130283591386E-2</c:v>
                </c:pt>
                <c:pt idx="264">
                  <c:v>2.5282130283591386E-2</c:v>
                </c:pt>
                <c:pt idx="265">
                  <c:v>2.5282130283591386E-2</c:v>
                </c:pt>
                <c:pt idx="266">
                  <c:v>2.5282130283591386E-2</c:v>
                </c:pt>
                <c:pt idx="267">
                  <c:v>2.5282130283591386E-2</c:v>
                </c:pt>
                <c:pt idx="268">
                  <c:v>2.5282130283591386E-2</c:v>
                </c:pt>
                <c:pt idx="269">
                  <c:v>2.5282130283591386E-2</c:v>
                </c:pt>
                <c:pt idx="270">
                  <c:v>2.5282130283591386E-2</c:v>
                </c:pt>
                <c:pt idx="271">
                  <c:v>2.5282130283591386E-2</c:v>
                </c:pt>
                <c:pt idx="272">
                  <c:v>2.5282130283591386E-2</c:v>
                </c:pt>
                <c:pt idx="273">
                  <c:v>2.5282130283591386E-2</c:v>
                </c:pt>
                <c:pt idx="274">
                  <c:v>2.5282130283591386E-2</c:v>
                </c:pt>
                <c:pt idx="275">
                  <c:v>2.5282130283591386E-2</c:v>
                </c:pt>
                <c:pt idx="276">
                  <c:v>2.5282130283591386E-2</c:v>
                </c:pt>
                <c:pt idx="277">
                  <c:v>2.5282130283591386E-2</c:v>
                </c:pt>
                <c:pt idx="278">
                  <c:v>2.5282130283591386E-2</c:v>
                </c:pt>
                <c:pt idx="279">
                  <c:v>2.5282130283591386E-2</c:v>
                </c:pt>
                <c:pt idx="280">
                  <c:v>2.5282130283591386E-2</c:v>
                </c:pt>
                <c:pt idx="281">
                  <c:v>2.5282130283591386E-2</c:v>
                </c:pt>
                <c:pt idx="282">
                  <c:v>2.5282130283591386E-2</c:v>
                </c:pt>
                <c:pt idx="283">
                  <c:v>2.5282130283591386E-2</c:v>
                </c:pt>
                <c:pt idx="284">
                  <c:v>2.5282130283591386E-2</c:v>
                </c:pt>
                <c:pt idx="285">
                  <c:v>2.5282130283591386E-2</c:v>
                </c:pt>
                <c:pt idx="286">
                  <c:v>2.5282130283591386E-2</c:v>
                </c:pt>
                <c:pt idx="287">
                  <c:v>2.5282130283591386E-2</c:v>
                </c:pt>
                <c:pt idx="288">
                  <c:v>2.5282130283591386E-2</c:v>
                </c:pt>
                <c:pt idx="289">
                  <c:v>2.5282130283591386E-2</c:v>
                </c:pt>
                <c:pt idx="290">
                  <c:v>2.5282130283591386E-2</c:v>
                </c:pt>
                <c:pt idx="291">
                  <c:v>2.5282130283591386E-2</c:v>
                </c:pt>
                <c:pt idx="292">
                  <c:v>2.5282130283591386E-2</c:v>
                </c:pt>
                <c:pt idx="293">
                  <c:v>2.5282130283591386E-2</c:v>
                </c:pt>
                <c:pt idx="294">
                  <c:v>2.5282130283591386E-2</c:v>
                </c:pt>
                <c:pt idx="295">
                  <c:v>2.5282130283591386E-2</c:v>
                </c:pt>
                <c:pt idx="296">
                  <c:v>2.5282130283591386E-2</c:v>
                </c:pt>
                <c:pt idx="297">
                  <c:v>2.5282130283591386E-2</c:v>
                </c:pt>
                <c:pt idx="298">
                  <c:v>2.5282130283591386E-2</c:v>
                </c:pt>
                <c:pt idx="299">
                  <c:v>2.5282130283591386E-2</c:v>
                </c:pt>
                <c:pt idx="300">
                  <c:v>2.5282130283591386E-2</c:v>
                </c:pt>
                <c:pt idx="301">
                  <c:v>2.5282130283591386E-2</c:v>
                </c:pt>
                <c:pt idx="302">
                  <c:v>2.5282130283591386E-2</c:v>
                </c:pt>
                <c:pt idx="303">
                  <c:v>2.5282130283591386E-2</c:v>
                </c:pt>
                <c:pt idx="304">
                  <c:v>2.5282130283591386E-2</c:v>
                </c:pt>
                <c:pt idx="305">
                  <c:v>2.5282130283591386E-2</c:v>
                </c:pt>
                <c:pt idx="306">
                  <c:v>2.5282130283591386E-2</c:v>
                </c:pt>
                <c:pt idx="307">
                  <c:v>2.5282130283591386E-2</c:v>
                </c:pt>
                <c:pt idx="308">
                  <c:v>2.5282130283591386E-2</c:v>
                </c:pt>
                <c:pt idx="309">
                  <c:v>2.5282130283591386E-2</c:v>
                </c:pt>
                <c:pt idx="310">
                  <c:v>2.5282130283591386E-2</c:v>
                </c:pt>
                <c:pt idx="311">
                  <c:v>2.5282130283591386E-2</c:v>
                </c:pt>
                <c:pt idx="312">
                  <c:v>2.5282130283591386E-2</c:v>
                </c:pt>
                <c:pt idx="313">
                  <c:v>2.5282130283591386E-2</c:v>
                </c:pt>
                <c:pt idx="314">
                  <c:v>2.5282130283591386E-2</c:v>
                </c:pt>
                <c:pt idx="315">
                  <c:v>2.5282130283591386E-2</c:v>
                </c:pt>
                <c:pt idx="316">
                  <c:v>2.5282130283591386E-2</c:v>
                </c:pt>
                <c:pt idx="317">
                  <c:v>2.5282130283591386E-2</c:v>
                </c:pt>
                <c:pt idx="318">
                  <c:v>2.5282130283591386E-2</c:v>
                </c:pt>
                <c:pt idx="319">
                  <c:v>2.5282130283591386E-2</c:v>
                </c:pt>
                <c:pt idx="320">
                  <c:v>2.5282130283591386E-2</c:v>
                </c:pt>
                <c:pt idx="321">
                  <c:v>2.5282130283591386E-2</c:v>
                </c:pt>
                <c:pt idx="322">
                  <c:v>2.5282130283591386E-2</c:v>
                </c:pt>
                <c:pt idx="323">
                  <c:v>2.5282130283591386E-2</c:v>
                </c:pt>
                <c:pt idx="324">
                  <c:v>2.5282130283591386E-2</c:v>
                </c:pt>
                <c:pt idx="325">
                  <c:v>2.5282130283591386E-2</c:v>
                </c:pt>
                <c:pt idx="326">
                  <c:v>2.5282130283591386E-2</c:v>
                </c:pt>
                <c:pt idx="327">
                  <c:v>2.5282130283591386E-2</c:v>
                </c:pt>
                <c:pt idx="328">
                  <c:v>2.5282130283591386E-2</c:v>
                </c:pt>
                <c:pt idx="329">
                  <c:v>2.5282130283591386E-2</c:v>
                </c:pt>
                <c:pt idx="330">
                  <c:v>2.5282130283591386E-2</c:v>
                </c:pt>
                <c:pt idx="331">
                  <c:v>2.5282130283591386E-2</c:v>
                </c:pt>
                <c:pt idx="332">
                  <c:v>2.5282130283591386E-2</c:v>
                </c:pt>
                <c:pt idx="333">
                  <c:v>2.5282130283591386E-2</c:v>
                </c:pt>
                <c:pt idx="334">
                  <c:v>2.5282130283591386E-2</c:v>
                </c:pt>
                <c:pt idx="335">
                  <c:v>2.5282130283591386E-2</c:v>
                </c:pt>
                <c:pt idx="336">
                  <c:v>2.5282130283591386E-2</c:v>
                </c:pt>
                <c:pt idx="337">
                  <c:v>2.5282130283591386E-2</c:v>
                </c:pt>
                <c:pt idx="338">
                  <c:v>2.5282130283591386E-2</c:v>
                </c:pt>
                <c:pt idx="339">
                  <c:v>2.5282130283591386E-2</c:v>
                </c:pt>
                <c:pt idx="340">
                  <c:v>2.5282130283591386E-2</c:v>
                </c:pt>
                <c:pt idx="341">
                  <c:v>2.5282130283591386E-2</c:v>
                </c:pt>
                <c:pt idx="342">
                  <c:v>2.5282130283591386E-2</c:v>
                </c:pt>
                <c:pt idx="343">
                  <c:v>2.5282130283591386E-2</c:v>
                </c:pt>
                <c:pt idx="344">
                  <c:v>2.5282130283591386E-2</c:v>
                </c:pt>
                <c:pt idx="345">
                  <c:v>2.5282130283591386E-2</c:v>
                </c:pt>
                <c:pt idx="346">
                  <c:v>2.5282130283591386E-2</c:v>
                </c:pt>
                <c:pt idx="347">
                  <c:v>2.5282130283591386E-2</c:v>
                </c:pt>
                <c:pt idx="348">
                  <c:v>2.5282130283591386E-2</c:v>
                </c:pt>
                <c:pt idx="349">
                  <c:v>2.5282130283591386E-2</c:v>
                </c:pt>
                <c:pt idx="350">
                  <c:v>2.5282130283591386E-2</c:v>
                </c:pt>
                <c:pt idx="351">
                  <c:v>2.5282130283591386E-2</c:v>
                </c:pt>
                <c:pt idx="352">
                  <c:v>2.5282130283591386E-2</c:v>
                </c:pt>
                <c:pt idx="353">
                  <c:v>2.5282130283591386E-2</c:v>
                </c:pt>
                <c:pt idx="354">
                  <c:v>2.5282130283591386E-2</c:v>
                </c:pt>
                <c:pt idx="355">
                  <c:v>2.5282130283591386E-2</c:v>
                </c:pt>
                <c:pt idx="356">
                  <c:v>2.5282130283591386E-2</c:v>
                </c:pt>
                <c:pt idx="357">
                  <c:v>2.5282130283591386E-2</c:v>
                </c:pt>
                <c:pt idx="358">
                  <c:v>2.5282130283591386E-2</c:v>
                </c:pt>
                <c:pt idx="359">
                  <c:v>2.5282130283591386E-2</c:v>
                </c:pt>
                <c:pt idx="360">
                  <c:v>2.5282130283591386E-2</c:v>
                </c:pt>
                <c:pt idx="361">
                  <c:v>2.5282130283591386E-2</c:v>
                </c:pt>
                <c:pt idx="362">
                  <c:v>2.5282130283591386E-2</c:v>
                </c:pt>
                <c:pt idx="363">
                  <c:v>2.5282130283591386E-2</c:v>
                </c:pt>
                <c:pt idx="364">
                  <c:v>2.5282130283591386E-2</c:v>
                </c:pt>
                <c:pt idx="365">
                  <c:v>2.5282130283591386E-2</c:v>
                </c:pt>
                <c:pt idx="366">
                  <c:v>2.5282130283591386E-2</c:v>
                </c:pt>
                <c:pt idx="367">
                  <c:v>2.5282130283591386E-2</c:v>
                </c:pt>
                <c:pt idx="368">
                  <c:v>2.5282130283591386E-2</c:v>
                </c:pt>
                <c:pt idx="369">
                  <c:v>2.5282130283591386E-2</c:v>
                </c:pt>
                <c:pt idx="370">
                  <c:v>2.5282130283591386E-2</c:v>
                </c:pt>
                <c:pt idx="371">
                  <c:v>2.5282130283591386E-2</c:v>
                </c:pt>
                <c:pt idx="372">
                  <c:v>2.5282130283591386E-2</c:v>
                </c:pt>
                <c:pt idx="373">
                  <c:v>2.5282130283591386E-2</c:v>
                </c:pt>
                <c:pt idx="374">
                  <c:v>2.5282130283591386E-2</c:v>
                </c:pt>
                <c:pt idx="375">
                  <c:v>2.5282130283591386E-2</c:v>
                </c:pt>
                <c:pt idx="376">
                  <c:v>2.5282130283591386E-2</c:v>
                </c:pt>
                <c:pt idx="377">
                  <c:v>2.5282130283591386E-2</c:v>
                </c:pt>
                <c:pt idx="378">
                  <c:v>2.5282130283591386E-2</c:v>
                </c:pt>
                <c:pt idx="379">
                  <c:v>2.5282130283591386E-2</c:v>
                </c:pt>
                <c:pt idx="380">
                  <c:v>2.5282130283591386E-2</c:v>
                </c:pt>
                <c:pt idx="381">
                  <c:v>2.5282130283591386E-2</c:v>
                </c:pt>
                <c:pt idx="382">
                  <c:v>2.5282130283591386E-2</c:v>
                </c:pt>
                <c:pt idx="383">
                  <c:v>2.5282130283591386E-2</c:v>
                </c:pt>
                <c:pt idx="384">
                  <c:v>2.5282130283591386E-2</c:v>
                </c:pt>
                <c:pt idx="385">
                  <c:v>2.5282130283591386E-2</c:v>
                </c:pt>
                <c:pt idx="386">
                  <c:v>2.5282130283591386E-2</c:v>
                </c:pt>
                <c:pt idx="387">
                  <c:v>2.5282130283591386E-2</c:v>
                </c:pt>
                <c:pt idx="388">
                  <c:v>2.5282130283591386E-2</c:v>
                </c:pt>
                <c:pt idx="389">
                  <c:v>2.5282130283591386E-2</c:v>
                </c:pt>
                <c:pt idx="390">
                  <c:v>2.5282130283591386E-2</c:v>
                </c:pt>
                <c:pt idx="391">
                  <c:v>2.5282130283591386E-2</c:v>
                </c:pt>
                <c:pt idx="392">
                  <c:v>2.5282130283591386E-2</c:v>
                </c:pt>
                <c:pt idx="393">
                  <c:v>2.5282130283591386E-2</c:v>
                </c:pt>
                <c:pt idx="394">
                  <c:v>2.5282130283591386E-2</c:v>
                </c:pt>
                <c:pt idx="395">
                  <c:v>2.5282130283591386E-2</c:v>
                </c:pt>
                <c:pt idx="396">
                  <c:v>2.5282130283591386E-2</c:v>
                </c:pt>
                <c:pt idx="397">
                  <c:v>2.5282130283591386E-2</c:v>
                </c:pt>
                <c:pt idx="398">
                  <c:v>2.5282130283591386E-2</c:v>
                </c:pt>
                <c:pt idx="399">
                  <c:v>2.5282130283591386E-2</c:v>
                </c:pt>
                <c:pt idx="400">
                  <c:v>2.5282130283591386E-2</c:v>
                </c:pt>
                <c:pt idx="401">
                  <c:v>2.5282130283591386E-2</c:v>
                </c:pt>
                <c:pt idx="402">
                  <c:v>2.5282130283591386E-2</c:v>
                </c:pt>
                <c:pt idx="403">
                  <c:v>2.5282130283591386E-2</c:v>
                </c:pt>
                <c:pt idx="404">
                  <c:v>2.5282130283591386E-2</c:v>
                </c:pt>
                <c:pt idx="405">
                  <c:v>2.5282130283591386E-2</c:v>
                </c:pt>
                <c:pt idx="406">
                  <c:v>2.5282130283591386E-2</c:v>
                </c:pt>
                <c:pt idx="407">
                  <c:v>2.5282130283591386E-2</c:v>
                </c:pt>
                <c:pt idx="408">
                  <c:v>2.5282130283591386E-2</c:v>
                </c:pt>
                <c:pt idx="409">
                  <c:v>2.5282130283591386E-2</c:v>
                </c:pt>
                <c:pt idx="410">
                  <c:v>2.5282130283591386E-2</c:v>
                </c:pt>
                <c:pt idx="411">
                  <c:v>2.5282130283591386E-2</c:v>
                </c:pt>
                <c:pt idx="412">
                  <c:v>2.5282130283591386E-2</c:v>
                </c:pt>
                <c:pt idx="413">
                  <c:v>2.5282130283591386E-2</c:v>
                </c:pt>
                <c:pt idx="414">
                  <c:v>2.5282130283591386E-2</c:v>
                </c:pt>
                <c:pt idx="415">
                  <c:v>2.5282130283591386E-2</c:v>
                </c:pt>
                <c:pt idx="416">
                  <c:v>2.5282130283591386E-2</c:v>
                </c:pt>
                <c:pt idx="417">
                  <c:v>2.5282130283591386E-2</c:v>
                </c:pt>
                <c:pt idx="418">
                  <c:v>2.5282130283591386E-2</c:v>
                </c:pt>
                <c:pt idx="419">
                  <c:v>2.5282130283591386E-2</c:v>
                </c:pt>
                <c:pt idx="420">
                  <c:v>2.5282130283591386E-2</c:v>
                </c:pt>
                <c:pt idx="421">
                  <c:v>2.5282130283591386E-2</c:v>
                </c:pt>
                <c:pt idx="422">
                  <c:v>2.5282130283591386E-2</c:v>
                </c:pt>
                <c:pt idx="423">
                  <c:v>2.5282130283591386E-2</c:v>
                </c:pt>
                <c:pt idx="424">
                  <c:v>2.5282130283591386E-2</c:v>
                </c:pt>
                <c:pt idx="425">
                  <c:v>2.5282130283591386E-2</c:v>
                </c:pt>
                <c:pt idx="426">
                  <c:v>2.5282130283591386E-2</c:v>
                </c:pt>
                <c:pt idx="427">
                  <c:v>2.5282130283591386E-2</c:v>
                </c:pt>
                <c:pt idx="428">
                  <c:v>2.5282130283591386E-2</c:v>
                </c:pt>
                <c:pt idx="429">
                  <c:v>2.5282130283591386E-2</c:v>
                </c:pt>
                <c:pt idx="430">
                  <c:v>2.5282130283591386E-2</c:v>
                </c:pt>
                <c:pt idx="431">
                  <c:v>2.5282130283591386E-2</c:v>
                </c:pt>
                <c:pt idx="432">
                  <c:v>2.5282130283591386E-2</c:v>
                </c:pt>
                <c:pt idx="433">
                  <c:v>2.5282130283591386E-2</c:v>
                </c:pt>
                <c:pt idx="434">
                  <c:v>2.5282130283591386E-2</c:v>
                </c:pt>
                <c:pt idx="435">
                  <c:v>2.5282130283591386E-2</c:v>
                </c:pt>
                <c:pt idx="436">
                  <c:v>2.5282130283591386E-2</c:v>
                </c:pt>
                <c:pt idx="437">
                  <c:v>2.5282130283591386E-2</c:v>
                </c:pt>
                <c:pt idx="438">
                  <c:v>2.5282130283591386E-2</c:v>
                </c:pt>
                <c:pt idx="439">
                  <c:v>2.5282130283591386E-2</c:v>
                </c:pt>
                <c:pt idx="440">
                  <c:v>2.5282130283591386E-2</c:v>
                </c:pt>
                <c:pt idx="441">
                  <c:v>2.5282130283591386E-2</c:v>
                </c:pt>
                <c:pt idx="442">
                  <c:v>2.5282130283591386E-2</c:v>
                </c:pt>
                <c:pt idx="443">
                  <c:v>2.5282130283591386E-2</c:v>
                </c:pt>
                <c:pt idx="444">
                  <c:v>2.5282130283591386E-2</c:v>
                </c:pt>
                <c:pt idx="445">
                  <c:v>2.5282130283591386E-2</c:v>
                </c:pt>
                <c:pt idx="446">
                  <c:v>2.5282130283591386E-2</c:v>
                </c:pt>
                <c:pt idx="447">
                  <c:v>2.5282130283591386E-2</c:v>
                </c:pt>
                <c:pt idx="448">
                  <c:v>2.5282130283591386E-2</c:v>
                </c:pt>
                <c:pt idx="449">
                  <c:v>2.5282130283591386E-2</c:v>
                </c:pt>
                <c:pt idx="450">
                  <c:v>2.5282130283591386E-2</c:v>
                </c:pt>
                <c:pt idx="451">
                  <c:v>2.5282130283591386E-2</c:v>
                </c:pt>
                <c:pt idx="452">
                  <c:v>2.5282130283591386E-2</c:v>
                </c:pt>
                <c:pt idx="453">
                  <c:v>2.5282130283591386E-2</c:v>
                </c:pt>
                <c:pt idx="454">
                  <c:v>2.5282130283591386E-2</c:v>
                </c:pt>
                <c:pt idx="455">
                  <c:v>2.5282130283591386E-2</c:v>
                </c:pt>
                <c:pt idx="456">
                  <c:v>2.5282130283591386E-2</c:v>
                </c:pt>
                <c:pt idx="457">
                  <c:v>2.5282130283591386E-2</c:v>
                </c:pt>
                <c:pt idx="458">
                  <c:v>2.5282130283591386E-2</c:v>
                </c:pt>
                <c:pt idx="459">
                  <c:v>2.5282130283591386E-2</c:v>
                </c:pt>
                <c:pt idx="460">
                  <c:v>2.5282130283591386E-2</c:v>
                </c:pt>
                <c:pt idx="461">
                  <c:v>2.5282130283591386E-2</c:v>
                </c:pt>
                <c:pt idx="462">
                  <c:v>2.5282130283591386E-2</c:v>
                </c:pt>
                <c:pt idx="463">
                  <c:v>2.5282130283591386E-2</c:v>
                </c:pt>
                <c:pt idx="464">
                  <c:v>2.5282130283591386E-2</c:v>
                </c:pt>
                <c:pt idx="465">
                  <c:v>2.5282130283591386E-2</c:v>
                </c:pt>
                <c:pt idx="466">
                  <c:v>2.5282130283591386E-2</c:v>
                </c:pt>
                <c:pt idx="467">
                  <c:v>2.5282130283591386E-2</c:v>
                </c:pt>
                <c:pt idx="468">
                  <c:v>2.5282130283591386E-2</c:v>
                </c:pt>
                <c:pt idx="469">
                  <c:v>2.5282130283591386E-2</c:v>
                </c:pt>
                <c:pt idx="470">
                  <c:v>2.5282130283591386E-2</c:v>
                </c:pt>
                <c:pt idx="471">
                  <c:v>2.5282130283591386E-2</c:v>
                </c:pt>
                <c:pt idx="472">
                  <c:v>2.5282130283591386E-2</c:v>
                </c:pt>
                <c:pt idx="473">
                  <c:v>2.5282130283591386E-2</c:v>
                </c:pt>
                <c:pt idx="474">
                  <c:v>2.5282130283591386E-2</c:v>
                </c:pt>
                <c:pt idx="475">
                  <c:v>2.5282130283591386E-2</c:v>
                </c:pt>
                <c:pt idx="476">
                  <c:v>2.5282130283591386E-2</c:v>
                </c:pt>
                <c:pt idx="477">
                  <c:v>2.5282130283591386E-2</c:v>
                </c:pt>
                <c:pt idx="478">
                  <c:v>2.5282130283591386E-2</c:v>
                </c:pt>
                <c:pt idx="479">
                  <c:v>2.5282130283591386E-2</c:v>
                </c:pt>
                <c:pt idx="480">
                  <c:v>2.5282130283591386E-2</c:v>
                </c:pt>
                <c:pt idx="481">
                  <c:v>2.5282130283591386E-2</c:v>
                </c:pt>
                <c:pt idx="482">
                  <c:v>2.5282130283591386E-2</c:v>
                </c:pt>
                <c:pt idx="483">
                  <c:v>2.5282130283591386E-2</c:v>
                </c:pt>
                <c:pt idx="484">
                  <c:v>2.5282130283591386E-2</c:v>
                </c:pt>
                <c:pt idx="485">
                  <c:v>2.5282130283591386E-2</c:v>
                </c:pt>
                <c:pt idx="486">
                  <c:v>2.5282130283591386E-2</c:v>
                </c:pt>
                <c:pt idx="487">
                  <c:v>2.5282130283591386E-2</c:v>
                </c:pt>
                <c:pt idx="488">
                  <c:v>2.5282130283591386E-2</c:v>
                </c:pt>
                <c:pt idx="489">
                  <c:v>2.5282130283591386E-2</c:v>
                </c:pt>
                <c:pt idx="490">
                  <c:v>2.5282130283591386E-2</c:v>
                </c:pt>
                <c:pt idx="491">
                  <c:v>2.5282130283591386E-2</c:v>
                </c:pt>
                <c:pt idx="492">
                  <c:v>2.5282130283591386E-2</c:v>
                </c:pt>
                <c:pt idx="493">
                  <c:v>2.5282130283591386E-2</c:v>
                </c:pt>
                <c:pt idx="494">
                  <c:v>2.5282130283591386E-2</c:v>
                </c:pt>
                <c:pt idx="495">
                  <c:v>2.5282130283591386E-2</c:v>
                </c:pt>
                <c:pt idx="496">
                  <c:v>2.5282130283591386E-2</c:v>
                </c:pt>
                <c:pt idx="497">
                  <c:v>2.5282130283591386E-2</c:v>
                </c:pt>
                <c:pt idx="498">
                  <c:v>2.5282130283591386E-2</c:v>
                </c:pt>
                <c:pt idx="499">
                  <c:v>2.5282130283591386E-2</c:v>
                </c:pt>
                <c:pt idx="500">
                  <c:v>2.5282130283591386E-2</c:v>
                </c:pt>
                <c:pt idx="501">
                  <c:v>2.5282130283591386E-2</c:v>
                </c:pt>
                <c:pt idx="502">
                  <c:v>2.5282130283591386E-2</c:v>
                </c:pt>
                <c:pt idx="503">
                  <c:v>2.5282130283591386E-2</c:v>
                </c:pt>
                <c:pt idx="504">
                  <c:v>2.5282130283591386E-2</c:v>
                </c:pt>
                <c:pt idx="505">
                  <c:v>2.5282130283591386E-2</c:v>
                </c:pt>
                <c:pt idx="506">
                  <c:v>2.5282130283591386E-2</c:v>
                </c:pt>
                <c:pt idx="507">
                  <c:v>2.5282130283591386E-2</c:v>
                </c:pt>
                <c:pt idx="508">
                  <c:v>2.5282130283591386E-2</c:v>
                </c:pt>
                <c:pt idx="509">
                  <c:v>2.5282130283591386E-2</c:v>
                </c:pt>
                <c:pt idx="510">
                  <c:v>2.5282130283591386E-2</c:v>
                </c:pt>
                <c:pt idx="511">
                  <c:v>2.5282130283591386E-2</c:v>
                </c:pt>
                <c:pt idx="512">
                  <c:v>2.5282130283591386E-2</c:v>
                </c:pt>
                <c:pt idx="513">
                  <c:v>2.5282130283591386E-2</c:v>
                </c:pt>
                <c:pt idx="514">
                  <c:v>2.5282130283591386E-2</c:v>
                </c:pt>
                <c:pt idx="515">
                  <c:v>2.5282130283591386E-2</c:v>
                </c:pt>
                <c:pt idx="516">
                  <c:v>2.5282130283591386E-2</c:v>
                </c:pt>
                <c:pt idx="517">
                  <c:v>2.5282130283591386E-2</c:v>
                </c:pt>
                <c:pt idx="518">
                  <c:v>2.5282130283591386E-2</c:v>
                </c:pt>
                <c:pt idx="519">
                  <c:v>2.5282130283591386E-2</c:v>
                </c:pt>
                <c:pt idx="520">
                  <c:v>2.5282130283591386E-2</c:v>
                </c:pt>
                <c:pt idx="521">
                  <c:v>2.5282130283591386E-2</c:v>
                </c:pt>
                <c:pt idx="522">
                  <c:v>2.5282130283591386E-2</c:v>
                </c:pt>
                <c:pt idx="523">
                  <c:v>2.5282130283591386E-2</c:v>
                </c:pt>
                <c:pt idx="524">
                  <c:v>2.5282130283591386E-2</c:v>
                </c:pt>
                <c:pt idx="525">
                  <c:v>2.5282130283591386E-2</c:v>
                </c:pt>
                <c:pt idx="526">
                  <c:v>2.5282130283591386E-2</c:v>
                </c:pt>
                <c:pt idx="527">
                  <c:v>2.5282130283591386E-2</c:v>
                </c:pt>
                <c:pt idx="528">
                  <c:v>2.5282130283591386E-2</c:v>
                </c:pt>
                <c:pt idx="529">
                  <c:v>2.5282130283591386E-2</c:v>
                </c:pt>
                <c:pt idx="530">
                  <c:v>2.5282130283591386E-2</c:v>
                </c:pt>
                <c:pt idx="531">
                  <c:v>2.5282130283591386E-2</c:v>
                </c:pt>
                <c:pt idx="532">
                  <c:v>2.5282130283591386E-2</c:v>
                </c:pt>
                <c:pt idx="533">
                  <c:v>2.5282130283591386E-2</c:v>
                </c:pt>
                <c:pt idx="534">
                  <c:v>2.5282130283591386E-2</c:v>
                </c:pt>
                <c:pt idx="535">
                  <c:v>2.5282130283591386E-2</c:v>
                </c:pt>
                <c:pt idx="536">
                  <c:v>2.5282130283591386E-2</c:v>
                </c:pt>
                <c:pt idx="537">
                  <c:v>2.5282130283591386E-2</c:v>
                </c:pt>
                <c:pt idx="538">
                  <c:v>2.5282130283591386E-2</c:v>
                </c:pt>
                <c:pt idx="539">
                  <c:v>2.5282130283591386E-2</c:v>
                </c:pt>
                <c:pt idx="540">
                  <c:v>2.5282130283591386E-2</c:v>
                </c:pt>
                <c:pt idx="541">
                  <c:v>2.5282130283591386E-2</c:v>
                </c:pt>
                <c:pt idx="542">
                  <c:v>2.5282130283591386E-2</c:v>
                </c:pt>
                <c:pt idx="543">
                  <c:v>2.5282130283591386E-2</c:v>
                </c:pt>
                <c:pt idx="544">
                  <c:v>2.5282130283591386E-2</c:v>
                </c:pt>
                <c:pt idx="545">
                  <c:v>2.5282130283591386E-2</c:v>
                </c:pt>
                <c:pt idx="546">
                  <c:v>2.5282130283591386E-2</c:v>
                </c:pt>
                <c:pt idx="547">
                  <c:v>2.5282130283591386E-2</c:v>
                </c:pt>
                <c:pt idx="548">
                  <c:v>2.5282130283591386E-2</c:v>
                </c:pt>
                <c:pt idx="549">
                  <c:v>2.5282130283591386E-2</c:v>
                </c:pt>
                <c:pt idx="550">
                  <c:v>2.5282130283591386E-2</c:v>
                </c:pt>
                <c:pt idx="551">
                  <c:v>2.5282130283591386E-2</c:v>
                </c:pt>
                <c:pt idx="552">
                  <c:v>2.5282130283591386E-2</c:v>
                </c:pt>
                <c:pt idx="553">
                  <c:v>2.5282130283591386E-2</c:v>
                </c:pt>
                <c:pt idx="554">
                  <c:v>2.5282130283591386E-2</c:v>
                </c:pt>
                <c:pt idx="555">
                  <c:v>2.5282130283591386E-2</c:v>
                </c:pt>
                <c:pt idx="556">
                  <c:v>2.5282130283591386E-2</c:v>
                </c:pt>
                <c:pt idx="557">
                  <c:v>2.5282130283591386E-2</c:v>
                </c:pt>
                <c:pt idx="558">
                  <c:v>2.5282130283591386E-2</c:v>
                </c:pt>
                <c:pt idx="559">
                  <c:v>2.5282130283591386E-2</c:v>
                </c:pt>
                <c:pt idx="560">
                  <c:v>2.5282130283591386E-2</c:v>
                </c:pt>
                <c:pt idx="561">
                  <c:v>2.5282130283591386E-2</c:v>
                </c:pt>
                <c:pt idx="562">
                  <c:v>2.5282130283591386E-2</c:v>
                </c:pt>
                <c:pt idx="563">
                  <c:v>2.5282130283591386E-2</c:v>
                </c:pt>
                <c:pt idx="564">
                  <c:v>2.5282130283591386E-2</c:v>
                </c:pt>
                <c:pt idx="565">
                  <c:v>2.5282130283591386E-2</c:v>
                </c:pt>
                <c:pt idx="566">
                  <c:v>2.5282130283591386E-2</c:v>
                </c:pt>
                <c:pt idx="567">
                  <c:v>2.5282130283591386E-2</c:v>
                </c:pt>
                <c:pt idx="568">
                  <c:v>2.5282130283591386E-2</c:v>
                </c:pt>
                <c:pt idx="569">
                  <c:v>2.5282130283591386E-2</c:v>
                </c:pt>
                <c:pt idx="570">
                  <c:v>2.5282130283591386E-2</c:v>
                </c:pt>
                <c:pt idx="571">
                  <c:v>2.5282130283591386E-2</c:v>
                </c:pt>
                <c:pt idx="572">
                  <c:v>2.5282130283591386E-2</c:v>
                </c:pt>
                <c:pt idx="573">
                  <c:v>2.5282130283591386E-2</c:v>
                </c:pt>
                <c:pt idx="574">
                  <c:v>2.5282130283591386E-2</c:v>
                </c:pt>
                <c:pt idx="575">
                  <c:v>2.5282130283591386E-2</c:v>
                </c:pt>
                <c:pt idx="576">
                  <c:v>2.5282130283591386E-2</c:v>
                </c:pt>
                <c:pt idx="577">
                  <c:v>2.5282130283591386E-2</c:v>
                </c:pt>
                <c:pt idx="578">
                  <c:v>2.5282130283591386E-2</c:v>
                </c:pt>
                <c:pt idx="579">
                  <c:v>2.5282130283591386E-2</c:v>
                </c:pt>
                <c:pt idx="580">
                  <c:v>2.5282130283591386E-2</c:v>
                </c:pt>
                <c:pt idx="581">
                  <c:v>2.5282130283591386E-2</c:v>
                </c:pt>
                <c:pt idx="582">
                  <c:v>2.5282130283591386E-2</c:v>
                </c:pt>
                <c:pt idx="583">
                  <c:v>2.5282130283591386E-2</c:v>
                </c:pt>
                <c:pt idx="584">
                  <c:v>2.5282130283591386E-2</c:v>
                </c:pt>
                <c:pt idx="585">
                  <c:v>2.5282130283591386E-2</c:v>
                </c:pt>
                <c:pt idx="586">
                  <c:v>2.5282130283591386E-2</c:v>
                </c:pt>
                <c:pt idx="587">
                  <c:v>2.5282130283591386E-2</c:v>
                </c:pt>
                <c:pt idx="588">
                  <c:v>2.5282130283591386E-2</c:v>
                </c:pt>
                <c:pt idx="589">
                  <c:v>2.5282130283591386E-2</c:v>
                </c:pt>
                <c:pt idx="590">
                  <c:v>2.5282130283591386E-2</c:v>
                </c:pt>
                <c:pt idx="591">
                  <c:v>2.5282130283591386E-2</c:v>
                </c:pt>
                <c:pt idx="592">
                  <c:v>2.5282130283591386E-2</c:v>
                </c:pt>
                <c:pt idx="593">
                  <c:v>2.5282130283591386E-2</c:v>
                </c:pt>
                <c:pt idx="594">
                  <c:v>2.5282130283591386E-2</c:v>
                </c:pt>
                <c:pt idx="595">
                  <c:v>2.5282130283591386E-2</c:v>
                </c:pt>
                <c:pt idx="596">
                  <c:v>2.5282130283591386E-2</c:v>
                </c:pt>
                <c:pt idx="597">
                  <c:v>2.5282130283591386E-2</c:v>
                </c:pt>
                <c:pt idx="598">
                  <c:v>2.5282130283591386E-2</c:v>
                </c:pt>
                <c:pt idx="599">
                  <c:v>2.5282130283591386E-2</c:v>
                </c:pt>
                <c:pt idx="600">
                  <c:v>2.5282130283591386E-2</c:v>
                </c:pt>
                <c:pt idx="601">
                  <c:v>2.5282130283591386E-2</c:v>
                </c:pt>
                <c:pt idx="602">
                  <c:v>2.5282130283591386E-2</c:v>
                </c:pt>
                <c:pt idx="603">
                  <c:v>2.5282130283591386E-2</c:v>
                </c:pt>
                <c:pt idx="604">
                  <c:v>2.5282130283591386E-2</c:v>
                </c:pt>
                <c:pt idx="605">
                  <c:v>2.5282130283591386E-2</c:v>
                </c:pt>
                <c:pt idx="606">
                  <c:v>2.5282130283591386E-2</c:v>
                </c:pt>
                <c:pt idx="607">
                  <c:v>2.5282130283591386E-2</c:v>
                </c:pt>
                <c:pt idx="608">
                  <c:v>2.5282130283591386E-2</c:v>
                </c:pt>
                <c:pt idx="609">
                  <c:v>2.5282130283591386E-2</c:v>
                </c:pt>
                <c:pt idx="610">
                  <c:v>2.5282130283591386E-2</c:v>
                </c:pt>
                <c:pt idx="611">
                  <c:v>2.5282130283591386E-2</c:v>
                </c:pt>
                <c:pt idx="612">
                  <c:v>2.5282130283591386E-2</c:v>
                </c:pt>
                <c:pt idx="613">
                  <c:v>2.5282130283591386E-2</c:v>
                </c:pt>
                <c:pt idx="614">
                  <c:v>2.5282130283591386E-2</c:v>
                </c:pt>
                <c:pt idx="615">
                  <c:v>2.5282130283591386E-2</c:v>
                </c:pt>
                <c:pt idx="616">
                  <c:v>2.5282130283591386E-2</c:v>
                </c:pt>
                <c:pt idx="617">
                  <c:v>2.5282130283591386E-2</c:v>
                </c:pt>
                <c:pt idx="618">
                  <c:v>2.5282130283591386E-2</c:v>
                </c:pt>
                <c:pt idx="619">
                  <c:v>2.5282130283591386E-2</c:v>
                </c:pt>
                <c:pt idx="620">
                  <c:v>2.5282130283591386E-2</c:v>
                </c:pt>
                <c:pt idx="621">
                  <c:v>2.5282130283591386E-2</c:v>
                </c:pt>
                <c:pt idx="622">
                  <c:v>2.5282130283591386E-2</c:v>
                </c:pt>
                <c:pt idx="623">
                  <c:v>2.5282130283591386E-2</c:v>
                </c:pt>
                <c:pt idx="624">
                  <c:v>2.5282130283591386E-2</c:v>
                </c:pt>
                <c:pt idx="625">
                  <c:v>2.5282130283591386E-2</c:v>
                </c:pt>
                <c:pt idx="626">
                  <c:v>2.5282130283591386E-2</c:v>
                </c:pt>
                <c:pt idx="627">
                  <c:v>2.5282130283591386E-2</c:v>
                </c:pt>
                <c:pt idx="628">
                  <c:v>2.5282130283591386E-2</c:v>
                </c:pt>
                <c:pt idx="629">
                  <c:v>2.5282130283591386E-2</c:v>
                </c:pt>
                <c:pt idx="630">
                  <c:v>2.5282130283591386E-2</c:v>
                </c:pt>
                <c:pt idx="631">
                  <c:v>2.5282130283591386E-2</c:v>
                </c:pt>
                <c:pt idx="632">
                  <c:v>2.5282130283591386E-2</c:v>
                </c:pt>
                <c:pt idx="633">
                  <c:v>2.5282130283591386E-2</c:v>
                </c:pt>
                <c:pt idx="634">
                  <c:v>2.5282130283591386E-2</c:v>
                </c:pt>
                <c:pt idx="635">
                  <c:v>2.5282130283591386E-2</c:v>
                </c:pt>
                <c:pt idx="636">
                  <c:v>2.5282130283591386E-2</c:v>
                </c:pt>
                <c:pt idx="637">
                  <c:v>2.5282130283591386E-2</c:v>
                </c:pt>
                <c:pt idx="638">
                  <c:v>2.5282130283591386E-2</c:v>
                </c:pt>
                <c:pt idx="639">
                  <c:v>2.5282130283591386E-2</c:v>
                </c:pt>
                <c:pt idx="640">
                  <c:v>2.5282130283591386E-2</c:v>
                </c:pt>
                <c:pt idx="641">
                  <c:v>2.5282130283591386E-2</c:v>
                </c:pt>
                <c:pt idx="642">
                  <c:v>2.5282130283591386E-2</c:v>
                </c:pt>
                <c:pt idx="643">
                  <c:v>2.5282130283591386E-2</c:v>
                </c:pt>
                <c:pt idx="644">
                  <c:v>2.5282130283591386E-2</c:v>
                </c:pt>
                <c:pt idx="645">
                  <c:v>2.5282130283591386E-2</c:v>
                </c:pt>
                <c:pt idx="646">
                  <c:v>2.5282130283591386E-2</c:v>
                </c:pt>
                <c:pt idx="647">
                  <c:v>2.5282130283591386E-2</c:v>
                </c:pt>
                <c:pt idx="648">
                  <c:v>2.5282130283591386E-2</c:v>
                </c:pt>
                <c:pt idx="649">
                  <c:v>2.5282130283591386E-2</c:v>
                </c:pt>
                <c:pt idx="650">
                  <c:v>2.5282130283591386E-2</c:v>
                </c:pt>
                <c:pt idx="651">
                  <c:v>2.5282130283591386E-2</c:v>
                </c:pt>
                <c:pt idx="652">
                  <c:v>2.5282130283591386E-2</c:v>
                </c:pt>
                <c:pt idx="653">
                  <c:v>2.5282130283591386E-2</c:v>
                </c:pt>
                <c:pt idx="654">
                  <c:v>2.5282130283591386E-2</c:v>
                </c:pt>
                <c:pt idx="655">
                  <c:v>2.5282130283591386E-2</c:v>
                </c:pt>
                <c:pt idx="656">
                  <c:v>2.5282130283591386E-2</c:v>
                </c:pt>
                <c:pt idx="657">
                  <c:v>2.5282130283591386E-2</c:v>
                </c:pt>
                <c:pt idx="658">
                  <c:v>2.5282130283591386E-2</c:v>
                </c:pt>
                <c:pt idx="659">
                  <c:v>2.5282130283591386E-2</c:v>
                </c:pt>
                <c:pt idx="660">
                  <c:v>2.5282130283591386E-2</c:v>
                </c:pt>
                <c:pt idx="661">
                  <c:v>2.5282130283591386E-2</c:v>
                </c:pt>
                <c:pt idx="662">
                  <c:v>2.5282130283591386E-2</c:v>
                </c:pt>
                <c:pt idx="663">
                  <c:v>2.5282130283591386E-2</c:v>
                </c:pt>
                <c:pt idx="664">
                  <c:v>2.5282130283591386E-2</c:v>
                </c:pt>
                <c:pt idx="665">
                  <c:v>2.5282130283591386E-2</c:v>
                </c:pt>
                <c:pt idx="666">
                  <c:v>2.5282130283591386E-2</c:v>
                </c:pt>
                <c:pt idx="667">
                  <c:v>2.5282130283591386E-2</c:v>
                </c:pt>
                <c:pt idx="668">
                  <c:v>2.5282130283591386E-2</c:v>
                </c:pt>
                <c:pt idx="669">
                  <c:v>2.5282130283591386E-2</c:v>
                </c:pt>
                <c:pt idx="670">
                  <c:v>2.5282130283591386E-2</c:v>
                </c:pt>
                <c:pt idx="671">
                  <c:v>2.5282130283591386E-2</c:v>
                </c:pt>
                <c:pt idx="672">
                  <c:v>2.5282130283591386E-2</c:v>
                </c:pt>
                <c:pt idx="673">
                  <c:v>2.5282130283591386E-2</c:v>
                </c:pt>
                <c:pt idx="674">
                  <c:v>2.5282130283591386E-2</c:v>
                </c:pt>
                <c:pt idx="675">
                  <c:v>2.5282130283591386E-2</c:v>
                </c:pt>
                <c:pt idx="676">
                  <c:v>2.5282130283591386E-2</c:v>
                </c:pt>
                <c:pt idx="677">
                  <c:v>2.5282130283591386E-2</c:v>
                </c:pt>
                <c:pt idx="678">
                  <c:v>2.5282130283591386E-2</c:v>
                </c:pt>
                <c:pt idx="679">
                  <c:v>2.5282130283591386E-2</c:v>
                </c:pt>
                <c:pt idx="680">
                  <c:v>2.5282130283591386E-2</c:v>
                </c:pt>
                <c:pt idx="681">
                  <c:v>2.5282130283591386E-2</c:v>
                </c:pt>
                <c:pt idx="682">
                  <c:v>2.5282130283591386E-2</c:v>
                </c:pt>
                <c:pt idx="683">
                  <c:v>2.5282130283591386E-2</c:v>
                </c:pt>
                <c:pt idx="684">
                  <c:v>2.5282130283591386E-2</c:v>
                </c:pt>
                <c:pt idx="685">
                  <c:v>2.5282130283591386E-2</c:v>
                </c:pt>
                <c:pt idx="686">
                  <c:v>2.5282130283591386E-2</c:v>
                </c:pt>
                <c:pt idx="687">
                  <c:v>2.5282130283591386E-2</c:v>
                </c:pt>
                <c:pt idx="688">
                  <c:v>2.5282130283591386E-2</c:v>
                </c:pt>
                <c:pt idx="689">
                  <c:v>2.5282130283591386E-2</c:v>
                </c:pt>
                <c:pt idx="690">
                  <c:v>2.5282130283591386E-2</c:v>
                </c:pt>
                <c:pt idx="691">
                  <c:v>2.5282130283591386E-2</c:v>
                </c:pt>
                <c:pt idx="692">
                  <c:v>2.5282130283591386E-2</c:v>
                </c:pt>
                <c:pt idx="693">
                  <c:v>2.5282130283591386E-2</c:v>
                </c:pt>
                <c:pt idx="694">
                  <c:v>2.5282130283591386E-2</c:v>
                </c:pt>
                <c:pt idx="695">
                  <c:v>2.5282130283591386E-2</c:v>
                </c:pt>
                <c:pt idx="696">
                  <c:v>2.5282130283591386E-2</c:v>
                </c:pt>
                <c:pt idx="697">
                  <c:v>2.5282130283591386E-2</c:v>
                </c:pt>
                <c:pt idx="698">
                  <c:v>2.5282130283591386E-2</c:v>
                </c:pt>
                <c:pt idx="699">
                  <c:v>2.5282130283591386E-2</c:v>
                </c:pt>
                <c:pt idx="700">
                  <c:v>2.5282130283591386E-2</c:v>
                </c:pt>
                <c:pt idx="701">
                  <c:v>2.5282130283591386E-2</c:v>
                </c:pt>
                <c:pt idx="702">
                  <c:v>2.5282130283591386E-2</c:v>
                </c:pt>
                <c:pt idx="703">
                  <c:v>2.5282130283591386E-2</c:v>
                </c:pt>
                <c:pt idx="704">
                  <c:v>2.5282130283591386E-2</c:v>
                </c:pt>
                <c:pt idx="705">
                  <c:v>2.5282130283591386E-2</c:v>
                </c:pt>
                <c:pt idx="706">
                  <c:v>2.5282130283591386E-2</c:v>
                </c:pt>
                <c:pt idx="707">
                  <c:v>2.5282130283591386E-2</c:v>
                </c:pt>
                <c:pt idx="708">
                  <c:v>2.5282130283591386E-2</c:v>
                </c:pt>
                <c:pt idx="709">
                  <c:v>2.5282130283591386E-2</c:v>
                </c:pt>
                <c:pt idx="710">
                  <c:v>2.5282130283591386E-2</c:v>
                </c:pt>
                <c:pt idx="711">
                  <c:v>2.5282130283591386E-2</c:v>
                </c:pt>
                <c:pt idx="712">
                  <c:v>2.5282130283591386E-2</c:v>
                </c:pt>
                <c:pt idx="713">
                  <c:v>2.5282130283591386E-2</c:v>
                </c:pt>
                <c:pt idx="714">
                  <c:v>2.5282130283591386E-2</c:v>
                </c:pt>
                <c:pt idx="715">
                  <c:v>2.5282130283591386E-2</c:v>
                </c:pt>
                <c:pt idx="716">
                  <c:v>2.5282130283591386E-2</c:v>
                </c:pt>
                <c:pt idx="717">
                  <c:v>2.5282130283591386E-2</c:v>
                </c:pt>
                <c:pt idx="718">
                  <c:v>2.5282130283591386E-2</c:v>
                </c:pt>
                <c:pt idx="719">
                  <c:v>2.5282130283591386E-2</c:v>
                </c:pt>
                <c:pt idx="720">
                  <c:v>2.5282130283591386E-2</c:v>
                </c:pt>
                <c:pt idx="721">
                  <c:v>2.5282130283591386E-2</c:v>
                </c:pt>
                <c:pt idx="722">
                  <c:v>2.5282130283591386E-2</c:v>
                </c:pt>
                <c:pt idx="723">
                  <c:v>2.5282130283591386E-2</c:v>
                </c:pt>
                <c:pt idx="724">
                  <c:v>2.5282130283591386E-2</c:v>
                </c:pt>
                <c:pt idx="725">
                  <c:v>2.5282130283591386E-2</c:v>
                </c:pt>
                <c:pt idx="726">
                  <c:v>2.5282130283591386E-2</c:v>
                </c:pt>
                <c:pt idx="727">
                  <c:v>2.5282130283591386E-2</c:v>
                </c:pt>
                <c:pt idx="728">
                  <c:v>2.5282130283591386E-2</c:v>
                </c:pt>
                <c:pt idx="729">
                  <c:v>2.5282130283591386E-2</c:v>
                </c:pt>
                <c:pt idx="730">
                  <c:v>2.5282130283591386E-2</c:v>
                </c:pt>
                <c:pt idx="731">
                  <c:v>2.5282130283591386E-2</c:v>
                </c:pt>
                <c:pt idx="732">
                  <c:v>2.5282130283591386E-2</c:v>
                </c:pt>
                <c:pt idx="733">
                  <c:v>2.5282130283591386E-2</c:v>
                </c:pt>
                <c:pt idx="734">
                  <c:v>2.5282130283591386E-2</c:v>
                </c:pt>
                <c:pt idx="735">
                  <c:v>2.5282130283591386E-2</c:v>
                </c:pt>
                <c:pt idx="736">
                  <c:v>2.5282130283591386E-2</c:v>
                </c:pt>
                <c:pt idx="737">
                  <c:v>2.5282130283591386E-2</c:v>
                </c:pt>
                <c:pt idx="738">
                  <c:v>2.5282130283591386E-2</c:v>
                </c:pt>
                <c:pt idx="739">
                  <c:v>2.5282130283591386E-2</c:v>
                </c:pt>
                <c:pt idx="740">
                  <c:v>2.5282130283591386E-2</c:v>
                </c:pt>
                <c:pt idx="741">
                  <c:v>2.5282130283591386E-2</c:v>
                </c:pt>
                <c:pt idx="742">
                  <c:v>2.5282130283591386E-2</c:v>
                </c:pt>
                <c:pt idx="743">
                  <c:v>2.5282130283591386E-2</c:v>
                </c:pt>
                <c:pt idx="744">
                  <c:v>2.5282130283591386E-2</c:v>
                </c:pt>
                <c:pt idx="745">
                  <c:v>2.5282130283591386E-2</c:v>
                </c:pt>
                <c:pt idx="746">
                  <c:v>2.5282130283591386E-2</c:v>
                </c:pt>
                <c:pt idx="747">
                  <c:v>2.5282130283591386E-2</c:v>
                </c:pt>
                <c:pt idx="748">
                  <c:v>2.5282130283591386E-2</c:v>
                </c:pt>
                <c:pt idx="749">
                  <c:v>2.5282130283591386E-2</c:v>
                </c:pt>
                <c:pt idx="750">
                  <c:v>2.5282130283591386E-2</c:v>
                </c:pt>
                <c:pt idx="751">
                  <c:v>2.5282130283591386E-2</c:v>
                </c:pt>
                <c:pt idx="752">
                  <c:v>2.5282130283591386E-2</c:v>
                </c:pt>
                <c:pt idx="753">
                  <c:v>2.5282130283591386E-2</c:v>
                </c:pt>
                <c:pt idx="754">
                  <c:v>2.5282130283591386E-2</c:v>
                </c:pt>
                <c:pt idx="755">
                  <c:v>2.5282130283591386E-2</c:v>
                </c:pt>
                <c:pt idx="756">
                  <c:v>2.5282130283591386E-2</c:v>
                </c:pt>
                <c:pt idx="757">
                  <c:v>2.5282130283591386E-2</c:v>
                </c:pt>
                <c:pt idx="758">
                  <c:v>2.5282130283591386E-2</c:v>
                </c:pt>
                <c:pt idx="759">
                  <c:v>2.5282130283591386E-2</c:v>
                </c:pt>
                <c:pt idx="760">
                  <c:v>2.5282130283591386E-2</c:v>
                </c:pt>
                <c:pt idx="761">
                  <c:v>2.5282130283591386E-2</c:v>
                </c:pt>
                <c:pt idx="762">
                  <c:v>2.5282130283591386E-2</c:v>
                </c:pt>
                <c:pt idx="763">
                  <c:v>2.5282130283591386E-2</c:v>
                </c:pt>
                <c:pt idx="764">
                  <c:v>2.5282130283591386E-2</c:v>
                </c:pt>
                <c:pt idx="765">
                  <c:v>2.5282130283591386E-2</c:v>
                </c:pt>
                <c:pt idx="766">
                  <c:v>2.5282130283591386E-2</c:v>
                </c:pt>
                <c:pt idx="767">
                  <c:v>2.5282130283591386E-2</c:v>
                </c:pt>
                <c:pt idx="768">
                  <c:v>2.5282130283591386E-2</c:v>
                </c:pt>
                <c:pt idx="769">
                  <c:v>2.5282130283591386E-2</c:v>
                </c:pt>
                <c:pt idx="770">
                  <c:v>2.5282130283591386E-2</c:v>
                </c:pt>
                <c:pt idx="771">
                  <c:v>2.5282130283591386E-2</c:v>
                </c:pt>
                <c:pt idx="772">
                  <c:v>2.5282130283591386E-2</c:v>
                </c:pt>
                <c:pt idx="773">
                  <c:v>2.5282130283591386E-2</c:v>
                </c:pt>
                <c:pt idx="774">
                  <c:v>2.5282130283591386E-2</c:v>
                </c:pt>
                <c:pt idx="775">
                  <c:v>2.5282130283591386E-2</c:v>
                </c:pt>
                <c:pt idx="776">
                  <c:v>2.5282130283591386E-2</c:v>
                </c:pt>
                <c:pt idx="777">
                  <c:v>2.5282130283591386E-2</c:v>
                </c:pt>
                <c:pt idx="778">
                  <c:v>2.5282130283591386E-2</c:v>
                </c:pt>
                <c:pt idx="779">
                  <c:v>2.5282130283591386E-2</c:v>
                </c:pt>
                <c:pt idx="780">
                  <c:v>2.5282130283591386E-2</c:v>
                </c:pt>
                <c:pt idx="781">
                  <c:v>2.5282130283591386E-2</c:v>
                </c:pt>
                <c:pt idx="782">
                  <c:v>2.5282130283591386E-2</c:v>
                </c:pt>
                <c:pt idx="783">
                  <c:v>2.5282130283591386E-2</c:v>
                </c:pt>
                <c:pt idx="784">
                  <c:v>2.5282130283591386E-2</c:v>
                </c:pt>
                <c:pt idx="785">
                  <c:v>2.5282130283591386E-2</c:v>
                </c:pt>
                <c:pt idx="786">
                  <c:v>2.5282130283591386E-2</c:v>
                </c:pt>
                <c:pt idx="787">
                  <c:v>2.5282130283591386E-2</c:v>
                </c:pt>
                <c:pt idx="788">
                  <c:v>2.5282130283591386E-2</c:v>
                </c:pt>
                <c:pt idx="789">
                  <c:v>2.5282130283591386E-2</c:v>
                </c:pt>
                <c:pt idx="790">
                  <c:v>2.5282130283591386E-2</c:v>
                </c:pt>
                <c:pt idx="791">
                  <c:v>2.5282130283591386E-2</c:v>
                </c:pt>
                <c:pt idx="792">
                  <c:v>2.5282130283591386E-2</c:v>
                </c:pt>
                <c:pt idx="793">
                  <c:v>2.5282130283591386E-2</c:v>
                </c:pt>
                <c:pt idx="794">
                  <c:v>2.5282130283591386E-2</c:v>
                </c:pt>
                <c:pt idx="795">
                  <c:v>2.5282130283591386E-2</c:v>
                </c:pt>
                <c:pt idx="796">
                  <c:v>2.5282130283591386E-2</c:v>
                </c:pt>
                <c:pt idx="797">
                  <c:v>2.5282130283591386E-2</c:v>
                </c:pt>
                <c:pt idx="798">
                  <c:v>2.5282130283591386E-2</c:v>
                </c:pt>
                <c:pt idx="799">
                  <c:v>2.5282130283591386E-2</c:v>
                </c:pt>
                <c:pt idx="800">
                  <c:v>2.5282130283591386E-2</c:v>
                </c:pt>
                <c:pt idx="801">
                  <c:v>2.5282130283591386E-2</c:v>
                </c:pt>
                <c:pt idx="802">
                  <c:v>2.5282130283591386E-2</c:v>
                </c:pt>
                <c:pt idx="803">
                  <c:v>2.5282130283591386E-2</c:v>
                </c:pt>
                <c:pt idx="804">
                  <c:v>2.5282130283591386E-2</c:v>
                </c:pt>
                <c:pt idx="805">
                  <c:v>2.5282130283591386E-2</c:v>
                </c:pt>
                <c:pt idx="806">
                  <c:v>2.5282130283591386E-2</c:v>
                </c:pt>
                <c:pt idx="807">
                  <c:v>2.5282130283591386E-2</c:v>
                </c:pt>
                <c:pt idx="808">
                  <c:v>2.5282130283591386E-2</c:v>
                </c:pt>
                <c:pt idx="809">
                  <c:v>2.5282130283591386E-2</c:v>
                </c:pt>
                <c:pt idx="810">
                  <c:v>2.5282130283591386E-2</c:v>
                </c:pt>
                <c:pt idx="811">
                  <c:v>2.5282130283591386E-2</c:v>
                </c:pt>
                <c:pt idx="812">
                  <c:v>2.5282130283591386E-2</c:v>
                </c:pt>
                <c:pt idx="813">
                  <c:v>2.5282130283591386E-2</c:v>
                </c:pt>
                <c:pt idx="814">
                  <c:v>2.5282130283591386E-2</c:v>
                </c:pt>
                <c:pt idx="815">
                  <c:v>2.5282130283591386E-2</c:v>
                </c:pt>
                <c:pt idx="816">
                  <c:v>2.5282130283591386E-2</c:v>
                </c:pt>
                <c:pt idx="817">
                  <c:v>2.5282130283591386E-2</c:v>
                </c:pt>
                <c:pt idx="818">
                  <c:v>2.5282130283591386E-2</c:v>
                </c:pt>
                <c:pt idx="819">
                  <c:v>2.5282130283591386E-2</c:v>
                </c:pt>
                <c:pt idx="820">
                  <c:v>2.5282130283591386E-2</c:v>
                </c:pt>
                <c:pt idx="821">
                  <c:v>2.5282130283591386E-2</c:v>
                </c:pt>
                <c:pt idx="822">
                  <c:v>2.5282130283591386E-2</c:v>
                </c:pt>
                <c:pt idx="823">
                  <c:v>2.5282130283591386E-2</c:v>
                </c:pt>
                <c:pt idx="824">
                  <c:v>2.5282130283591386E-2</c:v>
                </c:pt>
                <c:pt idx="825">
                  <c:v>2.5282130283591386E-2</c:v>
                </c:pt>
                <c:pt idx="826">
                  <c:v>2.5282130283591386E-2</c:v>
                </c:pt>
                <c:pt idx="827">
                  <c:v>2.5282130283591386E-2</c:v>
                </c:pt>
                <c:pt idx="828">
                  <c:v>2.5282130283591386E-2</c:v>
                </c:pt>
                <c:pt idx="829">
                  <c:v>2.5282130283591386E-2</c:v>
                </c:pt>
                <c:pt idx="830">
                  <c:v>2.5282130283591386E-2</c:v>
                </c:pt>
                <c:pt idx="831">
                  <c:v>2.5282130283591386E-2</c:v>
                </c:pt>
                <c:pt idx="832">
                  <c:v>2.5282130283591386E-2</c:v>
                </c:pt>
                <c:pt idx="833">
                  <c:v>2.5282130283591386E-2</c:v>
                </c:pt>
                <c:pt idx="834">
                  <c:v>2.5282130283591386E-2</c:v>
                </c:pt>
                <c:pt idx="835">
                  <c:v>2.5282130283591386E-2</c:v>
                </c:pt>
                <c:pt idx="836">
                  <c:v>2.5282130283591386E-2</c:v>
                </c:pt>
                <c:pt idx="837">
                  <c:v>2.5282130283591386E-2</c:v>
                </c:pt>
                <c:pt idx="838">
                  <c:v>2.5282130283591386E-2</c:v>
                </c:pt>
                <c:pt idx="839">
                  <c:v>2.5282130283591386E-2</c:v>
                </c:pt>
                <c:pt idx="840">
                  <c:v>2.5282130283591386E-2</c:v>
                </c:pt>
                <c:pt idx="841">
                  <c:v>2.5282130283591386E-2</c:v>
                </c:pt>
                <c:pt idx="842">
                  <c:v>2.5282130283591386E-2</c:v>
                </c:pt>
                <c:pt idx="843">
                  <c:v>2.5282130283591386E-2</c:v>
                </c:pt>
                <c:pt idx="844">
                  <c:v>2.5282130283591386E-2</c:v>
                </c:pt>
                <c:pt idx="845">
                  <c:v>2.5282130283591386E-2</c:v>
                </c:pt>
                <c:pt idx="846">
                  <c:v>2.5282130283591386E-2</c:v>
                </c:pt>
                <c:pt idx="847">
                  <c:v>2.5282130283591386E-2</c:v>
                </c:pt>
                <c:pt idx="848">
                  <c:v>2.5282130283591386E-2</c:v>
                </c:pt>
                <c:pt idx="849">
                  <c:v>2.5282130283591386E-2</c:v>
                </c:pt>
                <c:pt idx="850">
                  <c:v>2.5282130283591386E-2</c:v>
                </c:pt>
                <c:pt idx="851">
                  <c:v>2.5282130283591386E-2</c:v>
                </c:pt>
                <c:pt idx="852">
                  <c:v>2.5282130283591386E-2</c:v>
                </c:pt>
                <c:pt idx="853">
                  <c:v>2.5282130283591386E-2</c:v>
                </c:pt>
                <c:pt idx="854">
                  <c:v>2.5282130283591386E-2</c:v>
                </c:pt>
                <c:pt idx="855">
                  <c:v>2.5282130283591386E-2</c:v>
                </c:pt>
                <c:pt idx="856">
                  <c:v>2.5282130283591386E-2</c:v>
                </c:pt>
                <c:pt idx="857">
                  <c:v>2.5282130283591386E-2</c:v>
                </c:pt>
                <c:pt idx="858">
                  <c:v>2.5282130283591386E-2</c:v>
                </c:pt>
                <c:pt idx="859">
                  <c:v>2.5282130283591386E-2</c:v>
                </c:pt>
                <c:pt idx="860">
                  <c:v>2.5282130283591386E-2</c:v>
                </c:pt>
                <c:pt idx="861">
                  <c:v>2.5282130283591386E-2</c:v>
                </c:pt>
                <c:pt idx="862">
                  <c:v>2.5282130283591386E-2</c:v>
                </c:pt>
                <c:pt idx="863">
                  <c:v>2.5282130283591386E-2</c:v>
                </c:pt>
                <c:pt idx="864">
                  <c:v>2.5282130283591386E-2</c:v>
                </c:pt>
                <c:pt idx="865">
                  <c:v>2.5282130283591386E-2</c:v>
                </c:pt>
                <c:pt idx="866">
                  <c:v>2.5282130283591386E-2</c:v>
                </c:pt>
                <c:pt idx="867">
                  <c:v>2.5282130283591386E-2</c:v>
                </c:pt>
                <c:pt idx="868">
                  <c:v>2.5282130283591386E-2</c:v>
                </c:pt>
                <c:pt idx="869">
                  <c:v>2.5282130283591386E-2</c:v>
                </c:pt>
                <c:pt idx="870">
                  <c:v>2.5282130283591386E-2</c:v>
                </c:pt>
                <c:pt idx="871">
                  <c:v>2.5282130283591386E-2</c:v>
                </c:pt>
                <c:pt idx="872">
                  <c:v>2.5282130283591386E-2</c:v>
                </c:pt>
                <c:pt idx="873">
                  <c:v>2.5282130283591386E-2</c:v>
                </c:pt>
                <c:pt idx="874">
                  <c:v>2.5282130283591386E-2</c:v>
                </c:pt>
                <c:pt idx="875">
                  <c:v>2.5282130283591386E-2</c:v>
                </c:pt>
                <c:pt idx="876">
                  <c:v>2.5282130283591386E-2</c:v>
                </c:pt>
                <c:pt idx="877">
                  <c:v>2.5282130283591386E-2</c:v>
                </c:pt>
                <c:pt idx="878">
                  <c:v>2.5282130283591386E-2</c:v>
                </c:pt>
                <c:pt idx="879">
                  <c:v>2.5282130283591386E-2</c:v>
                </c:pt>
                <c:pt idx="880">
                  <c:v>2.5282130283591386E-2</c:v>
                </c:pt>
                <c:pt idx="881">
                  <c:v>2.5282130283591386E-2</c:v>
                </c:pt>
                <c:pt idx="882">
                  <c:v>2.5282130283591386E-2</c:v>
                </c:pt>
                <c:pt idx="883">
                  <c:v>2.5282130283591386E-2</c:v>
                </c:pt>
                <c:pt idx="884">
                  <c:v>2.5282130283591386E-2</c:v>
                </c:pt>
                <c:pt idx="885">
                  <c:v>2.5282130283591386E-2</c:v>
                </c:pt>
                <c:pt idx="886">
                  <c:v>2.5282130283591386E-2</c:v>
                </c:pt>
                <c:pt idx="887">
                  <c:v>2.5282130283591386E-2</c:v>
                </c:pt>
                <c:pt idx="888">
                  <c:v>2.5282130283591386E-2</c:v>
                </c:pt>
                <c:pt idx="889">
                  <c:v>2.5282130283591386E-2</c:v>
                </c:pt>
                <c:pt idx="890">
                  <c:v>2.5282130283591386E-2</c:v>
                </c:pt>
                <c:pt idx="891">
                  <c:v>2.5282130283591386E-2</c:v>
                </c:pt>
                <c:pt idx="892">
                  <c:v>2.5282130283591386E-2</c:v>
                </c:pt>
                <c:pt idx="893">
                  <c:v>2.5282130283591386E-2</c:v>
                </c:pt>
                <c:pt idx="894">
                  <c:v>2.5282130283591386E-2</c:v>
                </c:pt>
                <c:pt idx="895">
                  <c:v>2.5282130283591386E-2</c:v>
                </c:pt>
                <c:pt idx="896">
                  <c:v>2.5282130283591386E-2</c:v>
                </c:pt>
                <c:pt idx="897">
                  <c:v>2.5282130283591386E-2</c:v>
                </c:pt>
                <c:pt idx="898">
                  <c:v>2.5282130283591386E-2</c:v>
                </c:pt>
                <c:pt idx="899">
                  <c:v>2.5282130283591386E-2</c:v>
                </c:pt>
                <c:pt idx="900">
                  <c:v>2.5282130283591386E-2</c:v>
                </c:pt>
                <c:pt idx="901">
                  <c:v>2.5282130283591386E-2</c:v>
                </c:pt>
                <c:pt idx="902">
                  <c:v>2.5282130283591386E-2</c:v>
                </c:pt>
                <c:pt idx="903">
                  <c:v>2.5282130283591386E-2</c:v>
                </c:pt>
                <c:pt idx="904">
                  <c:v>2.5282130283591386E-2</c:v>
                </c:pt>
                <c:pt idx="905">
                  <c:v>2.5282130283591386E-2</c:v>
                </c:pt>
                <c:pt idx="906">
                  <c:v>2.5282130283591386E-2</c:v>
                </c:pt>
                <c:pt idx="907">
                  <c:v>2.5282130283591386E-2</c:v>
                </c:pt>
                <c:pt idx="908">
                  <c:v>2.5282130283591386E-2</c:v>
                </c:pt>
                <c:pt idx="909">
                  <c:v>2.5282130283591386E-2</c:v>
                </c:pt>
                <c:pt idx="910">
                  <c:v>2.5282130283591386E-2</c:v>
                </c:pt>
                <c:pt idx="911">
                  <c:v>2.5282130283591386E-2</c:v>
                </c:pt>
                <c:pt idx="912">
                  <c:v>2.5282130283591386E-2</c:v>
                </c:pt>
                <c:pt idx="913">
                  <c:v>2.5282130283591386E-2</c:v>
                </c:pt>
                <c:pt idx="914">
                  <c:v>2.5282130283591386E-2</c:v>
                </c:pt>
                <c:pt idx="915">
                  <c:v>2.5282130283591386E-2</c:v>
                </c:pt>
                <c:pt idx="916">
                  <c:v>2.5282130283591386E-2</c:v>
                </c:pt>
                <c:pt idx="917">
                  <c:v>2.5282130283591386E-2</c:v>
                </c:pt>
                <c:pt idx="918">
                  <c:v>2.5282130283591386E-2</c:v>
                </c:pt>
                <c:pt idx="919">
                  <c:v>2.5282130283591386E-2</c:v>
                </c:pt>
                <c:pt idx="920">
                  <c:v>2.5282130283591386E-2</c:v>
                </c:pt>
                <c:pt idx="921">
                  <c:v>2.5282130283591386E-2</c:v>
                </c:pt>
                <c:pt idx="922">
                  <c:v>2.5282130283591386E-2</c:v>
                </c:pt>
                <c:pt idx="923">
                  <c:v>2.5282130283591386E-2</c:v>
                </c:pt>
                <c:pt idx="924">
                  <c:v>2.5282130283591386E-2</c:v>
                </c:pt>
                <c:pt idx="925">
                  <c:v>2.5282130283591386E-2</c:v>
                </c:pt>
                <c:pt idx="926">
                  <c:v>2.5282130283591386E-2</c:v>
                </c:pt>
                <c:pt idx="927">
                  <c:v>2.5282130283591386E-2</c:v>
                </c:pt>
                <c:pt idx="928">
                  <c:v>2.5282130283591386E-2</c:v>
                </c:pt>
                <c:pt idx="929">
                  <c:v>2.5282130283591386E-2</c:v>
                </c:pt>
                <c:pt idx="930">
                  <c:v>2.5282130283591386E-2</c:v>
                </c:pt>
                <c:pt idx="931">
                  <c:v>2.5282130283591386E-2</c:v>
                </c:pt>
                <c:pt idx="932">
                  <c:v>2.5282130283591386E-2</c:v>
                </c:pt>
                <c:pt idx="933">
                  <c:v>2.5282130283591386E-2</c:v>
                </c:pt>
                <c:pt idx="934">
                  <c:v>2.5282130283591386E-2</c:v>
                </c:pt>
                <c:pt idx="935">
                  <c:v>2.5282130283591386E-2</c:v>
                </c:pt>
                <c:pt idx="936">
                  <c:v>2.5282130283591386E-2</c:v>
                </c:pt>
                <c:pt idx="937">
                  <c:v>2.5282130283591386E-2</c:v>
                </c:pt>
                <c:pt idx="938">
                  <c:v>2.5282130283591386E-2</c:v>
                </c:pt>
                <c:pt idx="939">
                  <c:v>2.5282130283591386E-2</c:v>
                </c:pt>
                <c:pt idx="940">
                  <c:v>2.5282130283591386E-2</c:v>
                </c:pt>
                <c:pt idx="941">
                  <c:v>2.5282130283591386E-2</c:v>
                </c:pt>
                <c:pt idx="942">
                  <c:v>2.5282130283591386E-2</c:v>
                </c:pt>
                <c:pt idx="943">
                  <c:v>2.5282130283591386E-2</c:v>
                </c:pt>
                <c:pt idx="944">
                  <c:v>2.5282130283591386E-2</c:v>
                </c:pt>
                <c:pt idx="945">
                  <c:v>2.5282130283591386E-2</c:v>
                </c:pt>
                <c:pt idx="946">
                  <c:v>2.5282130283591386E-2</c:v>
                </c:pt>
                <c:pt idx="947">
                  <c:v>2.5282130283591386E-2</c:v>
                </c:pt>
                <c:pt idx="948">
                  <c:v>2.5282130283591386E-2</c:v>
                </c:pt>
                <c:pt idx="949">
                  <c:v>2.5282130283591386E-2</c:v>
                </c:pt>
                <c:pt idx="950">
                  <c:v>2.5282130283591386E-2</c:v>
                </c:pt>
                <c:pt idx="951">
                  <c:v>2.5282130283591386E-2</c:v>
                </c:pt>
                <c:pt idx="952">
                  <c:v>2.5282130283591386E-2</c:v>
                </c:pt>
                <c:pt idx="953">
                  <c:v>2.5282130283591386E-2</c:v>
                </c:pt>
                <c:pt idx="954">
                  <c:v>2.5282130283591386E-2</c:v>
                </c:pt>
                <c:pt idx="955">
                  <c:v>2.5282130283591386E-2</c:v>
                </c:pt>
                <c:pt idx="956">
                  <c:v>2.5282130283591386E-2</c:v>
                </c:pt>
                <c:pt idx="957">
                  <c:v>2.5282130283591386E-2</c:v>
                </c:pt>
                <c:pt idx="958">
                  <c:v>2.5282130283591386E-2</c:v>
                </c:pt>
                <c:pt idx="959">
                  <c:v>2.5282130283591386E-2</c:v>
                </c:pt>
                <c:pt idx="960">
                  <c:v>2.5282130283591386E-2</c:v>
                </c:pt>
                <c:pt idx="961">
                  <c:v>2.5282130283591386E-2</c:v>
                </c:pt>
                <c:pt idx="962">
                  <c:v>2.5282130283591386E-2</c:v>
                </c:pt>
                <c:pt idx="963">
                  <c:v>2.5282130283591386E-2</c:v>
                </c:pt>
                <c:pt idx="964">
                  <c:v>2.5282130283591386E-2</c:v>
                </c:pt>
                <c:pt idx="965">
                  <c:v>2.5282130283591386E-2</c:v>
                </c:pt>
                <c:pt idx="966">
                  <c:v>2.5282130283591386E-2</c:v>
                </c:pt>
                <c:pt idx="967">
                  <c:v>2.5282130283591386E-2</c:v>
                </c:pt>
                <c:pt idx="968">
                  <c:v>2.5282130283591386E-2</c:v>
                </c:pt>
                <c:pt idx="969">
                  <c:v>2.5282130283591386E-2</c:v>
                </c:pt>
                <c:pt idx="970">
                  <c:v>2.5282130283591386E-2</c:v>
                </c:pt>
                <c:pt idx="971">
                  <c:v>2.5282130283591386E-2</c:v>
                </c:pt>
                <c:pt idx="972">
                  <c:v>2.5282130283591386E-2</c:v>
                </c:pt>
                <c:pt idx="973">
                  <c:v>2.5282130283591386E-2</c:v>
                </c:pt>
                <c:pt idx="974">
                  <c:v>2.5282130283591386E-2</c:v>
                </c:pt>
                <c:pt idx="975">
                  <c:v>2.5282130283591386E-2</c:v>
                </c:pt>
                <c:pt idx="976">
                  <c:v>2.5282130283591386E-2</c:v>
                </c:pt>
                <c:pt idx="977">
                  <c:v>2.5282130283591386E-2</c:v>
                </c:pt>
                <c:pt idx="978">
                  <c:v>2.5282130283591386E-2</c:v>
                </c:pt>
                <c:pt idx="979">
                  <c:v>2.5282130283591386E-2</c:v>
                </c:pt>
                <c:pt idx="980">
                  <c:v>2.5282130283591386E-2</c:v>
                </c:pt>
                <c:pt idx="981">
                  <c:v>2.5282130283591386E-2</c:v>
                </c:pt>
                <c:pt idx="982">
                  <c:v>2.5282130283591386E-2</c:v>
                </c:pt>
                <c:pt idx="983">
                  <c:v>2.5282130283591386E-2</c:v>
                </c:pt>
                <c:pt idx="984">
                  <c:v>2.5282130283591386E-2</c:v>
                </c:pt>
                <c:pt idx="985">
                  <c:v>2.5282130283591386E-2</c:v>
                </c:pt>
                <c:pt idx="986">
                  <c:v>2.5282130283591386E-2</c:v>
                </c:pt>
                <c:pt idx="987">
                  <c:v>2.5282130283591386E-2</c:v>
                </c:pt>
                <c:pt idx="988">
                  <c:v>2.5282130283591386E-2</c:v>
                </c:pt>
                <c:pt idx="989">
                  <c:v>2.5282130283591386E-2</c:v>
                </c:pt>
                <c:pt idx="990">
                  <c:v>2.5282130283591386E-2</c:v>
                </c:pt>
                <c:pt idx="991">
                  <c:v>2.5282130283591386E-2</c:v>
                </c:pt>
                <c:pt idx="992">
                  <c:v>2.5282130283591386E-2</c:v>
                </c:pt>
                <c:pt idx="993">
                  <c:v>2.5282130283591386E-2</c:v>
                </c:pt>
                <c:pt idx="994">
                  <c:v>2.5282130283591386E-2</c:v>
                </c:pt>
                <c:pt idx="995">
                  <c:v>2.5282130283591386E-2</c:v>
                </c:pt>
                <c:pt idx="996">
                  <c:v>2.5282130283591386E-2</c:v>
                </c:pt>
                <c:pt idx="997">
                  <c:v>2.5282130283591386E-2</c:v>
                </c:pt>
                <c:pt idx="998">
                  <c:v>2.5282130283591386E-2</c:v>
                </c:pt>
                <c:pt idx="999">
                  <c:v>2.5282130283591386E-2</c:v>
                </c:pt>
              </c:numCache>
            </c:numRef>
          </c:yVal>
          <c:smooth val="1"/>
          <c:extLst>
            <c:ext xmlns:c16="http://schemas.microsoft.com/office/drawing/2014/chart" uri="{C3380CC4-5D6E-409C-BE32-E72D297353CC}">
              <c16:uniqueId val="{0000000D-457C-47AA-9BBE-442C6D659777}"/>
            </c:ext>
          </c:extLst>
        </c:ser>
        <c:ser>
          <c:idx val="14"/>
          <c:order val="14"/>
          <c:spPr>
            <a:ln w="19050" cap="rnd">
              <a:solidFill>
                <a:schemeClr val="accent3">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Sheet1!$P$1:$P$1000</c:f>
              <c:numCache>
                <c:formatCode>General</c:formatCode>
                <c:ptCount val="1000"/>
                <c:pt idx="0">
                  <c:v>0.76893356877499452</c:v>
                </c:pt>
                <c:pt idx="1">
                  <c:v>0.76893356877499452</c:v>
                </c:pt>
                <c:pt idx="2">
                  <c:v>0.76893356877499452</c:v>
                </c:pt>
                <c:pt idx="3">
                  <c:v>0.76893356877499452</c:v>
                </c:pt>
                <c:pt idx="4">
                  <c:v>0.76893356877499452</c:v>
                </c:pt>
                <c:pt idx="5">
                  <c:v>0.76893356877499452</c:v>
                </c:pt>
                <c:pt idx="6">
                  <c:v>0.76893356877499452</c:v>
                </c:pt>
                <c:pt idx="7">
                  <c:v>0.76893356877499452</c:v>
                </c:pt>
                <c:pt idx="8">
                  <c:v>0.76893356877499452</c:v>
                </c:pt>
                <c:pt idx="9">
                  <c:v>0.76893356877499452</c:v>
                </c:pt>
                <c:pt idx="10">
                  <c:v>0.76893356877499452</c:v>
                </c:pt>
                <c:pt idx="11">
                  <c:v>0.76893356877499452</c:v>
                </c:pt>
                <c:pt idx="12">
                  <c:v>0.76893356877499452</c:v>
                </c:pt>
                <c:pt idx="13">
                  <c:v>0.76893356877499452</c:v>
                </c:pt>
                <c:pt idx="14">
                  <c:v>0.76893356877499452</c:v>
                </c:pt>
                <c:pt idx="15">
                  <c:v>0.76893356877499452</c:v>
                </c:pt>
                <c:pt idx="16">
                  <c:v>0.76893356877499452</c:v>
                </c:pt>
                <c:pt idx="17">
                  <c:v>0.76893356877499452</c:v>
                </c:pt>
                <c:pt idx="18">
                  <c:v>0.76893356877499452</c:v>
                </c:pt>
                <c:pt idx="19">
                  <c:v>0.76893356877499452</c:v>
                </c:pt>
                <c:pt idx="20">
                  <c:v>0.76893356877499452</c:v>
                </c:pt>
                <c:pt idx="21">
                  <c:v>0.76893356877499452</c:v>
                </c:pt>
                <c:pt idx="22">
                  <c:v>0.76893356877499452</c:v>
                </c:pt>
                <c:pt idx="23">
                  <c:v>0.76893356877499452</c:v>
                </c:pt>
                <c:pt idx="24">
                  <c:v>0.76893356877499452</c:v>
                </c:pt>
                <c:pt idx="25">
                  <c:v>0.76893356877499452</c:v>
                </c:pt>
                <c:pt idx="26">
                  <c:v>0.76893356877499452</c:v>
                </c:pt>
                <c:pt idx="27">
                  <c:v>0.76893356877499452</c:v>
                </c:pt>
                <c:pt idx="28">
                  <c:v>0.76893356877499452</c:v>
                </c:pt>
                <c:pt idx="29">
                  <c:v>0.76893356877499452</c:v>
                </c:pt>
                <c:pt idx="30">
                  <c:v>0.76893356877499452</c:v>
                </c:pt>
                <c:pt idx="31">
                  <c:v>0.76893356877499452</c:v>
                </c:pt>
                <c:pt idx="32">
                  <c:v>0.76893356877499452</c:v>
                </c:pt>
                <c:pt idx="33">
                  <c:v>0.76893356877499452</c:v>
                </c:pt>
                <c:pt idx="34">
                  <c:v>0.76893356877499452</c:v>
                </c:pt>
                <c:pt idx="35">
                  <c:v>0.76893356877499452</c:v>
                </c:pt>
                <c:pt idx="36">
                  <c:v>0.76893356877499452</c:v>
                </c:pt>
                <c:pt idx="37">
                  <c:v>0.76893356877499452</c:v>
                </c:pt>
                <c:pt idx="38">
                  <c:v>0.76893356877499452</c:v>
                </c:pt>
                <c:pt idx="39">
                  <c:v>0.76893356877499452</c:v>
                </c:pt>
                <c:pt idx="40">
                  <c:v>0.76893356877499452</c:v>
                </c:pt>
                <c:pt idx="41">
                  <c:v>0.76893356877499452</c:v>
                </c:pt>
                <c:pt idx="42">
                  <c:v>0.76893356877499452</c:v>
                </c:pt>
                <c:pt idx="43">
                  <c:v>0.76893356877499452</c:v>
                </c:pt>
                <c:pt idx="44">
                  <c:v>0.76893356877499452</c:v>
                </c:pt>
                <c:pt idx="45">
                  <c:v>0.76893356877499452</c:v>
                </c:pt>
                <c:pt idx="46">
                  <c:v>0.76893356877499452</c:v>
                </c:pt>
                <c:pt idx="47">
                  <c:v>0.76893356877499452</c:v>
                </c:pt>
                <c:pt idx="48">
                  <c:v>0.76893356877499452</c:v>
                </c:pt>
                <c:pt idx="49">
                  <c:v>0.76893356877499452</c:v>
                </c:pt>
                <c:pt idx="50">
                  <c:v>0.76893356877499452</c:v>
                </c:pt>
                <c:pt idx="51">
                  <c:v>0.76893356877499452</c:v>
                </c:pt>
                <c:pt idx="52">
                  <c:v>0.76893356877499452</c:v>
                </c:pt>
                <c:pt idx="53">
                  <c:v>0.76893356877499452</c:v>
                </c:pt>
                <c:pt idx="54">
                  <c:v>0.76893356877499452</c:v>
                </c:pt>
                <c:pt idx="55">
                  <c:v>0.76893356877499452</c:v>
                </c:pt>
                <c:pt idx="56">
                  <c:v>0.76893356877499452</c:v>
                </c:pt>
                <c:pt idx="57">
                  <c:v>0.76893356877499452</c:v>
                </c:pt>
                <c:pt idx="58">
                  <c:v>0.76893356877499452</c:v>
                </c:pt>
                <c:pt idx="59">
                  <c:v>0.76893356877499452</c:v>
                </c:pt>
                <c:pt idx="60">
                  <c:v>0.76893356877499452</c:v>
                </c:pt>
                <c:pt idx="61">
                  <c:v>0.76893356877499452</c:v>
                </c:pt>
                <c:pt idx="62">
                  <c:v>0.76893356877499452</c:v>
                </c:pt>
                <c:pt idx="63">
                  <c:v>0.76893356877499452</c:v>
                </c:pt>
                <c:pt idx="64">
                  <c:v>0.76893356877499452</c:v>
                </c:pt>
                <c:pt idx="65">
                  <c:v>0.76893356877499452</c:v>
                </c:pt>
                <c:pt idx="66">
                  <c:v>0.76893356877499452</c:v>
                </c:pt>
                <c:pt idx="67">
                  <c:v>0.30569000138555191</c:v>
                </c:pt>
                <c:pt idx="68">
                  <c:v>0.30569000138555191</c:v>
                </c:pt>
                <c:pt idx="69">
                  <c:v>0.30569000138555191</c:v>
                </c:pt>
                <c:pt idx="70">
                  <c:v>0.19484605168694724</c:v>
                </c:pt>
                <c:pt idx="71">
                  <c:v>0.19484605168694724</c:v>
                </c:pt>
                <c:pt idx="72">
                  <c:v>0.19484605168694724</c:v>
                </c:pt>
                <c:pt idx="73">
                  <c:v>0.19484605168694724</c:v>
                </c:pt>
                <c:pt idx="74">
                  <c:v>0.12381713140866102</c:v>
                </c:pt>
                <c:pt idx="75">
                  <c:v>0.12381713140866102</c:v>
                </c:pt>
                <c:pt idx="76">
                  <c:v>0.12381713140866102</c:v>
                </c:pt>
                <c:pt idx="77">
                  <c:v>0.12381713140866102</c:v>
                </c:pt>
                <c:pt idx="78">
                  <c:v>0.12381713140866102</c:v>
                </c:pt>
                <c:pt idx="79">
                  <c:v>0.12381713140866102</c:v>
                </c:pt>
                <c:pt idx="80">
                  <c:v>0.12381713140866102</c:v>
                </c:pt>
                <c:pt idx="81">
                  <c:v>0.12381713140866102</c:v>
                </c:pt>
                <c:pt idx="82">
                  <c:v>0.12381713140866102</c:v>
                </c:pt>
                <c:pt idx="83">
                  <c:v>0.12201440897008176</c:v>
                </c:pt>
                <c:pt idx="84">
                  <c:v>0.12201440897008176</c:v>
                </c:pt>
                <c:pt idx="85">
                  <c:v>0.12201440897008176</c:v>
                </c:pt>
                <c:pt idx="86">
                  <c:v>0.12201440897008176</c:v>
                </c:pt>
                <c:pt idx="87">
                  <c:v>0.12201440897008176</c:v>
                </c:pt>
                <c:pt idx="88">
                  <c:v>0.12201440897008176</c:v>
                </c:pt>
                <c:pt idx="89">
                  <c:v>0.12201440897008176</c:v>
                </c:pt>
                <c:pt idx="90">
                  <c:v>0.12201440897008176</c:v>
                </c:pt>
                <c:pt idx="91">
                  <c:v>0.12201440897008176</c:v>
                </c:pt>
                <c:pt idx="92">
                  <c:v>0.12201440897008176</c:v>
                </c:pt>
                <c:pt idx="93">
                  <c:v>0.12201440897008176</c:v>
                </c:pt>
                <c:pt idx="94">
                  <c:v>0.12201440897008176</c:v>
                </c:pt>
                <c:pt idx="95">
                  <c:v>0.12201440897008176</c:v>
                </c:pt>
                <c:pt idx="96">
                  <c:v>0.12201440897008176</c:v>
                </c:pt>
                <c:pt idx="97">
                  <c:v>0.12201440897008176</c:v>
                </c:pt>
                <c:pt idx="98">
                  <c:v>0.12201440897008176</c:v>
                </c:pt>
                <c:pt idx="99">
                  <c:v>0.12201440897008176</c:v>
                </c:pt>
                <c:pt idx="100">
                  <c:v>0.12201440897008176</c:v>
                </c:pt>
                <c:pt idx="101">
                  <c:v>0.12201440897008176</c:v>
                </c:pt>
                <c:pt idx="102">
                  <c:v>0.12201440897008176</c:v>
                </c:pt>
                <c:pt idx="103">
                  <c:v>0.12201440897008176</c:v>
                </c:pt>
                <c:pt idx="104">
                  <c:v>0.12201440897008176</c:v>
                </c:pt>
                <c:pt idx="105">
                  <c:v>0.12201440897008176</c:v>
                </c:pt>
                <c:pt idx="106">
                  <c:v>0.12201440897008176</c:v>
                </c:pt>
                <c:pt idx="107">
                  <c:v>0.12201440897008176</c:v>
                </c:pt>
                <c:pt idx="108">
                  <c:v>0.12201440897008176</c:v>
                </c:pt>
                <c:pt idx="109">
                  <c:v>0.12201440897008176</c:v>
                </c:pt>
                <c:pt idx="110">
                  <c:v>0.12201440897008176</c:v>
                </c:pt>
                <c:pt idx="111">
                  <c:v>0.12201440897008176</c:v>
                </c:pt>
                <c:pt idx="112">
                  <c:v>0.12201440897008176</c:v>
                </c:pt>
                <c:pt idx="113">
                  <c:v>0.12201440897008176</c:v>
                </c:pt>
                <c:pt idx="114">
                  <c:v>0.12201440897008176</c:v>
                </c:pt>
                <c:pt idx="115">
                  <c:v>0.12201440897008176</c:v>
                </c:pt>
                <c:pt idx="116">
                  <c:v>0.12201440897008176</c:v>
                </c:pt>
                <c:pt idx="117">
                  <c:v>0.12201440897008176</c:v>
                </c:pt>
                <c:pt idx="118">
                  <c:v>0.12201440897008176</c:v>
                </c:pt>
                <c:pt idx="119">
                  <c:v>0.12201440897008176</c:v>
                </c:pt>
                <c:pt idx="120">
                  <c:v>0.12201440897008176</c:v>
                </c:pt>
                <c:pt idx="121">
                  <c:v>0.12201440897008176</c:v>
                </c:pt>
                <c:pt idx="122">
                  <c:v>0.12201440897008176</c:v>
                </c:pt>
                <c:pt idx="123">
                  <c:v>0.12201440897008176</c:v>
                </c:pt>
                <c:pt idx="124">
                  <c:v>0.12201440897008176</c:v>
                </c:pt>
                <c:pt idx="125">
                  <c:v>0.12201440897008176</c:v>
                </c:pt>
                <c:pt idx="126">
                  <c:v>0.12201440897008176</c:v>
                </c:pt>
                <c:pt idx="127">
                  <c:v>0.12201440897008176</c:v>
                </c:pt>
                <c:pt idx="128">
                  <c:v>0.12201440897008176</c:v>
                </c:pt>
                <c:pt idx="129">
                  <c:v>0.12201440897008176</c:v>
                </c:pt>
                <c:pt idx="130">
                  <c:v>0.12201440897008176</c:v>
                </c:pt>
                <c:pt idx="131">
                  <c:v>0.12201440897008176</c:v>
                </c:pt>
                <c:pt idx="132">
                  <c:v>0.12201440897008176</c:v>
                </c:pt>
                <c:pt idx="133">
                  <c:v>0.12201440897008176</c:v>
                </c:pt>
                <c:pt idx="134">
                  <c:v>0.12201440897008176</c:v>
                </c:pt>
                <c:pt idx="135">
                  <c:v>0.12201440897008176</c:v>
                </c:pt>
                <c:pt idx="136">
                  <c:v>0.12201440897008176</c:v>
                </c:pt>
                <c:pt idx="137">
                  <c:v>0.12201440897008176</c:v>
                </c:pt>
                <c:pt idx="138">
                  <c:v>0.12201440897008176</c:v>
                </c:pt>
                <c:pt idx="139">
                  <c:v>0.12201440897008176</c:v>
                </c:pt>
                <c:pt idx="140">
                  <c:v>0.12201440897008176</c:v>
                </c:pt>
                <c:pt idx="141">
                  <c:v>0.12201440897008176</c:v>
                </c:pt>
                <c:pt idx="142">
                  <c:v>0.12201440897008176</c:v>
                </c:pt>
                <c:pt idx="143">
                  <c:v>8.930748367913488E-2</c:v>
                </c:pt>
                <c:pt idx="144">
                  <c:v>8.930748367913488E-2</c:v>
                </c:pt>
                <c:pt idx="145">
                  <c:v>8.930748367913488E-2</c:v>
                </c:pt>
                <c:pt idx="146">
                  <c:v>8.930748367913488E-2</c:v>
                </c:pt>
                <c:pt idx="147">
                  <c:v>8.930748367913488E-2</c:v>
                </c:pt>
                <c:pt idx="148">
                  <c:v>8.930748367913488E-2</c:v>
                </c:pt>
                <c:pt idx="149">
                  <c:v>8.930748367913488E-2</c:v>
                </c:pt>
                <c:pt idx="150">
                  <c:v>8.930748367913488E-2</c:v>
                </c:pt>
                <c:pt idx="151">
                  <c:v>8.930748367913488E-2</c:v>
                </c:pt>
                <c:pt idx="152">
                  <c:v>8.930748367913488E-2</c:v>
                </c:pt>
                <c:pt idx="153">
                  <c:v>8.930748367913488E-2</c:v>
                </c:pt>
                <c:pt idx="154">
                  <c:v>8.930748367913488E-2</c:v>
                </c:pt>
                <c:pt idx="155">
                  <c:v>8.930748367913488E-2</c:v>
                </c:pt>
                <c:pt idx="156">
                  <c:v>8.930748367913488E-2</c:v>
                </c:pt>
                <c:pt idx="157">
                  <c:v>8.930748367913488E-2</c:v>
                </c:pt>
                <c:pt idx="158">
                  <c:v>8.930748367913488E-2</c:v>
                </c:pt>
                <c:pt idx="159">
                  <c:v>8.930748367913488E-2</c:v>
                </c:pt>
                <c:pt idx="160">
                  <c:v>8.930748367913488E-2</c:v>
                </c:pt>
                <c:pt idx="161">
                  <c:v>8.930748367913488E-2</c:v>
                </c:pt>
                <c:pt idx="162">
                  <c:v>8.930748367913488E-2</c:v>
                </c:pt>
                <c:pt idx="163">
                  <c:v>8.930748367913488E-2</c:v>
                </c:pt>
                <c:pt idx="164">
                  <c:v>8.930748367913488E-2</c:v>
                </c:pt>
                <c:pt idx="165">
                  <c:v>8.930748367913488E-2</c:v>
                </c:pt>
                <c:pt idx="166">
                  <c:v>8.930748367913488E-2</c:v>
                </c:pt>
                <c:pt idx="167">
                  <c:v>8.930748367913488E-2</c:v>
                </c:pt>
                <c:pt idx="168">
                  <c:v>8.930748367913488E-2</c:v>
                </c:pt>
                <c:pt idx="169">
                  <c:v>8.930748367913488E-2</c:v>
                </c:pt>
                <c:pt idx="170">
                  <c:v>8.930748367913488E-2</c:v>
                </c:pt>
                <c:pt idx="171">
                  <c:v>8.930748367913488E-2</c:v>
                </c:pt>
                <c:pt idx="172">
                  <c:v>8.930748367913488E-2</c:v>
                </c:pt>
                <c:pt idx="173">
                  <c:v>8.930748367913488E-2</c:v>
                </c:pt>
                <c:pt idx="174">
                  <c:v>8.930748367913488E-2</c:v>
                </c:pt>
                <c:pt idx="175">
                  <c:v>8.930748367913488E-2</c:v>
                </c:pt>
                <c:pt idx="176">
                  <c:v>8.930748367913488E-2</c:v>
                </c:pt>
                <c:pt idx="177">
                  <c:v>8.930748367913488E-2</c:v>
                </c:pt>
                <c:pt idx="178">
                  <c:v>8.930748367913488E-2</c:v>
                </c:pt>
                <c:pt idx="179">
                  <c:v>8.930748367913488E-2</c:v>
                </c:pt>
                <c:pt idx="180">
                  <c:v>8.930748367913488E-2</c:v>
                </c:pt>
                <c:pt idx="181">
                  <c:v>8.930748367913488E-2</c:v>
                </c:pt>
                <c:pt idx="182">
                  <c:v>8.930748367913488E-2</c:v>
                </c:pt>
                <c:pt idx="183">
                  <c:v>8.930748367913488E-2</c:v>
                </c:pt>
                <c:pt idx="184">
                  <c:v>8.930748367913488E-2</c:v>
                </c:pt>
                <c:pt idx="185">
                  <c:v>8.930748367913488E-2</c:v>
                </c:pt>
                <c:pt idx="186">
                  <c:v>8.930748367913488E-2</c:v>
                </c:pt>
                <c:pt idx="187">
                  <c:v>8.930748367913488E-2</c:v>
                </c:pt>
                <c:pt idx="188">
                  <c:v>8.930748367913488E-2</c:v>
                </c:pt>
                <c:pt idx="189">
                  <c:v>8.930748367913488E-2</c:v>
                </c:pt>
                <c:pt idx="190">
                  <c:v>8.930748367913488E-2</c:v>
                </c:pt>
                <c:pt idx="191">
                  <c:v>8.930748367913488E-2</c:v>
                </c:pt>
                <c:pt idx="192">
                  <c:v>8.930748367913488E-2</c:v>
                </c:pt>
                <c:pt idx="193">
                  <c:v>8.930748367913488E-2</c:v>
                </c:pt>
                <c:pt idx="194">
                  <c:v>8.930748367913488E-2</c:v>
                </c:pt>
                <c:pt idx="195">
                  <c:v>8.930748367913488E-2</c:v>
                </c:pt>
                <c:pt idx="196">
                  <c:v>8.930748367913488E-2</c:v>
                </c:pt>
                <c:pt idx="197">
                  <c:v>8.930748367913488E-2</c:v>
                </c:pt>
                <c:pt idx="198">
                  <c:v>8.930748367913488E-2</c:v>
                </c:pt>
                <c:pt idx="199">
                  <c:v>8.930748367913488E-2</c:v>
                </c:pt>
                <c:pt idx="200">
                  <c:v>8.930748367913488E-2</c:v>
                </c:pt>
                <c:pt idx="201">
                  <c:v>8.930748367913488E-2</c:v>
                </c:pt>
                <c:pt idx="202">
                  <c:v>8.930748367913488E-2</c:v>
                </c:pt>
                <c:pt idx="203">
                  <c:v>8.930748367913488E-2</c:v>
                </c:pt>
                <c:pt idx="204">
                  <c:v>8.930748367913488E-2</c:v>
                </c:pt>
                <c:pt idx="205">
                  <c:v>8.930748367913488E-2</c:v>
                </c:pt>
                <c:pt idx="206">
                  <c:v>8.930748367913488E-2</c:v>
                </c:pt>
                <c:pt idx="207">
                  <c:v>8.930748367913488E-2</c:v>
                </c:pt>
                <c:pt idx="208">
                  <c:v>8.930748367913488E-2</c:v>
                </c:pt>
                <c:pt idx="209">
                  <c:v>8.930748367913488E-2</c:v>
                </c:pt>
                <c:pt idx="210">
                  <c:v>8.930748367913488E-2</c:v>
                </c:pt>
                <c:pt idx="211">
                  <c:v>8.930748367913488E-2</c:v>
                </c:pt>
                <c:pt idx="212">
                  <c:v>8.930748367913488E-2</c:v>
                </c:pt>
                <c:pt idx="213">
                  <c:v>8.930748367913488E-2</c:v>
                </c:pt>
                <c:pt idx="214">
                  <c:v>8.930748367913488E-2</c:v>
                </c:pt>
                <c:pt idx="215">
                  <c:v>8.930748367913488E-2</c:v>
                </c:pt>
                <c:pt idx="216">
                  <c:v>8.930748367913488E-2</c:v>
                </c:pt>
                <c:pt idx="217">
                  <c:v>8.930748367913488E-2</c:v>
                </c:pt>
                <c:pt idx="218">
                  <c:v>8.930748367913488E-2</c:v>
                </c:pt>
                <c:pt idx="219">
                  <c:v>8.930748367913488E-2</c:v>
                </c:pt>
                <c:pt idx="220">
                  <c:v>8.930748367913488E-2</c:v>
                </c:pt>
                <c:pt idx="221">
                  <c:v>8.930748367913488E-2</c:v>
                </c:pt>
                <c:pt idx="222">
                  <c:v>8.930748367913488E-2</c:v>
                </c:pt>
                <c:pt idx="223">
                  <c:v>8.930748367913488E-2</c:v>
                </c:pt>
                <c:pt idx="224">
                  <c:v>8.930748367913488E-2</c:v>
                </c:pt>
                <c:pt idx="225">
                  <c:v>8.930748367913488E-2</c:v>
                </c:pt>
                <c:pt idx="226">
                  <c:v>8.930748367913488E-2</c:v>
                </c:pt>
                <c:pt idx="227">
                  <c:v>8.930748367913488E-2</c:v>
                </c:pt>
                <c:pt idx="228">
                  <c:v>8.930748367913488E-2</c:v>
                </c:pt>
                <c:pt idx="229">
                  <c:v>8.930748367913488E-2</c:v>
                </c:pt>
                <c:pt idx="230">
                  <c:v>8.930748367913488E-2</c:v>
                </c:pt>
                <c:pt idx="231">
                  <c:v>8.930748367913488E-2</c:v>
                </c:pt>
                <c:pt idx="232">
                  <c:v>8.930748367913488E-2</c:v>
                </c:pt>
                <c:pt idx="233">
                  <c:v>8.930748367913488E-2</c:v>
                </c:pt>
                <c:pt idx="234">
                  <c:v>8.930748367913488E-2</c:v>
                </c:pt>
                <c:pt idx="235">
                  <c:v>8.930748367913488E-2</c:v>
                </c:pt>
                <c:pt idx="236">
                  <c:v>8.930748367913488E-2</c:v>
                </c:pt>
                <c:pt idx="237">
                  <c:v>8.930748367913488E-2</c:v>
                </c:pt>
                <c:pt idx="238">
                  <c:v>8.930748367913488E-2</c:v>
                </c:pt>
                <c:pt idx="239">
                  <c:v>8.930748367913488E-2</c:v>
                </c:pt>
                <c:pt idx="240">
                  <c:v>8.930748367913488E-2</c:v>
                </c:pt>
                <c:pt idx="241">
                  <c:v>8.930748367913488E-2</c:v>
                </c:pt>
                <c:pt idx="242">
                  <c:v>8.930748367913488E-2</c:v>
                </c:pt>
                <c:pt idx="243">
                  <c:v>8.930748367913488E-2</c:v>
                </c:pt>
                <c:pt idx="244">
                  <c:v>8.930748367913488E-2</c:v>
                </c:pt>
                <c:pt idx="245">
                  <c:v>8.930748367913488E-2</c:v>
                </c:pt>
                <c:pt idx="246">
                  <c:v>8.930748367913488E-2</c:v>
                </c:pt>
                <c:pt idx="247">
                  <c:v>8.930748367913488E-2</c:v>
                </c:pt>
                <c:pt idx="248">
                  <c:v>8.930748367913488E-2</c:v>
                </c:pt>
                <c:pt idx="249">
                  <c:v>8.930748367913488E-2</c:v>
                </c:pt>
                <c:pt idx="250">
                  <c:v>8.930748367913488E-2</c:v>
                </c:pt>
                <c:pt idx="251">
                  <c:v>8.930748367913488E-2</c:v>
                </c:pt>
                <c:pt idx="252">
                  <c:v>8.930748367913488E-2</c:v>
                </c:pt>
                <c:pt idx="253">
                  <c:v>8.930748367913488E-2</c:v>
                </c:pt>
                <c:pt idx="254">
                  <c:v>8.930748367913488E-2</c:v>
                </c:pt>
                <c:pt idx="255">
                  <c:v>8.930748367913488E-2</c:v>
                </c:pt>
                <c:pt idx="256">
                  <c:v>8.930748367913488E-2</c:v>
                </c:pt>
                <c:pt idx="257">
                  <c:v>8.930748367913488E-2</c:v>
                </c:pt>
                <c:pt idx="258">
                  <c:v>8.930748367913488E-2</c:v>
                </c:pt>
                <c:pt idx="259">
                  <c:v>8.930748367913488E-2</c:v>
                </c:pt>
                <c:pt idx="260">
                  <c:v>8.930748367913488E-2</c:v>
                </c:pt>
                <c:pt idx="261">
                  <c:v>8.930748367913488E-2</c:v>
                </c:pt>
                <c:pt idx="262">
                  <c:v>8.930748367913488E-2</c:v>
                </c:pt>
                <c:pt idx="263">
                  <c:v>8.930748367913488E-2</c:v>
                </c:pt>
                <c:pt idx="264">
                  <c:v>8.930748367913488E-2</c:v>
                </c:pt>
                <c:pt idx="265">
                  <c:v>8.930748367913488E-2</c:v>
                </c:pt>
                <c:pt idx="266">
                  <c:v>8.930748367913488E-2</c:v>
                </c:pt>
                <c:pt idx="267">
                  <c:v>8.930748367913488E-2</c:v>
                </c:pt>
                <c:pt idx="268">
                  <c:v>8.930748367913488E-2</c:v>
                </c:pt>
                <c:pt idx="269">
                  <c:v>8.930748367913488E-2</c:v>
                </c:pt>
                <c:pt idx="270">
                  <c:v>8.930748367913488E-2</c:v>
                </c:pt>
                <c:pt idx="271">
                  <c:v>8.930748367913488E-2</c:v>
                </c:pt>
                <c:pt idx="272">
                  <c:v>8.930748367913488E-2</c:v>
                </c:pt>
                <c:pt idx="273">
                  <c:v>8.930748367913488E-2</c:v>
                </c:pt>
                <c:pt idx="274">
                  <c:v>8.930748367913488E-2</c:v>
                </c:pt>
                <c:pt idx="275">
                  <c:v>8.930748367913488E-2</c:v>
                </c:pt>
                <c:pt idx="276">
                  <c:v>8.930748367913488E-2</c:v>
                </c:pt>
                <c:pt idx="277">
                  <c:v>8.930748367913488E-2</c:v>
                </c:pt>
                <c:pt idx="278">
                  <c:v>8.930748367913488E-2</c:v>
                </c:pt>
                <c:pt idx="279">
                  <c:v>8.930748367913488E-2</c:v>
                </c:pt>
                <c:pt idx="280">
                  <c:v>8.930748367913488E-2</c:v>
                </c:pt>
                <c:pt idx="281">
                  <c:v>8.930748367913488E-2</c:v>
                </c:pt>
                <c:pt idx="282">
                  <c:v>8.930748367913488E-2</c:v>
                </c:pt>
                <c:pt idx="283">
                  <c:v>8.930748367913488E-2</c:v>
                </c:pt>
                <c:pt idx="284">
                  <c:v>8.930748367913488E-2</c:v>
                </c:pt>
                <c:pt idx="285">
                  <c:v>8.930748367913488E-2</c:v>
                </c:pt>
                <c:pt idx="286">
                  <c:v>8.930748367913488E-2</c:v>
                </c:pt>
                <c:pt idx="287">
                  <c:v>8.930748367913488E-2</c:v>
                </c:pt>
                <c:pt idx="288">
                  <c:v>8.930748367913488E-2</c:v>
                </c:pt>
                <c:pt idx="289">
                  <c:v>8.930748367913488E-2</c:v>
                </c:pt>
                <c:pt idx="290">
                  <c:v>8.930748367913488E-2</c:v>
                </c:pt>
                <c:pt idx="291">
                  <c:v>8.930748367913488E-2</c:v>
                </c:pt>
                <c:pt idx="292">
                  <c:v>8.930748367913488E-2</c:v>
                </c:pt>
                <c:pt idx="293">
                  <c:v>8.930748367913488E-2</c:v>
                </c:pt>
                <c:pt idx="294">
                  <c:v>8.930748367913488E-2</c:v>
                </c:pt>
                <c:pt idx="295">
                  <c:v>8.930748367913488E-2</c:v>
                </c:pt>
                <c:pt idx="296">
                  <c:v>8.930748367913488E-2</c:v>
                </c:pt>
                <c:pt idx="297">
                  <c:v>8.930748367913488E-2</c:v>
                </c:pt>
                <c:pt idx="298">
                  <c:v>8.930748367913488E-2</c:v>
                </c:pt>
                <c:pt idx="299">
                  <c:v>8.930748367913488E-2</c:v>
                </c:pt>
                <c:pt idx="300">
                  <c:v>8.930748367913488E-2</c:v>
                </c:pt>
                <c:pt idx="301">
                  <c:v>8.930748367913488E-2</c:v>
                </c:pt>
                <c:pt idx="302">
                  <c:v>8.930748367913488E-2</c:v>
                </c:pt>
                <c:pt idx="303">
                  <c:v>8.930748367913488E-2</c:v>
                </c:pt>
                <c:pt idx="304">
                  <c:v>8.930748367913488E-2</c:v>
                </c:pt>
                <c:pt idx="305">
                  <c:v>8.930748367913488E-2</c:v>
                </c:pt>
                <c:pt idx="306">
                  <c:v>8.930748367913488E-2</c:v>
                </c:pt>
                <c:pt idx="307">
                  <c:v>8.930748367913488E-2</c:v>
                </c:pt>
                <c:pt idx="308">
                  <c:v>8.930748367913488E-2</c:v>
                </c:pt>
                <c:pt idx="309">
                  <c:v>8.930748367913488E-2</c:v>
                </c:pt>
                <c:pt idx="310">
                  <c:v>8.930748367913488E-2</c:v>
                </c:pt>
                <c:pt idx="311">
                  <c:v>8.930748367913488E-2</c:v>
                </c:pt>
                <c:pt idx="312">
                  <c:v>8.930748367913488E-2</c:v>
                </c:pt>
                <c:pt idx="313">
                  <c:v>8.930748367913488E-2</c:v>
                </c:pt>
                <c:pt idx="314">
                  <c:v>8.930748367913488E-2</c:v>
                </c:pt>
                <c:pt idx="315">
                  <c:v>8.930748367913488E-2</c:v>
                </c:pt>
                <c:pt idx="316">
                  <c:v>8.930748367913488E-2</c:v>
                </c:pt>
                <c:pt idx="317">
                  <c:v>8.930748367913488E-2</c:v>
                </c:pt>
                <c:pt idx="318">
                  <c:v>8.930748367913488E-2</c:v>
                </c:pt>
                <c:pt idx="319">
                  <c:v>8.930748367913488E-2</c:v>
                </c:pt>
                <c:pt idx="320">
                  <c:v>8.930748367913488E-2</c:v>
                </c:pt>
                <c:pt idx="321">
                  <c:v>8.930748367913488E-2</c:v>
                </c:pt>
                <c:pt idx="322">
                  <c:v>8.930748367913488E-2</c:v>
                </c:pt>
                <c:pt idx="323">
                  <c:v>8.930748367913488E-2</c:v>
                </c:pt>
                <c:pt idx="324">
                  <c:v>8.930748367913488E-2</c:v>
                </c:pt>
                <c:pt idx="325">
                  <c:v>8.930748367913488E-2</c:v>
                </c:pt>
                <c:pt idx="326">
                  <c:v>8.930748367913488E-2</c:v>
                </c:pt>
                <c:pt idx="327">
                  <c:v>8.930748367913488E-2</c:v>
                </c:pt>
                <c:pt idx="328">
                  <c:v>8.930748367913488E-2</c:v>
                </c:pt>
                <c:pt idx="329">
                  <c:v>8.930748367913488E-2</c:v>
                </c:pt>
                <c:pt idx="330">
                  <c:v>8.930748367913488E-2</c:v>
                </c:pt>
                <c:pt idx="331">
                  <c:v>8.930748367913488E-2</c:v>
                </c:pt>
                <c:pt idx="332">
                  <c:v>8.930748367913488E-2</c:v>
                </c:pt>
                <c:pt idx="333">
                  <c:v>8.930748367913488E-2</c:v>
                </c:pt>
                <c:pt idx="334">
                  <c:v>8.930748367913488E-2</c:v>
                </c:pt>
                <c:pt idx="335">
                  <c:v>8.930748367913488E-2</c:v>
                </c:pt>
                <c:pt idx="336">
                  <c:v>8.930748367913488E-2</c:v>
                </c:pt>
                <c:pt idx="337">
                  <c:v>8.930748367913488E-2</c:v>
                </c:pt>
                <c:pt idx="338">
                  <c:v>8.930748367913488E-2</c:v>
                </c:pt>
                <c:pt idx="339">
                  <c:v>8.930748367913488E-2</c:v>
                </c:pt>
                <c:pt idx="340">
                  <c:v>8.930748367913488E-2</c:v>
                </c:pt>
                <c:pt idx="341">
                  <c:v>8.930748367913488E-2</c:v>
                </c:pt>
                <c:pt idx="342">
                  <c:v>8.930748367913488E-2</c:v>
                </c:pt>
                <c:pt idx="343">
                  <c:v>8.930748367913488E-2</c:v>
                </c:pt>
                <c:pt idx="344">
                  <c:v>8.930748367913488E-2</c:v>
                </c:pt>
                <c:pt idx="345">
                  <c:v>8.930748367913488E-2</c:v>
                </c:pt>
                <c:pt idx="346">
                  <c:v>8.930748367913488E-2</c:v>
                </c:pt>
                <c:pt idx="347">
                  <c:v>8.930748367913488E-2</c:v>
                </c:pt>
                <c:pt idx="348">
                  <c:v>8.930748367913488E-2</c:v>
                </c:pt>
                <c:pt idx="349">
                  <c:v>8.930748367913488E-2</c:v>
                </c:pt>
                <c:pt idx="350">
                  <c:v>8.930748367913488E-2</c:v>
                </c:pt>
                <c:pt idx="351">
                  <c:v>8.930748367913488E-2</c:v>
                </c:pt>
                <c:pt idx="352">
                  <c:v>8.930748367913488E-2</c:v>
                </c:pt>
                <c:pt idx="353">
                  <c:v>8.930748367913488E-2</c:v>
                </c:pt>
                <c:pt idx="354">
                  <c:v>8.930748367913488E-2</c:v>
                </c:pt>
                <c:pt idx="355">
                  <c:v>8.930748367913488E-2</c:v>
                </c:pt>
                <c:pt idx="356">
                  <c:v>8.930748367913488E-2</c:v>
                </c:pt>
                <c:pt idx="357">
                  <c:v>8.930748367913488E-2</c:v>
                </c:pt>
                <c:pt idx="358">
                  <c:v>8.930748367913488E-2</c:v>
                </c:pt>
                <c:pt idx="359">
                  <c:v>8.930748367913488E-2</c:v>
                </c:pt>
                <c:pt idx="360">
                  <c:v>8.930748367913488E-2</c:v>
                </c:pt>
                <c:pt idx="361">
                  <c:v>8.930748367913488E-2</c:v>
                </c:pt>
                <c:pt idx="362">
                  <c:v>8.930748367913488E-2</c:v>
                </c:pt>
                <c:pt idx="363">
                  <c:v>8.930748367913488E-2</c:v>
                </c:pt>
                <c:pt idx="364">
                  <c:v>8.930748367913488E-2</c:v>
                </c:pt>
                <c:pt idx="365">
                  <c:v>8.930748367913488E-2</c:v>
                </c:pt>
                <c:pt idx="366">
                  <c:v>8.930748367913488E-2</c:v>
                </c:pt>
                <c:pt idx="367">
                  <c:v>8.930748367913488E-2</c:v>
                </c:pt>
                <c:pt idx="368">
                  <c:v>8.930748367913488E-2</c:v>
                </c:pt>
                <c:pt idx="369">
                  <c:v>8.930748367913488E-2</c:v>
                </c:pt>
                <c:pt idx="370">
                  <c:v>8.930748367913488E-2</c:v>
                </c:pt>
                <c:pt idx="371">
                  <c:v>8.930748367913488E-2</c:v>
                </c:pt>
                <c:pt idx="372">
                  <c:v>8.930748367913488E-2</c:v>
                </c:pt>
                <c:pt idx="373">
                  <c:v>8.930748367913488E-2</c:v>
                </c:pt>
                <c:pt idx="374">
                  <c:v>8.930748367913488E-2</c:v>
                </c:pt>
                <c:pt idx="375">
                  <c:v>8.930748367913488E-2</c:v>
                </c:pt>
                <c:pt idx="376">
                  <c:v>8.930748367913488E-2</c:v>
                </c:pt>
                <c:pt idx="377">
                  <c:v>8.930748367913488E-2</c:v>
                </c:pt>
                <c:pt idx="378">
                  <c:v>8.930748367913488E-2</c:v>
                </c:pt>
                <c:pt idx="379">
                  <c:v>8.930748367913488E-2</c:v>
                </c:pt>
                <c:pt idx="380">
                  <c:v>8.930748367913488E-2</c:v>
                </c:pt>
                <c:pt idx="381">
                  <c:v>8.930748367913488E-2</c:v>
                </c:pt>
                <c:pt idx="382">
                  <c:v>8.930748367913488E-2</c:v>
                </c:pt>
                <c:pt idx="383">
                  <c:v>8.930748367913488E-2</c:v>
                </c:pt>
                <c:pt idx="384">
                  <c:v>8.930748367913488E-2</c:v>
                </c:pt>
                <c:pt idx="385">
                  <c:v>8.930748367913488E-2</c:v>
                </c:pt>
                <c:pt idx="386">
                  <c:v>8.930748367913488E-2</c:v>
                </c:pt>
                <c:pt idx="387">
                  <c:v>8.930748367913488E-2</c:v>
                </c:pt>
                <c:pt idx="388">
                  <c:v>8.930748367913488E-2</c:v>
                </c:pt>
                <c:pt idx="389">
                  <c:v>8.930748367913488E-2</c:v>
                </c:pt>
                <c:pt idx="390">
                  <c:v>8.930748367913488E-2</c:v>
                </c:pt>
                <c:pt idx="391">
                  <c:v>8.930748367913488E-2</c:v>
                </c:pt>
                <c:pt idx="392">
                  <c:v>8.930748367913488E-2</c:v>
                </c:pt>
                <c:pt idx="393">
                  <c:v>8.930748367913488E-2</c:v>
                </c:pt>
                <c:pt idx="394">
                  <c:v>8.930748367913488E-2</c:v>
                </c:pt>
                <c:pt idx="395">
                  <c:v>8.930748367913488E-2</c:v>
                </c:pt>
                <c:pt idx="396">
                  <c:v>8.930748367913488E-2</c:v>
                </c:pt>
                <c:pt idx="397">
                  <c:v>8.930748367913488E-2</c:v>
                </c:pt>
                <c:pt idx="398">
                  <c:v>8.930748367913488E-2</c:v>
                </c:pt>
                <c:pt idx="399">
                  <c:v>8.930748367913488E-2</c:v>
                </c:pt>
                <c:pt idx="400">
                  <c:v>8.930748367913488E-2</c:v>
                </c:pt>
                <c:pt idx="401">
                  <c:v>8.930748367913488E-2</c:v>
                </c:pt>
                <c:pt idx="402">
                  <c:v>8.930748367913488E-2</c:v>
                </c:pt>
                <c:pt idx="403">
                  <c:v>8.930748367913488E-2</c:v>
                </c:pt>
                <c:pt idx="404">
                  <c:v>8.930748367913488E-2</c:v>
                </c:pt>
                <c:pt idx="405">
                  <c:v>8.930748367913488E-2</c:v>
                </c:pt>
                <c:pt idx="406">
                  <c:v>8.930748367913488E-2</c:v>
                </c:pt>
                <c:pt idx="407">
                  <c:v>8.930748367913488E-2</c:v>
                </c:pt>
                <c:pt idx="408">
                  <c:v>8.930748367913488E-2</c:v>
                </c:pt>
                <c:pt idx="409">
                  <c:v>8.930748367913488E-2</c:v>
                </c:pt>
                <c:pt idx="410">
                  <c:v>8.930748367913488E-2</c:v>
                </c:pt>
                <c:pt idx="411">
                  <c:v>8.930748367913488E-2</c:v>
                </c:pt>
                <c:pt idx="412">
                  <c:v>8.930748367913488E-2</c:v>
                </c:pt>
                <c:pt idx="413">
                  <c:v>8.930748367913488E-2</c:v>
                </c:pt>
                <c:pt idx="414">
                  <c:v>8.930748367913488E-2</c:v>
                </c:pt>
                <c:pt idx="415">
                  <c:v>8.930748367913488E-2</c:v>
                </c:pt>
                <c:pt idx="416">
                  <c:v>8.930748367913488E-2</c:v>
                </c:pt>
                <c:pt idx="417">
                  <c:v>8.930748367913488E-2</c:v>
                </c:pt>
                <c:pt idx="418">
                  <c:v>8.930748367913488E-2</c:v>
                </c:pt>
                <c:pt idx="419">
                  <c:v>8.930748367913488E-2</c:v>
                </c:pt>
                <c:pt idx="420">
                  <c:v>8.930748367913488E-2</c:v>
                </c:pt>
                <c:pt idx="421">
                  <c:v>8.930748367913488E-2</c:v>
                </c:pt>
                <c:pt idx="422">
                  <c:v>8.930748367913488E-2</c:v>
                </c:pt>
                <c:pt idx="423">
                  <c:v>8.930748367913488E-2</c:v>
                </c:pt>
                <c:pt idx="424">
                  <c:v>8.930748367913488E-2</c:v>
                </c:pt>
                <c:pt idx="425">
                  <c:v>8.930748367913488E-2</c:v>
                </c:pt>
                <c:pt idx="426">
                  <c:v>8.930748367913488E-2</c:v>
                </c:pt>
                <c:pt idx="427">
                  <c:v>8.930748367913488E-2</c:v>
                </c:pt>
                <c:pt idx="428">
                  <c:v>8.930748367913488E-2</c:v>
                </c:pt>
                <c:pt idx="429">
                  <c:v>8.930748367913488E-2</c:v>
                </c:pt>
                <c:pt idx="430">
                  <c:v>8.930748367913488E-2</c:v>
                </c:pt>
                <c:pt idx="431">
                  <c:v>8.930748367913488E-2</c:v>
                </c:pt>
                <c:pt idx="432">
                  <c:v>8.930748367913488E-2</c:v>
                </c:pt>
                <c:pt idx="433">
                  <c:v>8.930748367913488E-2</c:v>
                </c:pt>
                <c:pt idx="434">
                  <c:v>8.930748367913488E-2</c:v>
                </c:pt>
                <c:pt idx="435">
                  <c:v>8.930748367913488E-2</c:v>
                </c:pt>
                <c:pt idx="436">
                  <c:v>8.930748367913488E-2</c:v>
                </c:pt>
                <c:pt idx="437">
                  <c:v>8.930748367913488E-2</c:v>
                </c:pt>
                <c:pt idx="438">
                  <c:v>8.930748367913488E-2</c:v>
                </c:pt>
                <c:pt idx="439">
                  <c:v>8.930748367913488E-2</c:v>
                </c:pt>
                <c:pt idx="440">
                  <c:v>8.930748367913488E-2</c:v>
                </c:pt>
                <c:pt idx="441">
                  <c:v>8.930748367913488E-2</c:v>
                </c:pt>
                <c:pt idx="442">
                  <c:v>8.930748367913488E-2</c:v>
                </c:pt>
                <c:pt idx="443">
                  <c:v>8.930748367913488E-2</c:v>
                </c:pt>
                <c:pt idx="444">
                  <c:v>8.930748367913488E-2</c:v>
                </c:pt>
                <c:pt idx="445">
                  <c:v>8.930748367913488E-2</c:v>
                </c:pt>
                <c:pt idx="446">
                  <c:v>8.930748367913488E-2</c:v>
                </c:pt>
                <c:pt idx="447">
                  <c:v>8.930748367913488E-2</c:v>
                </c:pt>
                <c:pt idx="448">
                  <c:v>8.930748367913488E-2</c:v>
                </c:pt>
                <c:pt idx="449">
                  <c:v>8.930748367913488E-2</c:v>
                </c:pt>
                <c:pt idx="450">
                  <c:v>8.930748367913488E-2</c:v>
                </c:pt>
                <c:pt idx="451">
                  <c:v>8.930748367913488E-2</c:v>
                </c:pt>
                <c:pt idx="452">
                  <c:v>8.930748367913488E-2</c:v>
                </c:pt>
                <c:pt idx="453">
                  <c:v>8.930748367913488E-2</c:v>
                </c:pt>
                <c:pt idx="454">
                  <c:v>8.930748367913488E-2</c:v>
                </c:pt>
                <c:pt idx="455">
                  <c:v>8.930748367913488E-2</c:v>
                </c:pt>
                <c:pt idx="456">
                  <c:v>8.930748367913488E-2</c:v>
                </c:pt>
                <c:pt idx="457">
                  <c:v>8.930748367913488E-2</c:v>
                </c:pt>
                <c:pt idx="458">
                  <c:v>8.930748367913488E-2</c:v>
                </c:pt>
                <c:pt idx="459">
                  <c:v>8.930748367913488E-2</c:v>
                </c:pt>
                <c:pt idx="460">
                  <c:v>8.930748367913488E-2</c:v>
                </c:pt>
                <c:pt idx="461">
                  <c:v>8.930748367913488E-2</c:v>
                </c:pt>
                <c:pt idx="462">
                  <c:v>8.930748367913488E-2</c:v>
                </c:pt>
                <c:pt idx="463">
                  <c:v>8.930748367913488E-2</c:v>
                </c:pt>
                <c:pt idx="464">
                  <c:v>8.930748367913488E-2</c:v>
                </c:pt>
                <c:pt idx="465">
                  <c:v>8.930748367913488E-2</c:v>
                </c:pt>
                <c:pt idx="466">
                  <c:v>8.930748367913488E-2</c:v>
                </c:pt>
                <c:pt idx="467">
                  <c:v>8.930748367913488E-2</c:v>
                </c:pt>
                <c:pt idx="468">
                  <c:v>8.930748367913488E-2</c:v>
                </c:pt>
                <c:pt idx="469">
                  <c:v>8.930748367913488E-2</c:v>
                </c:pt>
                <c:pt idx="470">
                  <c:v>8.930748367913488E-2</c:v>
                </c:pt>
                <c:pt idx="471">
                  <c:v>8.930748367913488E-2</c:v>
                </c:pt>
                <c:pt idx="472">
                  <c:v>8.930748367913488E-2</c:v>
                </c:pt>
                <c:pt idx="473">
                  <c:v>8.930748367913488E-2</c:v>
                </c:pt>
                <c:pt idx="474">
                  <c:v>8.930748367913488E-2</c:v>
                </c:pt>
                <c:pt idx="475">
                  <c:v>8.930748367913488E-2</c:v>
                </c:pt>
                <c:pt idx="476">
                  <c:v>8.930748367913488E-2</c:v>
                </c:pt>
                <c:pt idx="477">
                  <c:v>8.930748367913488E-2</c:v>
                </c:pt>
                <c:pt idx="478">
                  <c:v>8.930748367913488E-2</c:v>
                </c:pt>
                <c:pt idx="479">
                  <c:v>8.930748367913488E-2</c:v>
                </c:pt>
                <c:pt idx="480">
                  <c:v>8.930748367913488E-2</c:v>
                </c:pt>
                <c:pt idx="481">
                  <c:v>8.930748367913488E-2</c:v>
                </c:pt>
                <c:pt idx="482">
                  <c:v>8.930748367913488E-2</c:v>
                </c:pt>
                <c:pt idx="483">
                  <c:v>8.930748367913488E-2</c:v>
                </c:pt>
                <c:pt idx="484">
                  <c:v>8.930748367913488E-2</c:v>
                </c:pt>
                <c:pt idx="485">
                  <c:v>8.930748367913488E-2</c:v>
                </c:pt>
                <c:pt idx="486">
                  <c:v>8.930748367913488E-2</c:v>
                </c:pt>
                <c:pt idx="487">
                  <c:v>8.930748367913488E-2</c:v>
                </c:pt>
                <c:pt idx="488">
                  <c:v>8.930748367913488E-2</c:v>
                </c:pt>
                <c:pt idx="489">
                  <c:v>8.930748367913488E-2</c:v>
                </c:pt>
                <c:pt idx="490">
                  <c:v>8.930748367913488E-2</c:v>
                </c:pt>
                <c:pt idx="491">
                  <c:v>8.930748367913488E-2</c:v>
                </c:pt>
                <c:pt idx="492">
                  <c:v>8.930748367913488E-2</c:v>
                </c:pt>
                <c:pt idx="493">
                  <c:v>8.930748367913488E-2</c:v>
                </c:pt>
                <c:pt idx="494">
                  <c:v>8.930748367913488E-2</c:v>
                </c:pt>
                <c:pt idx="495">
                  <c:v>8.930748367913488E-2</c:v>
                </c:pt>
                <c:pt idx="496">
                  <c:v>8.930748367913488E-2</c:v>
                </c:pt>
                <c:pt idx="497">
                  <c:v>8.930748367913488E-2</c:v>
                </c:pt>
                <c:pt idx="498">
                  <c:v>8.930748367913488E-2</c:v>
                </c:pt>
                <c:pt idx="499">
                  <c:v>8.930748367913488E-2</c:v>
                </c:pt>
                <c:pt idx="500">
                  <c:v>8.930748367913488E-2</c:v>
                </c:pt>
                <c:pt idx="501">
                  <c:v>8.930748367913488E-2</c:v>
                </c:pt>
                <c:pt idx="502">
                  <c:v>8.930748367913488E-2</c:v>
                </c:pt>
                <c:pt idx="503">
                  <c:v>8.930748367913488E-2</c:v>
                </c:pt>
                <c:pt idx="504">
                  <c:v>8.930748367913488E-2</c:v>
                </c:pt>
                <c:pt idx="505">
                  <c:v>8.930748367913488E-2</c:v>
                </c:pt>
                <c:pt idx="506">
                  <c:v>8.930748367913488E-2</c:v>
                </c:pt>
                <c:pt idx="507">
                  <c:v>8.930748367913488E-2</c:v>
                </c:pt>
                <c:pt idx="508">
                  <c:v>8.930748367913488E-2</c:v>
                </c:pt>
                <c:pt idx="509">
                  <c:v>8.930748367913488E-2</c:v>
                </c:pt>
                <c:pt idx="510">
                  <c:v>8.930748367913488E-2</c:v>
                </c:pt>
                <c:pt idx="511">
                  <c:v>8.930748367913488E-2</c:v>
                </c:pt>
                <c:pt idx="512">
                  <c:v>8.930748367913488E-2</c:v>
                </c:pt>
                <c:pt idx="513">
                  <c:v>8.930748367913488E-2</c:v>
                </c:pt>
                <c:pt idx="514">
                  <c:v>8.930748367913488E-2</c:v>
                </c:pt>
                <c:pt idx="515">
                  <c:v>8.930748367913488E-2</c:v>
                </c:pt>
                <c:pt idx="516">
                  <c:v>8.930748367913488E-2</c:v>
                </c:pt>
                <c:pt idx="517">
                  <c:v>8.930748367913488E-2</c:v>
                </c:pt>
                <c:pt idx="518">
                  <c:v>8.930748367913488E-2</c:v>
                </c:pt>
                <c:pt idx="519">
                  <c:v>8.930748367913488E-2</c:v>
                </c:pt>
                <c:pt idx="520">
                  <c:v>8.930748367913488E-2</c:v>
                </c:pt>
                <c:pt idx="521">
                  <c:v>8.930748367913488E-2</c:v>
                </c:pt>
                <c:pt idx="522">
                  <c:v>8.930748367913488E-2</c:v>
                </c:pt>
                <c:pt idx="523">
                  <c:v>8.930748367913488E-2</c:v>
                </c:pt>
                <c:pt idx="524">
                  <c:v>8.930748367913488E-2</c:v>
                </c:pt>
                <c:pt idx="525">
                  <c:v>8.930748367913488E-2</c:v>
                </c:pt>
                <c:pt idx="526">
                  <c:v>8.930748367913488E-2</c:v>
                </c:pt>
                <c:pt idx="527">
                  <c:v>8.930748367913488E-2</c:v>
                </c:pt>
                <c:pt idx="528">
                  <c:v>8.930748367913488E-2</c:v>
                </c:pt>
                <c:pt idx="529">
                  <c:v>8.930748367913488E-2</c:v>
                </c:pt>
                <c:pt idx="530">
                  <c:v>8.930748367913488E-2</c:v>
                </c:pt>
                <c:pt idx="531">
                  <c:v>8.930748367913488E-2</c:v>
                </c:pt>
                <c:pt idx="532">
                  <c:v>8.930748367913488E-2</c:v>
                </c:pt>
                <c:pt idx="533">
                  <c:v>8.930748367913488E-2</c:v>
                </c:pt>
                <c:pt idx="534">
                  <c:v>8.930748367913488E-2</c:v>
                </c:pt>
                <c:pt idx="535">
                  <c:v>8.930748367913488E-2</c:v>
                </c:pt>
                <c:pt idx="536">
                  <c:v>8.930748367913488E-2</c:v>
                </c:pt>
                <c:pt idx="537">
                  <c:v>8.930748367913488E-2</c:v>
                </c:pt>
                <c:pt idx="538">
                  <c:v>8.930748367913488E-2</c:v>
                </c:pt>
                <c:pt idx="539">
                  <c:v>8.930748367913488E-2</c:v>
                </c:pt>
                <c:pt idx="540">
                  <c:v>8.930748367913488E-2</c:v>
                </c:pt>
                <c:pt idx="541">
                  <c:v>8.930748367913488E-2</c:v>
                </c:pt>
                <c:pt idx="542">
                  <c:v>8.930748367913488E-2</c:v>
                </c:pt>
                <c:pt idx="543">
                  <c:v>8.930748367913488E-2</c:v>
                </c:pt>
                <c:pt idx="544">
                  <c:v>8.930748367913488E-2</c:v>
                </c:pt>
                <c:pt idx="545">
                  <c:v>8.930748367913488E-2</c:v>
                </c:pt>
                <c:pt idx="546">
                  <c:v>8.930748367913488E-2</c:v>
                </c:pt>
                <c:pt idx="547">
                  <c:v>8.930748367913488E-2</c:v>
                </c:pt>
                <c:pt idx="548">
                  <c:v>8.930748367913488E-2</c:v>
                </c:pt>
                <c:pt idx="549">
                  <c:v>8.930748367913488E-2</c:v>
                </c:pt>
                <c:pt idx="550">
                  <c:v>8.930748367913488E-2</c:v>
                </c:pt>
                <c:pt idx="551">
                  <c:v>8.930748367913488E-2</c:v>
                </c:pt>
                <c:pt idx="552">
                  <c:v>8.930748367913488E-2</c:v>
                </c:pt>
                <c:pt idx="553">
                  <c:v>8.930748367913488E-2</c:v>
                </c:pt>
                <c:pt idx="554">
                  <c:v>8.930748367913488E-2</c:v>
                </c:pt>
                <c:pt idx="555">
                  <c:v>8.930748367913488E-2</c:v>
                </c:pt>
                <c:pt idx="556">
                  <c:v>8.930748367913488E-2</c:v>
                </c:pt>
                <c:pt idx="557">
                  <c:v>8.930748367913488E-2</c:v>
                </c:pt>
                <c:pt idx="558">
                  <c:v>8.930748367913488E-2</c:v>
                </c:pt>
                <c:pt idx="559">
                  <c:v>8.930748367913488E-2</c:v>
                </c:pt>
                <c:pt idx="560">
                  <c:v>8.930748367913488E-2</c:v>
                </c:pt>
                <c:pt idx="561">
                  <c:v>8.930748367913488E-2</c:v>
                </c:pt>
                <c:pt idx="562">
                  <c:v>8.930748367913488E-2</c:v>
                </c:pt>
                <c:pt idx="563">
                  <c:v>8.930748367913488E-2</c:v>
                </c:pt>
                <c:pt idx="564">
                  <c:v>8.930748367913488E-2</c:v>
                </c:pt>
                <c:pt idx="565">
                  <c:v>8.930748367913488E-2</c:v>
                </c:pt>
                <c:pt idx="566">
                  <c:v>8.930748367913488E-2</c:v>
                </c:pt>
                <c:pt idx="567">
                  <c:v>8.930748367913488E-2</c:v>
                </c:pt>
                <c:pt idx="568">
                  <c:v>8.930748367913488E-2</c:v>
                </c:pt>
                <c:pt idx="569">
                  <c:v>8.930748367913488E-2</c:v>
                </c:pt>
                <c:pt idx="570">
                  <c:v>8.930748367913488E-2</c:v>
                </c:pt>
                <c:pt idx="571">
                  <c:v>8.930748367913488E-2</c:v>
                </c:pt>
                <c:pt idx="572">
                  <c:v>8.930748367913488E-2</c:v>
                </c:pt>
                <c:pt idx="573">
                  <c:v>8.930748367913488E-2</c:v>
                </c:pt>
                <c:pt idx="574">
                  <c:v>8.930748367913488E-2</c:v>
                </c:pt>
                <c:pt idx="575">
                  <c:v>8.930748367913488E-2</c:v>
                </c:pt>
                <c:pt idx="576">
                  <c:v>8.930748367913488E-2</c:v>
                </c:pt>
                <c:pt idx="577">
                  <c:v>8.930748367913488E-2</c:v>
                </c:pt>
                <c:pt idx="578">
                  <c:v>8.930748367913488E-2</c:v>
                </c:pt>
                <c:pt idx="579">
                  <c:v>8.930748367913488E-2</c:v>
                </c:pt>
                <c:pt idx="580">
                  <c:v>8.930748367913488E-2</c:v>
                </c:pt>
                <c:pt idx="581">
                  <c:v>8.930748367913488E-2</c:v>
                </c:pt>
                <c:pt idx="582">
                  <c:v>8.930748367913488E-2</c:v>
                </c:pt>
                <c:pt idx="583">
                  <c:v>8.930748367913488E-2</c:v>
                </c:pt>
                <c:pt idx="584">
                  <c:v>8.930748367913488E-2</c:v>
                </c:pt>
                <c:pt idx="585">
                  <c:v>8.930748367913488E-2</c:v>
                </c:pt>
                <c:pt idx="586">
                  <c:v>8.930748367913488E-2</c:v>
                </c:pt>
                <c:pt idx="587">
                  <c:v>8.930748367913488E-2</c:v>
                </c:pt>
                <c:pt idx="588">
                  <c:v>8.930748367913488E-2</c:v>
                </c:pt>
                <c:pt idx="589">
                  <c:v>8.930748367913488E-2</c:v>
                </c:pt>
                <c:pt idx="590">
                  <c:v>8.930748367913488E-2</c:v>
                </c:pt>
                <c:pt idx="591">
                  <c:v>8.930748367913488E-2</c:v>
                </c:pt>
                <c:pt idx="592">
                  <c:v>8.930748367913488E-2</c:v>
                </c:pt>
                <c:pt idx="593">
                  <c:v>8.930748367913488E-2</c:v>
                </c:pt>
                <c:pt idx="594">
                  <c:v>8.930748367913488E-2</c:v>
                </c:pt>
                <c:pt idx="595">
                  <c:v>8.930748367913488E-2</c:v>
                </c:pt>
                <c:pt idx="596">
                  <c:v>8.930748367913488E-2</c:v>
                </c:pt>
                <c:pt idx="597">
                  <c:v>8.930748367913488E-2</c:v>
                </c:pt>
                <c:pt idx="598">
                  <c:v>8.930748367913488E-2</c:v>
                </c:pt>
                <c:pt idx="599">
                  <c:v>8.930748367913488E-2</c:v>
                </c:pt>
                <c:pt idx="600">
                  <c:v>8.930748367913488E-2</c:v>
                </c:pt>
                <c:pt idx="601">
                  <c:v>8.930748367913488E-2</c:v>
                </c:pt>
                <c:pt idx="602">
                  <c:v>8.930748367913488E-2</c:v>
                </c:pt>
                <c:pt idx="603">
                  <c:v>8.930748367913488E-2</c:v>
                </c:pt>
                <c:pt idx="604">
                  <c:v>8.930748367913488E-2</c:v>
                </c:pt>
                <c:pt idx="605">
                  <c:v>8.930748367913488E-2</c:v>
                </c:pt>
                <c:pt idx="606">
                  <c:v>8.930748367913488E-2</c:v>
                </c:pt>
                <c:pt idx="607">
                  <c:v>8.930748367913488E-2</c:v>
                </c:pt>
                <c:pt idx="608">
                  <c:v>8.930748367913488E-2</c:v>
                </c:pt>
                <c:pt idx="609">
                  <c:v>8.930748367913488E-2</c:v>
                </c:pt>
                <c:pt idx="610">
                  <c:v>8.930748367913488E-2</c:v>
                </c:pt>
                <c:pt idx="611">
                  <c:v>8.930748367913488E-2</c:v>
                </c:pt>
                <c:pt idx="612">
                  <c:v>8.930748367913488E-2</c:v>
                </c:pt>
                <c:pt idx="613">
                  <c:v>8.930748367913488E-2</c:v>
                </c:pt>
                <c:pt idx="614">
                  <c:v>8.930748367913488E-2</c:v>
                </c:pt>
                <c:pt idx="615">
                  <c:v>8.930748367913488E-2</c:v>
                </c:pt>
                <c:pt idx="616">
                  <c:v>8.930748367913488E-2</c:v>
                </c:pt>
                <c:pt idx="617">
                  <c:v>8.930748367913488E-2</c:v>
                </c:pt>
                <c:pt idx="618">
                  <c:v>8.930748367913488E-2</c:v>
                </c:pt>
                <c:pt idx="619">
                  <c:v>8.930748367913488E-2</c:v>
                </c:pt>
                <c:pt idx="620">
                  <c:v>8.930748367913488E-2</c:v>
                </c:pt>
                <c:pt idx="621">
                  <c:v>8.930748367913488E-2</c:v>
                </c:pt>
                <c:pt idx="622">
                  <c:v>8.930748367913488E-2</c:v>
                </c:pt>
                <c:pt idx="623">
                  <c:v>8.930748367913488E-2</c:v>
                </c:pt>
                <c:pt idx="624">
                  <c:v>8.930748367913488E-2</c:v>
                </c:pt>
                <c:pt idx="625">
                  <c:v>8.930748367913488E-2</c:v>
                </c:pt>
                <c:pt idx="626">
                  <c:v>8.930748367913488E-2</c:v>
                </c:pt>
                <c:pt idx="627">
                  <c:v>8.930748367913488E-2</c:v>
                </c:pt>
                <c:pt idx="628">
                  <c:v>8.930748367913488E-2</c:v>
                </c:pt>
                <c:pt idx="629">
                  <c:v>8.930748367913488E-2</c:v>
                </c:pt>
                <c:pt idx="630">
                  <c:v>8.930748367913488E-2</c:v>
                </c:pt>
                <c:pt idx="631">
                  <c:v>8.930748367913488E-2</c:v>
                </c:pt>
                <c:pt idx="632">
                  <c:v>8.930748367913488E-2</c:v>
                </c:pt>
                <c:pt idx="633">
                  <c:v>8.930748367913488E-2</c:v>
                </c:pt>
                <c:pt idx="634">
                  <c:v>8.930748367913488E-2</c:v>
                </c:pt>
                <c:pt idx="635">
                  <c:v>8.930748367913488E-2</c:v>
                </c:pt>
                <c:pt idx="636">
                  <c:v>8.930748367913488E-2</c:v>
                </c:pt>
                <c:pt idx="637">
                  <c:v>8.930748367913488E-2</c:v>
                </c:pt>
                <c:pt idx="638">
                  <c:v>8.930748367913488E-2</c:v>
                </c:pt>
                <c:pt idx="639">
                  <c:v>8.930748367913488E-2</c:v>
                </c:pt>
                <c:pt idx="640">
                  <c:v>8.930748367913488E-2</c:v>
                </c:pt>
                <c:pt idx="641">
                  <c:v>8.930748367913488E-2</c:v>
                </c:pt>
                <c:pt idx="642">
                  <c:v>8.930748367913488E-2</c:v>
                </c:pt>
                <c:pt idx="643">
                  <c:v>8.930748367913488E-2</c:v>
                </c:pt>
                <c:pt idx="644">
                  <c:v>8.930748367913488E-2</c:v>
                </c:pt>
                <c:pt idx="645">
                  <c:v>8.930748367913488E-2</c:v>
                </c:pt>
                <c:pt idx="646">
                  <c:v>8.930748367913488E-2</c:v>
                </c:pt>
                <c:pt idx="647">
                  <c:v>8.930748367913488E-2</c:v>
                </c:pt>
                <c:pt idx="648">
                  <c:v>8.930748367913488E-2</c:v>
                </c:pt>
                <c:pt idx="649">
                  <c:v>8.930748367913488E-2</c:v>
                </c:pt>
                <c:pt idx="650">
                  <c:v>8.930748367913488E-2</c:v>
                </c:pt>
                <c:pt idx="651">
                  <c:v>8.930748367913488E-2</c:v>
                </c:pt>
                <c:pt idx="652">
                  <c:v>8.930748367913488E-2</c:v>
                </c:pt>
                <c:pt idx="653">
                  <c:v>8.930748367913488E-2</c:v>
                </c:pt>
                <c:pt idx="654">
                  <c:v>8.930748367913488E-2</c:v>
                </c:pt>
                <c:pt idx="655">
                  <c:v>8.930748367913488E-2</c:v>
                </c:pt>
                <c:pt idx="656">
                  <c:v>8.930748367913488E-2</c:v>
                </c:pt>
                <c:pt idx="657">
                  <c:v>8.930748367913488E-2</c:v>
                </c:pt>
                <c:pt idx="658">
                  <c:v>8.930748367913488E-2</c:v>
                </c:pt>
                <c:pt idx="659">
                  <c:v>8.930748367913488E-2</c:v>
                </c:pt>
                <c:pt idx="660">
                  <c:v>8.930748367913488E-2</c:v>
                </c:pt>
                <c:pt idx="661">
                  <c:v>8.930748367913488E-2</c:v>
                </c:pt>
                <c:pt idx="662">
                  <c:v>8.930748367913488E-2</c:v>
                </c:pt>
                <c:pt idx="663">
                  <c:v>8.930748367913488E-2</c:v>
                </c:pt>
                <c:pt idx="664">
                  <c:v>8.930748367913488E-2</c:v>
                </c:pt>
                <c:pt idx="665">
                  <c:v>8.930748367913488E-2</c:v>
                </c:pt>
                <c:pt idx="666">
                  <c:v>8.930748367913488E-2</c:v>
                </c:pt>
                <c:pt idx="667">
                  <c:v>8.930748367913488E-2</c:v>
                </c:pt>
                <c:pt idx="668">
                  <c:v>8.930748367913488E-2</c:v>
                </c:pt>
                <c:pt idx="669">
                  <c:v>8.930748367913488E-2</c:v>
                </c:pt>
                <c:pt idx="670">
                  <c:v>8.930748367913488E-2</c:v>
                </c:pt>
                <c:pt idx="671">
                  <c:v>8.930748367913488E-2</c:v>
                </c:pt>
                <c:pt idx="672">
                  <c:v>8.930748367913488E-2</c:v>
                </c:pt>
                <c:pt idx="673">
                  <c:v>8.930748367913488E-2</c:v>
                </c:pt>
                <c:pt idx="674">
                  <c:v>8.930748367913488E-2</c:v>
                </c:pt>
                <c:pt idx="675">
                  <c:v>8.930748367913488E-2</c:v>
                </c:pt>
                <c:pt idx="676">
                  <c:v>8.930748367913488E-2</c:v>
                </c:pt>
                <c:pt idx="677">
                  <c:v>8.930748367913488E-2</c:v>
                </c:pt>
                <c:pt idx="678">
                  <c:v>8.930748367913488E-2</c:v>
                </c:pt>
                <c:pt idx="679">
                  <c:v>8.930748367913488E-2</c:v>
                </c:pt>
                <c:pt idx="680">
                  <c:v>8.930748367913488E-2</c:v>
                </c:pt>
                <c:pt idx="681">
                  <c:v>8.930748367913488E-2</c:v>
                </c:pt>
                <c:pt idx="682">
                  <c:v>8.930748367913488E-2</c:v>
                </c:pt>
                <c:pt idx="683">
                  <c:v>8.930748367913488E-2</c:v>
                </c:pt>
                <c:pt idx="684">
                  <c:v>8.930748367913488E-2</c:v>
                </c:pt>
                <c:pt idx="685">
                  <c:v>8.930748367913488E-2</c:v>
                </c:pt>
                <c:pt idx="686">
                  <c:v>8.930748367913488E-2</c:v>
                </c:pt>
                <c:pt idx="687">
                  <c:v>8.930748367913488E-2</c:v>
                </c:pt>
                <c:pt idx="688">
                  <c:v>8.930748367913488E-2</c:v>
                </c:pt>
                <c:pt idx="689">
                  <c:v>8.930748367913488E-2</c:v>
                </c:pt>
                <c:pt idx="690">
                  <c:v>8.930748367913488E-2</c:v>
                </c:pt>
                <c:pt idx="691">
                  <c:v>8.930748367913488E-2</c:v>
                </c:pt>
                <c:pt idx="692">
                  <c:v>8.930748367913488E-2</c:v>
                </c:pt>
                <c:pt idx="693">
                  <c:v>8.930748367913488E-2</c:v>
                </c:pt>
                <c:pt idx="694">
                  <c:v>8.930748367913488E-2</c:v>
                </c:pt>
                <c:pt idx="695">
                  <c:v>8.930748367913488E-2</c:v>
                </c:pt>
                <c:pt idx="696">
                  <c:v>8.930748367913488E-2</c:v>
                </c:pt>
                <c:pt idx="697">
                  <c:v>8.930748367913488E-2</c:v>
                </c:pt>
                <c:pt idx="698">
                  <c:v>8.930748367913488E-2</c:v>
                </c:pt>
                <c:pt idx="699">
                  <c:v>8.930748367913488E-2</c:v>
                </c:pt>
                <c:pt idx="700">
                  <c:v>8.930748367913488E-2</c:v>
                </c:pt>
                <c:pt idx="701">
                  <c:v>8.930748367913488E-2</c:v>
                </c:pt>
                <c:pt idx="702">
                  <c:v>8.930748367913488E-2</c:v>
                </c:pt>
                <c:pt idx="703">
                  <c:v>8.930748367913488E-2</c:v>
                </c:pt>
                <c:pt idx="704">
                  <c:v>8.930748367913488E-2</c:v>
                </c:pt>
                <c:pt idx="705">
                  <c:v>8.930748367913488E-2</c:v>
                </c:pt>
                <c:pt idx="706">
                  <c:v>8.930748367913488E-2</c:v>
                </c:pt>
                <c:pt idx="707">
                  <c:v>8.930748367913488E-2</c:v>
                </c:pt>
                <c:pt idx="708">
                  <c:v>8.930748367913488E-2</c:v>
                </c:pt>
                <c:pt idx="709">
                  <c:v>8.930748367913488E-2</c:v>
                </c:pt>
                <c:pt idx="710">
                  <c:v>8.930748367913488E-2</c:v>
                </c:pt>
                <c:pt idx="711">
                  <c:v>8.930748367913488E-2</c:v>
                </c:pt>
                <c:pt idx="712">
                  <c:v>8.930748367913488E-2</c:v>
                </c:pt>
                <c:pt idx="713">
                  <c:v>8.930748367913488E-2</c:v>
                </c:pt>
                <c:pt idx="714">
                  <c:v>8.930748367913488E-2</c:v>
                </c:pt>
                <c:pt idx="715">
                  <c:v>8.930748367913488E-2</c:v>
                </c:pt>
                <c:pt idx="716">
                  <c:v>8.930748367913488E-2</c:v>
                </c:pt>
                <c:pt idx="717">
                  <c:v>8.930748367913488E-2</c:v>
                </c:pt>
                <c:pt idx="718">
                  <c:v>8.930748367913488E-2</c:v>
                </c:pt>
                <c:pt idx="719">
                  <c:v>8.930748367913488E-2</c:v>
                </c:pt>
                <c:pt idx="720">
                  <c:v>8.930748367913488E-2</c:v>
                </c:pt>
                <c:pt idx="721">
                  <c:v>8.930748367913488E-2</c:v>
                </c:pt>
                <c:pt idx="722">
                  <c:v>8.930748367913488E-2</c:v>
                </c:pt>
                <c:pt idx="723">
                  <c:v>8.930748367913488E-2</c:v>
                </c:pt>
                <c:pt idx="724">
                  <c:v>8.930748367913488E-2</c:v>
                </c:pt>
                <c:pt idx="725">
                  <c:v>8.930748367913488E-2</c:v>
                </c:pt>
                <c:pt idx="726">
                  <c:v>8.930748367913488E-2</c:v>
                </c:pt>
                <c:pt idx="727">
                  <c:v>8.930748367913488E-2</c:v>
                </c:pt>
                <c:pt idx="728">
                  <c:v>8.930748367913488E-2</c:v>
                </c:pt>
                <c:pt idx="729">
                  <c:v>8.930748367913488E-2</c:v>
                </c:pt>
                <c:pt idx="730">
                  <c:v>8.930748367913488E-2</c:v>
                </c:pt>
                <c:pt idx="731">
                  <c:v>8.930748367913488E-2</c:v>
                </c:pt>
                <c:pt idx="732">
                  <c:v>8.930748367913488E-2</c:v>
                </c:pt>
                <c:pt idx="733">
                  <c:v>8.930748367913488E-2</c:v>
                </c:pt>
                <c:pt idx="734">
                  <c:v>8.930748367913488E-2</c:v>
                </c:pt>
                <c:pt idx="735">
                  <c:v>8.930748367913488E-2</c:v>
                </c:pt>
                <c:pt idx="736">
                  <c:v>8.930748367913488E-2</c:v>
                </c:pt>
                <c:pt idx="737">
                  <c:v>8.930748367913488E-2</c:v>
                </c:pt>
                <c:pt idx="738">
                  <c:v>8.930748367913488E-2</c:v>
                </c:pt>
                <c:pt idx="739">
                  <c:v>8.930748367913488E-2</c:v>
                </c:pt>
                <c:pt idx="740">
                  <c:v>8.930748367913488E-2</c:v>
                </c:pt>
                <c:pt idx="741">
                  <c:v>8.930748367913488E-2</c:v>
                </c:pt>
                <c:pt idx="742">
                  <c:v>8.930748367913488E-2</c:v>
                </c:pt>
                <c:pt idx="743">
                  <c:v>8.930748367913488E-2</c:v>
                </c:pt>
                <c:pt idx="744">
                  <c:v>8.930748367913488E-2</c:v>
                </c:pt>
                <c:pt idx="745">
                  <c:v>8.930748367913488E-2</c:v>
                </c:pt>
                <c:pt idx="746">
                  <c:v>8.930748367913488E-2</c:v>
                </c:pt>
                <c:pt idx="747">
                  <c:v>8.930748367913488E-2</c:v>
                </c:pt>
                <c:pt idx="748">
                  <c:v>8.930748367913488E-2</c:v>
                </c:pt>
                <c:pt idx="749">
                  <c:v>8.930748367913488E-2</c:v>
                </c:pt>
                <c:pt idx="750">
                  <c:v>8.930748367913488E-2</c:v>
                </c:pt>
                <c:pt idx="751">
                  <c:v>8.930748367913488E-2</c:v>
                </c:pt>
                <c:pt idx="752">
                  <c:v>8.930748367913488E-2</c:v>
                </c:pt>
                <c:pt idx="753">
                  <c:v>8.930748367913488E-2</c:v>
                </c:pt>
                <c:pt idx="754">
                  <c:v>8.930748367913488E-2</c:v>
                </c:pt>
                <c:pt idx="755">
                  <c:v>8.930748367913488E-2</c:v>
                </c:pt>
                <c:pt idx="756">
                  <c:v>8.930748367913488E-2</c:v>
                </c:pt>
                <c:pt idx="757">
                  <c:v>8.930748367913488E-2</c:v>
                </c:pt>
                <c:pt idx="758">
                  <c:v>8.930748367913488E-2</c:v>
                </c:pt>
                <c:pt idx="759">
                  <c:v>8.930748367913488E-2</c:v>
                </c:pt>
                <c:pt idx="760">
                  <c:v>8.930748367913488E-2</c:v>
                </c:pt>
                <c:pt idx="761">
                  <c:v>8.930748367913488E-2</c:v>
                </c:pt>
                <c:pt idx="762">
                  <c:v>8.930748367913488E-2</c:v>
                </c:pt>
                <c:pt idx="763">
                  <c:v>8.930748367913488E-2</c:v>
                </c:pt>
                <c:pt idx="764">
                  <c:v>8.930748367913488E-2</c:v>
                </c:pt>
                <c:pt idx="765">
                  <c:v>8.930748367913488E-2</c:v>
                </c:pt>
                <c:pt idx="766">
                  <c:v>8.930748367913488E-2</c:v>
                </c:pt>
                <c:pt idx="767">
                  <c:v>8.930748367913488E-2</c:v>
                </c:pt>
                <c:pt idx="768">
                  <c:v>8.930748367913488E-2</c:v>
                </c:pt>
                <c:pt idx="769">
                  <c:v>8.930748367913488E-2</c:v>
                </c:pt>
                <c:pt idx="770">
                  <c:v>8.930748367913488E-2</c:v>
                </c:pt>
                <c:pt idx="771">
                  <c:v>8.930748367913488E-2</c:v>
                </c:pt>
                <c:pt idx="772">
                  <c:v>8.930748367913488E-2</c:v>
                </c:pt>
                <c:pt idx="773">
                  <c:v>8.930748367913488E-2</c:v>
                </c:pt>
                <c:pt idx="774">
                  <c:v>8.930748367913488E-2</c:v>
                </c:pt>
                <c:pt idx="775">
                  <c:v>8.930748367913488E-2</c:v>
                </c:pt>
                <c:pt idx="776">
                  <c:v>8.930748367913488E-2</c:v>
                </c:pt>
                <c:pt idx="777">
                  <c:v>8.930748367913488E-2</c:v>
                </c:pt>
                <c:pt idx="778">
                  <c:v>8.930748367913488E-2</c:v>
                </c:pt>
                <c:pt idx="779">
                  <c:v>8.930748367913488E-2</c:v>
                </c:pt>
                <c:pt idx="780">
                  <c:v>8.930748367913488E-2</c:v>
                </c:pt>
                <c:pt idx="781">
                  <c:v>8.930748367913488E-2</c:v>
                </c:pt>
                <c:pt idx="782">
                  <c:v>8.930748367913488E-2</c:v>
                </c:pt>
                <c:pt idx="783">
                  <c:v>8.930748367913488E-2</c:v>
                </c:pt>
                <c:pt idx="784">
                  <c:v>8.930748367913488E-2</c:v>
                </c:pt>
                <c:pt idx="785">
                  <c:v>8.930748367913488E-2</c:v>
                </c:pt>
                <c:pt idx="786">
                  <c:v>8.930748367913488E-2</c:v>
                </c:pt>
                <c:pt idx="787">
                  <c:v>8.930748367913488E-2</c:v>
                </c:pt>
                <c:pt idx="788">
                  <c:v>8.930748367913488E-2</c:v>
                </c:pt>
                <c:pt idx="789">
                  <c:v>8.930748367913488E-2</c:v>
                </c:pt>
                <c:pt idx="790">
                  <c:v>8.930748367913488E-2</c:v>
                </c:pt>
                <c:pt idx="791">
                  <c:v>8.930748367913488E-2</c:v>
                </c:pt>
                <c:pt idx="792">
                  <c:v>8.930748367913488E-2</c:v>
                </c:pt>
                <c:pt idx="793">
                  <c:v>8.930748367913488E-2</c:v>
                </c:pt>
                <c:pt idx="794">
                  <c:v>8.930748367913488E-2</c:v>
                </c:pt>
                <c:pt idx="795">
                  <c:v>8.930748367913488E-2</c:v>
                </c:pt>
                <c:pt idx="796">
                  <c:v>8.930748367913488E-2</c:v>
                </c:pt>
                <c:pt idx="797">
                  <c:v>8.930748367913488E-2</c:v>
                </c:pt>
                <c:pt idx="798">
                  <c:v>8.930748367913488E-2</c:v>
                </c:pt>
                <c:pt idx="799">
                  <c:v>8.930748367913488E-2</c:v>
                </c:pt>
                <c:pt idx="800">
                  <c:v>8.930748367913488E-2</c:v>
                </c:pt>
                <c:pt idx="801">
                  <c:v>8.930748367913488E-2</c:v>
                </c:pt>
                <c:pt idx="802">
                  <c:v>8.930748367913488E-2</c:v>
                </c:pt>
                <c:pt idx="803">
                  <c:v>8.930748367913488E-2</c:v>
                </c:pt>
                <c:pt idx="804">
                  <c:v>8.930748367913488E-2</c:v>
                </c:pt>
                <c:pt idx="805">
                  <c:v>8.930748367913488E-2</c:v>
                </c:pt>
                <c:pt idx="806">
                  <c:v>8.930748367913488E-2</c:v>
                </c:pt>
                <c:pt idx="807">
                  <c:v>8.930748367913488E-2</c:v>
                </c:pt>
                <c:pt idx="808">
                  <c:v>8.930748367913488E-2</c:v>
                </c:pt>
                <c:pt idx="809">
                  <c:v>8.930748367913488E-2</c:v>
                </c:pt>
                <c:pt idx="810">
                  <c:v>8.930748367913488E-2</c:v>
                </c:pt>
                <c:pt idx="811">
                  <c:v>8.930748367913488E-2</c:v>
                </c:pt>
                <c:pt idx="812">
                  <c:v>8.930748367913488E-2</c:v>
                </c:pt>
                <c:pt idx="813">
                  <c:v>8.930748367913488E-2</c:v>
                </c:pt>
                <c:pt idx="814">
                  <c:v>8.930748367913488E-2</c:v>
                </c:pt>
                <c:pt idx="815">
                  <c:v>8.930748367913488E-2</c:v>
                </c:pt>
                <c:pt idx="816">
                  <c:v>8.930748367913488E-2</c:v>
                </c:pt>
                <c:pt idx="817">
                  <c:v>8.930748367913488E-2</c:v>
                </c:pt>
                <c:pt idx="818">
                  <c:v>8.930748367913488E-2</c:v>
                </c:pt>
                <c:pt idx="819">
                  <c:v>8.930748367913488E-2</c:v>
                </c:pt>
                <c:pt idx="820">
                  <c:v>8.930748367913488E-2</c:v>
                </c:pt>
                <c:pt idx="821">
                  <c:v>8.930748367913488E-2</c:v>
                </c:pt>
                <c:pt idx="822">
                  <c:v>8.930748367913488E-2</c:v>
                </c:pt>
                <c:pt idx="823">
                  <c:v>8.930748367913488E-2</c:v>
                </c:pt>
                <c:pt idx="824">
                  <c:v>8.930748367913488E-2</c:v>
                </c:pt>
                <c:pt idx="825">
                  <c:v>8.930748367913488E-2</c:v>
                </c:pt>
                <c:pt idx="826">
                  <c:v>8.930748367913488E-2</c:v>
                </c:pt>
                <c:pt idx="827">
                  <c:v>8.930748367913488E-2</c:v>
                </c:pt>
                <c:pt idx="828">
                  <c:v>8.930748367913488E-2</c:v>
                </c:pt>
                <c:pt idx="829">
                  <c:v>8.930748367913488E-2</c:v>
                </c:pt>
                <c:pt idx="830">
                  <c:v>8.930748367913488E-2</c:v>
                </c:pt>
                <c:pt idx="831">
                  <c:v>8.930748367913488E-2</c:v>
                </c:pt>
                <c:pt idx="832">
                  <c:v>8.930748367913488E-2</c:v>
                </c:pt>
                <c:pt idx="833">
                  <c:v>8.930748367913488E-2</c:v>
                </c:pt>
                <c:pt idx="834">
                  <c:v>8.930748367913488E-2</c:v>
                </c:pt>
                <c:pt idx="835">
                  <c:v>8.930748367913488E-2</c:v>
                </c:pt>
                <c:pt idx="836">
                  <c:v>8.930748367913488E-2</c:v>
                </c:pt>
                <c:pt idx="837">
                  <c:v>8.930748367913488E-2</c:v>
                </c:pt>
                <c:pt idx="838">
                  <c:v>8.930748367913488E-2</c:v>
                </c:pt>
                <c:pt idx="839">
                  <c:v>8.930748367913488E-2</c:v>
                </c:pt>
                <c:pt idx="840">
                  <c:v>8.930748367913488E-2</c:v>
                </c:pt>
                <c:pt idx="841">
                  <c:v>8.930748367913488E-2</c:v>
                </c:pt>
                <c:pt idx="842">
                  <c:v>8.930748367913488E-2</c:v>
                </c:pt>
                <c:pt idx="843">
                  <c:v>8.930748367913488E-2</c:v>
                </c:pt>
                <c:pt idx="844">
                  <c:v>8.930748367913488E-2</c:v>
                </c:pt>
                <c:pt idx="845">
                  <c:v>8.930748367913488E-2</c:v>
                </c:pt>
                <c:pt idx="846">
                  <c:v>8.930748367913488E-2</c:v>
                </c:pt>
                <c:pt idx="847">
                  <c:v>8.930748367913488E-2</c:v>
                </c:pt>
                <c:pt idx="848">
                  <c:v>8.930748367913488E-2</c:v>
                </c:pt>
                <c:pt idx="849">
                  <c:v>8.930748367913488E-2</c:v>
                </c:pt>
                <c:pt idx="850">
                  <c:v>8.930748367913488E-2</c:v>
                </c:pt>
                <c:pt idx="851">
                  <c:v>8.930748367913488E-2</c:v>
                </c:pt>
                <c:pt idx="852">
                  <c:v>8.930748367913488E-2</c:v>
                </c:pt>
                <c:pt idx="853">
                  <c:v>8.930748367913488E-2</c:v>
                </c:pt>
                <c:pt idx="854">
                  <c:v>8.930748367913488E-2</c:v>
                </c:pt>
                <c:pt idx="855">
                  <c:v>8.930748367913488E-2</c:v>
                </c:pt>
                <c:pt idx="856">
                  <c:v>8.930748367913488E-2</c:v>
                </c:pt>
                <c:pt idx="857">
                  <c:v>8.930748367913488E-2</c:v>
                </c:pt>
                <c:pt idx="858">
                  <c:v>8.930748367913488E-2</c:v>
                </c:pt>
                <c:pt idx="859">
                  <c:v>8.930748367913488E-2</c:v>
                </c:pt>
                <c:pt idx="860">
                  <c:v>8.930748367913488E-2</c:v>
                </c:pt>
                <c:pt idx="861">
                  <c:v>8.930748367913488E-2</c:v>
                </c:pt>
                <c:pt idx="862">
                  <c:v>8.930748367913488E-2</c:v>
                </c:pt>
                <c:pt idx="863">
                  <c:v>8.930748367913488E-2</c:v>
                </c:pt>
                <c:pt idx="864">
                  <c:v>8.930748367913488E-2</c:v>
                </c:pt>
                <c:pt idx="865">
                  <c:v>8.930748367913488E-2</c:v>
                </c:pt>
                <c:pt idx="866">
                  <c:v>8.930748367913488E-2</c:v>
                </c:pt>
                <c:pt idx="867">
                  <c:v>8.930748367913488E-2</c:v>
                </c:pt>
                <c:pt idx="868">
                  <c:v>8.930748367913488E-2</c:v>
                </c:pt>
                <c:pt idx="869">
                  <c:v>8.930748367913488E-2</c:v>
                </c:pt>
                <c:pt idx="870">
                  <c:v>8.930748367913488E-2</c:v>
                </c:pt>
                <c:pt idx="871">
                  <c:v>8.930748367913488E-2</c:v>
                </c:pt>
                <c:pt idx="872">
                  <c:v>8.930748367913488E-2</c:v>
                </c:pt>
                <c:pt idx="873">
                  <c:v>8.930748367913488E-2</c:v>
                </c:pt>
                <c:pt idx="874">
                  <c:v>8.930748367913488E-2</c:v>
                </c:pt>
                <c:pt idx="875">
                  <c:v>8.930748367913488E-2</c:v>
                </c:pt>
                <c:pt idx="876">
                  <c:v>8.930748367913488E-2</c:v>
                </c:pt>
                <c:pt idx="877">
                  <c:v>8.930748367913488E-2</c:v>
                </c:pt>
                <c:pt idx="878">
                  <c:v>8.930748367913488E-2</c:v>
                </c:pt>
                <c:pt idx="879">
                  <c:v>8.930748367913488E-2</c:v>
                </c:pt>
                <c:pt idx="880">
                  <c:v>8.930748367913488E-2</c:v>
                </c:pt>
                <c:pt idx="881">
                  <c:v>8.930748367913488E-2</c:v>
                </c:pt>
                <c:pt idx="882">
                  <c:v>8.930748367913488E-2</c:v>
                </c:pt>
                <c:pt idx="883">
                  <c:v>8.930748367913488E-2</c:v>
                </c:pt>
                <c:pt idx="884">
                  <c:v>8.930748367913488E-2</c:v>
                </c:pt>
                <c:pt idx="885">
                  <c:v>8.930748367913488E-2</c:v>
                </c:pt>
                <c:pt idx="886">
                  <c:v>8.930748367913488E-2</c:v>
                </c:pt>
                <c:pt idx="887">
                  <c:v>8.930748367913488E-2</c:v>
                </c:pt>
                <c:pt idx="888">
                  <c:v>8.930748367913488E-2</c:v>
                </c:pt>
                <c:pt idx="889">
                  <c:v>8.930748367913488E-2</c:v>
                </c:pt>
                <c:pt idx="890">
                  <c:v>8.930748367913488E-2</c:v>
                </c:pt>
                <c:pt idx="891">
                  <c:v>8.930748367913488E-2</c:v>
                </c:pt>
                <c:pt idx="892">
                  <c:v>8.930748367913488E-2</c:v>
                </c:pt>
                <c:pt idx="893">
                  <c:v>8.930748367913488E-2</c:v>
                </c:pt>
                <c:pt idx="894">
                  <c:v>8.930748367913488E-2</c:v>
                </c:pt>
                <c:pt idx="895">
                  <c:v>8.930748367913488E-2</c:v>
                </c:pt>
                <c:pt idx="896">
                  <c:v>8.930748367913488E-2</c:v>
                </c:pt>
                <c:pt idx="897">
                  <c:v>8.930748367913488E-2</c:v>
                </c:pt>
                <c:pt idx="898">
                  <c:v>8.930748367913488E-2</c:v>
                </c:pt>
                <c:pt idx="899">
                  <c:v>8.930748367913488E-2</c:v>
                </c:pt>
                <c:pt idx="900">
                  <c:v>8.930748367913488E-2</c:v>
                </c:pt>
                <c:pt idx="901">
                  <c:v>8.930748367913488E-2</c:v>
                </c:pt>
                <c:pt idx="902">
                  <c:v>8.930748367913488E-2</c:v>
                </c:pt>
                <c:pt idx="903">
                  <c:v>8.930748367913488E-2</c:v>
                </c:pt>
                <c:pt idx="904">
                  <c:v>8.930748367913488E-2</c:v>
                </c:pt>
                <c:pt idx="905">
                  <c:v>8.930748367913488E-2</c:v>
                </c:pt>
                <c:pt idx="906">
                  <c:v>8.930748367913488E-2</c:v>
                </c:pt>
                <c:pt idx="907">
                  <c:v>8.930748367913488E-2</c:v>
                </c:pt>
                <c:pt idx="908">
                  <c:v>8.930748367913488E-2</c:v>
                </c:pt>
                <c:pt idx="909">
                  <c:v>8.930748367913488E-2</c:v>
                </c:pt>
                <c:pt idx="910">
                  <c:v>8.930748367913488E-2</c:v>
                </c:pt>
                <c:pt idx="911">
                  <c:v>8.930748367913488E-2</c:v>
                </c:pt>
                <c:pt idx="912">
                  <c:v>8.930748367913488E-2</c:v>
                </c:pt>
                <c:pt idx="913">
                  <c:v>8.930748367913488E-2</c:v>
                </c:pt>
                <c:pt idx="914">
                  <c:v>8.930748367913488E-2</c:v>
                </c:pt>
                <c:pt idx="915">
                  <c:v>8.930748367913488E-2</c:v>
                </c:pt>
                <c:pt idx="916">
                  <c:v>8.930748367913488E-2</c:v>
                </c:pt>
                <c:pt idx="917">
                  <c:v>8.930748367913488E-2</c:v>
                </c:pt>
                <c:pt idx="918">
                  <c:v>8.930748367913488E-2</c:v>
                </c:pt>
                <c:pt idx="919">
                  <c:v>8.930748367913488E-2</c:v>
                </c:pt>
                <c:pt idx="920">
                  <c:v>8.930748367913488E-2</c:v>
                </c:pt>
                <c:pt idx="921">
                  <c:v>8.930748367913488E-2</c:v>
                </c:pt>
                <c:pt idx="922">
                  <c:v>8.930748367913488E-2</c:v>
                </c:pt>
                <c:pt idx="923">
                  <c:v>8.930748367913488E-2</c:v>
                </c:pt>
                <c:pt idx="924">
                  <c:v>8.930748367913488E-2</c:v>
                </c:pt>
                <c:pt idx="925">
                  <c:v>8.930748367913488E-2</c:v>
                </c:pt>
                <c:pt idx="926">
                  <c:v>8.930748367913488E-2</c:v>
                </c:pt>
                <c:pt idx="927">
                  <c:v>8.930748367913488E-2</c:v>
                </c:pt>
                <c:pt idx="928">
                  <c:v>8.930748367913488E-2</c:v>
                </c:pt>
                <c:pt idx="929">
                  <c:v>8.930748367913488E-2</c:v>
                </c:pt>
                <c:pt idx="930">
                  <c:v>8.930748367913488E-2</c:v>
                </c:pt>
                <c:pt idx="931">
                  <c:v>8.930748367913488E-2</c:v>
                </c:pt>
                <c:pt idx="932">
                  <c:v>8.930748367913488E-2</c:v>
                </c:pt>
                <c:pt idx="933">
                  <c:v>8.930748367913488E-2</c:v>
                </c:pt>
                <c:pt idx="934">
                  <c:v>8.930748367913488E-2</c:v>
                </c:pt>
                <c:pt idx="935">
                  <c:v>8.930748367913488E-2</c:v>
                </c:pt>
                <c:pt idx="936">
                  <c:v>8.930748367913488E-2</c:v>
                </c:pt>
                <c:pt idx="937">
                  <c:v>8.930748367913488E-2</c:v>
                </c:pt>
                <c:pt idx="938">
                  <c:v>8.930748367913488E-2</c:v>
                </c:pt>
                <c:pt idx="939">
                  <c:v>8.930748367913488E-2</c:v>
                </c:pt>
                <c:pt idx="940">
                  <c:v>8.930748367913488E-2</c:v>
                </c:pt>
                <c:pt idx="941">
                  <c:v>8.930748367913488E-2</c:v>
                </c:pt>
                <c:pt idx="942">
                  <c:v>8.930748367913488E-2</c:v>
                </c:pt>
                <c:pt idx="943">
                  <c:v>8.930748367913488E-2</c:v>
                </c:pt>
                <c:pt idx="944">
                  <c:v>8.930748367913488E-2</c:v>
                </c:pt>
                <c:pt idx="945">
                  <c:v>8.930748367913488E-2</c:v>
                </c:pt>
                <c:pt idx="946">
                  <c:v>8.930748367913488E-2</c:v>
                </c:pt>
                <c:pt idx="947">
                  <c:v>8.930748367913488E-2</c:v>
                </c:pt>
                <c:pt idx="948">
                  <c:v>8.930748367913488E-2</c:v>
                </c:pt>
                <c:pt idx="949">
                  <c:v>8.930748367913488E-2</c:v>
                </c:pt>
                <c:pt idx="950">
                  <c:v>8.930748367913488E-2</c:v>
                </c:pt>
                <c:pt idx="951">
                  <c:v>8.930748367913488E-2</c:v>
                </c:pt>
                <c:pt idx="952">
                  <c:v>8.930748367913488E-2</c:v>
                </c:pt>
                <c:pt idx="953">
                  <c:v>8.930748367913488E-2</c:v>
                </c:pt>
                <c:pt idx="954">
                  <c:v>8.930748367913488E-2</c:v>
                </c:pt>
                <c:pt idx="955">
                  <c:v>8.930748367913488E-2</c:v>
                </c:pt>
                <c:pt idx="956">
                  <c:v>8.930748367913488E-2</c:v>
                </c:pt>
                <c:pt idx="957">
                  <c:v>8.930748367913488E-2</c:v>
                </c:pt>
                <c:pt idx="958">
                  <c:v>8.930748367913488E-2</c:v>
                </c:pt>
                <c:pt idx="959">
                  <c:v>8.930748367913488E-2</c:v>
                </c:pt>
                <c:pt idx="960">
                  <c:v>8.930748367913488E-2</c:v>
                </c:pt>
                <c:pt idx="961">
                  <c:v>8.930748367913488E-2</c:v>
                </c:pt>
                <c:pt idx="962">
                  <c:v>8.930748367913488E-2</c:v>
                </c:pt>
                <c:pt idx="963">
                  <c:v>8.930748367913488E-2</c:v>
                </c:pt>
                <c:pt idx="964">
                  <c:v>8.930748367913488E-2</c:v>
                </c:pt>
                <c:pt idx="965">
                  <c:v>8.930748367913488E-2</c:v>
                </c:pt>
                <c:pt idx="966">
                  <c:v>8.930748367913488E-2</c:v>
                </c:pt>
                <c:pt idx="967">
                  <c:v>8.930748367913488E-2</c:v>
                </c:pt>
                <c:pt idx="968">
                  <c:v>8.930748367913488E-2</c:v>
                </c:pt>
                <c:pt idx="969">
                  <c:v>8.930748367913488E-2</c:v>
                </c:pt>
                <c:pt idx="970">
                  <c:v>8.930748367913488E-2</c:v>
                </c:pt>
                <c:pt idx="971">
                  <c:v>8.930748367913488E-2</c:v>
                </c:pt>
                <c:pt idx="972">
                  <c:v>8.930748367913488E-2</c:v>
                </c:pt>
                <c:pt idx="973">
                  <c:v>8.930748367913488E-2</c:v>
                </c:pt>
                <c:pt idx="974">
                  <c:v>8.930748367913488E-2</c:v>
                </c:pt>
                <c:pt idx="975">
                  <c:v>8.930748367913488E-2</c:v>
                </c:pt>
                <c:pt idx="976">
                  <c:v>8.930748367913488E-2</c:v>
                </c:pt>
                <c:pt idx="977">
                  <c:v>8.930748367913488E-2</c:v>
                </c:pt>
                <c:pt idx="978">
                  <c:v>8.930748367913488E-2</c:v>
                </c:pt>
                <c:pt idx="979">
                  <c:v>8.930748367913488E-2</c:v>
                </c:pt>
                <c:pt idx="980">
                  <c:v>8.930748367913488E-2</c:v>
                </c:pt>
                <c:pt idx="981">
                  <c:v>8.930748367913488E-2</c:v>
                </c:pt>
                <c:pt idx="982">
                  <c:v>8.930748367913488E-2</c:v>
                </c:pt>
                <c:pt idx="983">
                  <c:v>8.930748367913488E-2</c:v>
                </c:pt>
                <c:pt idx="984">
                  <c:v>8.930748367913488E-2</c:v>
                </c:pt>
                <c:pt idx="985">
                  <c:v>8.930748367913488E-2</c:v>
                </c:pt>
                <c:pt idx="986">
                  <c:v>8.930748367913488E-2</c:v>
                </c:pt>
                <c:pt idx="987">
                  <c:v>8.930748367913488E-2</c:v>
                </c:pt>
                <c:pt idx="988">
                  <c:v>8.930748367913488E-2</c:v>
                </c:pt>
                <c:pt idx="989">
                  <c:v>8.930748367913488E-2</c:v>
                </c:pt>
                <c:pt idx="990">
                  <c:v>8.930748367913488E-2</c:v>
                </c:pt>
                <c:pt idx="991">
                  <c:v>8.930748367913488E-2</c:v>
                </c:pt>
                <c:pt idx="992">
                  <c:v>8.930748367913488E-2</c:v>
                </c:pt>
                <c:pt idx="993">
                  <c:v>8.930748367913488E-2</c:v>
                </c:pt>
                <c:pt idx="994">
                  <c:v>8.930748367913488E-2</c:v>
                </c:pt>
                <c:pt idx="995">
                  <c:v>8.930748367913488E-2</c:v>
                </c:pt>
                <c:pt idx="996">
                  <c:v>8.930748367913488E-2</c:v>
                </c:pt>
                <c:pt idx="997">
                  <c:v>8.930748367913488E-2</c:v>
                </c:pt>
                <c:pt idx="998">
                  <c:v>8.930748367913488E-2</c:v>
                </c:pt>
                <c:pt idx="999">
                  <c:v>8.930748367913488E-2</c:v>
                </c:pt>
              </c:numCache>
            </c:numRef>
          </c:yVal>
          <c:smooth val="1"/>
          <c:extLst>
            <c:ext xmlns:c16="http://schemas.microsoft.com/office/drawing/2014/chart" uri="{C3380CC4-5D6E-409C-BE32-E72D297353CC}">
              <c16:uniqueId val="{0000000E-457C-47AA-9BBE-442C6D659777}"/>
            </c:ext>
          </c:extLst>
        </c:ser>
        <c:ser>
          <c:idx val="15"/>
          <c:order val="15"/>
          <c:spPr>
            <a:ln w="19050" cap="rnd">
              <a:solidFill>
                <a:schemeClr val="accent4">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Sheet1!$Q$1:$Q$1000</c:f>
              <c:numCache>
                <c:formatCode>General</c:formatCode>
                <c:ptCount val="1000"/>
                <c:pt idx="0">
                  <c:v>1.0324464637466577</c:v>
                </c:pt>
                <c:pt idx="1">
                  <c:v>0.63972653958308323</c:v>
                </c:pt>
                <c:pt idx="2">
                  <c:v>0.63972653958308323</c:v>
                </c:pt>
                <c:pt idx="3">
                  <c:v>0.63972653958308323</c:v>
                </c:pt>
                <c:pt idx="4">
                  <c:v>0.63972653958308323</c:v>
                </c:pt>
                <c:pt idx="5">
                  <c:v>0.63972653958308323</c:v>
                </c:pt>
                <c:pt idx="6">
                  <c:v>0.63972653958308323</c:v>
                </c:pt>
                <c:pt idx="7">
                  <c:v>0.63972653958308323</c:v>
                </c:pt>
                <c:pt idx="8">
                  <c:v>0.63972653958308323</c:v>
                </c:pt>
                <c:pt idx="9">
                  <c:v>0.63972653958308323</c:v>
                </c:pt>
                <c:pt idx="10">
                  <c:v>0.63972653958308323</c:v>
                </c:pt>
                <c:pt idx="11">
                  <c:v>0.63972653958308323</c:v>
                </c:pt>
                <c:pt idx="12">
                  <c:v>0.63972653958308323</c:v>
                </c:pt>
                <c:pt idx="13">
                  <c:v>0.63972653958308323</c:v>
                </c:pt>
                <c:pt idx="14">
                  <c:v>0.63972653958308323</c:v>
                </c:pt>
                <c:pt idx="15">
                  <c:v>0.63972653958308323</c:v>
                </c:pt>
                <c:pt idx="16">
                  <c:v>0.63972653958308323</c:v>
                </c:pt>
                <c:pt idx="17">
                  <c:v>0.63972653958308323</c:v>
                </c:pt>
                <c:pt idx="18">
                  <c:v>0.63972653958308323</c:v>
                </c:pt>
                <c:pt idx="19">
                  <c:v>0.63972653958308323</c:v>
                </c:pt>
                <c:pt idx="20">
                  <c:v>0.63972653958308323</c:v>
                </c:pt>
                <c:pt idx="21">
                  <c:v>0.63972653958308323</c:v>
                </c:pt>
                <c:pt idx="22">
                  <c:v>0.63972653958308323</c:v>
                </c:pt>
                <c:pt idx="23">
                  <c:v>2.0370324148574981E-2</c:v>
                </c:pt>
                <c:pt idx="24">
                  <c:v>2.0370324148574981E-2</c:v>
                </c:pt>
                <c:pt idx="25">
                  <c:v>2.0370324148574981E-2</c:v>
                </c:pt>
                <c:pt idx="26">
                  <c:v>2.0370324148574981E-2</c:v>
                </c:pt>
                <c:pt idx="27">
                  <c:v>2.0370324148574981E-2</c:v>
                </c:pt>
                <c:pt idx="28">
                  <c:v>2.0370324148574981E-2</c:v>
                </c:pt>
                <c:pt idx="29">
                  <c:v>2.0370324148574981E-2</c:v>
                </c:pt>
                <c:pt idx="30">
                  <c:v>2.0370324148574981E-2</c:v>
                </c:pt>
                <c:pt idx="31">
                  <c:v>2.0370324148574981E-2</c:v>
                </c:pt>
                <c:pt idx="32">
                  <c:v>2.0370324148574981E-2</c:v>
                </c:pt>
                <c:pt idx="33">
                  <c:v>2.0370324148574981E-2</c:v>
                </c:pt>
                <c:pt idx="34">
                  <c:v>2.0370324148574981E-2</c:v>
                </c:pt>
                <c:pt idx="35">
                  <c:v>2.0370324148574981E-2</c:v>
                </c:pt>
                <c:pt idx="36">
                  <c:v>2.0370324148574981E-2</c:v>
                </c:pt>
                <c:pt idx="37">
                  <c:v>2.0370324148574981E-2</c:v>
                </c:pt>
                <c:pt idx="38">
                  <c:v>2.0370324148574981E-2</c:v>
                </c:pt>
                <c:pt idx="39">
                  <c:v>2.0370324148574981E-2</c:v>
                </c:pt>
                <c:pt idx="40">
                  <c:v>2.0370324148574981E-2</c:v>
                </c:pt>
                <c:pt idx="41">
                  <c:v>2.0370324148574981E-2</c:v>
                </c:pt>
                <c:pt idx="42">
                  <c:v>2.0370324148574981E-2</c:v>
                </c:pt>
                <c:pt idx="43">
                  <c:v>2.0370324148574981E-2</c:v>
                </c:pt>
                <c:pt idx="44">
                  <c:v>2.0370324148574981E-2</c:v>
                </c:pt>
                <c:pt idx="45">
                  <c:v>2.0370324148574981E-2</c:v>
                </c:pt>
                <c:pt idx="46">
                  <c:v>2.0370324148574981E-2</c:v>
                </c:pt>
                <c:pt idx="47">
                  <c:v>2.0370324148574981E-2</c:v>
                </c:pt>
                <c:pt idx="48">
                  <c:v>2.0370324148574981E-2</c:v>
                </c:pt>
                <c:pt idx="49">
                  <c:v>2.0370324148574981E-2</c:v>
                </c:pt>
                <c:pt idx="50">
                  <c:v>2.0370324148574981E-2</c:v>
                </c:pt>
                <c:pt idx="51">
                  <c:v>2.0370324148574981E-2</c:v>
                </c:pt>
                <c:pt idx="52">
                  <c:v>2.0370324148574981E-2</c:v>
                </c:pt>
                <c:pt idx="53">
                  <c:v>2.0370324148574981E-2</c:v>
                </c:pt>
                <c:pt idx="54">
                  <c:v>2.0370324148574981E-2</c:v>
                </c:pt>
                <c:pt idx="55">
                  <c:v>2.0370324148574981E-2</c:v>
                </c:pt>
                <c:pt idx="56">
                  <c:v>2.0370324148574981E-2</c:v>
                </c:pt>
                <c:pt idx="57">
                  <c:v>2.0370324148574981E-2</c:v>
                </c:pt>
                <c:pt idx="58">
                  <c:v>2.0370324148574981E-2</c:v>
                </c:pt>
                <c:pt idx="59">
                  <c:v>2.0370324148574981E-2</c:v>
                </c:pt>
                <c:pt idx="60">
                  <c:v>2.0370324148574981E-2</c:v>
                </c:pt>
                <c:pt idx="61">
                  <c:v>2.0370324148574981E-2</c:v>
                </c:pt>
                <c:pt idx="62">
                  <c:v>2.0370324148574981E-2</c:v>
                </c:pt>
                <c:pt idx="63">
                  <c:v>2.0370324148574981E-2</c:v>
                </c:pt>
                <c:pt idx="64">
                  <c:v>2.0370324148574981E-2</c:v>
                </c:pt>
                <c:pt idx="65">
                  <c:v>2.0370324148574981E-2</c:v>
                </c:pt>
                <c:pt idx="66">
                  <c:v>2.0370324148574981E-2</c:v>
                </c:pt>
                <c:pt idx="67">
                  <c:v>2.0370324148574981E-2</c:v>
                </c:pt>
                <c:pt idx="68">
                  <c:v>2.0370324148574981E-2</c:v>
                </c:pt>
                <c:pt idx="69">
                  <c:v>2.0370324148574981E-2</c:v>
                </c:pt>
                <c:pt idx="70">
                  <c:v>2.0370324148574981E-2</c:v>
                </c:pt>
                <c:pt idx="71">
                  <c:v>2.0370324148574981E-2</c:v>
                </c:pt>
                <c:pt idx="72">
                  <c:v>2.0370324148574981E-2</c:v>
                </c:pt>
                <c:pt idx="73">
                  <c:v>2.0370324148574981E-2</c:v>
                </c:pt>
                <c:pt idx="74">
                  <c:v>2.0370324148574981E-2</c:v>
                </c:pt>
                <c:pt idx="75">
                  <c:v>2.0370324148574981E-2</c:v>
                </c:pt>
                <c:pt idx="76">
                  <c:v>2.0370324148574981E-2</c:v>
                </c:pt>
                <c:pt idx="77">
                  <c:v>2.0370324148574981E-2</c:v>
                </c:pt>
                <c:pt idx="78">
                  <c:v>2.0370324148574981E-2</c:v>
                </c:pt>
                <c:pt idx="79">
                  <c:v>2.0370324148574981E-2</c:v>
                </c:pt>
                <c:pt idx="80">
                  <c:v>2.0370324148574981E-2</c:v>
                </c:pt>
                <c:pt idx="81">
                  <c:v>2.0370324148574981E-2</c:v>
                </c:pt>
                <c:pt idx="82">
                  <c:v>2.0370324148574981E-2</c:v>
                </c:pt>
                <c:pt idx="83">
                  <c:v>2.0370324148574981E-2</c:v>
                </c:pt>
                <c:pt idx="84">
                  <c:v>2.0370324148574981E-2</c:v>
                </c:pt>
                <c:pt idx="85">
                  <c:v>2.0370324148574981E-2</c:v>
                </c:pt>
                <c:pt idx="86">
                  <c:v>2.0370324148574981E-2</c:v>
                </c:pt>
                <c:pt idx="87">
                  <c:v>2.0370324148574981E-2</c:v>
                </c:pt>
                <c:pt idx="88">
                  <c:v>2.0370324148574981E-2</c:v>
                </c:pt>
                <c:pt idx="89">
                  <c:v>2.0370324148574981E-2</c:v>
                </c:pt>
                <c:pt idx="90">
                  <c:v>2.0370324148574981E-2</c:v>
                </c:pt>
                <c:pt idx="91">
                  <c:v>2.0370324148574981E-2</c:v>
                </c:pt>
                <c:pt idx="92">
                  <c:v>2.0370324148574981E-2</c:v>
                </c:pt>
                <c:pt idx="93">
                  <c:v>2.0370324148574981E-2</c:v>
                </c:pt>
                <c:pt idx="94">
                  <c:v>2.0370324148574981E-2</c:v>
                </c:pt>
                <c:pt idx="95">
                  <c:v>2.0370324148574981E-2</c:v>
                </c:pt>
                <c:pt idx="96">
                  <c:v>2.0370324148574981E-2</c:v>
                </c:pt>
                <c:pt idx="97">
                  <c:v>2.0370324148574981E-2</c:v>
                </c:pt>
                <c:pt idx="98">
                  <c:v>2.0370324148574981E-2</c:v>
                </c:pt>
                <c:pt idx="99">
                  <c:v>2.0370324148574981E-2</c:v>
                </c:pt>
                <c:pt idx="100">
                  <c:v>2.0370324148574981E-2</c:v>
                </c:pt>
                <c:pt idx="101">
                  <c:v>2.0370324148574981E-2</c:v>
                </c:pt>
                <c:pt idx="102">
                  <c:v>2.0370324148574981E-2</c:v>
                </c:pt>
                <c:pt idx="103">
                  <c:v>2.0370324148574981E-2</c:v>
                </c:pt>
                <c:pt idx="104">
                  <c:v>2.0370324148574981E-2</c:v>
                </c:pt>
                <c:pt idx="105">
                  <c:v>2.0370324148574981E-2</c:v>
                </c:pt>
                <c:pt idx="106">
                  <c:v>2.0370324148574981E-2</c:v>
                </c:pt>
                <c:pt idx="107">
                  <c:v>2.0370324148574981E-2</c:v>
                </c:pt>
                <c:pt idx="108">
                  <c:v>2.0370324148574981E-2</c:v>
                </c:pt>
                <c:pt idx="109">
                  <c:v>2.0370324148574981E-2</c:v>
                </c:pt>
                <c:pt idx="110">
                  <c:v>2.0370324148574981E-2</c:v>
                </c:pt>
                <c:pt idx="111">
                  <c:v>2.0370324148574981E-2</c:v>
                </c:pt>
                <c:pt idx="112">
                  <c:v>2.0370324148574981E-2</c:v>
                </c:pt>
                <c:pt idx="113">
                  <c:v>2.0370324148574981E-2</c:v>
                </c:pt>
                <c:pt idx="114">
                  <c:v>2.0370324148574981E-2</c:v>
                </c:pt>
                <c:pt idx="115">
                  <c:v>2.0370324148574981E-2</c:v>
                </c:pt>
                <c:pt idx="116">
                  <c:v>2.0370324148574981E-2</c:v>
                </c:pt>
                <c:pt idx="117">
                  <c:v>2.0370324148574981E-2</c:v>
                </c:pt>
                <c:pt idx="118">
                  <c:v>2.0370324148574981E-2</c:v>
                </c:pt>
                <c:pt idx="119">
                  <c:v>2.0370324148574981E-2</c:v>
                </c:pt>
                <c:pt idx="120">
                  <c:v>2.0370324148574981E-2</c:v>
                </c:pt>
                <c:pt idx="121">
                  <c:v>2.0370324148574981E-2</c:v>
                </c:pt>
                <c:pt idx="122">
                  <c:v>2.0370324148574981E-2</c:v>
                </c:pt>
                <c:pt idx="123">
                  <c:v>2.0370324148574981E-2</c:v>
                </c:pt>
                <c:pt idx="124">
                  <c:v>2.0370324148574981E-2</c:v>
                </c:pt>
                <c:pt idx="125">
                  <c:v>2.0370324148574981E-2</c:v>
                </c:pt>
                <c:pt idx="126">
                  <c:v>2.0370324148574981E-2</c:v>
                </c:pt>
                <c:pt idx="127">
                  <c:v>2.0370324148574981E-2</c:v>
                </c:pt>
                <c:pt idx="128">
                  <c:v>2.0370324148574981E-2</c:v>
                </c:pt>
                <c:pt idx="129">
                  <c:v>2.0370324148574981E-2</c:v>
                </c:pt>
                <c:pt idx="130">
                  <c:v>2.0370324148574981E-2</c:v>
                </c:pt>
                <c:pt idx="131">
                  <c:v>2.0370324148574981E-2</c:v>
                </c:pt>
                <c:pt idx="132">
                  <c:v>2.0370324148574981E-2</c:v>
                </c:pt>
                <c:pt idx="133">
                  <c:v>2.0370324148574981E-2</c:v>
                </c:pt>
                <c:pt idx="134">
                  <c:v>2.0370324148574981E-2</c:v>
                </c:pt>
                <c:pt idx="135">
                  <c:v>2.0370324148574981E-2</c:v>
                </c:pt>
                <c:pt idx="136">
                  <c:v>2.0370324148574981E-2</c:v>
                </c:pt>
                <c:pt idx="137">
                  <c:v>2.0370324148574981E-2</c:v>
                </c:pt>
                <c:pt idx="138">
                  <c:v>2.0370324148574981E-2</c:v>
                </c:pt>
                <c:pt idx="139">
                  <c:v>2.0370324148574981E-2</c:v>
                </c:pt>
                <c:pt idx="140">
                  <c:v>2.0370324148574981E-2</c:v>
                </c:pt>
                <c:pt idx="141">
                  <c:v>2.0370324148574981E-2</c:v>
                </c:pt>
                <c:pt idx="142">
                  <c:v>2.0370324148574981E-2</c:v>
                </c:pt>
                <c:pt idx="143">
                  <c:v>2.0370324148574981E-2</c:v>
                </c:pt>
                <c:pt idx="144">
                  <c:v>2.0370324148574981E-2</c:v>
                </c:pt>
                <c:pt idx="145">
                  <c:v>2.0370324148574981E-2</c:v>
                </c:pt>
                <c:pt idx="146">
                  <c:v>2.0370324148574981E-2</c:v>
                </c:pt>
                <c:pt idx="147">
                  <c:v>2.0370324148574981E-2</c:v>
                </c:pt>
                <c:pt idx="148">
                  <c:v>2.0370324148574981E-2</c:v>
                </c:pt>
                <c:pt idx="149">
                  <c:v>2.0370324148574981E-2</c:v>
                </c:pt>
                <c:pt idx="150">
                  <c:v>2.0370324148574981E-2</c:v>
                </c:pt>
                <c:pt idx="151">
                  <c:v>2.0370324148574981E-2</c:v>
                </c:pt>
                <c:pt idx="152">
                  <c:v>2.0370324148574981E-2</c:v>
                </c:pt>
                <c:pt idx="153">
                  <c:v>2.0370324148574981E-2</c:v>
                </c:pt>
                <c:pt idx="154">
                  <c:v>2.0370324148574981E-2</c:v>
                </c:pt>
                <c:pt idx="155">
                  <c:v>2.0370324148574981E-2</c:v>
                </c:pt>
                <c:pt idx="156">
                  <c:v>2.0370324148574981E-2</c:v>
                </c:pt>
                <c:pt idx="157">
                  <c:v>2.0370324148574981E-2</c:v>
                </c:pt>
                <c:pt idx="158">
                  <c:v>2.0370324148574981E-2</c:v>
                </c:pt>
                <c:pt idx="159">
                  <c:v>2.0370324148574981E-2</c:v>
                </c:pt>
                <c:pt idx="160">
                  <c:v>2.0370324148574981E-2</c:v>
                </c:pt>
                <c:pt idx="161">
                  <c:v>2.0370324148574981E-2</c:v>
                </c:pt>
                <c:pt idx="162">
                  <c:v>2.0370324148574981E-2</c:v>
                </c:pt>
                <c:pt idx="163">
                  <c:v>2.0370324148574981E-2</c:v>
                </c:pt>
                <c:pt idx="164">
                  <c:v>2.0370324148574981E-2</c:v>
                </c:pt>
                <c:pt idx="165">
                  <c:v>2.0370324148574981E-2</c:v>
                </c:pt>
                <c:pt idx="166">
                  <c:v>2.0370324148574981E-2</c:v>
                </c:pt>
                <c:pt idx="167">
                  <c:v>2.0370324148574981E-2</c:v>
                </c:pt>
                <c:pt idx="168">
                  <c:v>2.0370324148574981E-2</c:v>
                </c:pt>
                <c:pt idx="169">
                  <c:v>2.0370324148574981E-2</c:v>
                </c:pt>
                <c:pt idx="170">
                  <c:v>2.0370324148574981E-2</c:v>
                </c:pt>
                <c:pt idx="171">
                  <c:v>2.0370324148574981E-2</c:v>
                </c:pt>
                <c:pt idx="172">
                  <c:v>2.0370324148574981E-2</c:v>
                </c:pt>
                <c:pt idx="173">
                  <c:v>2.0370324148574981E-2</c:v>
                </c:pt>
                <c:pt idx="174">
                  <c:v>2.0370324148574981E-2</c:v>
                </c:pt>
                <c:pt idx="175">
                  <c:v>2.0370324148574981E-2</c:v>
                </c:pt>
                <c:pt idx="176">
                  <c:v>2.0370324148574981E-2</c:v>
                </c:pt>
                <c:pt idx="177">
                  <c:v>2.0370324148574981E-2</c:v>
                </c:pt>
                <c:pt idx="178">
                  <c:v>2.0370324148574981E-2</c:v>
                </c:pt>
                <c:pt idx="179">
                  <c:v>2.0370324148574981E-2</c:v>
                </c:pt>
                <c:pt idx="180">
                  <c:v>2.0370324148574981E-2</c:v>
                </c:pt>
                <c:pt idx="181">
                  <c:v>2.0370324148574981E-2</c:v>
                </c:pt>
                <c:pt idx="182">
                  <c:v>2.0370324148574981E-2</c:v>
                </c:pt>
                <c:pt idx="183">
                  <c:v>2.0370324148574981E-2</c:v>
                </c:pt>
                <c:pt idx="184">
                  <c:v>2.0370324148574981E-2</c:v>
                </c:pt>
                <c:pt idx="185">
                  <c:v>2.0370324148574981E-2</c:v>
                </c:pt>
                <c:pt idx="186">
                  <c:v>2.0370324148574981E-2</c:v>
                </c:pt>
                <c:pt idx="187">
                  <c:v>2.0370324148574981E-2</c:v>
                </c:pt>
                <c:pt idx="188">
                  <c:v>2.0370324148574981E-2</c:v>
                </c:pt>
                <c:pt idx="189">
                  <c:v>2.0370324148574981E-2</c:v>
                </c:pt>
                <c:pt idx="190">
                  <c:v>2.0370324148574981E-2</c:v>
                </c:pt>
                <c:pt idx="191">
                  <c:v>2.0370324148574981E-2</c:v>
                </c:pt>
                <c:pt idx="192">
                  <c:v>2.0370324148574981E-2</c:v>
                </c:pt>
                <c:pt idx="193">
                  <c:v>2.0370324148574981E-2</c:v>
                </c:pt>
                <c:pt idx="194">
                  <c:v>2.0370324148574981E-2</c:v>
                </c:pt>
                <c:pt idx="195">
                  <c:v>2.0370324148574981E-2</c:v>
                </c:pt>
                <c:pt idx="196">
                  <c:v>2.0370324148574981E-2</c:v>
                </c:pt>
                <c:pt idx="197">
                  <c:v>2.0370324148574981E-2</c:v>
                </c:pt>
                <c:pt idx="198">
                  <c:v>2.0370324148574981E-2</c:v>
                </c:pt>
                <c:pt idx="199">
                  <c:v>2.0370324148574981E-2</c:v>
                </c:pt>
                <c:pt idx="200">
                  <c:v>2.0370324148574981E-2</c:v>
                </c:pt>
                <c:pt idx="201">
                  <c:v>2.0370324148574981E-2</c:v>
                </c:pt>
                <c:pt idx="202">
                  <c:v>2.0370324148574981E-2</c:v>
                </c:pt>
                <c:pt idx="203">
                  <c:v>2.0370324148574981E-2</c:v>
                </c:pt>
                <c:pt idx="204">
                  <c:v>2.0370324148574981E-2</c:v>
                </c:pt>
                <c:pt idx="205">
                  <c:v>2.0370324148574981E-2</c:v>
                </c:pt>
                <c:pt idx="206">
                  <c:v>2.0370324148574981E-2</c:v>
                </c:pt>
                <c:pt idx="207">
                  <c:v>2.0370324148574981E-2</c:v>
                </c:pt>
                <c:pt idx="208">
                  <c:v>2.0370324148574981E-2</c:v>
                </c:pt>
                <c:pt idx="209">
                  <c:v>2.0370324148574981E-2</c:v>
                </c:pt>
                <c:pt idx="210">
                  <c:v>2.0370324148574981E-2</c:v>
                </c:pt>
                <c:pt idx="211">
                  <c:v>2.0370324148574981E-2</c:v>
                </c:pt>
                <c:pt idx="212">
                  <c:v>2.0370324148574981E-2</c:v>
                </c:pt>
                <c:pt idx="213">
                  <c:v>2.0370324148574981E-2</c:v>
                </c:pt>
                <c:pt idx="214">
                  <c:v>2.0370324148574981E-2</c:v>
                </c:pt>
                <c:pt idx="215">
                  <c:v>2.0370324148574981E-2</c:v>
                </c:pt>
                <c:pt idx="216">
                  <c:v>2.0370324148574981E-2</c:v>
                </c:pt>
                <c:pt idx="217">
                  <c:v>2.0370324148574981E-2</c:v>
                </c:pt>
                <c:pt idx="218">
                  <c:v>2.0370324148574981E-2</c:v>
                </c:pt>
                <c:pt idx="219">
                  <c:v>2.0370324148574981E-2</c:v>
                </c:pt>
                <c:pt idx="220">
                  <c:v>2.0370324148574981E-2</c:v>
                </c:pt>
                <c:pt idx="221">
                  <c:v>2.0370324148574981E-2</c:v>
                </c:pt>
                <c:pt idx="222">
                  <c:v>2.0370324148574981E-2</c:v>
                </c:pt>
                <c:pt idx="223">
                  <c:v>2.0370324148574981E-2</c:v>
                </c:pt>
                <c:pt idx="224">
                  <c:v>2.0370324148574981E-2</c:v>
                </c:pt>
                <c:pt idx="225">
                  <c:v>2.0370324148574981E-2</c:v>
                </c:pt>
                <c:pt idx="226">
                  <c:v>2.0370324148574981E-2</c:v>
                </c:pt>
                <c:pt idx="227">
                  <c:v>2.0370324148574981E-2</c:v>
                </c:pt>
                <c:pt idx="228">
                  <c:v>2.0370324148574981E-2</c:v>
                </c:pt>
                <c:pt idx="229">
                  <c:v>2.0370324148574981E-2</c:v>
                </c:pt>
                <c:pt idx="230">
                  <c:v>2.0370324148574981E-2</c:v>
                </c:pt>
                <c:pt idx="231">
                  <c:v>2.0370324148574981E-2</c:v>
                </c:pt>
                <c:pt idx="232">
                  <c:v>2.0370324148574981E-2</c:v>
                </c:pt>
                <c:pt idx="233">
                  <c:v>2.0370324148574981E-2</c:v>
                </c:pt>
                <c:pt idx="234">
                  <c:v>2.0370324148574981E-2</c:v>
                </c:pt>
                <c:pt idx="235">
                  <c:v>2.0370324148574981E-2</c:v>
                </c:pt>
                <c:pt idx="236">
                  <c:v>2.0370324148574981E-2</c:v>
                </c:pt>
                <c:pt idx="237">
                  <c:v>2.0370324148574981E-2</c:v>
                </c:pt>
                <c:pt idx="238">
                  <c:v>2.0370324148574981E-2</c:v>
                </c:pt>
                <c:pt idx="239">
                  <c:v>2.0370324148574981E-2</c:v>
                </c:pt>
                <c:pt idx="240">
                  <c:v>2.0370324148574981E-2</c:v>
                </c:pt>
                <c:pt idx="241">
                  <c:v>2.0370324148574981E-2</c:v>
                </c:pt>
                <c:pt idx="242">
                  <c:v>2.0370324148574981E-2</c:v>
                </c:pt>
                <c:pt idx="243">
                  <c:v>2.0370324148574981E-2</c:v>
                </c:pt>
                <c:pt idx="244">
                  <c:v>2.0370324148574981E-2</c:v>
                </c:pt>
                <c:pt idx="245">
                  <c:v>2.0370324148574981E-2</c:v>
                </c:pt>
                <c:pt idx="246">
                  <c:v>2.0370324148574981E-2</c:v>
                </c:pt>
                <c:pt idx="247">
                  <c:v>2.0370324148574981E-2</c:v>
                </c:pt>
                <c:pt idx="248">
                  <c:v>2.0370324148574981E-2</c:v>
                </c:pt>
                <c:pt idx="249">
                  <c:v>2.0370324148574981E-2</c:v>
                </c:pt>
                <c:pt idx="250">
                  <c:v>2.0370324148574981E-2</c:v>
                </c:pt>
                <c:pt idx="251">
                  <c:v>2.0370324148574981E-2</c:v>
                </c:pt>
                <c:pt idx="252">
                  <c:v>2.0370324148574981E-2</c:v>
                </c:pt>
                <c:pt idx="253">
                  <c:v>2.0370324148574981E-2</c:v>
                </c:pt>
                <c:pt idx="254">
                  <c:v>2.0370324148574981E-2</c:v>
                </c:pt>
                <c:pt idx="255">
                  <c:v>2.0370324148574981E-2</c:v>
                </c:pt>
                <c:pt idx="256">
                  <c:v>2.0370324148574981E-2</c:v>
                </c:pt>
                <c:pt idx="257">
                  <c:v>2.0370324148574981E-2</c:v>
                </c:pt>
                <c:pt idx="258">
                  <c:v>2.0370324148574981E-2</c:v>
                </c:pt>
                <c:pt idx="259">
                  <c:v>2.0370324148574981E-2</c:v>
                </c:pt>
                <c:pt idx="260">
                  <c:v>2.0370324148574981E-2</c:v>
                </c:pt>
                <c:pt idx="261">
                  <c:v>2.0370324148574981E-2</c:v>
                </c:pt>
                <c:pt idx="262">
                  <c:v>2.0370324148574981E-2</c:v>
                </c:pt>
                <c:pt idx="263">
                  <c:v>2.0370324148574981E-2</c:v>
                </c:pt>
                <c:pt idx="264">
                  <c:v>2.0370324148574981E-2</c:v>
                </c:pt>
                <c:pt idx="265">
                  <c:v>2.0370324148574981E-2</c:v>
                </c:pt>
                <c:pt idx="266">
                  <c:v>2.0370324148574981E-2</c:v>
                </c:pt>
                <c:pt idx="267">
                  <c:v>2.0370324148574981E-2</c:v>
                </c:pt>
                <c:pt idx="268">
                  <c:v>2.0370324148574981E-2</c:v>
                </c:pt>
                <c:pt idx="269">
                  <c:v>2.0370324148574981E-2</c:v>
                </c:pt>
                <c:pt idx="270">
                  <c:v>2.0370324148574981E-2</c:v>
                </c:pt>
                <c:pt idx="271">
                  <c:v>2.0370324148574981E-2</c:v>
                </c:pt>
                <c:pt idx="272">
                  <c:v>2.0370324148574981E-2</c:v>
                </c:pt>
                <c:pt idx="273">
                  <c:v>2.0370324148574981E-2</c:v>
                </c:pt>
                <c:pt idx="274">
                  <c:v>2.0370324148574981E-2</c:v>
                </c:pt>
                <c:pt idx="275">
                  <c:v>2.0370324148574981E-2</c:v>
                </c:pt>
                <c:pt idx="276">
                  <c:v>2.0370324148574981E-2</c:v>
                </c:pt>
                <c:pt idx="277">
                  <c:v>2.0370324148574981E-2</c:v>
                </c:pt>
                <c:pt idx="278">
                  <c:v>2.0370324148574981E-2</c:v>
                </c:pt>
                <c:pt idx="279">
                  <c:v>2.0370324148574981E-2</c:v>
                </c:pt>
                <c:pt idx="280">
                  <c:v>2.0370324148574981E-2</c:v>
                </c:pt>
                <c:pt idx="281">
                  <c:v>2.0370324148574981E-2</c:v>
                </c:pt>
                <c:pt idx="282">
                  <c:v>2.0370324148574981E-2</c:v>
                </c:pt>
                <c:pt idx="283">
                  <c:v>2.0370324148574981E-2</c:v>
                </c:pt>
                <c:pt idx="284">
                  <c:v>2.0370324148574981E-2</c:v>
                </c:pt>
                <c:pt idx="285">
                  <c:v>2.0370324148574981E-2</c:v>
                </c:pt>
                <c:pt idx="286">
                  <c:v>2.0370324148574981E-2</c:v>
                </c:pt>
                <c:pt idx="287">
                  <c:v>2.0370324148574981E-2</c:v>
                </c:pt>
                <c:pt idx="288">
                  <c:v>2.0370324148574981E-2</c:v>
                </c:pt>
                <c:pt idx="289">
                  <c:v>2.0370324148574981E-2</c:v>
                </c:pt>
                <c:pt idx="290">
                  <c:v>2.0370324148574981E-2</c:v>
                </c:pt>
                <c:pt idx="291">
                  <c:v>2.0370324148574981E-2</c:v>
                </c:pt>
                <c:pt idx="292">
                  <c:v>2.0370324148574981E-2</c:v>
                </c:pt>
                <c:pt idx="293">
                  <c:v>2.0370324148574981E-2</c:v>
                </c:pt>
                <c:pt idx="294">
                  <c:v>2.0370324148574981E-2</c:v>
                </c:pt>
                <c:pt idx="295">
                  <c:v>2.0370324148574981E-2</c:v>
                </c:pt>
                <c:pt idx="296">
                  <c:v>2.0370324148574981E-2</c:v>
                </c:pt>
                <c:pt idx="297">
                  <c:v>2.0370324148574981E-2</c:v>
                </c:pt>
                <c:pt idx="298">
                  <c:v>2.0370324148574981E-2</c:v>
                </c:pt>
                <c:pt idx="299">
                  <c:v>2.0370324148574981E-2</c:v>
                </c:pt>
                <c:pt idx="300">
                  <c:v>2.0370324148574981E-2</c:v>
                </c:pt>
                <c:pt idx="301">
                  <c:v>2.0370324148574981E-2</c:v>
                </c:pt>
                <c:pt idx="302">
                  <c:v>2.0370324148574981E-2</c:v>
                </c:pt>
                <c:pt idx="303">
                  <c:v>2.0370324148574981E-2</c:v>
                </c:pt>
                <c:pt idx="304">
                  <c:v>2.0370324148574981E-2</c:v>
                </c:pt>
                <c:pt idx="305">
                  <c:v>2.0370324148574981E-2</c:v>
                </c:pt>
                <c:pt idx="306">
                  <c:v>2.0370324148574981E-2</c:v>
                </c:pt>
                <c:pt idx="307">
                  <c:v>2.0370324148574981E-2</c:v>
                </c:pt>
                <c:pt idx="308">
                  <c:v>2.0370324148574981E-2</c:v>
                </c:pt>
                <c:pt idx="309">
                  <c:v>2.0370324148574981E-2</c:v>
                </c:pt>
                <c:pt idx="310">
                  <c:v>2.0370324148574981E-2</c:v>
                </c:pt>
                <c:pt idx="311">
                  <c:v>2.0370324148574981E-2</c:v>
                </c:pt>
                <c:pt idx="312">
                  <c:v>2.0370324148574981E-2</c:v>
                </c:pt>
                <c:pt idx="313">
                  <c:v>2.0370324148574981E-2</c:v>
                </c:pt>
                <c:pt idx="314">
                  <c:v>2.0370324148574981E-2</c:v>
                </c:pt>
                <c:pt idx="315">
                  <c:v>2.0370324148574981E-2</c:v>
                </c:pt>
                <c:pt idx="316">
                  <c:v>2.0370324148574981E-2</c:v>
                </c:pt>
                <c:pt idx="317">
                  <c:v>2.0370324148574981E-2</c:v>
                </c:pt>
                <c:pt idx="318">
                  <c:v>2.0370324148574981E-2</c:v>
                </c:pt>
                <c:pt idx="319">
                  <c:v>2.0370324148574981E-2</c:v>
                </c:pt>
                <c:pt idx="320">
                  <c:v>2.0370324148574981E-2</c:v>
                </c:pt>
                <c:pt idx="321">
                  <c:v>2.0370324148574981E-2</c:v>
                </c:pt>
                <c:pt idx="322">
                  <c:v>2.0370324148574981E-2</c:v>
                </c:pt>
                <c:pt idx="323">
                  <c:v>2.0370324148574981E-2</c:v>
                </c:pt>
                <c:pt idx="324">
                  <c:v>2.0370324148574981E-2</c:v>
                </c:pt>
                <c:pt idx="325">
                  <c:v>2.0370324148574981E-2</c:v>
                </c:pt>
                <c:pt idx="326">
                  <c:v>2.0370324148574981E-2</c:v>
                </c:pt>
                <c:pt idx="327">
                  <c:v>2.0370324148574981E-2</c:v>
                </c:pt>
                <c:pt idx="328">
                  <c:v>2.0370324148574981E-2</c:v>
                </c:pt>
                <c:pt idx="329">
                  <c:v>2.0370324148574981E-2</c:v>
                </c:pt>
                <c:pt idx="330">
                  <c:v>2.0370324148574981E-2</c:v>
                </c:pt>
                <c:pt idx="331">
                  <c:v>2.0370324148574981E-2</c:v>
                </c:pt>
                <c:pt idx="332">
                  <c:v>2.0370324148574981E-2</c:v>
                </c:pt>
                <c:pt idx="333">
                  <c:v>2.0370324148574981E-2</c:v>
                </c:pt>
                <c:pt idx="334">
                  <c:v>2.0370324148574981E-2</c:v>
                </c:pt>
                <c:pt idx="335">
                  <c:v>2.0370324148574981E-2</c:v>
                </c:pt>
                <c:pt idx="336">
                  <c:v>2.0370324148574981E-2</c:v>
                </c:pt>
                <c:pt idx="337">
                  <c:v>2.0370324148574981E-2</c:v>
                </c:pt>
                <c:pt idx="338">
                  <c:v>2.0370324148574981E-2</c:v>
                </c:pt>
                <c:pt idx="339">
                  <c:v>2.0370324148574981E-2</c:v>
                </c:pt>
                <c:pt idx="340">
                  <c:v>2.0370324148574981E-2</c:v>
                </c:pt>
                <c:pt idx="341">
                  <c:v>2.0370324148574981E-2</c:v>
                </c:pt>
                <c:pt idx="342">
                  <c:v>2.0370324148574981E-2</c:v>
                </c:pt>
                <c:pt idx="343">
                  <c:v>2.0370324148574981E-2</c:v>
                </c:pt>
                <c:pt idx="344">
                  <c:v>2.0370324148574981E-2</c:v>
                </c:pt>
                <c:pt idx="345">
                  <c:v>2.0370324148574981E-2</c:v>
                </c:pt>
                <c:pt idx="346">
                  <c:v>2.0370324148574981E-2</c:v>
                </c:pt>
                <c:pt idx="347">
                  <c:v>2.0370324148574981E-2</c:v>
                </c:pt>
                <c:pt idx="348">
                  <c:v>2.0370324148574981E-2</c:v>
                </c:pt>
                <c:pt idx="349">
                  <c:v>2.0370324148574981E-2</c:v>
                </c:pt>
                <c:pt idx="350">
                  <c:v>2.0370324148574981E-2</c:v>
                </c:pt>
                <c:pt idx="351">
                  <c:v>2.0370324148574981E-2</c:v>
                </c:pt>
                <c:pt idx="352">
                  <c:v>2.0370324148574981E-2</c:v>
                </c:pt>
                <c:pt idx="353">
                  <c:v>2.0370324148574981E-2</c:v>
                </c:pt>
                <c:pt idx="354">
                  <c:v>2.0370324148574981E-2</c:v>
                </c:pt>
                <c:pt idx="355">
                  <c:v>2.0370324148574981E-2</c:v>
                </c:pt>
                <c:pt idx="356">
                  <c:v>2.0370324148574981E-2</c:v>
                </c:pt>
                <c:pt idx="357">
                  <c:v>2.0370324148574981E-2</c:v>
                </c:pt>
                <c:pt idx="358">
                  <c:v>2.0370324148574981E-2</c:v>
                </c:pt>
                <c:pt idx="359">
                  <c:v>2.0370324148574981E-2</c:v>
                </c:pt>
                <c:pt idx="360">
                  <c:v>2.0370324148574981E-2</c:v>
                </c:pt>
                <c:pt idx="361">
                  <c:v>2.0370324148574981E-2</c:v>
                </c:pt>
                <c:pt idx="362">
                  <c:v>2.0370324148574981E-2</c:v>
                </c:pt>
                <c:pt idx="363">
                  <c:v>2.0370324148574981E-2</c:v>
                </c:pt>
                <c:pt idx="364">
                  <c:v>2.0370324148574981E-2</c:v>
                </c:pt>
                <c:pt idx="365">
                  <c:v>2.0370324148574981E-2</c:v>
                </c:pt>
                <c:pt idx="366">
                  <c:v>2.0370324148574981E-2</c:v>
                </c:pt>
                <c:pt idx="367">
                  <c:v>2.0370324148574981E-2</c:v>
                </c:pt>
                <c:pt idx="368">
                  <c:v>2.0370324148574981E-2</c:v>
                </c:pt>
                <c:pt idx="369">
                  <c:v>2.0370324148574981E-2</c:v>
                </c:pt>
                <c:pt idx="370">
                  <c:v>2.0370324148574981E-2</c:v>
                </c:pt>
                <c:pt idx="371">
                  <c:v>2.0370324148574981E-2</c:v>
                </c:pt>
                <c:pt idx="372">
                  <c:v>2.0370324148574981E-2</c:v>
                </c:pt>
                <c:pt idx="373">
                  <c:v>2.0370324148574981E-2</c:v>
                </c:pt>
                <c:pt idx="374">
                  <c:v>2.0370324148574981E-2</c:v>
                </c:pt>
                <c:pt idx="375">
                  <c:v>2.0370324148574981E-2</c:v>
                </c:pt>
                <c:pt idx="376">
                  <c:v>2.0370324148574981E-2</c:v>
                </c:pt>
                <c:pt idx="377">
                  <c:v>2.0370324148574981E-2</c:v>
                </c:pt>
                <c:pt idx="378">
                  <c:v>2.0370324148574981E-2</c:v>
                </c:pt>
                <c:pt idx="379">
                  <c:v>2.0370324148574981E-2</c:v>
                </c:pt>
                <c:pt idx="380">
                  <c:v>2.0370324148574981E-2</c:v>
                </c:pt>
                <c:pt idx="381">
                  <c:v>2.0370324148574981E-2</c:v>
                </c:pt>
                <c:pt idx="382">
                  <c:v>2.0370324148574981E-2</c:v>
                </c:pt>
                <c:pt idx="383">
                  <c:v>2.0370324148574981E-2</c:v>
                </c:pt>
                <c:pt idx="384">
                  <c:v>2.0370324148574981E-2</c:v>
                </c:pt>
                <c:pt idx="385">
                  <c:v>2.0370324148574981E-2</c:v>
                </c:pt>
                <c:pt idx="386">
                  <c:v>2.0370324148574981E-2</c:v>
                </c:pt>
                <c:pt idx="387">
                  <c:v>2.0370324148574981E-2</c:v>
                </c:pt>
                <c:pt idx="388">
                  <c:v>2.0370324148574981E-2</c:v>
                </c:pt>
                <c:pt idx="389">
                  <c:v>2.0370324148574981E-2</c:v>
                </c:pt>
                <c:pt idx="390">
                  <c:v>2.0370324148574981E-2</c:v>
                </c:pt>
                <c:pt idx="391">
                  <c:v>2.0370324148574981E-2</c:v>
                </c:pt>
                <c:pt idx="392">
                  <c:v>2.0370324148574981E-2</c:v>
                </c:pt>
                <c:pt idx="393">
                  <c:v>2.0370324148574981E-2</c:v>
                </c:pt>
                <c:pt idx="394">
                  <c:v>2.0370324148574981E-2</c:v>
                </c:pt>
                <c:pt idx="395">
                  <c:v>2.0370324148574981E-2</c:v>
                </c:pt>
                <c:pt idx="396">
                  <c:v>2.0370324148574981E-2</c:v>
                </c:pt>
                <c:pt idx="397">
                  <c:v>2.0370324148574981E-2</c:v>
                </c:pt>
                <c:pt idx="398">
                  <c:v>2.0370324148574981E-2</c:v>
                </c:pt>
                <c:pt idx="399">
                  <c:v>2.0370324148574981E-2</c:v>
                </c:pt>
                <c:pt idx="400">
                  <c:v>2.0370324148574981E-2</c:v>
                </c:pt>
                <c:pt idx="401">
                  <c:v>2.0370324148574981E-2</c:v>
                </c:pt>
                <c:pt idx="402">
                  <c:v>2.0370324148574981E-2</c:v>
                </c:pt>
                <c:pt idx="403">
                  <c:v>2.0370324148574981E-2</c:v>
                </c:pt>
                <c:pt idx="404">
                  <c:v>2.0370324148574981E-2</c:v>
                </c:pt>
                <c:pt idx="405">
                  <c:v>2.0370324148574981E-2</c:v>
                </c:pt>
                <c:pt idx="406">
                  <c:v>2.0370324148574981E-2</c:v>
                </c:pt>
                <c:pt idx="407">
                  <c:v>2.0370324148574981E-2</c:v>
                </c:pt>
                <c:pt idx="408">
                  <c:v>2.0370324148574981E-2</c:v>
                </c:pt>
                <c:pt idx="409">
                  <c:v>2.0370324148574981E-2</c:v>
                </c:pt>
                <c:pt idx="410">
                  <c:v>2.0370324148574981E-2</c:v>
                </c:pt>
                <c:pt idx="411">
                  <c:v>2.0370324148574981E-2</c:v>
                </c:pt>
                <c:pt idx="412">
                  <c:v>2.0370324148574981E-2</c:v>
                </c:pt>
                <c:pt idx="413">
                  <c:v>2.0370324148574981E-2</c:v>
                </c:pt>
                <c:pt idx="414">
                  <c:v>2.0370324148574981E-2</c:v>
                </c:pt>
                <c:pt idx="415">
                  <c:v>2.0370324148574981E-2</c:v>
                </c:pt>
                <c:pt idx="416">
                  <c:v>2.0370324148574981E-2</c:v>
                </c:pt>
                <c:pt idx="417">
                  <c:v>2.0370324148574981E-2</c:v>
                </c:pt>
                <c:pt idx="418">
                  <c:v>2.0370324148574981E-2</c:v>
                </c:pt>
                <c:pt idx="419">
                  <c:v>2.0370324148574981E-2</c:v>
                </c:pt>
                <c:pt idx="420">
                  <c:v>2.0370324148574981E-2</c:v>
                </c:pt>
                <c:pt idx="421">
                  <c:v>2.0370324148574981E-2</c:v>
                </c:pt>
                <c:pt idx="422">
                  <c:v>2.0370324148574981E-2</c:v>
                </c:pt>
                <c:pt idx="423">
                  <c:v>2.0370324148574981E-2</c:v>
                </c:pt>
                <c:pt idx="424">
                  <c:v>2.0370324148574981E-2</c:v>
                </c:pt>
                <c:pt idx="425">
                  <c:v>2.0370324148574981E-2</c:v>
                </c:pt>
                <c:pt idx="426">
                  <c:v>2.0370324148574981E-2</c:v>
                </c:pt>
                <c:pt idx="427">
                  <c:v>2.0370324148574981E-2</c:v>
                </c:pt>
                <c:pt idx="428">
                  <c:v>2.0370324148574981E-2</c:v>
                </c:pt>
                <c:pt idx="429">
                  <c:v>2.0370324148574981E-2</c:v>
                </c:pt>
                <c:pt idx="430">
                  <c:v>2.0370324148574981E-2</c:v>
                </c:pt>
                <c:pt idx="431">
                  <c:v>2.0370324148574981E-2</c:v>
                </c:pt>
                <c:pt idx="432">
                  <c:v>2.0370324148574981E-2</c:v>
                </c:pt>
                <c:pt idx="433">
                  <c:v>2.0370324148574981E-2</c:v>
                </c:pt>
                <c:pt idx="434">
                  <c:v>2.0370324148574981E-2</c:v>
                </c:pt>
                <c:pt idx="435">
                  <c:v>2.0370324148574981E-2</c:v>
                </c:pt>
                <c:pt idx="436">
                  <c:v>2.0370324148574981E-2</c:v>
                </c:pt>
                <c:pt idx="437">
                  <c:v>2.0370324148574981E-2</c:v>
                </c:pt>
                <c:pt idx="438">
                  <c:v>2.0370324148574981E-2</c:v>
                </c:pt>
                <c:pt idx="439">
                  <c:v>2.0370324148574981E-2</c:v>
                </c:pt>
                <c:pt idx="440">
                  <c:v>2.0370324148574981E-2</c:v>
                </c:pt>
                <c:pt idx="441">
                  <c:v>2.0370324148574981E-2</c:v>
                </c:pt>
                <c:pt idx="442">
                  <c:v>2.0370324148574981E-2</c:v>
                </c:pt>
                <c:pt idx="443">
                  <c:v>2.0370324148574981E-2</c:v>
                </c:pt>
                <c:pt idx="444">
                  <c:v>2.0370324148574981E-2</c:v>
                </c:pt>
                <c:pt idx="445">
                  <c:v>2.0370324148574981E-2</c:v>
                </c:pt>
                <c:pt idx="446">
                  <c:v>2.0370324148574981E-2</c:v>
                </c:pt>
                <c:pt idx="447">
                  <c:v>2.0370324148574981E-2</c:v>
                </c:pt>
                <c:pt idx="448">
                  <c:v>2.0370324148574981E-2</c:v>
                </c:pt>
                <c:pt idx="449">
                  <c:v>2.0370324148574981E-2</c:v>
                </c:pt>
                <c:pt idx="450">
                  <c:v>2.0370324148574981E-2</c:v>
                </c:pt>
                <c:pt idx="451">
                  <c:v>2.0370324148574981E-2</c:v>
                </c:pt>
                <c:pt idx="452">
                  <c:v>2.0370324148574981E-2</c:v>
                </c:pt>
                <c:pt idx="453">
                  <c:v>2.0370324148574981E-2</c:v>
                </c:pt>
                <c:pt idx="454">
                  <c:v>2.0370324148574981E-2</c:v>
                </c:pt>
                <c:pt idx="455">
                  <c:v>2.0370324148574981E-2</c:v>
                </c:pt>
                <c:pt idx="456">
                  <c:v>2.0370324148574981E-2</c:v>
                </c:pt>
                <c:pt idx="457">
                  <c:v>2.0370324148574981E-2</c:v>
                </c:pt>
                <c:pt idx="458">
                  <c:v>2.0370324148574981E-2</c:v>
                </c:pt>
                <c:pt idx="459">
                  <c:v>2.0370324148574981E-2</c:v>
                </c:pt>
                <c:pt idx="460">
                  <c:v>2.0370324148574981E-2</c:v>
                </c:pt>
                <c:pt idx="461">
                  <c:v>2.0370324148574981E-2</c:v>
                </c:pt>
                <c:pt idx="462">
                  <c:v>2.0370324148574981E-2</c:v>
                </c:pt>
                <c:pt idx="463">
                  <c:v>2.0370324148574981E-2</c:v>
                </c:pt>
                <c:pt idx="464">
                  <c:v>2.0370324148574981E-2</c:v>
                </c:pt>
                <c:pt idx="465">
                  <c:v>2.0370324148574981E-2</c:v>
                </c:pt>
                <c:pt idx="466">
                  <c:v>2.0370324148574981E-2</c:v>
                </c:pt>
                <c:pt idx="467">
                  <c:v>2.0370324148574981E-2</c:v>
                </c:pt>
                <c:pt idx="468">
                  <c:v>2.0370324148574981E-2</c:v>
                </c:pt>
                <c:pt idx="469">
                  <c:v>2.0370324148574981E-2</c:v>
                </c:pt>
                <c:pt idx="470">
                  <c:v>2.0370324148574981E-2</c:v>
                </c:pt>
                <c:pt idx="471">
                  <c:v>2.0370324148574981E-2</c:v>
                </c:pt>
                <c:pt idx="472">
                  <c:v>2.0370324148574981E-2</c:v>
                </c:pt>
                <c:pt idx="473">
                  <c:v>2.0370324148574981E-2</c:v>
                </c:pt>
                <c:pt idx="474">
                  <c:v>2.0370324148574981E-2</c:v>
                </c:pt>
                <c:pt idx="475">
                  <c:v>2.0370324148574981E-2</c:v>
                </c:pt>
                <c:pt idx="476">
                  <c:v>2.0370324148574981E-2</c:v>
                </c:pt>
                <c:pt idx="477">
                  <c:v>2.0370324148574981E-2</c:v>
                </c:pt>
                <c:pt idx="478">
                  <c:v>2.0370324148574981E-2</c:v>
                </c:pt>
                <c:pt idx="479">
                  <c:v>2.0370324148574981E-2</c:v>
                </c:pt>
                <c:pt idx="480">
                  <c:v>2.0370324148574981E-2</c:v>
                </c:pt>
                <c:pt idx="481">
                  <c:v>2.0370324148574981E-2</c:v>
                </c:pt>
                <c:pt idx="482">
                  <c:v>2.0370324148574981E-2</c:v>
                </c:pt>
                <c:pt idx="483">
                  <c:v>2.0370324148574981E-2</c:v>
                </c:pt>
                <c:pt idx="484">
                  <c:v>2.0370324148574981E-2</c:v>
                </c:pt>
                <c:pt idx="485">
                  <c:v>2.0370324148574981E-2</c:v>
                </c:pt>
                <c:pt idx="486">
                  <c:v>2.0370324148574981E-2</c:v>
                </c:pt>
                <c:pt idx="487">
                  <c:v>2.0370324148574981E-2</c:v>
                </c:pt>
                <c:pt idx="488">
                  <c:v>2.0370324148574981E-2</c:v>
                </c:pt>
                <c:pt idx="489">
                  <c:v>2.0370324148574981E-2</c:v>
                </c:pt>
                <c:pt idx="490">
                  <c:v>2.0370324148574981E-2</c:v>
                </c:pt>
                <c:pt idx="491">
                  <c:v>2.0370324148574981E-2</c:v>
                </c:pt>
                <c:pt idx="492">
                  <c:v>2.0370324148574981E-2</c:v>
                </c:pt>
                <c:pt idx="493">
                  <c:v>2.0370324148574981E-2</c:v>
                </c:pt>
                <c:pt idx="494">
                  <c:v>2.0370324148574981E-2</c:v>
                </c:pt>
                <c:pt idx="495">
                  <c:v>2.0370324148574981E-2</c:v>
                </c:pt>
                <c:pt idx="496">
                  <c:v>2.0370324148574981E-2</c:v>
                </c:pt>
                <c:pt idx="497">
                  <c:v>2.0370324148574981E-2</c:v>
                </c:pt>
                <c:pt idx="498">
                  <c:v>2.0370324148574981E-2</c:v>
                </c:pt>
                <c:pt idx="499">
                  <c:v>2.0370324148574981E-2</c:v>
                </c:pt>
                <c:pt idx="500">
                  <c:v>2.0370324148574981E-2</c:v>
                </c:pt>
                <c:pt idx="501">
                  <c:v>2.0370324148574981E-2</c:v>
                </c:pt>
                <c:pt idx="502">
                  <c:v>2.0370324148574981E-2</c:v>
                </c:pt>
                <c:pt idx="503">
                  <c:v>2.0370324148574981E-2</c:v>
                </c:pt>
                <c:pt idx="504">
                  <c:v>2.0370324148574981E-2</c:v>
                </c:pt>
                <c:pt idx="505">
                  <c:v>2.0370324148574981E-2</c:v>
                </c:pt>
                <c:pt idx="506">
                  <c:v>2.0370324148574981E-2</c:v>
                </c:pt>
                <c:pt idx="507">
                  <c:v>2.0370324148574981E-2</c:v>
                </c:pt>
                <c:pt idx="508">
                  <c:v>2.0370324148574981E-2</c:v>
                </c:pt>
                <c:pt idx="509">
                  <c:v>2.0370324148574981E-2</c:v>
                </c:pt>
                <c:pt idx="510">
                  <c:v>2.0370324148574981E-2</c:v>
                </c:pt>
                <c:pt idx="511">
                  <c:v>2.0370324148574981E-2</c:v>
                </c:pt>
                <c:pt idx="512">
                  <c:v>2.0370324148574981E-2</c:v>
                </c:pt>
                <c:pt idx="513">
                  <c:v>2.0370324148574981E-2</c:v>
                </c:pt>
                <c:pt idx="514">
                  <c:v>2.0370324148574981E-2</c:v>
                </c:pt>
                <c:pt idx="515">
                  <c:v>2.0370324148574981E-2</c:v>
                </c:pt>
                <c:pt idx="516">
                  <c:v>2.0370324148574981E-2</c:v>
                </c:pt>
                <c:pt idx="517">
                  <c:v>2.0370324148574981E-2</c:v>
                </c:pt>
                <c:pt idx="518">
                  <c:v>2.0370324148574981E-2</c:v>
                </c:pt>
                <c:pt idx="519">
                  <c:v>2.0370324148574981E-2</c:v>
                </c:pt>
                <c:pt idx="520">
                  <c:v>2.0370324148574981E-2</c:v>
                </c:pt>
                <c:pt idx="521">
                  <c:v>2.0370324148574981E-2</c:v>
                </c:pt>
                <c:pt idx="522">
                  <c:v>2.0370324148574981E-2</c:v>
                </c:pt>
                <c:pt idx="523">
                  <c:v>2.0370324148574981E-2</c:v>
                </c:pt>
                <c:pt idx="524">
                  <c:v>2.0370324148574981E-2</c:v>
                </c:pt>
                <c:pt idx="525">
                  <c:v>2.0370324148574981E-2</c:v>
                </c:pt>
                <c:pt idx="526">
                  <c:v>2.0370324148574981E-2</c:v>
                </c:pt>
                <c:pt idx="527">
                  <c:v>2.0370324148574981E-2</c:v>
                </c:pt>
                <c:pt idx="528">
                  <c:v>2.0370324148574981E-2</c:v>
                </c:pt>
                <c:pt idx="529">
                  <c:v>2.0370324148574981E-2</c:v>
                </c:pt>
                <c:pt idx="530">
                  <c:v>2.0370324148574981E-2</c:v>
                </c:pt>
                <c:pt idx="531">
                  <c:v>2.0370324148574981E-2</c:v>
                </c:pt>
                <c:pt idx="532">
                  <c:v>2.0370324148574981E-2</c:v>
                </c:pt>
                <c:pt idx="533">
                  <c:v>2.0370324148574981E-2</c:v>
                </c:pt>
                <c:pt idx="534">
                  <c:v>2.0370324148574981E-2</c:v>
                </c:pt>
                <c:pt idx="535">
                  <c:v>2.0370324148574981E-2</c:v>
                </c:pt>
                <c:pt idx="536">
                  <c:v>2.0370324148574981E-2</c:v>
                </c:pt>
                <c:pt idx="537">
                  <c:v>2.0370324148574981E-2</c:v>
                </c:pt>
                <c:pt idx="538">
                  <c:v>2.0370324148574981E-2</c:v>
                </c:pt>
                <c:pt idx="539">
                  <c:v>2.0370324148574981E-2</c:v>
                </c:pt>
                <c:pt idx="540">
                  <c:v>2.0370324148574981E-2</c:v>
                </c:pt>
                <c:pt idx="541">
                  <c:v>2.0370324148574981E-2</c:v>
                </c:pt>
                <c:pt idx="542">
                  <c:v>2.0370324148574981E-2</c:v>
                </c:pt>
                <c:pt idx="543">
                  <c:v>2.0370324148574981E-2</c:v>
                </c:pt>
                <c:pt idx="544">
                  <c:v>2.0370324148574981E-2</c:v>
                </c:pt>
                <c:pt idx="545">
                  <c:v>2.0370324148574981E-2</c:v>
                </c:pt>
                <c:pt idx="546">
                  <c:v>2.0370324148574981E-2</c:v>
                </c:pt>
                <c:pt idx="547">
                  <c:v>2.0370324148574981E-2</c:v>
                </c:pt>
                <c:pt idx="548">
                  <c:v>2.0370324148574981E-2</c:v>
                </c:pt>
                <c:pt idx="549">
                  <c:v>2.0370324148574981E-2</c:v>
                </c:pt>
                <c:pt idx="550">
                  <c:v>2.0370324148574981E-2</c:v>
                </c:pt>
                <c:pt idx="551">
                  <c:v>2.0370324148574981E-2</c:v>
                </c:pt>
                <c:pt idx="552">
                  <c:v>2.0370324148574981E-2</c:v>
                </c:pt>
                <c:pt idx="553">
                  <c:v>2.0370324148574981E-2</c:v>
                </c:pt>
                <c:pt idx="554">
                  <c:v>2.0370324148574981E-2</c:v>
                </c:pt>
                <c:pt idx="555">
                  <c:v>2.0370324148574981E-2</c:v>
                </c:pt>
                <c:pt idx="556">
                  <c:v>2.0370324148574981E-2</c:v>
                </c:pt>
                <c:pt idx="557">
                  <c:v>2.0370324148574981E-2</c:v>
                </c:pt>
                <c:pt idx="558">
                  <c:v>2.0370324148574981E-2</c:v>
                </c:pt>
                <c:pt idx="559">
                  <c:v>2.0370324148574981E-2</c:v>
                </c:pt>
                <c:pt idx="560">
                  <c:v>2.0370324148574981E-2</c:v>
                </c:pt>
                <c:pt idx="561">
                  <c:v>2.0370324148574981E-2</c:v>
                </c:pt>
                <c:pt idx="562">
                  <c:v>2.0370324148574981E-2</c:v>
                </c:pt>
                <c:pt idx="563">
                  <c:v>2.0370324148574981E-2</c:v>
                </c:pt>
                <c:pt idx="564">
                  <c:v>2.0370324148574981E-2</c:v>
                </c:pt>
                <c:pt idx="565">
                  <c:v>2.0370324148574981E-2</c:v>
                </c:pt>
                <c:pt idx="566">
                  <c:v>2.0370324148574981E-2</c:v>
                </c:pt>
                <c:pt idx="567">
                  <c:v>2.0370324148574981E-2</c:v>
                </c:pt>
                <c:pt idx="568">
                  <c:v>2.0370324148574981E-2</c:v>
                </c:pt>
                <c:pt idx="569">
                  <c:v>2.0370324148574981E-2</c:v>
                </c:pt>
                <c:pt idx="570">
                  <c:v>2.0370324148574981E-2</c:v>
                </c:pt>
                <c:pt idx="571">
                  <c:v>2.0370324148574981E-2</c:v>
                </c:pt>
                <c:pt idx="572">
                  <c:v>2.0370324148574981E-2</c:v>
                </c:pt>
                <c:pt idx="573">
                  <c:v>2.0370324148574981E-2</c:v>
                </c:pt>
                <c:pt idx="574">
                  <c:v>2.0370324148574981E-2</c:v>
                </c:pt>
                <c:pt idx="575">
                  <c:v>2.0370324148574981E-2</c:v>
                </c:pt>
                <c:pt idx="576">
                  <c:v>2.0370324148574981E-2</c:v>
                </c:pt>
                <c:pt idx="577">
                  <c:v>2.0370324148574981E-2</c:v>
                </c:pt>
                <c:pt idx="578">
                  <c:v>2.0370324148574981E-2</c:v>
                </c:pt>
                <c:pt idx="579">
                  <c:v>2.0370324148574981E-2</c:v>
                </c:pt>
                <c:pt idx="580">
                  <c:v>2.0370324148574981E-2</c:v>
                </c:pt>
                <c:pt idx="581">
                  <c:v>2.0370324148574981E-2</c:v>
                </c:pt>
                <c:pt idx="582">
                  <c:v>2.0370324148574981E-2</c:v>
                </c:pt>
                <c:pt idx="583">
                  <c:v>2.0370324148574981E-2</c:v>
                </c:pt>
                <c:pt idx="584">
                  <c:v>2.0370324148574981E-2</c:v>
                </c:pt>
                <c:pt idx="585">
                  <c:v>2.0370324148574981E-2</c:v>
                </c:pt>
                <c:pt idx="586">
                  <c:v>2.0370324148574981E-2</c:v>
                </c:pt>
                <c:pt idx="587">
                  <c:v>2.0370324148574981E-2</c:v>
                </c:pt>
                <c:pt idx="588">
                  <c:v>2.0370324148574981E-2</c:v>
                </c:pt>
                <c:pt idx="589">
                  <c:v>2.0370324148574981E-2</c:v>
                </c:pt>
                <c:pt idx="590">
                  <c:v>2.0370324148574981E-2</c:v>
                </c:pt>
                <c:pt idx="591">
                  <c:v>2.0370324148574981E-2</c:v>
                </c:pt>
                <c:pt idx="592">
                  <c:v>2.0370324148574981E-2</c:v>
                </c:pt>
                <c:pt idx="593">
                  <c:v>2.0370324148574981E-2</c:v>
                </c:pt>
                <c:pt idx="594">
                  <c:v>2.0370324148574981E-2</c:v>
                </c:pt>
                <c:pt idx="595">
                  <c:v>2.0370324148574981E-2</c:v>
                </c:pt>
                <c:pt idx="596">
                  <c:v>2.0370324148574981E-2</c:v>
                </c:pt>
                <c:pt idx="597">
                  <c:v>2.0370324148574981E-2</c:v>
                </c:pt>
                <c:pt idx="598">
                  <c:v>2.0370324148574981E-2</c:v>
                </c:pt>
                <c:pt idx="599">
                  <c:v>2.0370324148574981E-2</c:v>
                </c:pt>
                <c:pt idx="600">
                  <c:v>2.0370324148574981E-2</c:v>
                </c:pt>
                <c:pt idx="601">
                  <c:v>2.0370324148574981E-2</c:v>
                </c:pt>
                <c:pt idx="602">
                  <c:v>2.0370324148574981E-2</c:v>
                </c:pt>
                <c:pt idx="603">
                  <c:v>2.0370324148574981E-2</c:v>
                </c:pt>
                <c:pt idx="604">
                  <c:v>2.0370324148574981E-2</c:v>
                </c:pt>
                <c:pt idx="605">
                  <c:v>2.0370324148574981E-2</c:v>
                </c:pt>
                <c:pt idx="606">
                  <c:v>2.0370324148574981E-2</c:v>
                </c:pt>
                <c:pt idx="607">
                  <c:v>2.0370324148574981E-2</c:v>
                </c:pt>
                <c:pt idx="608">
                  <c:v>2.0370324148574981E-2</c:v>
                </c:pt>
                <c:pt idx="609">
                  <c:v>2.0370324148574981E-2</c:v>
                </c:pt>
                <c:pt idx="610">
                  <c:v>2.0370324148574981E-2</c:v>
                </c:pt>
                <c:pt idx="611">
                  <c:v>2.0370324148574981E-2</c:v>
                </c:pt>
                <c:pt idx="612">
                  <c:v>2.0370324148574981E-2</c:v>
                </c:pt>
                <c:pt idx="613">
                  <c:v>2.0370324148574981E-2</c:v>
                </c:pt>
                <c:pt idx="614">
                  <c:v>2.0370324148574981E-2</c:v>
                </c:pt>
                <c:pt idx="615">
                  <c:v>2.0370324148574981E-2</c:v>
                </c:pt>
                <c:pt idx="616">
                  <c:v>2.0370324148574981E-2</c:v>
                </c:pt>
                <c:pt idx="617">
                  <c:v>2.0370324148574981E-2</c:v>
                </c:pt>
                <c:pt idx="618">
                  <c:v>2.0370324148574981E-2</c:v>
                </c:pt>
                <c:pt idx="619">
                  <c:v>2.0370324148574981E-2</c:v>
                </c:pt>
                <c:pt idx="620">
                  <c:v>2.0370324148574981E-2</c:v>
                </c:pt>
                <c:pt idx="621">
                  <c:v>2.0370324148574981E-2</c:v>
                </c:pt>
                <c:pt idx="622">
                  <c:v>2.0370324148574981E-2</c:v>
                </c:pt>
                <c:pt idx="623">
                  <c:v>2.0370324148574981E-2</c:v>
                </c:pt>
                <c:pt idx="624">
                  <c:v>2.0370324148574981E-2</c:v>
                </c:pt>
                <c:pt idx="625">
                  <c:v>2.0370324148574981E-2</c:v>
                </c:pt>
                <c:pt idx="626">
                  <c:v>2.0370324148574981E-2</c:v>
                </c:pt>
                <c:pt idx="627">
                  <c:v>2.0370324148574981E-2</c:v>
                </c:pt>
                <c:pt idx="628">
                  <c:v>2.0370324148574981E-2</c:v>
                </c:pt>
                <c:pt idx="629">
                  <c:v>2.0370324148574981E-2</c:v>
                </c:pt>
                <c:pt idx="630">
                  <c:v>2.0370324148574981E-2</c:v>
                </c:pt>
                <c:pt idx="631">
                  <c:v>2.0370324148574981E-2</c:v>
                </c:pt>
                <c:pt idx="632">
                  <c:v>2.0370324148574981E-2</c:v>
                </c:pt>
                <c:pt idx="633">
                  <c:v>2.0370324148574981E-2</c:v>
                </c:pt>
                <c:pt idx="634">
                  <c:v>2.0370324148574981E-2</c:v>
                </c:pt>
                <c:pt idx="635">
                  <c:v>2.0370324148574981E-2</c:v>
                </c:pt>
                <c:pt idx="636">
                  <c:v>2.0370324148574981E-2</c:v>
                </c:pt>
                <c:pt idx="637">
                  <c:v>2.0370324148574981E-2</c:v>
                </c:pt>
                <c:pt idx="638">
                  <c:v>2.0370324148574981E-2</c:v>
                </c:pt>
                <c:pt idx="639">
                  <c:v>2.0370324148574981E-2</c:v>
                </c:pt>
                <c:pt idx="640">
                  <c:v>2.0370324148574981E-2</c:v>
                </c:pt>
                <c:pt idx="641">
                  <c:v>2.0370324148574981E-2</c:v>
                </c:pt>
                <c:pt idx="642">
                  <c:v>2.0370324148574981E-2</c:v>
                </c:pt>
                <c:pt idx="643">
                  <c:v>2.0370324148574981E-2</c:v>
                </c:pt>
                <c:pt idx="644">
                  <c:v>2.0370324148574981E-2</c:v>
                </c:pt>
                <c:pt idx="645">
                  <c:v>2.0370324148574981E-2</c:v>
                </c:pt>
                <c:pt idx="646">
                  <c:v>2.0370324148574981E-2</c:v>
                </c:pt>
                <c:pt idx="647">
                  <c:v>2.0370324148574981E-2</c:v>
                </c:pt>
                <c:pt idx="648">
                  <c:v>2.0370324148574981E-2</c:v>
                </c:pt>
                <c:pt idx="649">
                  <c:v>2.0370324148574981E-2</c:v>
                </c:pt>
                <c:pt idx="650">
                  <c:v>2.0370324148574981E-2</c:v>
                </c:pt>
                <c:pt idx="651">
                  <c:v>2.0370324148574981E-2</c:v>
                </c:pt>
                <c:pt idx="652">
                  <c:v>2.0370324148574981E-2</c:v>
                </c:pt>
                <c:pt idx="653">
                  <c:v>2.0370324148574981E-2</c:v>
                </c:pt>
                <c:pt idx="654">
                  <c:v>2.0370324148574981E-2</c:v>
                </c:pt>
                <c:pt idx="655">
                  <c:v>2.0370324148574981E-2</c:v>
                </c:pt>
                <c:pt idx="656">
                  <c:v>2.0370324148574981E-2</c:v>
                </c:pt>
                <c:pt idx="657">
                  <c:v>2.0370324148574981E-2</c:v>
                </c:pt>
                <c:pt idx="658">
                  <c:v>2.0370324148574981E-2</c:v>
                </c:pt>
                <c:pt idx="659">
                  <c:v>2.0370324148574981E-2</c:v>
                </c:pt>
                <c:pt idx="660">
                  <c:v>2.0370324148574981E-2</c:v>
                </c:pt>
                <c:pt idx="661">
                  <c:v>2.0370324148574981E-2</c:v>
                </c:pt>
                <c:pt idx="662">
                  <c:v>2.0370324148574981E-2</c:v>
                </c:pt>
                <c:pt idx="663">
                  <c:v>2.0370324148574981E-2</c:v>
                </c:pt>
                <c:pt idx="664">
                  <c:v>2.0370324148574981E-2</c:v>
                </c:pt>
                <c:pt idx="665">
                  <c:v>2.0370324148574981E-2</c:v>
                </c:pt>
                <c:pt idx="666">
                  <c:v>2.0370324148574981E-2</c:v>
                </c:pt>
                <c:pt idx="667">
                  <c:v>2.0370324148574981E-2</c:v>
                </c:pt>
                <c:pt idx="668">
                  <c:v>2.0370324148574981E-2</c:v>
                </c:pt>
                <c:pt idx="669">
                  <c:v>2.0370324148574981E-2</c:v>
                </c:pt>
                <c:pt idx="670">
                  <c:v>2.0370324148574981E-2</c:v>
                </c:pt>
                <c:pt idx="671">
                  <c:v>2.0370324148574981E-2</c:v>
                </c:pt>
                <c:pt idx="672">
                  <c:v>2.0370324148574981E-2</c:v>
                </c:pt>
                <c:pt idx="673">
                  <c:v>2.0370324148574981E-2</c:v>
                </c:pt>
                <c:pt idx="674">
                  <c:v>2.0370324148574981E-2</c:v>
                </c:pt>
                <c:pt idx="675">
                  <c:v>2.0370324148574981E-2</c:v>
                </c:pt>
                <c:pt idx="676">
                  <c:v>2.0370324148574981E-2</c:v>
                </c:pt>
                <c:pt idx="677">
                  <c:v>2.0370324148574981E-2</c:v>
                </c:pt>
                <c:pt idx="678">
                  <c:v>2.0370324148574981E-2</c:v>
                </c:pt>
                <c:pt idx="679">
                  <c:v>2.0370324148574981E-2</c:v>
                </c:pt>
                <c:pt idx="680">
                  <c:v>2.0370324148574981E-2</c:v>
                </c:pt>
                <c:pt idx="681">
                  <c:v>2.0370324148574981E-2</c:v>
                </c:pt>
                <c:pt idx="682">
                  <c:v>2.0370324148574981E-2</c:v>
                </c:pt>
                <c:pt idx="683">
                  <c:v>2.0370324148574981E-2</c:v>
                </c:pt>
                <c:pt idx="684">
                  <c:v>2.0370324148574981E-2</c:v>
                </c:pt>
                <c:pt idx="685">
                  <c:v>2.0370324148574981E-2</c:v>
                </c:pt>
                <c:pt idx="686">
                  <c:v>2.0370324148574981E-2</c:v>
                </c:pt>
                <c:pt idx="687">
                  <c:v>2.0370324148574981E-2</c:v>
                </c:pt>
                <c:pt idx="688">
                  <c:v>2.0370324148574981E-2</c:v>
                </c:pt>
                <c:pt idx="689">
                  <c:v>2.0370324148574981E-2</c:v>
                </c:pt>
                <c:pt idx="690">
                  <c:v>2.0370324148574981E-2</c:v>
                </c:pt>
                <c:pt idx="691">
                  <c:v>2.0370324148574981E-2</c:v>
                </c:pt>
                <c:pt idx="692">
                  <c:v>2.0370324148574981E-2</c:v>
                </c:pt>
                <c:pt idx="693">
                  <c:v>2.0370324148574981E-2</c:v>
                </c:pt>
                <c:pt idx="694">
                  <c:v>2.0370324148574981E-2</c:v>
                </c:pt>
                <c:pt idx="695">
                  <c:v>2.0370324148574981E-2</c:v>
                </c:pt>
                <c:pt idx="696">
                  <c:v>2.0370324148574981E-2</c:v>
                </c:pt>
                <c:pt idx="697">
                  <c:v>2.0370324148574981E-2</c:v>
                </c:pt>
                <c:pt idx="698">
                  <c:v>2.0370324148574981E-2</c:v>
                </c:pt>
                <c:pt idx="699">
                  <c:v>2.0370324148574981E-2</c:v>
                </c:pt>
                <c:pt idx="700">
                  <c:v>2.0370324148574981E-2</c:v>
                </c:pt>
                <c:pt idx="701">
                  <c:v>2.0370324148574981E-2</c:v>
                </c:pt>
                <c:pt idx="702">
                  <c:v>2.0370324148574981E-2</c:v>
                </c:pt>
                <c:pt idx="703">
                  <c:v>2.0370324148574981E-2</c:v>
                </c:pt>
                <c:pt idx="704">
                  <c:v>2.0370324148574981E-2</c:v>
                </c:pt>
                <c:pt idx="705">
                  <c:v>2.0370324148574981E-2</c:v>
                </c:pt>
                <c:pt idx="706">
                  <c:v>2.0370324148574981E-2</c:v>
                </c:pt>
                <c:pt idx="707">
                  <c:v>2.0370324148574981E-2</c:v>
                </c:pt>
                <c:pt idx="708">
                  <c:v>2.0370324148574981E-2</c:v>
                </c:pt>
                <c:pt idx="709">
                  <c:v>2.0370324148574981E-2</c:v>
                </c:pt>
                <c:pt idx="710">
                  <c:v>2.0370324148574981E-2</c:v>
                </c:pt>
                <c:pt idx="711">
                  <c:v>2.0370324148574981E-2</c:v>
                </c:pt>
                <c:pt idx="712">
                  <c:v>2.0370324148574981E-2</c:v>
                </c:pt>
                <c:pt idx="713">
                  <c:v>2.0370324148574981E-2</c:v>
                </c:pt>
                <c:pt idx="714">
                  <c:v>2.0370324148574981E-2</c:v>
                </c:pt>
                <c:pt idx="715">
                  <c:v>2.0370324148574981E-2</c:v>
                </c:pt>
                <c:pt idx="716">
                  <c:v>2.0370324148574981E-2</c:v>
                </c:pt>
                <c:pt idx="717">
                  <c:v>2.0370324148574981E-2</c:v>
                </c:pt>
                <c:pt idx="718">
                  <c:v>2.0370324148574981E-2</c:v>
                </c:pt>
                <c:pt idx="719">
                  <c:v>2.0370324148574981E-2</c:v>
                </c:pt>
                <c:pt idx="720">
                  <c:v>2.0370324148574981E-2</c:v>
                </c:pt>
                <c:pt idx="721">
                  <c:v>2.0370324148574981E-2</c:v>
                </c:pt>
                <c:pt idx="722">
                  <c:v>2.0370324148574981E-2</c:v>
                </c:pt>
                <c:pt idx="723">
                  <c:v>2.0370324148574981E-2</c:v>
                </c:pt>
                <c:pt idx="724">
                  <c:v>2.0370324148574981E-2</c:v>
                </c:pt>
                <c:pt idx="725">
                  <c:v>2.0370324148574981E-2</c:v>
                </c:pt>
                <c:pt idx="726">
                  <c:v>2.0370324148574981E-2</c:v>
                </c:pt>
                <c:pt idx="727">
                  <c:v>2.0370324148574981E-2</c:v>
                </c:pt>
                <c:pt idx="728">
                  <c:v>2.0370324148574981E-2</c:v>
                </c:pt>
                <c:pt idx="729">
                  <c:v>2.0370324148574981E-2</c:v>
                </c:pt>
                <c:pt idx="730">
                  <c:v>2.0370324148574981E-2</c:v>
                </c:pt>
                <c:pt idx="731">
                  <c:v>2.0370324148574981E-2</c:v>
                </c:pt>
                <c:pt idx="732">
                  <c:v>2.0370324148574981E-2</c:v>
                </c:pt>
                <c:pt idx="733">
                  <c:v>2.0370324148574981E-2</c:v>
                </c:pt>
                <c:pt idx="734">
                  <c:v>2.0370324148574981E-2</c:v>
                </c:pt>
                <c:pt idx="735">
                  <c:v>2.0370324148574981E-2</c:v>
                </c:pt>
                <c:pt idx="736">
                  <c:v>2.0370324148574981E-2</c:v>
                </c:pt>
                <c:pt idx="737">
                  <c:v>2.0370324148574981E-2</c:v>
                </c:pt>
                <c:pt idx="738">
                  <c:v>2.0370324148574981E-2</c:v>
                </c:pt>
                <c:pt idx="739">
                  <c:v>2.0370324148574981E-2</c:v>
                </c:pt>
                <c:pt idx="740">
                  <c:v>2.0370324148574981E-2</c:v>
                </c:pt>
                <c:pt idx="741">
                  <c:v>2.0370324148574981E-2</c:v>
                </c:pt>
                <c:pt idx="742">
                  <c:v>2.0370324148574981E-2</c:v>
                </c:pt>
                <c:pt idx="743">
                  <c:v>2.0370324148574981E-2</c:v>
                </c:pt>
                <c:pt idx="744">
                  <c:v>2.0370324148574981E-2</c:v>
                </c:pt>
                <c:pt idx="745">
                  <c:v>2.0370324148574981E-2</c:v>
                </c:pt>
                <c:pt idx="746">
                  <c:v>2.0370324148574981E-2</c:v>
                </c:pt>
                <c:pt idx="747">
                  <c:v>2.0370324148574981E-2</c:v>
                </c:pt>
                <c:pt idx="748">
                  <c:v>2.0370324148574981E-2</c:v>
                </c:pt>
                <c:pt idx="749">
                  <c:v>2.0370324148574981E-2</c:v>
                </c:pt>
                <c:pt idx="750">
                  <c:v>2.0370324148574981E-2</c:v>
                </c:pt>
                <c:pt idx="751">
                  <c:v>2.0370324148574981E-2</c:v>
                </c:pt>
                <c:pt idx="752">
                  <c:v>2.0370324148574981E-2</c:v>
                </c:pt>
                <c:pt idx="753">
                  <c:v>2.0370324148574981E-2</c:v>
                </c:pt>
                <c:pt idx="754">
                  <c:v>2.0370324148574981E-2</c:v>
                </c:pt>
                <c:pt idx="755">
                  <c:v>2.0370324148574981E-2</c:v>
                </c:pt>
                <c:pt idx="756">
                  <c:v>2.0370324148574981E-2</c:v>
                </c:pt>
                <c:pt idx="757">
                  <c:v>2.0370324148574981E-2</c:v>
                </c:pt>
                <c:pt idx="758">
                  <c:v>2.0370324148574981E-2</c:v>
                </c:pt>
                <c:pt idx="759">
                  <c:v>2.0370324148574981E-2</c:v>
                </c:pt>
                <c:pt idx="760">
                  <c:v>2.0370324148574981E-2</c:v>
                </c:pt>
                <c:pt idx="761">
                  <c:v>2.0370324148574981E-2</c:v>
                </c:pt>
                <c:pt idx="762">
                  <c:v>2.0370324148574981E-2</c:v>
                </c:pt>
                <c:pt idx="763">
                  <c:v>2.0370324148574981E-2</c:v>
                </c:pt>
                <c:pt idx="764">
                  <c:v>2.0370324148574981E-2</c:v>
                </c:pt>
                <c:pt idx="765">
                  <c:v>2.0370324148574981E-2</c:v>
                </c:pt>
                <c:pt idx="766">
                  <c:v>2.0370324148574981E-2</c:v>
                </c:pt>
                <c:pt idx="767">
                  <c:v>2.0370324148574981E-2</c:v>
                </c:pt>
                <c:pt idx="768">
                  <c:v>2.0370324148574981E-2</c:v>
                </c:pt>
                <c:pt idx="769">
                  <c:v>2.0370324148574981E-2</c:v>
                </c:pt>
                <c:pt idx="770">
                  <c:v>2.0370324148574981E-2</c:v>
                </c:pt>
                <c:pt idx="771">
                  <c:v>2.0370324148574981E-2</c:v>
                </c:pt>
                <c:pt idx="772">
                  <c:v>2.0370324148574981E-2</c:v>
                </c:pt>
                <c:pt idx="773">
                  <c:v>2.0370324148574981E-2</c:v>
                </c:pt>
                <c:pt idx="774">
                  <c:v>2.0370324148574981E-2</c:v>
                </c:pt>
                <c:pt idx="775">
                  <c:v>2.0370324148574981E-2</c:v>
                </c:pt>
                <c:pt idx="776">
                  <c:v>2.0370324148574981E-2</c:v>
                </c:pt>
                <c:pt idx="777">
                  <c:v>2.0370324148574981E-2</c:v>
                </c:pt>
                <c:pt idx="778">
                  <c:v>2.0370324148574981E-2</c:v>
                </c:pt>
                <c:pt idx="779">
                  <c:v>2.0370324148574981E-2</c:v>
                </c:pt>
                <c:pt idx="780">
                  <c:v>2.0370324148574981E-2</c:v>
                </c:pt>
                <c:pt idx="781">
                  <c:v>2.0370324148574981E-2</c:v>
                </c:pt>
                <c:pt idx="782">
                  <c:v>2.0370324148574981E-2</c:v>
                </c:pt>
                <c:pt idx="783">
                  <c:v>2.0370324148574981E-2</c:v>
                </c:pt>
                <c:pt idx="784">
                  <c:v>2.0370324148574981E-2</c:v>
                </c:pt>
                <c:pt idx="785">
                  <c:v>2.0370324148574981E-2</c:v>
                </c:pt>
                <c:pt idx="786">
                  <c:v>2.0370324148574981E-2</c:v>
                </c:pt>
                <c:pt idx="787">
                  <c:v>2.0370324148574981E-2</c:v>
                </c:pt>
                <c:pt idx="788">
                  <c:v>2.0370324148574981E-2</c:v>
                </c:pt>
                <c:pt idx="789">
                  <c:v>2.0370324148574981E-2</c:v>
                </c:pt>
                <c:pt idx="790">
                  <c:v>2.0370324148574981E-2</c:v>
                </c:pt>
                <c:pt idx="791">
                  <c:v>2.0370324148574981E-2</c:v>
                </c:pt>
                <c:pt idx="792">
                  <c:v>2.0370324148574981E-2</c:v>
                </c:pt>
                <c:pt idx="793">
                  <c:v>2.0370324148574981E-2</c:v>
                </c:pt>
                <c:pt idx="794">
                  <c:v>2.0370324148574981E-2</c:v>
                </c:pt>
                <c:pt idx="795">
                  <c:v>2.0370324148574981E-2</c:v>
                </c:pt>
                <c:pt idx="796">
                  <c:v>2.0370324148574981E-2</c:v>
                </c:pt>
                <c:pt idx="797">
                  <c:v>2.0370324148574981E-2</c:v>
                </c:pt>
                <c:pt idx="798">
                  <c:v>2.0370324148574981E-2</c:v>
                </c:pt>
                <c:pt idx="799">
                  <c:v>2.0370324148574981E-2</c:v>
                </c:pt>
                <c:pt idx="800">
                  <c:v>2.0370324148574981E-2</c:v>
                </c:pt>
                <c:pt idx="801">
                  <c:v>2.0370324148574981E-2</c:v>
                </c:pt>
                <c:pt idx="802">
                  <c:v>2.0370324148574981E-2</c:v>
                </c:pt>
                <c:pt idx="803">
                  <c:v>2.0370324148574981E-2</c:v>
                </c:pt>
                <c:pt idx="804">
                  <c:v>2.0370324148574981E-2</c:v>
                </c:pt>
                <c:pt idx="805">
                  <c:v>2.0370324148574981E-2</c:v>
                </c:pt>
                <c:pt idx="806">
                  <c:v>2.0370324148574981E-2</c:v>
                </c:pt>
                <c:pt idx="807">
                  <c:v>2.0370324148574981E-2</c:v>
                </c:pt>
                <c:pt idx="808">
                  <c:v>2.0370324148574981E-2</c:v>
                </c:pt>
                <c:pt idx="809">
                  <c:v>2.0370324148574981E-2</c:v>
                </c:pt>
                <c:pt idx="810">
                  <c:v>2.0370324148574981E-2</c:v>
                </c:pt>
                <c:pt idx="811">
                  <c:v>2.0370324148574981E-2</c:v>
                </c:pt>
                <c:pt idx="812">
                  <c:v>2.0370324148574981E-2</c:v>
                </c:pt>
                <c:pt idx="813">
                  <c:v>2.0370324148574981E-2</c:v>
                </c:pt>
                <c:pt idx="814">
                  <c:v>2.0370324148574981E-2</c:v>
                </c:pt>
                <c:pt idx="815">
                  <c:v>2.0370324148574981E-2</c:v>
                </c:pt>
                <c:pt idx="816">
                  <c:v>2.0370324148574981E-2</c:v>
                </c:pt>
                <c:pt idx="817">
                  <c:v>2.0370324148574981E-2</c:v>
                </c:pt>
                <c:pt idx="818">
                  <c:v>2.0370324148574981E-2</c:v>
                </c:pt>
                <c:pt idx="819">
                  <c:v>2.0370324148574981E-2</c:v>
                </c:pt>
                <c:pt idx="820">
                  <c:v>2.0370324148574981E-2</c:v>
                </c:pt>
                <c:pt idx="821">
                  <c:v>2.0370324148574981E-2</c:v>
                </c:pt>
                <c:pt idx="822">
                  <c:v>2.0370324148574981E-2</c:v>
                </c:pt>
                <c:pt idx="823">
                  <c:v>2.0370324148574981E-2</c:v>
                </c:pt>
                <c:pt idx="824">
                  <c:v>2.0370324148574981E-2</c:v>
                </c:pt>
                <c:pt idx="825">
                  <c:v>2.0370324148574981E-2</c:v>
                </c:pt>
                <c:pt idx="826">
                  <c:v>2.0370324148574981E-2</c:v>
                </c:pt>
                <c:pt idx="827">
                  <c:v>2.0370324148574981E-2</c:v>
                </c:pt>
                <c:pt idx="828">
                  <c:v>2.0370324148574981E-2</c:v>
                </c:pt>
                <c:pt idx="829">
                  <c:v>2.0370324148574981E-2</c:v>
                </c:pt>
                <c:pt idx="830">
                  <c:v>2.0370324148574981E-2</c:v>
                </c:pt>
                <c:pt idx="831">
                  <c:v>2.0370324148574981E-2</c:v>
                </c:pt>
                <c:pt idx="832">
                  <c:v>2.0370324148574981E-2</c:v>
                </c:pt>
                <c:pt idx="833">
                  <c:v>2.0370324148574981E-2</c:v>
                </c:pt>
                <c:pt idx="834">
                  <c:v>2.0370324148574981E-2</c:v>
                </c:pt>
                <c:pt idx="835">
                  <c:v>2.0370324148574981E-2</c:v>
                </c:pt>
                <c:pt idx="836">
                  <c:v>2.0370324148574981E-2</c:v>
                </c:pt>
                <c:pt idx="837">
                  <c:v>2.0370324148574981E-2</c:v>
                </c:pt>
                <c:pt idx="838">
                  <c:v>2.0370324148574981E-2</c:v>
                </c:pt>
                <c:pt idx="839">
                  <c:v>2.0370324148574981E-2</c:v>
                </c:pt>
                <c:pt idx="840">
                  <c:v>2.0370324148574981E-2</c:v>
                </c:pt>
                <c:pt idx="841">
                  <c:v>2.0370324148574981E-2</c:v>
                </c:pt>
                <c:pt idx="842">
                  <c:v>2.0370324148574981E-2</c:v>
                </c:pt>
                <c:pt idx="843">
                  <c:v>2.0370324148574981E-2</c:v>
                </c:pt>
                <c:pt idx="844">
                  <c:v>2.0370324148574981E-2</c:v>
                </c:pt>
                <c:pt idx="845">
                  <c:v>2.0370324148574981E-2</c:v>
                </c:pt>
                <c:pt idx="846">
                  <c:v>2.0370324148574981E-2</c:v>
                </c:pt>
                <c:pt idx="847">
                  <c:v>2.0370324148574981E-2</c:v>
                </c:pt>
                <c:pt idx="848">
                  <c:v>2.0370324148574981E-2</c:v>
                </c:pt>
                <c:pt idx="849">
                  <c:v>2.0370324148574981E-2</c:v>
                </c:pt>
                <c:pt idx="850">
                  <c:v>2.0370324148574981E-2</c:v>
                </c:pt>
                <c:pt idx="851">
                  <c:v>2.0370324148574981E-2</c:v>
                </c:pt>
                <c:pt idx="852">
                  <c:v>2.0370324148574981E-2</c:v>
                </c:pt>
                <c:pt idx="853">
                  <c:v>2.0370324148574981E-2</c:v>
                </c:pt>
                <c:pt idx="854">
                  <c:v>2.0370324148574981E-2</c:v>
                </c:pt>
                <c:pt idx="855">
                  <c:v>2.0370324148574981E-2</c:v>
                </c:pt>
                <c:pt idx="856">
                  <c:v>2.0370324148574981E-2</c:v>
                </c:pt>
                <c:pt idx="857">
                  <c:v>2.0370324148574981E-2</c:v>
                </c:pt>
                <c:pt idx="858">
                  <c:v>2.0370324148574981E-2</c:v>
                </c:pt>
                <c:pt idx="859">
                  <c:v>2.0370324148574981E-2</c:v>
                </c:pt>
                <c:pt idx="860">
                  <c:v>2.0370324148574981E-2</c:v>
                </c:pt>
                <c:pt idx="861">
                  <c:v>2.0370324148574981E-2</c:v>
                </c:pt>
                <c:pt idx="862">
                  <c:v>2.0370324148574981E-2</c:v>
                </c:pt>
                <c:pt idx="863">
                  <c:v>2.0370324148574981E-2</c:v>
                </c:pt>
                <c:pt idx="864">
                  <c:v>2.0370324148574981E-2</c:v>
                </c:pt>
                <c:pt idx="865">
                  <c:v>2.0370324148574981E-2</c:v>
                </c:pt>
                <c:pt idx="866">
                  <c:v>2.0370324148574981E-2</c:v>
                </c:pt>
                <c:pt idx="867">
                  <c:v>2.0370324148574981E-2</c:v>
                </c:pt>
                <c:pt idx="868">
                  <c:v>2.0370324148574981E-2</c:v>
                </c:pt>
                <c:pt idx="869">
                  <c:v>2.0370324148574981E-2</c:v>
                </c:pt>
                <c:pt idx="870">
                  <c:v>2.0370324148574981E-2</c:v>
                </c:pt>
                <c:pt idx="871">
                  <c:v>2.0370324148574981E-2</c:v>
                </c:pt>
                <c:pt idx="872">
                  <c:v>2.0370324148574981E-2</c:v>
                </c:pt>
                <c:pt idx="873">
                  <c:v>2.0370324148574981E-2</c:v>
                </c:pt>
                <c:pt idx="874">
                  <c:v>2.0370324148574981E-2</c:v>
                </c:pt>
                <c:pt idx="875">
                  <c:v>2.0370324148574981E-2</c:v>
                </c:pt>
                <c:pt idx="876">
                  <c:v>2.0370324148574981E-2</c:v>
                </c:pt>
                <c:pt idx="877">
                  <c:v>2.0370324148574981E-2</c:v>
                </c:pt>
                <c:pt idx="878">
                  <c:v>2.0370324148574981E-2</c:v>
                </c:pt>
                <c:pt idx="879">
                  <c:v>2.0370324148574981E-2</c:v>
                </c:pt>
                <c:pt idx="880">
                  <c:v>2.0370324148574981E-2</c:v>
                </c:pt>
                <c:pt idx="881">
                  <c:v>2.0370324148574981E-2</c:v>
                </c:pt>
                <c:pt idx="882">
                  <c:v>2.0370324148574981E-2</c:v>
                </c:pt>
                <c:pt idx="883">
                  <c:v>2.0370324148574981E-2</c:v>
                </c:pt>
                <c:pt idx="884">
                  <c:v>2.0370324148574981E-2</c:v>
                </c:pt>
                <c:pt idx="885">
                  <c:v>2.0370324148574981E-2</c:v>
                </c:pt>
                <c:pt idx="886">
                  <c:v>2.0370324148574981E-2</c:v>
                </c:pt>
                <c:pt idx="887">
                  <c:v>2.0370324148574981E-2</c:v>
                </c:pt>
                <c:pt idx="888">
                  <c:v>2.0370324148574981E-2</c:v>
                </c:pt>
                <c:pt idx="889">
                  <c:v>2.0370324148574981E-2</c:v>
                </c:pt>
                <c:pt idx="890">
                  <c:v>2.0370324148574981E-2</c:v>
                </c:pt>
                <c:pt idx="891">
                  <c:v>2.0370324148574981E-2</c:v>
                </c:pt>
                <c:pt idx="892">
                  <c:v>2.0370324148574981E-2</c:v>
                </c:pt>
                <c:pt idx="893">
                  <c:v>2.0370324148574981E-2</c:v>
                </c:pt>
                <c:pt idx="894">
                  <c:v>2.0370324148574981E-2</c:v>
                </c:pt>
                <c:pt idx="895">
                  <c:v>2.0370324148574981E-2</c:v>
                </c:pt>
                <c:pt idx="896">
                  <c:v>2.0370324148574981E-2</c:v>
                </c:pt>
                <c:pt idx="897">
                  <c:v>2.0370324148574981E-2</c:v>
                </c:pt>
                <c:pt idx="898">
                  <c:v>2.0370324148574981E-2</c:v>
                </c:pt>
                <c:pt idx="899">
                  <c:v>2.0370324148574981E-2</c:v>
                </c:pt>
                <c:pt idx="900">
                  <c:v>2.0370324148574981E-2</c:v>
                </c:pt>
                <c:pt idx="901">
                  <c:v>2.0370324148574981E-2</c:v>
                </c:pt>
                <c:pt idx="902">
                  <c:v>2.0370324148574981E-2</c:v>
                </c:pt>
                <c:pt idx="903">
                  <c:v>2.0370324148574981E-2</c:v>
                </c:pt>
                <c:pt idx="904">
                  <c:v>2.0370324148574981E-2</c:v>
                </c:pt>
                <c:pt idx="905">
                  <c:v>2.0370324148574981E-2</c:v>
                </c:pt>
                <c:pt idx="906">
                  <c:v>2.0370324148574981E-2</c:v>
                </c:pt>
                <c:pt idx="907">
                  <c:v>2.0370324148574981E-2</c:v>
                </c:pt>
                <c:pt idx="908">
                  <c:v>2.0370324148574981E-2</c:v>
                </c:pt>
                <c:pt idx="909">
                  <c:v>2.0370324148574981E-2</c:v>
                </c:pt>
                <c:pt idx="910">
                  <c:v>2.0370324148574981E-2</c:v>
                </c:pt>
                <c:pt idx="911">
                  <c:v>2.0370324148574981E-2</c:v>
                </c:pt>
                <c:pt idx="912">
                  <c:v>2.0370324148574981E-2</c:v>
                </c:pt>
                <c:pt idx="913">
                  <c:v>2.0370324148574981E-2</c:v>
                </c:pt>
                <c:pt idx="914">
                  <c:v>2.0370324148574981E-2</c:v>
                </c:pt>
                <c:pt idx="915">
                  <c:v>2.0370324148574981E-2</c:v>
                </c:pt>
                <c:pt idx="916">
                  <c:v>2.0370324148574981E-2</c:v>
                </c:pt>
                <c:pt idx="917">
                  <c:v>2.0370324148574981E-2</c:v>
                </c:pt>
                <c:pt idx="918">
                  <c:v>2.0370324148574981E-2</c:v>
                </c:pt>
                <c:pt idx="919">
                  <c:v>2.0370324148574981E-2</c:v>
                </c:pt>
                <c:pt idx="920">
                  <c:v>2.0370324148574981E-2</c:v>
                </c:pt>
                <c:pt idx="921">
                  <c:v>2.0370324148574981E-2</c:v>
                </c:pt>
                <c:pt idx="922">
                  <c:v>2.0370324148574981E-2</c:v>
                </c:pt>
                <c:pt idx="923">
                  <c:v>2.0370324148574981E-2</c:v>
                </c:pt>
                <c:pt idx="924">
                  <c:v>2.0370324148574981E-2</c:v>
                </c:pt>
                <c:pt idx="925">
                  <c:v>2.0370324148574981E-2</c:v>
                </c:pt>
                <c:pt idx="926">
                  <c:v>2.0370324148574981E-2</c:v>
                </c:pt>
                <c:pt idx="927">
                  <c:v>2.0370324148574981E-2</c:v>
                </c:pt>
                <c:pt idx="928">
                  <c:v>2.0370324148574981E-2</c:v>
                </c:pt>
                <c:pt idx="929">
                  <c:v>2.0370324148574981E-2</c:v>
                </c:pt>
                <c:pt idx="930">
                  <c:v>2.0370324148574981E-2</c:v>
                </c:pt>
                <c:pt idx="931">
                  <c:v>2.0370324148574981E-2</c:v>
                </c:pt>
                <c:pt idx="932">
                  <c:v>2.0370324148574981E-2</c:v>
                </c:pt>
                <c:pt idx="933">
                  <c:v>2.0370324148574981E-2</c:v>
                </c:pt>
                <c:pt idx="934">
                  <c:v>2.0370324148574981E-2</c:v>
                </c:pt>
                <c:pt idx="935">
                  <c:v>2.0370324148574981E-2</c:v>
                </c:pt>
                <c:pt idx="936">
                  <c:v>2.0370324148574981E-2</c:v>
                </c:pt>
                <c:pt idx="937">
                  <c:v>2.0370324148574981E-2</c:v>
                </c:pt>
                <c:pt idx="938">
                  <c:v>2.0370324148574981E-2</c:v>
                </c:pt>
                <c:pt idx="939">
                  <c:v>2.0370324148574981E-2</c:v>
                </c:pt>
                <c:pt idx="940">
                  <c:v>2.0370324148574981E-2</c:v>
                </c:pt>
                <c:pt idx="941">
                  <c:v>2.0370324148574981E-2</c:v>
                </c:pt>
                <c:pt idx="942">
                  <c:v>2.0370324148574981E-2</c:v>
                </c:pt>
                <c:pt idx="943">
                  <c:v>2.0370324148574981E-2</c:v>
                </c:pt>
                <c:pt idx="944">
                  <c:v>2.0370324148574981E-2</c:v>
                </c:pt>
                <c:pt idx="945">
                  <c:v>2.0370324148574981E-2</c:v>
                </c:pt>
                <c:pt idx="946">
                  <c:v>2.0370324148574981E-2</c:v>
                </c:pt>
                <c:pt idx="947">
                  <c:v>2.0370324148574981E-2</c:v>
                </c:pt>
                <c:pt idx="948">
                  <c:v>2.0370324148574981E-2</c:v>
                </c:pt>
                <c:pt idx="949">
                  <c:v>2.0370324148574981E-2</c:v>
                </c:pt>
                <c:pt idx="950">
                  <c:v>2.0370324148574981E-2</c:v>
                </c:pt>
                <c:pt idx="951">
                  <c:v>2.0370324148574981E-2</c:v>
                </c:pt>
                <c:pt idx="952">
                  <c:v>2.0370324148574981E-2</c:v>
                </c:pt>
                <c:pt idx="953">
                  <c:v>2.0370324148574981E-2</c:v>
                </c:pt>
                <c:pt idx="954">
                  <c:v>2.0370324148574981E-2</c:v>
                </c:pt>
                <c:pt idx="955">
                  <c:v>2.0370324148574981E-2</c:v>
                </c:pt>
                <c:pt idx="956">
                  <c:v>2.0370324148574981E-2</c:v>
                </c:pt>
                <c:pt idx="957">
                  <c:v>2.0370324148574981E-2</c:v>
                </c:pt>
                <c:pt idx="958">
                  <c:v>2.0370324148574981E-2</c:v>
                </c:pt>
                <c:pt idx="959">
                  <c:v>2.0370324148574981E-2</c:v>
                </c:pt>
                <c:pt idx="960">
                  <c:v>2.0370324148574981E-2</c:v>
                </c:pt>
                <c:pt idx="961">
                  <c:v>2.0370324148574981E-2</c:v>
                </c:pt>
                <c:pt idx="962">
                  <c:v>2.0370324148574981E-2</c:v>
                </c:pt>
                <c:pt idx="963">
                  <c:v>2.0370324148574981E-2</c:v>
                </c:pt>
                <c:pt idx="964">
                  <c:v>2.0370324148574981E-2</c:v>
                </c:pt>
                <c:pt idx="965">
                  <c:v>2.0370324148574981E-2</c:v>
                </c:pt>
                <c:pt idx="966">
                  <c:v>2.0370324148574981E-2</c:v>
                </c:pt>
                <c:pt idx="967">
                  <c:v>2.0370324148574981E-2</c:v>
                </c:pt>
                <c:pt idx="968">
                  <c:v>2.0370324148574981E-2</c:v>
                </c:pt>
                <c:pt idx="969">
                  <c:v>2.0370324148574981E-2</c:v>
                </c:pt>
                <c:pt idx="970">
                  <c:v>2.0370324148574981E-2</c:v>
                </c:pt>
                <c:pt idx="971">
                  <c:v>2.0370324148574981E-2</c:v>
                </c:pt>
                <c:pt idx="972">
                  <c:v>2.0370324148574981E-2</c:v>
                </c:pt>
                <c:pt idx="973">
                  <c:v>2.0370324148574981E-2</c:v>
                </c:pt>
                <c:pt idx="974">
                  <c:v>2.0370324148574981E-2</c:v>
                </c:pt>
                <c:pt idx="975">
                  <c:v>2.0370324148574981E-2</c:v>
                </c:pt>
                <c:pt idx="976">
                  <c:v>2.0370324148574981E-2</c:v>
                </c:pt>
                <c:pt idx="977">
                  <c:v>2.0370324148574981E-2</c:v>
                </c:pt>
                <c:pt idx="978">
                  <c:v>2.0370324148574981E-2</c:v>
                </c:pt>
                <c:pt idx="979">
                  <c:v>2.0370324148574981E-2</c:v>
                </c:pt>
                <c:pt idx="980">
                  <c:v>2.0370324148574981E-2</c:v>
                </c:pt>
                <c:pt idx="981">
                  <c:v>2.0370324148574981E-2</c:v>
                </c:pt>
                <c:pt idx="982">
                  <c:v>2.0370324148574981E-2</c:v>
                </c:pt>
                <c:pt idx="983">
                  <c:v>2.0370324148574981E-2</c:v>
                </c:pt>
                <c:pt idx="984">
                  <c:v>2.0370324148574981E-2</c:v>
                </c:pt>
                <c:pt idx="985">
                  <c:v>2.0370324148574981E-2</c:v>
                </c:pt>
                <c:pt idx="986">
                  <c:v>2.0370324148574981E-2</c:v>
                </c:pt>
                <c:pt idx="987">
                  <c:v>2.0370324148574981E-2</c:v>
                </c:pt>
                <c:pt idx="988">
                  <c:v>2.0370324148574981E-2</c:v>
                </c:pt>
                <c:pt idx="989">
                  <c:v>2.0370324148574981E-2</c:v>
                </c:pt>
                <c:pt idx="990">
                  <c:v>2.0370324148574981E-2</c:v>
                </c:pt>
                <c:pt idx="991">
                  <c:v>2.0370324148574981E-2</c:v>
                </c:pt>
                <c:pt idx="992">
                  <c:v>2.0370324148574981E-2</c:v>
                </c:pt>
                <c:pt idx="993">
                  <c:v>2.0370324148574981E-2</c:v>
                </c:pt>
                <c:pt idx="994">
                  <c:v>2.0370324148574981E-2</c:v>
                </c:pt>
                <c:pt idx="995">
                  <c:v>2.0370324148574981E-2</c:v>
                </c:pt>
                <c:pt idx="996">
                  <c:v>2.0370324148574981E-2</c:v>
                </c:pt>
                <c:pt idx="997">
                  <c:v>2.0370324148574981E-2</c:v>
                </c:pt>
                <c:pt idx="998">
                  <c:v>2.0370324148574981E-2</c:v>
                </c:pt>
                <c:pt idx="999">
                  <c:v>2.0370324148574981E-2</c:v>
                </c:pt>
              </c:numCache>
            </c:numRef>
          </c:yVal>
          <c:smooth val="1"/>
          <c:extLst>
            <c:ext xmlns:c16="http://schemas.microsoft.com/office/drawing/2014/chart" uri="{C3380CC4-5D6E-409C-BE32-E72D297353CC}">
              <c16:uniqueId val="{0000000F-457C-47AA-9BBE-442C6D659777}"/>
            </c:ext>
          </c:extLst>
        </c:ser>
        <c:ser>
          <c:idx val="16"/>
          <c:order val="16"/>
          <c:spPr>
            <a:ln w="19050" cap="rnd">
              <a:solidFill>
                <a:schemeClr val="accent5">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Sheet1!$R$1:$R$1000</c:f>
              <c:numCache>
                <c:formatCode>General</c:formatCode>
                <c:ptCount val="1000"/>
                <c:pt idx="0">
                  <c:v>0.9403372062251778</c:v>
                </c:pt>
                <c:pt idx="1">
                  <c:v>0.9403372062251778</c:v>
                </c:pt>
                <c:pt idx="2">
                  <c:v>0.11357910913811231</c:v>
                </c:pt>
                <c:pt idx="3">
                  <c:v>0.11357910913811231</c:v>
                </c:pt>
                <c:pt idx="4">
                  <c:v>0.11357910913811231</c:v>
                </c:pt>
                <c:pt idx="5">
                  <c:v>0.11357910913811231</c:v>
                </c:pt>
                <c:pt idx="6">
                  <c:v>0.11357910913811231</c:v>
                </c:pt>
                <c:pt idx="7">
                  <c:v>0.11357910913811231</c:v>
                </c:pt>
                <c:pt idx="8">
                  <c:v>0.11357910913811231</c:v>
                </c:pt>
                <c:pt idx="9">
                  <c:v>0.11357910913811231</c:v>
                </c:pt>
                <c:pt idx="10">
                  <c:v>0.11357910913811231</c:v>
                </c:pt>
                <c:pt idx="11">
                  <c:v>0.11357910913811231</c:v>
                </c:pt>
                <c:pt idx="12">
                  <c:v>0.11357910913811231</c:v>
                </c:pt>
                <c:pt idx="13">
                  <c:v>0.11357910913811231</c:v>
                </c:pt>
                <c:pt idx="14">
                  <c:v>0.11357910913811231</c:v>
                </c:pt>
                <c:pt idx="15">
                  <c:v>0.11357910913811231</c:v>
                </c:pt>
                <c:pt idx="16">
                  <c:v>0.11357910913811231</c:v>
                </c:pt>
                <c:pt idx="17">
                  <c:v>0.11357910913811231</c:v>
                </c:pt>
                <c:pt idx="18">
                  <c:v>0.11357910913811231</c:v>
                </c:pt>
                <c:pt idx="19">
                  <c:v>0.11357910913811231</c:v>
                </c:pt>
                <c:pt idx="20">
                  <c:v>0.11357910913811231</c:v>
                </c:pt>
                <c:pt idx="21">
                  <c:v>0.11357910913811231</c:v>
                </c:pt>
                <c:pt idx="22">
                  <c:v>0.11357910913811231</c:v>
                </c:pt>
                <c:pt idx="23">
                  <c:v>0.11357910913811231</c:v>
                </c:pt>
                <c:pt idx="24">
                  <c:v>0.11357910913811231</c:v>
                </c:pt>
                <c:pt idx="25">
                  <c:v>0.11357910913811231</c:v>
                </c:pt>
                <c:pt idx="26">
                  <c:v>0.11357910913811231</c:v>
                </c:pt>
                <c:pt idx="27">
                  <c:v>0.11357910913811231</c:v>
                </c:pt>
                <c:pt idx="28">
                  <c:v>0.11357910913811231</c:v>
                </c:pt>
                <c:pt idx="29">
                  <c:v>0.11357910913811231</c:v>
                </c:pt>
                <c:pt idx="30">
                  <c:v>0.11357910913811231</c:v>
                </c:pt>
                <c:pt idx="31">
                  <c:v>0.11357910913811231</c:v>
                </c:pt>
                <c:pt idx="32">
                  <c:v>0.11357910913811231</c:v>
                </c:pt>
                <c:pt idx="33">
                  <c:v>0.11357910913811231</c:v>
                </c:pt>
                <c:pt idx="34">
                  <c:v>0.11357910913811231</c:v>
                </c:pt>
                <c:pt idx="35">
                  <c:v>0.11357910913811231</c:v>
                </c:pt>
                <c:pt idx="36">
                  <c:v>0.11357910913811231</c:v>
                </c:pt>
                <c:pt idx="37">
                  <c:v>0.11357910913811231</c:v>
                </c:pt>
                <c:pt idx="38">
                  <c:v>0.11357910913811231</c:v>
                </c:pt>
                <c:pt idx="39">
                  <c:v>0.11357910913811231</c:v>
                </c:pt>
                <c:pt idx="40">
                  <c:v>0.11357910913811231</c:v>
                </c:pt>
                <c:pt idx="41">
                  <c:v>0.11357910913811231</c:v>
                </c:pt>
                <c:pt idx="42">
                  <c:v>0.11357910913811231</c:v>
                </c:pt>
                <c:pt idx="43">
                  <c:v>0.11357910913811231</c:v>
                </c:pt>
                <c:pt idx="44">
                  <c:v>0.11357910913811231</c:v>
                </c:pt>
                <c:pt idx="45">
                  <c:v>0.11357910913811231</c:v>
                </c:pt>
                <c:pt idx="46">
                  <c:v>0.11357910913811231</c:v>
                </c:pt>
                <c:pt idx="47">
                  <c:v>0.11357910913811231</c:v>
                </c:pt>
                <c:pt idx="48">
                  <c:v>0.11357910913811231</c:v>
                </c:pt>
                <c:pt idx="49">
                  <c:v>0.11357910913811231</c:v>
                </c:pt>
                <c:pt idx="50">
                  <c:v>0.11357910913811231</c:v>
                </c:pt>
                <c:pt idx="51">
                  <c:v>0.11357910913811231</c:v>
                </c:pt>
                <c:pt idx="52">
                  <c:v>0.11357910913811231</c:v>
                </c:pt>
                <c:pt idx="53">
                  <c:v>0.11357910913811231</c:v>
                </c:pt>
                <c:pt idx="54">
                  <c:v>0.11357910913811231</c:v>
                </c:pt>
                <c:pt idx="55">
                  <c:v>0.11357910913811231</c:v>
                </c:pt>
                <c:pt idx="56">
                  <c:v>0.11357910913811231</c:v>
                </c:pt>
                <c:pt idx="57">
                  <c:v>0.11357910913811231</c:v>
                </c:pt>
                <c:pt idx="58">
                  <c:v>0.11357910913811231</c:v>
                </c:pt>
                <c:pt idx="59">
                  <c:v>0.11357910913811231</c:v>
                </c:pt>
                <c:pt idx="60">
                  <c:v>0.11357910913811231</c:v>
                </c:pt>
                <c:pt idx="61">
                  <c:v>0.11357910913811231</c:v>
                </c:pt>
                <c:pt idx="62">
                  <c:v>0.11357910913811231</c:v>
                </c:pt>
                <c:pt idx="63">
                  <c:v>0.11357910913811231</c:v>
                </c:pt>
                <c:pt idx="64">
                  <c:v>0.11357910913811231</c:v>
                </c:pt>
                <c:pt idx="65">
                  <c:v>0.11357910913811231</c:v>
                </c:pt>
                <c:pt idx="66">
                  <c:v>0.11357910913811231</c:v>
                </c:pt>
                <c:pt idx="67">
                  <c:v>0.11357910913811231</c:v>
                </c:pt>
                <c:pt idx="68">
                  <c:v>0.11357910913811231</c:v>
                </c:pt>
                <c:pt idx="69">
                  <c:v>0.11357910913811231</c:v>
                </c:pt>
                <c:pt idx="70">
                  <c:v>0.11357910913811231</c:v>
                </c:pt>
                <c:pt idx="71">
                  <c:v>0.11357910913811231</c:v>
                </c:pt>
                <c:pt idx="72">
                  <c:v>0.11357910913811231</c:v>
                </c:pt>
                <c:pt idx="73">
                  <c:v>0.11357910913811231</c:v>
                </c:pt>
                <c:pt idx="74">
                  <c:v>0.11357910913811231</c:v>
                </c:pt>
                <c:pt idx="75">
                  <c:v>0.11357910913811231</c:v>
                </c:pt>
                <c:pt idx="76">
                  <c:v>0.11357910913811231</c:v>
                </c:pt>
                <c:pt idx="77">
                  <c:v>0.11357910913811231</c:v>
                </c:pt>
                <c:pt idx="78">
                  <c:v>0.11357910913811231</c:v>
                </c:pt>
                <c:pt idx="79">
                  <c:v>0.11357910913811231</c:v>
                </c:pt>
                <c:pt idx="80">
                  <c:v>0.11357910913811231</c:v>
                </c:pt>
                <c:pt idx="81">
                  <c:v>0.11357910913811231</c:v>
                </c:pt>
                <c:pt idx="82">
                  <c:v>0.11357910913811231</c:v>
                </c:pt>
                <c:pt idx="83">
                  <c:v>0.11357910913811231</c:v>
                </c:pt>
                <c:pt idx="84">
                  <c:v>0.11357910913811231</c:v>
                </c:pt>
                <c:pt idx="85">
                  <c:v>0.11357910913811231</c:v>
                </c:pt>
                <c:pt idx="86">
                  <c:v>0.11357910913811231</c:v>
                </c:pt>
                <c:pt idx="87">
                  <c:v>0.11357910913811231</c:v>
                </c:pt>
                <c:pt idx="88">
                  <c:v>0.11357910913811231</c:v>
                </c:pt>
                <c:pt idx="89">
                  <c:v>0.11357910913811231</c:v>
                </c:pt>
                <c:pt idx="90">
                  <c:v>0.11357910913811231</c:v>
                </c:pt>
                <c:pt idx="91">
                  <c:v>0.11357910913811231</c:v>
                </c:pt>
                <c:pt idx="92">
                  <c:v>0.11357910913811231</c:v>
                </c:pt>
                <c:pt idx="93">
                  <c:v>0.11357910913811231</c:v>
                </c:pt>
                <c:pt idx="94">
                  <c:v>0.11357910913811231</c:v>
                </c:pt>
                <c:pt idx="95">
                  <c:v>0.11357910913811231</c:v>
                </c:pt>
                <c:pt idx="96">
                  <c:v>0.11357910913811231</c:v>
                </c:pt>
                <c:pt idx="97">
                  <c:v>0.11357910913811231</c:v>
                </c:pt>
                <c:pt idx="98">
                  <c:v>0.11357910913811231</c:v>
                </c:pt>
                <c:pt idx="99">
                  <c:v>0.11357910913811231</c:v>
                </c:pt>
                <c:pt idx="100">
                  <c:v>0.11357910913811231</c:v>
                </c:pt>
                <c:pt idx="101">
                  <c:v>0.11357910913811231</c:v>
                </c:pt>
                <c:pt idx="102">
                  <c:v>0.11357910913811231</c:v>
                </c:pt>
                <c:pt idx="103">
                  <c:v>0.11357910913811231</c:v>
                </c:pt>
                <c:pt idx="104">
                  <c:v>0.11357910913811231</c:v>
                </c:pt>
                <c:pt idx="105">
                  <c:v>0.11357910913811231</c:v>
                </c:pt>
                <c:pt idx="106">
                  <c:v>0.11357910913811231</c:v>
                </c:pt>
                <c:pt idx="107">
                  <c:v>0.11357910913811231</c:v>
                </c:pt>
                <c:pt idx="108">
                  <c:v>0.11357910913811231</c:v>
                </c:pt>
                <c:pt idx="109">
                  <c:v>0.11357910913811231</c:v>
                </c:pt>
                <c:pt idx="110">
                  <c:v>0.11357910913811231</c:v>
                </c:pt>
                <c:pt idx="111">
                  <c:v>0.11357910913811231</c:v>
                </c:pt>
                <c:pt idx="112">
                  <c:v>0.11357910913811231</c:v>
                </c:pt>
                <c:pt idx="113">
                  <c:v>0.11357910913811231</c:v>
                </c:pt>
                <c:pt idx="114">
                  <c:v>0.11357910913811231</c:v>
                </c:pt>
                <c:pt idx="115">
                  <c:v>0.11357910913811231</c:v>
                </c:pt>
                <c:pt idx="116">
                  <c:v>0.11357910913811231</c:v>
                </c:pt>
                <c:pt idx="117">
                  <c:v>0.11357910913811231</c:v>
                </c:pt>
                <c:pt idx="118">
                  <c:v>0.11357910913811231</c:v>
                </c:pt>
                <c:pt idx="119">
                  <c:v>0.11357910913811231</c:v>
                </c:pt>
                <c:pt idx="120">
                  <c:v>0.11357910913811231</c:v>
                </c:pt>
                <c:pt idx="121">
                  <c:v>0.11357910913811231</c:v>
                </c:pt>
                <c:pt idx="122">
                  <c:v>0.11357910913811231</c:v>
                </c:pt>
                <c:pt idx="123">
                  <c:v>0.11357910913811231</c:v>
                </c:pt>
                <c:pt idx="124">
                  <c:v>0.11357910913811231</c:v>
                </c:pt>
                <c:pt idx="125">
                  <c:v>0.11357910913811231</c:v>
                </c:pt>
                <c:pt idx="126">
                  <c:v>0.11357910913811231</c:v>
                </c:pt>
                <c:pt idx="127">
                  <c:v>0.11357910913811231</c:v>
                </c:pt>
                <c:pt idx="128">
                  <c:v>0.11357910913811231</c:v>
                </c:pt>
                <c:pt idx="129">
                  <c:v>0.11357910913811231</c:v>
                </c:pt>
                <c:pt idx="130">
                  <c:v>0.11357910913811231</c:v>
                </c:pt>
                <c:pt idx="131">
                  <c:v>0.11357910913811231</c:v>
                </c:pt>
                <c:pt idx="132">
                  <c:v>0.11357910913811231</c:v>
                </c:pt>
                <c:pt idx="133">
                  <c:v>0.11357910913811231</c:v>
                </c:pt>
                <c:pt idx="134">
                  <c:v>0.11357910913811231</c:v>
                </c:pt>
                <c:pt idx="135">
                  <c:v>0.11357910913811231</c:v>
                </c:pt>
                <c:pt idx="136">
                  <c:v>0.11357910913811231</c:v>
                </c:pt>
                <c:pt idx="137">
                  <c:v>0.11357910913811231</c:v>
                </c:pt>
                <c:pt idx="138">
                  <c:v>0.11357910913811231</c:v>
                </c:pt>
                <c:pt idx="139">
                  <c:v>0.11357910913811231</c:v>
                </c:pt>
                <c:pt idx="140">
                  <c:v>0.11357910913811231</c:v>
                </c:pt>
                <c:pt idx="141">
                  <c:v>0.11357910913811231</c:v>
                </c:pt>
                <c:pt idx="142">
                  <c:v>0.11357910913811231</c:v>
                </c:pt>
                <c:pt idx="143">
                  <c:v>0.11357910913811231</c:v>
                </c:pt>
                <c:pt idx="144">
                  <c:v>0.11357910913811231</c:v>
                </c:pt>
                <c:pt idx="145">
                  <c:v>0.11357910913811231</c:v>
                </c:pt>
                <c:pt idx="146">
                  <c:v>0.11357910913811231</c:v>
                </c:pt>
                <c:pt idx="147">
                  <c:v>0.11357910913811231</c:v>
                </c:pt>
                <c:pt idx="148">
                  <c:v>0.11357910913811231</c:v>
                </c:pt>
                <c:pt idx="149">
                  <c:v>0.11357910913811231</c:v>
                </c:pt>
                <c:pt idx="150">
                  <c:v>0.11357910913811231</c:v>
                </c:pt>
                <c:pt idx="151">
                  <c:v>0.11357910913811231</c:v>
                </c:pt>
                <c:pt idx="152">
                  <c:v>0.11357910913811231</c:v>
                </c:pt>
                <c:pt idx="153">
                  <c:v>0.11357910913811231</c:v>
                </c:pt>
                <c:pt idx="154">
                  <c:v>0.11357910913811231</c:v>
                </c:pt>
                <c:pt idx="155">
                  <c:v>0.11357910913811231</c:v>
                </c:pt>
                <c:pt idx="156">
                  <c:v>0.11357910913811231</c:v>
                </c:pt>
                <c:pt idx="157">
                  <c:v>0.11357910913811231</c:v>
                </c:pt>
                <c:pt idx="158">
                  <c:v>0.11357910913811231</c:v>
                </c:pt>
                <c:pt idx="159">
                  <c:v>0.11357910913811231</c:v>
                </c:pt>
                <c:pt idx="160">
                  <c:v>0.11357910913811231</c:v>
                </c:pt>
                <c:pt idx="161">
                  <c:v>0.11357910913811231</c:v>
                </c:pt>
                <c:pt idx="162">
                  <c:v>0.11357910913811231</c:v>
                </c:pt>
                <c:pt idx="163">
                  <c:v>0.11357910913811231</c:v>
                </c:pt>
                <c:pt idx="164">
                  <c:v>0.11357910913811231</c:v>
                </c:pt>
                <c:pt idx="165">
                  <c:v>0.11357910913811231</c:v>
                </c:pt>
                <c:pt idx="166">
                  <c:v>0.11357910913811231</c:v>
                </c:pt>
                <c:pt idx="167">
                  <c:v>0.11357910913811231</c:v>
                </c:pt>
                <c:pt idx="168">
                  <c:v>5.5995267693733197E-2</c:v>
                </c:pt>
                <c:pt idx="169">
                  <c:v>5.5995267693733197E-2</c:v>
                </c:pt>
                <c:pt idx="170">
                  <c:v>5.5995267693733197E-2</c:v>
                </c:pt>
                <c:pt idx="171">
                  <c:v>5.5995267693733197E-2</c:v>
                </c:pt>
                <c:pt idx="172">
                  <c:v>5.5995267693733197E-2</c:v>
                </c:pt>
                <c:pt idx="173">
                  <c:v>5.5995267693733197E-2</c:v>
                </c:pt>
                <c:pt idx="174">
                  <c:v>5.5995267693733197E-2</c:v>
                </c:pt>
                <c:pt idx="175">
                  <c:v>5.5995267693733197E-2</c:v>
                </c:pt>
                <c:pt idx="176">
                  <c:v>5.5995267693733197E-2</c:v>
                </c:pt>
                <c:pt idx="177">
                  <c:v>5.5995267693733197E-2</c:v>
                </c:pt>
                <c:pt idx="178">
                  <c:v>5.5995267693733197E-2</c:v>
                </c:pt>
                <c:pt idx="179">
                  <c:v>5.5995267693733197E-2</c:v>
                </c:pt>
                <c:pt idx="180">
                  <c:v>5.5995267693733197E-2</c:v>
                </c:pt>
                <c:pt idx="181">
                  <c:v>5.5995267693733197E-2</c:v>
                </c:pt>
                <c:pt idx="182">
                  <c:v>5.5995267693733197E-2</c:v>
                </c:pt>
                <c:pt idx="183">
                  <c:v>5.5995267693733197E-2</c:v>
                </c:pt>
                <c:pt idx="184">
                  <c:v>5.5995267693733197E-2</c:v>
                </c:pt>
                <c:pt idx="185">
                  <c:v>5.5995267693733197E-2</c:v>
                </c:pt>
                <c:pt idx="186">
                  <c:v>5.5995267693733197E-2</c:v>
                </c:pt>
                <c:pt idx="187">
                  <c:v>5.5995267693733197E-2</c:v>
                </c:pt>
                <c:pt idx="188">
                  <c:v>5.5995267693733197E-2</c:v>
                </c:pt>
                <c:pt idx="189">
                  <c:v>5.5995267693733197E-2</c:v>
                </c:pt>
                <c:pt idx="190">
                  <c:v>5.5995267693733197E-2</c:v>
                </c:pt>
                <c:pt idx="191">
                  <c:v>5.5995267693733197E-2</c:v>
                </c:pt>
                <c:pt idx="192">
                  <c:v>5.5995267693733197E-2</c:v>
                </c:pt>
                <c:pt idx="193">
                  <c:v>5.5995267693733197E-2</c:v>
                </c:pt>
                <c:pt idx="194">
                  <c:v>5.5995267693733197E-2</c:v>
                </c:pt>
                <c:pt idx="195">
                  <c:v>5.5995267693733197E-2</c:v>
                </c:pt>
                <c:pt idx="196">
                  <c:v>5.5995267693733197E-2</c:v>
                </c:pt>
                <c:pt idx="197">
                  <c:v>5.5995267693733197E-2</c:v>
                </c:pt>
                <c:pt idx="198">
                  <c:v>5.5995267693733197E-2</c:v>
                </c:pt>
                <c:pt idx="199">
                  <c:v>5.5995267693733197E-2</c:v>
                </c:pt>
                <c:pt idx="200">
                  <c:v>5.5995267693733197E-2</c:v>
                </c:pt>
                <c:pt idx="201">
                  <c:v>5.5995267693733197E-2</c:v>
                </c:pt>
                <c:pt idx="202">
                  <c:v>5.5995267693733197E-2</c:v>
                </c:pt>
                <c:pt idx="203">
                  <c:v>5.5995267693733197E-2</c:v>
                </c:pt>
                <c:pt idx="204">
                  <c:v>5.5995267693733197E-2</c:v>
                </c:pt>
                <c:pt idx="205">
                  <c:v>5.5995267693733197E-2</c:v>
                </c:pt>
                <c:pt idx="206">
                  <c:v>5.5995267693733197E-2</c:v>
                </c:pt>
                <c:pt idx="207">
                  <c:v>5.5995267693733197E-2</c:v>
                </c:pt>
                <c:pt idx="208">
                  <c:v>5.5995267693733197E-2</c:v>
                </c:pt>
                <c:pt idx="209">
                  <c:v>5.5995267693733197E-2</c:v>
                </c:pt>
                <c:pt idx="210">
                  <c:v>5.5995267693733197E-2</c:v>
                </c:pt>
                <c:pt idx="211">
                  <c:v>5.5995267693733197E-2</c:v>
                </c:pt>
                <c:pt idx="212">
                  <c:v>5.5995267693733197E-2</c:v>
                </c:pt>
                <c:pt idx="213">
                  <c:v>5.5995267693733197E-2</c:v>
                </c:pt>
                <c:pt idx="214">
                  <c:v>5.5995267693733197E-2</c:v>
                </c:pt>
                <c:pt idx="215">
                  <c:v>5.5995267693733197E-2</c:v>
                </c:pt>
                <c:pt idx="216">
                  <c:v>5.5995267693733197E-2</c:v>
                </c:pt>
                <c:pt idx="217">
                  <c:v>5.5995267693733197E-2</c:v>
                </c:pt>
                <c:pt idx="218">
                  <c:v>5.5995267693733197E-2</c:v>
                </c:pt>
                <c:pt idx="219">
                  <c:v>5.5995267693733197E-2</c:v>
                </c:pt>
                <c:pt idx="220">
                  <c:v>5.5995267693733197E-2</c:v>
                </c:pt>
                <c:pt idx="221">
                  <c:v>5.5995267693733197E-2</c:v>
                </c:pt>
                <c:pt idx="222">
                  <c:v>5.5995267693733197E-2</c:v>
                </c:pt>
                <c:pt idx="223">
                  <c:v>5.5995267693733197E-2</c:v>
                </c:pt>
                <c:pt idx="224">
                  <c:v>5.5995267693733197E-2</c:v>
                </c:pt>
                <c:pt idx="225">
                  <c:v>5.5995267693733197E-2</c:v>
                </c:pt>
                <c:pt idx="226">
                  <c:v>5.5995267693733197E-2</c:v>
                </c:pt>
                <c:pt idx="227">
                  <c:v>5.5995267693733197E-2</c:v>
                </c:pt>
                <c:pt idx="228">
                  <c:v>5.5995267693733197E-2</c:v>
                </c:pt>
                <c:pt idx="229">
                  <c:v>5.5995267693733197E-2</c:v>
                </c:pt>
                <c:pt idx="230">
                  <c:v>5.5995267693733197E-2</c:v>
                </c:pt>
                <c:pt idx="231">
                  <c:v>5.5995267693733197E-2</c:v>
                </c:pt>
                <c:pt idx="232">
                  <c:v>5.5995267693733197E-2</c:v>
                </c:pt>
                <c:pt idx="233">
                  <c:v>5.5995267693733197E-2</c:v>
                </c:pt>
                <c:pt idx="234">
                  <c:v>5.5995267693733197E-2</c:v>
                </c:pt>
                <c:pt idx="235">
                  <c:v>5.5995267693733197E-2</c:v>
                </c:pt>
                <c:pt idx="236">
                  <c:v>5.5995267693733197E-2</c:v>
                </c:pt>
                <c:pt idx="237">
                  <c:v>5.5995267693733197E-2</c:v>
                </c:pt>
                <c:pt idx="238">
                  <c:v>5.5995267693733197E-2</c:v>
                </c:pt>
                <c:pt idx="239">
                  <c:v>5.5995267693733197E-2</c:v>
                </c:pt>
                <c:pt idx="240">
                  <c:v>5.5995267693733197E-2</c:v>
                </c:pt>
                <c:pt idx="241">
                  <c:v>5.5995267693733197E-2</c:v>
                </c:pt>
                <c:pt idx="242">
                  <c:v>5.5995267693733197E-2</c:v>
                </c:pt>
                <c:pt idx="243">
                  <c:v>5.5995267693733197E-2</c:v>
                </c:pt>
                <c:pt idx="244">
                  <c:v>5.5995267693733197E-2</c:v>
                </c:pt>
                <c:pt idx="245">
                  <c:v>5.5995267693733197E-2</c:v>
                </c:pt>
                <c:pt idx="246">
                  <c:v>5.5995267693733197E-2</c:v>
                </c:pt>
                <c:pt idx="247">
                  <c:v>5.5995267693733197E-2</c:v>
                </c:pt>
                <c:pt idx="248">
                  <c:v>5.5995267693733197E-2</c:v>
                </c:pt>
                <c:pt idx="249">
                  <c:v>5.5995267693733197E-2</c:v>
                </c:pt>
                <c:pt idx="250">
                  <c:v>5.5995267693733197E-2</c:v>
                </c:pt>
                <c:pt idx="251">
                  <c:v>5.5995267693733197E-2</c:v>
                </c:pt>
                <c:pt idx="252">
                  <c:v>5.5995267693733197E-2</c:v>
                </c:pt>
                <c:pt idx="253">
                  <c:v>5.5995267693733197E-2</c:v>
                </c:pt>
                <c:pt idx="254">
                  <c:v>5.5995267693733197E-2</c:v>
                </c:pt>
                <c:pt idx="255">
                  <c:v>5.5995267693733197E-2</c:v>
                </c:pt>
                <c:pt idx="256">
                  <c:v>5.5995267693733197E-2</c:v>
                </c:pt>
                <c:pt idx="257">
                  <c:v>5.5995267693733197E-2</c:v>
                </c:pt>
                <c:pt idx="258">
                  <c:v>5.5995267693733197E-2</c:v>
                </c:pt>
                <c:pt idx="259">
                  <c:v>5.5995267693733197E-2</c:v>
                </c:pt>
                <c:pt idx="260">
                  <c:v>5.5995267693733197E-2</c:v>
                </c:pt>
                <c:pt idx="261">
                  <c:v>5.5995267693733197E-2</c:v>
                </c:pt>
                <c:pt idx="262">
                  <c:v>5.5995267693733197E-2</c:v>
                </c:pt>
                <c:pt idx="263">
                  <c:v>5.5995267693733197E-2</c:v>
                </c:pt>
                <c:pt idx="264">
                  <c:v>5.5995267693733197E-2</c:v>
                </c:pt>
                <c:pt idx="265">
                  <c:v>5.5995267693733197E-2</c:v>
                </c:pt>
                <c:pt idx="266">
                  <c:v>5.5995267693733197E-2</c:v>
                </c:pt>
                <c:pt idx="267">
                  <c:v>5.5995267693733197E-2</c:v>
                </c:pt>
                <c:pt idx="268">
                  <c:v>5.5995267693733197E-2</c:v>
                </c:pt>
                <c:pt idx="269">
                  <c:v>5.5995267693733197E-2</c:v>
                </c:pt>
                <c:pt idx="270">
                  <c:v>5.5995267693733197E-2</c:v>
                </c:pt>
                <c:pt idx="271">
                  <c:v>5.5995267693733197E-2</c:v>
                </c:pt>
                <c:pt idx="272">
                  <c:v>5.5995267693733197E-2</c:v>
                </c:pt>
                <c:pt idx="273">
                  <c:v>5.5995267693733197E-2</c:v>
                </c:pt>
                <c:pt idx="274">
                  <c:v>5.5995267693733197E-2</c:v>
                </c:pt>
                <c:pt idx="275">
                  <c:v>5.5995267693733197E-2</c:v>
                </c:pt>
                <c:pt idx="276">
                  <c:v>5.5995267693733197E-2</c:v>
                </c:pt>
                <c:pt idx="277">
                  <c:v>5.5995267693733197E-2</c:v>
                </c:pt>
                <c:pt idx="278">
                  <c:v>5.5995267693733197E-2</c:v>
                </c:pt>
                <c:pt idx="279">
                  <c:v>5.5995267693733197E-2</c:v>
                </c:pt>
                <c:pt idx="280">
                  <c:v>5.5995267693733197E-2</c:v>
                </c:pt>
                <c:pt idx="281">
                  <c:v>5.5995267693733197E-2</c:v>
                </c:pt>
                <c:pt idx="282">
                  <c:v>5.5995267693733197E-2</c:v>
                </c:pt>
                <c:pt idx="283">
                  <c:v>5.5995267693733197E-2</c:v>
                </c:pt>
                <c:pt idx="284">
                  <c:v>5.5995267693733197E-2</c:v>
                </c:pt>
                <c:pt idx="285">
                  <c:v>5.5995267693733197E-2</c:v>
                </c:pt>
                <c:pt idx="286">
                  <c:v>5.5995267693733197E-2</c:v>
                </c:pt>
                <c:pt idx="287">
                  <c:v>5.5995267693733197E-2</c:v>
                </c:pt>
                <c:pt idx="288">
                  <c:v>5.5995267693733197E-2</c:v>
                </c:pt>
                <c:pt idx="289">
                  <c:v>5.5995267693733197E-2</c:v>
                </c:pt>
                <c:pt idx="290">
                  <c:v>5.5995267693733197E-2</c:v>
                </c:pt>
                <c:pt idx="291">
                  <c:v>5.5995267693733197E-2</c:v>
                </c:pt>
                <c:pt idx="292">
                  <c:v>5.5995267693733197E-2</c:v>
                </c:pt>
                <c:pt idx="293">
                  <c:v>5.5995267693733197E-2</c:v>
                </c:pt>
                <c:pt idx="294">
                  <c:v>5.5995267693733197E-2</c:v>
                </c:pt>
                <c:pt idx="295">
                  <c:v>5.5995267693733197E-2</c:v>
                </c:pt>
                <c:pt idx="296">
                  <c:v>5.5995267693733197E-2</c:v>
                </c:pt>
                <c:pt idx="297">
                  <c:v>5.5995267693733197E-2</c:v>
                </c:pt>
                <c:pt idx="298">
                  <c:v>5.5995267693733197E-2</c:v>
                </c:pt>
                <c:pt idx="299">
                  <c:v>5.5995267693733197E-2</c:v>
                </c:pt>
                <c:pt idx="300">
                  <c:v>5.5995267693733197E-2</c:v>
                </c:pt>
                <c:pt idx="301">
                  <c:v>5.5995267693733197E-2</c:v>
                </c:pt>
                <c:pt idx="302">
                  <c:v>5.5995267693733197E-2</c:v>
                </c:pt>
                <c:pt idx="303">
                  <c:v>5.5995267693733197E-2</c:v>
                </c:pt>
                <c:pt idx="304">
                  <c:v>5.5995267693733197E-2</c:v>
                </c:pt>
                <c:pt idx="305">
                  <c:v>5.5995267693733197E-2</c:v>
                </c:pt>
                <c:pt idx="306">
                  <c:v>5.5995267693733197E-2</c:v>
                </c:pt>
                <c:pt idx="307">
                  <c:v>5.5995267693733197E-2</c:v>
                </c:pt>
                <c:pt idx="308">
                  <c:v>5.5995267693733197E-2</c:v>
                </c:pt>
                <c:pt idx="309">
                  <c:v>5.5995267693733197E-2</c:v>
                </c:pt>
                <c:pt idx="310">
                  <c:v>5.5995267693733197E-2</c:v>
                </c:pt>
                <c:pt idx="311">
                  <c:v>5.5995267693733197E-2</c:v>
                </c:pt>
                <c:pt idx="312">
                  <c:v>5.5995267693733197E-2</c:v>
                </c:pt>
                <c:pt idx="313">
                  <c:v>5.5995267693733197E-2</c:v>
                </c:pt>
                <c:pt idx="314">
                  <c:v>5.5995267693733197E-2</c:v>
                </c:pt>
                <c:pt idx="315">
                  <c:v>5.5995267693733197E-2</c:v>
                </c:pt>
                <c:pt idx="316">
                  <c:v>5.5995267693733197E-2</c:v>
                </c:pt>
                <c:pt idx="317">
                  <c:v>5.5995267693733197E-2</c:v>
                </c:pt>
                <c:pt idx="318">
                  <c:v>5.5995267693733197E-2</c:v>
                </c:pt>
                <c:pt idx="319">
                  <c:v>5.5995267693733197E-2</c:v>
                </c:pt>
                <c:pt idx="320">
                  <c:v>5.5995267693733197E-2</c:v>
                </c:pt>
                <c:pt idx="321">
                  <c:v>5.5995267693733197E-2</c:v>
                </c:pt>
                <c:pt idx="322">
                  <c:v>5.5995267693733197E-2</c:v>
                </c:pt>
                <c:pt idx="323">
                  <c:v>5.5995267693733197E-2</c:v>
                </c:pt>
                <c:pt idx="324">
                  <c:v>5.5995267693733197E-2</c:v>
                </c:pt>
                <c:pt idx="325">
                  <c:v>5.5995267693733197E-2</c:v>
                </c:pt>
                <c:pt idx="326">
                  <c:v>5.5995267693733197E-2</c:v>
                </c:pt>
                <c:pt idx="327">
                  <c:v>5.5995267693733197E-2</c:v>
                </c:pt>
                <c:pt idx="328">
                  <c:v>5.5995267693733197E-2</c:v>
                </c:pt>
                <c:pt idx="329">
                  <c:v>5.5995267693733197E-2</c:v>
                </c:pt>
                <c:pt idx="330">
                  <c:v>5.5995267693733197E-2</c:v>
                </c:pt>
                <c:pt idx="331">
                  <c:v>5.5995267693733197E-2</c:v>
                </c:pt>
                <c:pt idx="332">
                  <c:v>5.5995267693733197E-2</c:v>
                </c:pt>
                <c:pt idx="333">
                  <c:v>5.5995267693733197E-2</c:v>
                </c:pt>
                <c:pt idx="334">
                  <c:v>5.5995267693733197E-2</c:v>
                </c:pt>
                <c:pt idx="335">
                  <c:v>5.5995267693733197E-2</c:v>
                </c:pt>
                <c:pt idx="336">
                  <c:v>5.5995267693733197E-2</c:v>
                </c:pt>
                <c:pt idx="337">
                  <c:v>5.5995267693733197E-2</c:v>
                </c:pt>
                <c:pt idx="338">
                  <c:v>5.5995267693733197E-2</c:v>
                </c:pt>
                <c:pt idx="339">
                  <c:v>5.5995267693733197E-2</c:v>
                </c:pt>
                <c:pt idx="340">
                  <c:v>5.5995267693733197E-2</c:v>
                </c:pt>
                <c:pt idx="341">
                  <c:v>5.5995267693733197E-2</c:v>
                </c:pt>
                <c:pt idx="342">
                  <c:v>5.5995267693733197E-2</c:v>
                </c:pt>
                <c:pt idx="343">
                  <c:v>5.5995267693733197E-2</c:v>
                </c:pt>
                <c:pt idx="344">
                  <c:v>5.5995267693733197E-2</c:v>
                </c:pt>
                <c:pt idx="345">
                  <c:v>5.5995267693733197E-2</c:v>
                </c:pt>
                <c:pt idx="346">
                  <c:v>5.5995267693733197E-2</c:v>
                </c:pt>
                <c:pt idx="347">
                  <c:v>5.5995267693733197E-2</c:v>
                </c:pt>
                <c:pt idx="348">
                  <c:v>5.5995267693733197E-2</c:v>
                </c:pt>
                <c:pt idx="349">
                  <c:v>5.5995267693733197E-2</c:v>
                </c:pt>
                <c:pt idx="350">
                  <c:v>5.5995267693733197E-2</c:v>
                </c:pt>
                <c:pt idx="351">
                  <c:v>5.5995267693733197E-2</c:v>
                </c:pt>
                <c:pt idx="352">
                  <c:v>5.5995267693733197E-2</c:v>
                </c:pt>
                <c:pt idx="353">
                  <c:v>5.5995267693733197E-2</c:v>
                </c:pt>
                <c:pt idx="354">
                  <c:v>5.5995267693733197E-2</c:v>
                </c:pt>
                <c:pt idx="355">
                  <c:v>5.5995267693733197E-2</c:v>
                </c:pt>
                <c:pt idx="356">
                  <c:v>5.5995267693733197E-2</c:v>
                </c:pt>
                <c:pt idx="357">
                  <c:v>5.5995267693733197E-2</c:v>
                </c:pt>
                <c:pt idx="358">
                  <c:v>5.5995267693733197E-2</c:v>
                </c:pt>
                <c:pt idx="359">
                  <c:v>5.5995267693733197E-2</c:v>
                </c:pt>
                <c:pt idx="360">
                  <c:v>5.5995267693733197E-2</c:v>
                </c:pt>
                <c:pt idx="361">
                  <c:v>5.5995267693733197E-2</c:v>
                </c:pt>
                <c:pt idx="362">
                  <c:v>5.5995267693733197E-2</c:v>
                </c:pt>
                <c:pt idx="363">
                  <c:v>5.5995267693733197E-2</c:v>
                </c:pt>
                <c:pt idx="364">
                  <c:v>5.5995267693733197E-2</c:v>
                </c:pt>
                <c:pt idx="365">
                  <c:v>5.5995267693733197E-2</c:v>
                </c:pt>
                <c:pt idx="366">
                  <c:v>5.5995267693733197E-2</c:v>
                </c:pt>
                <c:pt idx="367">
                  <c:v>5.5995267693733197E-2</c:v>
                </c:pt>
                <c:pt idx="368">
                  <c:v>5.5995267693733197E-2</c:v>
                </c:pt>
                <c:pt idx="369">
                  <c:v>5.5995267693733197E-2</c:v>
                </c:pt>
                <c:pt idx="370">
                  <c:v>5.5995267693733197E-2</c:v>
                </c:pt>
                <c:pt idx="371">
                  <c:v>5.5995267693733197E-2</c:v>
                </c:pt>
                <c:pt idx="372">
                  <c:v>5.5995267693733197E-2</c:v>
                </c:pt>
                <c:pt idx="373">
                  <c:v>5.5995267693733197E-2</c:v>
                </c:pt>
                <c:pt idx="374">
                  <c:v>5.5995267693733197E-2</c:v>
                </c:pt>
                <c:pt idx="375">
                  <c:v>5.5995267693733197E-2</c:v>
                </c:pt>
                <c:pt idx="376">
                  <c:v>5.5995267693733197E-2</c:v>
                </c:pt>
                <c:pt idx="377">
                  <c:v>5.5995267693733197E-2</c:v>
                </c:pt>
                <c:pt idx="378">
                  <c:v>5.5995267693733197E-2</c:v>
                </c:pt>
                <c:pt idx="379">
                  <c:v>5.5995267693733197E-2</c:v>
                </c:pt>
                <c:pt idx="380">
                  <c:v>5.5995267693733197E-2</c:v>
                </c:pt>
                <c:pt idx="381">
                  <c:v>5.5995267693733197E-2</c:v>
                </c:pt>
                <c:pt idx="382">
                  <c:v>5.5995267693733197E-2</c:v>
                </c:pt>
                <c:pt idx="383">
                  <c:v>5.5995267693733197E-2</c:v>
                </c:pt>
                <c:pt idx="384">
                  <c:v>5.5995267693733197E-2</c:v>
                </c:pt>
                <c:pt idx="385">
                  <c:v>5.5995267693733197E-2</c:v>
                </c:pt>
                <c:pt idx="386">
                  <c:v>5.5995267693733197E-2</c:v>
                </c:pt>
                <c:pt idx="387">
                  <c:v>5.5995267693733197E-2</c:v>
                </c:pt>
                <c:pt idx="388">
                  <c:v>5.5995267693733197E-2</c:v>
                </c:pt>
                <c:pt idx="389">
                  <c:v>5.5995267693733197E-2</c:v>
                </c:pt>
                <c:pt idx="390">
                  <c:v>5.5995267693733197E-2</c:v>
                </c:pt>
                <c:pt idx="391">
                  <c:v>5.5995267693733197E-2</c:v>
                </c:pt>
                <c:pt idx="392">
                  <c:v>5.5995267693733197E-2</c:v>
                </c:pt>
                <c:pt idx="393">
                  <c:v>5.5995267693733197E-2</c:v>
                </c:pt>
                <c:pt idx="394">
                  <c:v>5.5995267693733197E-2</c:v>
                </c:pt>
                <c:pt idx="395">
                  <c:v>5.5995267693733197E-2</c:v>
                </c:pt>
                <c:pt idx="396">
                  <c:v>5.5995267693733197E-2</c:v>
                </c:pt>
                <c:pt idx="397">
                  <c:v>5.5995267693733197E-2</c:v>
                </c:pt>
                <c:pt idx="398">
                  <c:v>5.5995267693733197E-2</c:v>
                </c:pt>
                <c:pt idx="399">
                  <c:v>5.5995267693733197E-2</c:v>
                </c:pt>
                <c:pt idx="400">
                  <c:v>5.5995267693733197E-2</c:v>
                </c:pt>
                <c:pt idx="401">
                  <c:v>5.5995267693733197E-2</c:v>
                </c:pt>
                <c:pt idx="402">
                  <c:v>5.5995267693733197E-2</c:v>
                </c:pt>
                <c:pt idx="403">
                  <c:v>5.5995267693733197E-2</c:v>
                </c:pt>
                <c:pt idx="404">
                  <c:v>5.5995267693733197E-2</c:v>
                </c:pt>
                <c:pt idx="405">
                  <c:v>5.5995267693733197E-2</c:v>
                </c:pt>
                <c:pt idx="406">
                  <c:v>5.5995267693733197E-2</c:v>
                </c:pt>
                <c:pt idx="407">
                  <c:v>5.5995267693733197E-2</c:v>
                </c:pt>
                <c:pt idx="408">
                  <c:v>5.5995267693733197E-2</c:v>
                </c:pt>
                <c:pt idx="409">
                  <c:v>5.5995267693733197E-2</c:v>
                </c:pt>
                <c:pt idx="410">
                  <c:v>5.5995267693733197E-2</c:v>
                </c:pt>
                <c:pt idx="411">
                  <c:v>5.5995267693733197E-2</c:v>
                </c:pt>
                <c:pt idx="412">
                  <c:v>5.5995267693733197E-2</c:v>
                </c:pt>
                <c:pt idx="413">
                  <c:v>5.5995267693733197E-2</c:v>
                </c:pt>
                <c:pt idx="414">
                  <c:v>5.5995267693733197E-2</c:v>
                </c:pt>
                <c:pt idx="415">
                  <c:v>5.5995267693733197E-2</c:v>
                </c:pt>
                <c:pt idx="416">
                  <c:v>5.5995267693733197E-2</c:v>
                </c:pt>
                <c:pt idx="417">
                  <c:v>5.5995267693733197E-2</c:v>
                </c:pt>
                <c:pt idx="418">
                  <c:v>5.5995267693733197E-2</c:v>
                </c:pt>
                <c:pt idx="419">
                  <c:v>5.5995267693733197E-2</c:v>
                </c:pt>
                <c:pt idx="420">
                  <c:v>5.5995267693733197E-2</c:v>
                </c:pt>
                <c:pt idx="421">
                  <c:v>5.5995267693733197E-2</c:v>
                </c:pt>
                <c:pt idx="422">
                  <c:v>5.5995267693733197E-2</c:v>
                </c:pt>
                <c:pt idx="423">
                  <c:v>5.5995267693733197E-2</c:v>
                </c:pt>
                <c:pt idx="424">
                  <c:v>5.5995267693733197E-2</c:v>
                </c:pt>
                <c:pt idx="425">
                  <c:v>5.5995267693733197E-2</c:v>
                </c:pt>
                <c:pt idx="426">
                  <c:v>5.5995267693733197E-2</c:v>
                </c:pt>
                <c:pt idx="427">
                  <c:v>5.5995267693733197E-2</c:v>
                </c:pt>
                <c:pt idx="428">
                  <c:v>5.5995267693733197E-2</c:v>
                </c:pt>
                <c:pt idx="429">
                  <c:v>5.5995267693733197E-2</c:v>
                </c:pt>
                <c:pt idx="430">
                  <c:v>5.5995267693733197E-2</c:v>
                </c:pt>
                <c:pt idx="431">
                  <c:v>5.5995267693733197E-2</c:v>
                </c:pt>
                <c:pt idx="432">
                  <c:v>5.5995267693733197E-2</c:v>
                </c:pt>
                <c:pt idx="433">
                  <c:v>5.5995267693733197E-2</c:v>
                </c:pt>
                <c:pt idx="434">
                  <c:v>5.5995267693733197E-2</c:v>
                </c:pt>
                <c:pt idx="435">
                  <c:v>5.5995267693733197E-2</c:v>
                </c:pt>
                <c:pt idx="436">
                  <c:v>5.5995267693733197E-2</c:v>
                </c:pt>
                <c:pt idx="437">
                  <c:v>5.5995267693733197E-2</c:v>
                </c:pt>
                <c:pt idx="438">
                  <c:v>5.5995267693733197E-2</c:v>
                </c:pt>
                <c:pt idx="439">
                  <c:v>5.5995267693733197E-2</c:v>
                </c:pt>
                <c:pt idx="440">
                  <c:v>5.5995267693733197E-2</c:v>
                </c:pt>
                <c:pt idx="441">
                  <c:v>5.5995267693733197E-2</c:v>
                </c:pt>
                <c:pt idx="442">
                  <c:v>5.5995267693733197E-2</c:v>
                </c:pt>
                <c:pt idx="443">
                  <c:v>5.5995267693733197E-2</c:v>
                </c:pt>
                <c:pt idx="444">
                  <c:v>5.5995267693733197E-2</c:v>
                </c:pt>
                <c:pt idx="445">
                  <c:v>5.5995267693733197E-2</c:v>
                </c:pt>
                <c:pt idx="446">
                  <c:v>5.5995267693733197E-2</c:v>
                </c:pt>
                <c:pt idx="447">
                  <c:v>5.5995267693733197E-2</c:v>
                </c:pt>
                <c:pt idx="448">
                  <c:v>5.5995267693733197E-2</c:v>
                </c:pt>
                <c:pt idx="449">
                  <c:v>5.5995267693733197E-2</c:v>
                </c:pt>
                <c:pt idx="450">
                  <c:v>5.5995267693733197E-2</c:v>
                </c:pt>
                <c:pt idx="451">
                  <c:v>5.5995267693733197E-2</c:v>
                </c:pt>
                <c:pt idx="452">
                  <c:v>5.5995267693733197E-2</c:v>
                </c:pt>
                <c:pt idx="453">
                  <c:v>5.5995267693733197E-2</c:v>
                </c:pt>
                <c:pt idx="454">
                  <c:v>5.5995267693733197E-2</c:v>
                </c:pt>
                <c:pt idx="455">
                  <c:v>5.5995267693733197E-2</c:v>
                </c:pt>
                <c:pt idx="456">
                  <c:v>5.5995267693733197E-2</c:v>
                </c:pt>
                <c:pt idx="457">
                  <c:v>5.5995267693733197E-2</c:v>
                </c:pt>
                <c:pt idx="458">
                  <c:v>5.5995267693733197E-2</c:v>
                </c:pt>
                <c:pt idx="459">
                  <c:v>5.5995267693733197E-2</c:v>
                </c:pt>
                <c:pt idx="460">
                  <c:v>5.5995267693733197E-2</c:v>
                </c:pt>
                <c:pt idx="461">
                  <c:v>5.5995267693733197E-2</c:v>
                </c:pt>
                <c:pt idx="462">
                  <c:v>5.5995267693733197E-2</c:v>
                </c:pt>
                <c:pt idx="463">
                  <c:v>5.5995267693733197E-2</c:v>
                </c:pt>
                <c:pt idx="464">
                  <c:v>5.5995267693733197E-2</c:v>
                </c:pt>
                <c:pt idx="465">
                  <c:v>5.5995267693733197E-2</c:v>
                </c:pt>
                <c:pt idx="466">
                  <c:v>5.5995267693733197E-2</c:v>
                </c:pt>
                <c:pt idx="467">
                  <c:v>5.5995267693733197E-2</c:v>
                </c:pt>
                <c:pt idx="468">
                  <c:v>5.5995267693733197E-2</c:v>
                </c:pt>
                <c:pt idx="469">
                  <c:v>5.5995267693733197E-2</c:v>
                </c:pt>
                <c:pt idx="470">
                  <c:v>5.5995267693733197E-2</c:v>
                </c:pt>
                <c:pt idx="471">
                  <c:v>5.5995267693733197E-2</c:v>
                </c:pt>
                <c:pt idx="472">
                  <c:v>5.5995267693733197E-2</c:v>
                </c:pt>
                <c:pt idx="473">
                  <c:v>5.5995267693733197E-2</c:v>
                </c:pt>
                <c:pt idx="474">
                  <c:v>5.5995267693733197E-2</c:v>
                </c:pt>
                <c:pt idx="475">
                  <c:v>5.5995267693733197E-2</c:v>
                </c:pt>
                <c:pt idx="476">
                  <c:v>5.5995267693733197E-2</c:v>
                </c:pt>
                <c:pt idx="477">
                  <c:v>5.5995267693733197E-2</c:v>
                </c:pt>
                <c:pt idx="478">
                  <c:v>5.5995267693733197E-2</c:v>
                </c:pt>
                <c:pt idx="479">
                  <c:v>5.5995267693733197E-2</c:v>
                </c:pt>
                <c:pt idx="480">
                  <c:v>5.5995267693733197E-2</c:v>
                </c:pt>
                <c:pt idx="481">
                  <c:v>5.5995267693733197E-2</c:v>
                </c:pt>
                <c:pt idx="482">
                  <c:v>5.5995267693733197E-2</c:v>
                </c:pt>
                <c:pt idx="483">
                  <c:v>5.5995267693733197E-2</c:v>
                </c:pt>
                <c:pt idx="484">
                  <c:v>5.5995267693733197E-2</c:v>
                </c:pt>
                <c:pt idx="485">
                  <c:v>5.5995267693733197E-2</c:v>
                </c:pt>
                <c:pt idx="486">
                  <c:v>5.5995267693733197E-2</c:v>
                </c:pt>
                <c:pt idx="487">
                  <c:v>5.5995267693733197E-2</c:v>
                </c:pt>
                <c:pt idx="488">
                  <c:v>5.5995267693733197E-2</c:v>
                </c:pt>
                <c:pt idx="489">
                  <c:v>5.5995267693733197E-2</c:v>
                </c:pt>
                <c:pt idx="490">
                  <c:v>5.5995267693733197E-2</c:v>
                </c:pt>
                <c:pt idx="491">
                  <c:v>5.5995267693733197E-2</c:v>
                </c:pt>
                <c:pt idx="492">
                  <c:v>5.5995267693733197E-2</c:v>
                </c:pt>
                <c:pt idx="493">
                  <c:v>5.5995267693733197E-2</c:v>
                </c:pt>
                <c:pt idx="494">
                  <c:v>5.5995267693733197E-2</c:v>
                </c:pt>
                <c:pt idx="495">
                  <c:v>5.5995267693733197E-2</c:v>
                </c:pt>
                <c:pt idx="496">
                  <c:v>5.5995267693733197E-2</c:v>
                </c:pt>
                <c:pt idx="497">
                  <c:v>4.7425324259660617E-2</c:v>
                </c:pt>
                <c:pt idx="498">
                  <c:v>4.7425324259660617E-2</c:v>
                </c:pt>
                <c:pt idx="499">
                  <c:v>4.7425324259660617E-2</c:v>
                </c:pt>
                <c:pt idx="500">
                  <c:v>4.7425324259660617E-2</c:v>
                </c:pt>
                <c:pt idx="501">
                  <c:v>4.7425324259660617E-2</c:v>
                </c:pt>
                <c:pt idx="502">
                  <c:v>4.7425324259660617E-2</c:v>
                </c:pt>
                <c:pt idx="503">
                  <c:v>4.7425324259660617E-2</c:v>
                </c:pt>
                <c:pt idx="504">
                  <c:v>4.7425324259660617E-2</c:v>
                </c:pt>
                <c:pt idx="505">
                  <c:v>4.7425324259660617E-2</c:v>
                </c:pt>
                <c:pt idx="506">
                  <c:v>4.7425324259660617E-2</c:v>
                </c:pt>
                <c:pt idx="507">
                  <c:v>4.7425324259660617E-2</c:v>
                </c:pt>
                <c:pt idx="508">
                  <c:v>4.7425324259660617E-2</c:v>
                </c:pt>
                <c:pt idx="509">
                  <c:v>4.7425324259660617E-2</c:v>
                </c:pt>
                <c:pt idx="510">
                  <c:v>4.7425324259660617E-2</c:v>
                </c:pt>
                <c:pt idx="511">
                  <c:v>4.7425324259660617E-2</c:v>
                </c:pt>
                <c:pt idx="512">
                  <c:v>4.7425324259660617E-2</c:v>
                </c:pt>
                <c:pt idx="513">
                  <c:v>4.7425324259660617E-2</c:v>
                </c:pt>
                <c:pt idx="514">
                  <c:v>4.7425324259660617E-2</c:v>
                </c:pt>
                <c:pt idx="515">
                  <c:v>4.7425324259660617E-2</c:v>
                </c:pt>
                <c:pt idx="516">
                  <c:v>4.7425324259660617E-2</c:v>
                </c:pt>
                <c:pt idx="517">
                  <c:v>4.7425324259660617E-2</c:v>
                </c:pt>
                <c:pt idx="518">
                  <c:v>4.7425324259660617E-2</c:v>
                </c:pt>
                <c:pt idx="519">
                  <c:v>4.7425324259660617E-2</c:v>
                </c:pt>
                <c:pt idx="520">
                  <c:v>4.7425324259660617E-2</c:v>
                </c:pt>
                <c:pt idx="521">
                  <c:v>4.7425324259660617E-2</c:v>
                </c:pt>
                <c:pt idx="522">
                  <c:v>4.7425324259660617E-2</c:v>
                </c:pt>
                <c:pt idx="523">
                  <c:v>4.7425324259660617E-2</c:v>
                </c:pt>
                <c:pt idx="524">
                  <c:v>4.7425324259660617E-2</c:v>
                </c:pt>
                <c:pt idx="525">
                  <c:v>4.7425324259660617E-2</c:v>
                </c:pt>
                <c:pt idx="526">
                  <c:v>4.7425324259660617E-2</c:v>
                </c:pt>
                <c:pt idx="527">
                  <c:v>4.7425324259660617E-2</c:v>
                </c:pt>
                <c:pt idx="528">
                  <c:v>4.7425324259660617E-2</c:v>
                </c:pt>
                <c:pt idx="529">
                  <c:v>4.7425324259660617E-2</c:v>
                </c:pt>
                <c:pt idx="530">
                  <c:v>4.7425324259660617E-2</c:v>
                </c:pt>
                <c:pt idx="531">
                  <c:v>4.7425324259660617E-2</c:v>
                </c:pt>
                <c:pt idx="532">
                  <c:v>4.7425324259660617E-2</c:v>
                </c:pt>
                <c:pt idx="533">
                  <c:v>4.7425324259660617E-2</c:v>
                </c:pt>
                <c:pt idx="534">
                  <c:v>4.7425324259660617E-2</c:v>
                </c:pt>
                <c:pt idx="535">
                  <c:v>4.7425324259660617E-2</c:v>
                </c:pt>
                <c:pt idx="536">
                  <c:v>4.7425324259660617E-2</c:v>
                </c:pt>
                <c:pt idx="537">
                  <c:v>4.7425324259660617E-2</c:v>
                </c:pt>
                <c:pt idx="538">
                  <c:v>4.7425324259660617E-2</c:v>
                </c:pt>
                <c:pt idx="539">
                  <c:v>4.7425324259660617E-2</c:v>
                </c:pt>
                <c:pt idx="540">
                  <c:v>4.7425324259660617E-2</c:v>
                </c:pt>
                <c:pt idx="541">
                  <c:v>4.7425324259660617E-2</c:v>
                </c:pt>
                <c:pt idx="542">
                  <c:v>4.7425324259660617E-2</c:v>
                </c:pt>
                <c:pt idx="543">
                  <c:v>4.7425324259660617E-2</c:v>
                </c:pt>
                <c:pt idx="544">
                  <c:v>4.7425324259660617E-2</c:v>
                </c:pt>
                <c:pt idx="545">
                  <c:v>4.7425324259660617E-2</c:v>
                </c:pt>
                <c:pt idx="546">
                  <c:v>4.7425324259660617E-2</c:v>
                </c:pt>
                <c:pt idx="547">
                  <c:v>4.7425324259660617E-2</c:v>
                </c:pt>
                <c:pt idx="548">
                  <c:v>4.7425324259660617E-2</c:v>
                </c:pt>
                <c:pt idx="549">
                  <c:v>4.7425324259660617E-2</c:v>
                </c:pt>
                <c:pt idx="550">
                  <c:v>4.7425324259660617E-2</c:v>
                </c:pt>
                <c:pt idx="551">
                  <c:v>4.7425324259660617E-2</c:v>
                </c:pt>
                <c:pt idx="552">
                  <c:v>4.7425324259660617E-2</c:v>
                </c:pt>
                <c:pt idx="553">
                  <c:v>4.7425324259660617E-2</c:v>
                </c:pt>
                <c:pt idx="554">
                  <c:v>4.7425324259660617E-2</c:v>
                </c:pt>
                <c:pt idx="555">
                  <c:v>4.7425324259660617E-2</c:v>
                </c:pt>
                <c:pt idx="556">
                  <c:v>4.7425324259660617E-2</c:v>
                </c:pt>
                <c:pt idx="557">
                  <c:v>4.7425324259660617E-2</c:v>
                </c:pt>
                <c:pt idx="558">
                  <c:v>4.7425324259660617E-2</c:v>
                </c:pt>
                <c:pt idx="559">
                  <c:v>4.7425324259660617E-2</c:v>
                </c:pt>
                <c:pt idx="560">
                  <c:v>4.7425324259660617E-2</c:v>
                </c:pt>
                <c:pt idx="561">
                  <c:v>4.7425324259660617E-2</c:v>
                </c:pt>
                <c:pt idx="562">
                  <c:v>4.7425324259660617E-2</c:v>
                </c:pt>
                <c:pt idx="563">
                  <c:v>4.7425324259660617E-2</c:v>
                </c:pt>
                <c:pt idx="564">
                  <c:v>4.7425324259660617E-2</c:v>
                </c:pt>
                <c:pt idx="565">
                  <c:v>4.7425324259660617E-2</c:v>
                </c:pt>
                <c:pt idx="566">
                  <c:v>4.7425324259660617E-2</c:v>
                </c:pt>
                <c:pt idx="567">
                  <c:v>4.7425324259660617E-2</c:v>
                </c:pt>
                <c:pt idx="568">
                  <c:v>4.7425324259660617E-2</c:v>
                </c:pt>
                <c:pt idx="569">
                  <c:v>4.7425324259660617E-2</c:v>
                </c:pt>
                <c:pt idx="570">
                  <c:v>4.7425324259660617E-2</c:v>
                </c:pt>
                <c:pt idx="571">
                  <c:v>4.7425324259660617E-2</c:v>
                </c:pt>
                <c:pt idx="572">
                  <c:v>4.7425324259660617E-2</c:v>
                </c:pt>
                <c:pt idx="573">
                  <c:v>4.7425324259660617E-2</c:v>
                </c:pt>
                <c:pt idx="574">
                  <c:v>4.7425324259660617E-2</c:v>
                </c:pt>
                <c:pt idx="575">
                  <c:v>4.7425324259660617E-2</c:v>
                </c:pt>
                <c:pt idx="576">
                  <c:v>4.7425324259660617E-2</c:v>
                </c:pt>
                <c:pt idx="577">
                  <c:v>4.7425324259660617E-2</c:v>
                </c:pt>
                <c:pt idx="578">
                  <c:v>4.7425324259660617E-2</c:v>
                </c:pt>
                <c:pt idx="579">
                  <c:v>4.7425324259660617E-2</c:v>
                </c:pt>
                <c:pt idx="580">
                  <c:v>4.7425324259660617E-2</c:v>
                </c:pt>
                <c:pt idx="581">
                  <c:v>4.7425324259660617E-2</c:v>
                </c:pt>
                <c:pt idx="582">
                  <c:v>4.7425324259660617E-2</c:v>
                </c:pt>
                <c:pt idx="583">
                  <c:v>4.7425324259660617E-2</c:v>
                </c:pt>
                <c:pt idx="584">
                  <c:v>4.7425324259660617E-2</c:v>
                </c:pt>
                <c:pt idx="585">
                  <c:v>4.7425324259660617E-2</c:v>
                </c:pt>
                <c:pt idx="586">
                  <c:v>4.7425324259660617E-2</c:v>
                </c:pt>
                <c:pt idx="587">
                  <c:v>4.7425324259660617E-2</c:v>
                </c:pt>
                <c:pt idx="588">
                  <c:v>4.7425324259660617E-2</c:v>
                </c:pt>
                <c:pt idx="589">
                  <c:v>4.7425324259660617E-2</c:v>
                </c:pt>
                <c:pt idx="590">
                  <c:v>4.7425324259660617E-2</c:v>
                </c:pt>
                <c:pt idx="591">
                  <c:v>4.7425324259660617E-2</c:v>
                </c:pt>
                <c:pt idx="592">
                  <c:v>4.7425324259660617E-2</c:v>
                </c:pt>
                <c:pt idx="593">
                  <c:v>4.7425324259660617E-2</c:v>
                </c:pt>
                <c:pt idx="594">
                  <c:v>4.7425324259660617E-2</c:v>
                </c:pt>
                <c:pt idx="595">
                  <c:v>4.7425324259660617E-2</c:v>
                </c:pt>
                <c:pt idx="596">
                  <c:v>4.7425324259660617E-2</c:v>
                </c:pt>
                <c:pt idx="597">
                  <c:v>4.7425324259660617E-2</c:v>
                </c:pt>
                <c:pt idx="598">
                  <c:v>4.7425324259660617E-2</c:v>
                </c:pt>
                <c:pt idx="599">
                  <c:v>4.7425324259660617E-2</c:v>
                </c:pt>
                <c:pt idx="600">
                  <c:v>4.7425324259660617E-2</c:v>
                </c:pt>
                <c:pt idx="601">
                  <c:v>4.7425324259660617E-2</c:v>
                </c:pt>
                <c:pt idx="602">
                  <c:v>4.7425324259660617E-2</c:v>
                </c:pt>
                <c:pt idx="603">
                  <c:v>4.7425324259660617E-2</c:v>
                </c:pt>
                <c:pt idx="604">
                  <c:v>4.7425324259660617E-2</c:v>
                </c:pt>
                <c:pt idx="605">
                  <c:v>4.7425324259660617E-2</c:v>
                </c:pt>
                <c:pt idx="606">
                  <c:v>4.7425324259660617E-2</c:v>
                </c:pt>
                <c:pt idx="607">
                  <c:v>4.7425324259660617E-2</c:v>
                </c:pt>
                <c:pt idx="608">
                  <c:v>4.7425324259660617E-2</c:v>
                </c:pt>
                <c:pt idx="609">
                  <c:v>4.7425324259660617E-2</c:v>
                </c:pt>
                <c:pt idx="610">
                  <c:v>4.7425324259660617E-2</c:v>
                </c:pt>
                <c:pt idx="611">
                  <c:v>4.7425324259660617E-2</c:v>
                </c:pt>
                <c:pt idx="612">
                  <c:v>4.7425324259660617E-2</c:v>
                </c:pt>
                <c:pt idx="613">
                  <c:v>4.7425324259660617E-2</c:v>
                </c:pt>
                <c:pt idx="614">
                  <c:v>4.7425324259660617E-2</c:v>
                </c:pt>
                <c:pt idx="615">
                  <c:v>4.7425324259660617E-2</c:v>
                </c:pt>
                <c:pt idx="616">
                  <c:v>4.7425324259660617E-2</c:v>
                </c:pt>
                <c:pt idx="617">
                  <c:v>4.7425324259660617E-2</c:v>
                </c:pt>
                <c:pt idx="618">
                  <c:v>4.7425324259660617E-2</c:v>
                </c:pt>
                <c:pt idx="619">
                  <c:v>4.7425324259660617E-2</c:v>
                </c:pt>
                <c:pt idx="620">
                  <c:v>4.7425324259660617E-2</c:v>
                </c:pt>
                <c:pt idx="621">
                  <c:v>4.7425324259660617E-2</c:v>
                </c:pt>
                <c:pt idx="622">
                  <c:v>4.7425324259660617E-2</c:v>
                </c:pt>
                <c:pt idx="623">
                  <c:v>4.7425324259660617E-2</c:v>
                </c:pt>
                <c:pt idx="624">
                  <c:v>4.7425324259660617E-2</c:v>
                </c:pt>
                <c:pt idx="625">
                  <c:v>4.7425324259660617E-2</c:v>
                </c:pt>
                <c:pt idx="626">
                  <c:v>4.7425324259660617E-2</c:v>
                </c:pt>
                <c:pt idx="627">
                  <c:v>4.7425324259660617E-2</c:v>
                </c:pt>
                <c:pt idx="628">
                  <c:v>4.7425324259660617E-2</c:v>
                </c:pt>
                <c:pt idx="629">
                  <c:v>4.7425324259660617E-2</c:v>
                </c:pt>
                <c:pt idx="630">
                  <c:v>4.7425324259660617E-2</c:v>
                </c:pt>
                <c:pt idx="631">
                  <c:v>4.7425324259660617E-2</c:v>
                </c:pt>
                <c:pt idx="632">
                  <c:v>4.7425324259660617E-2</c:v>
                </c:pt>
                <c:pt idx="633">
                  <c:v>4.7425324259660617E-2</c:v>
                </c:pt>
                <c:pt idx="634">
                  <c:v>4.7425324259660617E-2</c:v>
                </c:pt>
                <c:pt idx="635">
                  <c:v>4.7425324259660617E-2</c:v>
                </c:pt>
                <c:pt idx="636">
                  <c:v>4.7425324259660617E-2</c:v>
                </c:pt>
                <c:pt idx="637">
                  <c:v>4.7425324259660617E-2</c:v>
                </c:pt>
                <c:pt idx="638">
                  <c:v>4.7425324259660617E-2</c:v>
                </c:pt>
                <c:pt idx="639">
                  <c:v>4.7425324259660617E-2</c:v>
                </c:pt>
                <c:pt idx="640">
                  <c:v>4.7425324259660617E-2</c:v>
                </c:pt>
                <c:pt idx="641">
                  <c:v>4.7425324259660617E-2</c:v>
                </c:pt>
                <c:pt idx="642">
                  <c:v>4.7425324259660617E-2</c:v>
                </c:pt>
                <c:pt idx="643">
                  <c:v>4.7425324259660617E-2</c:v>
                </c:pt>
                <c:pt idx="644">
                  <c:v>4.7425324259660617E-2</c:v>
                </c:pt>
                <c:pt idx="645">
                  <c:v>4.7425324259660617E-2</c:v>
                </c:pt>
                <c:pt idx="646">
                  <c:v>4.7425324259660617E-2</c:v>
                </c:pt>
                <c:pt idx="647">
                  <c:v>4.7425324259660617E-2</c:v>
                </c:pt>
                <c:pt idx="648">
                  <c:v>4.7425324259660617E-2</c:v>
                </c:pt>
                <c:pt idx="649">
                  <c:v>4.7425324259660617E-2</c:v>
                </c:pt>
                <c:pt idx="650">
                  <c:v>4.7425324259660617E-2</c:v>
                </c:pt>
                <c:pt idx="651">
                  <c:v>4.7425324259660617E-2</c:v>
                </c:pt>
                <c:pt idx="652">
                  <c:v>4.7425324259660617E-2</c:v>
                </c:pt>
                <c:pt idx="653">
                  <c:v>4.7425324259660617E-2</c:v>
                </c:pt>
                <c:pt idx="654">
                  <c:v>4.7425324259660617E-2</c:v>
                </c:pt>
                <c:pt idx="655">
                  <c:v>4.7425324259660617E-2</c:v>
                </c:pt>
                <c:pt idx="656">
                  <c:v>4.7425324259660617E-2</c:v>
                </c:pt>
                <c:pt idx="657">
                  <c:v>4.7425324259660617E-2</c:v>
                </c:pt>
                <c:pt idx="658">
                  <c:v>4.7425324259660617E-2</c:v>
                </c:pt>
                <c:pt idx="659">
                  <c:v>4.7425324259660617E-2</c:v>
                </c:pt>
                <c:pt idx="660">
                  <c:v>4.7425324259660617E-2</c:v>
                </c:pt>
                <c:pt idx="661">
                  <c:v>4.7425324259660617E-2</c:v>
                </c:pt>
                <c:pt idx="662">
                  <c:v>4.7425324259660617E-2</c:v>
                </c:pt>
                <c:pt idx="663">
                  <c:v>4.7425324259660617E-2</c:v>
                </c:pt>
                <c:pt idx="664">
                  <c:v>4.7425324259660617E-2</c:v>
                </c:pt>
                <c:pt idx="665">
                  <c:v>4.7425324259660617E-2</c:v>
                </c:pt>
                <c:pt idx="666">
                  <c:v>4.7425324259660617E-2</c:v>
                </c:pt>
                <c:pt idx="667">
                  <c:v>4.7425324259660617E-2</c:v>
                </c:pt>
                <c:pt idx="668">
                  <c:v>4.7425324259660617E-2</c:v>
                </c:pt>
                <c:pt idx="669">
                  <c:v>4.7425324259660617E-2</c:v>
                </c:pt>
                <c:pt idx="670">
                  <c:v>4.7425324259660617E-2</c:v>
                </c:pt>
                <c:pt idx="671">
                  <c:v>4.7425324259660617E-2</c:v>
                </c:pt>
                <c:pt idx="672">
                  <c:v>4.7425324259660617E-2</c:v>
                </c:pt>
                <c:pt idx="673">
                  <c:v>4.7425324259660617E-2</c:v>
                </c:pt>
                <c:pt idx="674">
                  <c:v>4.7425324259660617E-2</c:v>
                </c:pt>
                <c:pt idx="675">
                  <c:v>4.7425324259660617E-2</c:v>
                </c:pt>
                <c:pt idx="676">
                  <c:v>4.7425324259660617E-2</c:v>
                </c:pt>
                <c:pt idx="677">
                  <c:v>4.7425324259660617E-2</c:v>
                </c:pt>
                <c:pt idx="678">
                  <c:v>4.7425324259660617E-2</c:v>
                </c:pt>
                <c:pt idx="679">
                  <c:v>4.7425324259660617E-2</c:v>
                </c:pt>
                <c:pt idx="680">
                  <c:v>4.7425324259660617E-2</c:v>
                </c:pt>
                <c:pt idx="681">
                  <c:v>4.7425324259660617E-2</c:v>
                </c:pt>
                <c:pt idx="682">
                  <c:v>4.7425324259660617E-2</c:v>
                </c:pt>
                <c:pt idx="683">
                  <c:v>4.7425324259660617E-2</c:v>
                </c:pt>
                <c:pt idx="684">
                  <c:v>4.7425324259660617E-2</c:v>
                </c:pt>
                <c:pt idx="685">
                  <c:v>4.7425324259660617E-2</c:v>
                </c:pt>
                <c:pt idx="686">
                  <c:v>4.7425324259660617E-2</c:v>
                </c:pt>
                <c:pt idx="687">
                  <c:v>4.7425324259660617E-2</c:v>
                </c:pt>
                <c:pt idx="688">
                  <c:v>4.7425324259660617E-2</c:v>
                </c:pt>
                <c:pt idx="689">
                  <c:v>4.7425324259660617E-2</c:v>
                </c:pt>
                <c:pt idx="690">
                  <c:v>4.7425324259660617E-2</c:v>
                </c:pt>
                <c:pt idx="691">
                  <c:v>4.7425324259660617E-2</c:v>
                </c:pt>
                <c:pt idx="692">
                  <c:v>4.7425324259660617E-2</c:v>
                </c:pt>
                <c:pt idx="693">
                  <c:v>4.7425324259660617E-2</c:v>
                </c:pt>
                <c:pt idx="694">
                  <c:v>4.7425324259660617E-2</c:v>
                </c:pt>
                <c:pt idx="695">
                  <c:v>4.7425324259660617E-2</c:v>
                </c:pt>
                <c:pt idx="696">
                  <c:v>4.7425324259660617E-2</c:v>
                </c:pt>
                <c:pt idx="697">
                  <c:v>4.7425324259660617E-2</c:v>
                </c:pt>
                <c:pt idx="698">
                  <c:v>4.7425324259660617E-2</c:v>
                </c:pt>
                <c:pt idx="699">
                  <c:v>4.7425324259660617E-2</c:v>
                </c:pt>
                <c:pt idx="700">
                  <c:v>4.7425324259660617E-2</c:v>
                </c:pt>
                <c:pt idx="701">
                  <c:v>4.7425324259660617E-2</c:v>
                </c:pt>
                <c:pt idx="702">
                  <c:v>4.7425324259660617E-2</c:v>
                </c:pt>
                <c:pt idx="703">
                  <c:v>4.7425324259660617E-2</c:v>
                </c:pt>
                <c:pt idx="704">
                  <c:v>4.7425324259660617E-2</c:v>
                </c:pt>
                <c:pt idx="705">
                  <c:v>4.7425324259660617E-2</c:v>
                </c:pt>
                <c:pt idx="706">
                  <c:v>4.7425324259660617E-2</c:v>
                </c:pt>
                <c:pt idx="707">
                  <c:v>4.7425324259660617E-2</c:v>
                </c:pt>
                <c:pt idx="708">
                  <c:v>4.7425324259660617E-2</c:v>
                </c:pt>
                <c:pt idx="709">
                  <c:v>4.7425324259660617E-2</c:v>
                </c:pt>
                <c:pt idx="710">
                  <c:v>4.7425324259660617E-2</c:v>
                </c:pt>
                <c:pt idx="711">
                  <c:v>4.7425324259660617E-2</c:v>
                </c:pt>
                <c:pt idx="712">
                  <c:v>4.7425324259660617E-2</c:v>
                </c:pt>
                <c:pt idx="713">
                  <c:v>4.7425324259660617E-2</c:v>
                </c:pt>
                <c:pt idx="714">
                  <c:v>4.7425324259660617E-2</c:v>
                </c:pt>
                <c:pt idx="715">
                  <c:v>4.7425324259660617E-2</c:v>
                </c:pt>
                <c:pt idx="716">
                  <c:v>4.7425324259660617E-2</c:v>
                </c:pt>
                <c:pt idx="717">
                  <c:v>4.7425324259660617E-2</c:v>
                </c:pt>
                <c:pt idx="718">
                  <c:v>4.7425324259660617E-2</c:v>
                </c:pt>
                <c:pt idx="719">
                  <c:v>4.7425324259660617E-2</c:v>
                </c:pt>
                <c:pt idx="720">
                  <c:v>4.7425324259660617E-2</c:v>
                </c:pt>
                <c:pt idx="721">
                  <c:v>4.7425324259660617E-2</c:v>
                </c:pt>
                <c:pt idx="722">
                  <c:v>4.7425324259660617E-2</c:v>
                </c:pt>
                <c:pt idx="723">
                  <c:v>4.7425324259660617E-2</c:v>
                </c:pt>
                <c:pt idx="724">
                  <c:v>4.7425324259660617E-2</c:v>
                </c:pt>
                <c:pt idx="725">
                  <c:v>4.7425324259660617E-2</c:v>
                </c:pt>
                <c:pt idx="726">
                  <c:v>4.7425324259660617E-2</c:v>
                </c:pt>
                <c:pt idx="727">
                  <c:v>4.7425324259660617E-2</c:v>
                </c:pt>
                <c:pt idx="728">
                  <c:v>4.7425324259660617E-2</c:v>
                </c:pt>
                <c:pt idx="729">
                  <c:v>4.7425324259660617E-2</c:v>
                </c:pt>
                <c:pt idx="730">
                  <c:v>4.7425324259660617E-2</c:v>
                </c:pt>
                <c:pt idx="731">
                  <c:v>4.7425324259660617E-2</c:v>
                </c:pt>
                <c:pt idx="732">
                  <c:v>4.7425324259660617E-2</c:v>
                </c:pt>
                <c:pt idx="733">
                  <c:v>4.7425324259660617E-2</c:v>
                </c:pt>
                <c:pt idx="734">
                  <c:v>4.7425324259660617E-2</c:v>
                </c:pt>
                <c:pt idx="735">
                  <c:v>4.7425324259660617E-2</c:v>
                </c:pt>
                <c:pt idx="736">
                  <c:v>4.7425324259660617E-2</c:v>
                </c:pt>
                <c:pt idx="737">
                  <c:v>4.7425324259660617E-2</c:v>
                </c:pt>
                <c:pt idx="738">
                  <c:v>4.7425324259660617E-2</c:v>
                </c:pt>
                <c:pt idx="739">
                  <c:v>4.7425324259660617E-2</c:v>
                </c:pt>
                <c:pt idx="740">
                  <c:v>4.7425324259660617E-2</c:v>
                </c:pt>
                <c:pt idx="741">
                  <c:v>4.7425324259660617E-2</c:v>
                </c:pt>
                <c:pt idx="742">
                  <c:v>4.7425324259660617E-2</c:v>
                </c:pt>
                <c:pt idx="743">
                  <c:v>4.7425324259660617E-2</c:v>
                </c:pt>
                <c:pt idx="744">
                  <c:v>4.7425324259660617E-2</c:v>
                </c:pt>
                <c:pt idx="745">
                  <c:v>4.7425324259660617E-2</c:v>
                </c:pt>
                <c:pt idx="746">
                  <c:v>4.7425324259660617E-2</c:v>
                </c:pt>
                <c:pt idx="747">
                  <c:v>4.7425324259660617E-2</c:v>
                </c:pt>
                <c:pt idx="748">
                  <c:v>4.7425324259660617E-2</c:v>
                </c:pt>
                <c:pt idx="749">
                  <c:v>4.7425324259660617E-2</c:v>
                </c:pt>
                <c:pt idx="750">
                  <c:v>4.7425324259660617E-2</c:v>
                </c:pt>
                <c:pt idx="751">
                  <c:v>4.7425324259660617E-2</c:v>
                </c:pt>
                <c:pt idx="752">
                  <c:v>4.7425324259660617E-2</c:v>
                </c:pt>
                <c:pt idx="753">
                  <c:v>4.7425324259660617E-2</c:v>
                </c:pt>
                <c:pt idx="754">
                  <c:v>4.7425324259660617E-2</c:v>
                </c:pt>
                <c:pt idx="755">
                  <c:v>4.7425324259660617E-2</c:v>
                </c:pt>
                <c:pt idx="756">
                  <c:v>4.7425324259660617E-2</c:v>
                </c:pt>
                <c:pt idx="757">
                  <c:v>4.7425324259660617E-2</c:v>
                </c:pt>
                <c:pt idx="758">
                  <c:v>4.7425324259660617E-2</c:v>
                </c:pt>
                <c:pt idx="759">
                  <c:v>4.7425324259660617E-2</c:v>
                </c:pt>
                <c:pt idx="760">
                  <c:v>4.7425324259660617E-2</c:v>
                </c:pt>
                <c:pt idx="761">
                  <c:v>4.7425324259660617E-2</c:v>
                </c:pt>
                <c:pt idx="762">
                  <c:v>4.7425324259660617E-2</c:v>
                </c:pt>
                <c:pt idx="763">
                  <c:v>4.7425324259660617E-2</c:v>
                </c:pt>
                <c:pt idx="764">
                  <c:v>4.7425324259660617E-2</c:v>
                </c:pt>
                <c:pt idx="765">
                  <c:v>4.7425324259660617E-2</c:v>
                </c:pt>
                <c:pt idx="766">
                  <c:v>4.7425324259660617E-2</c:v>
                </c:pt>
                <c:pt idx="767">
                  <c:v>4.7425324259660617E-2</c:v>
                </c:pt>
                <c:pt idx="768">
                  <c:v>4.7425324259660617E-2</c:v>
                </c:pt>
                <c:pt idx="769">
                  <c:v>4.7425324259660617E-2</c:v>
                </c:pt>
                <c:pt idx="770">
                  <c:v>4.7425324259660617E-2</c:v>
                </c:pt>
                <c:pt idx="771">
                  <c:v>4.7425324259660617E-2</c:v>
                </c:pt>
                <c:pt idx="772">
                  <c:v>4.7425324259660617E-2</c:v>
                </c:pt>
                <c:pt idx="773">
                  <c:v>4.7425324259660617E-2</c:v>
                </c:pt>
                <c:pt idx="774">
                  <c:v>4.7425324259660617E-2</c:v>
                </c:pt>
                <c:pt idx="775">
                  <c:v>4.7425324259660617E-2</c:v>
                </c:pt>
                <c:pt idx="776">
                  <c:v>4.7425324259660617E-2</c:v>
                </c:pt>
                <c:pt idx="777">
                  <c:v>4.7425324259660617E-2</c:v>
                </c:pt>
                <c:pt idx="778">
                  <c:v>4.7425324259660617E-2</c:v>
                </c:pt>
                <c:pt idx="779">
                  <c:v>4.7425324259660617E-2</c:v>
                </c:pt>
                <c:pt idx="780">
                  <c:v>4.7425324259660617E-2</c:v>
                </c:pt>
                <c:pt idx="781">
                  <c:v>4.7425324259660617E-2</c:v>
                </c:pt>
                <c:pt idx="782">
                  <c:v>4.7425324259660617E-2</c:v>
                </c:pt>
                <c:pt idx="783">
                  <c:v>4.7425324259660617E-2</c:v>
                </c:pt>
                <c:pt idx="784">
                  <c:v>4.7425324259660617E-2</c:v>
                </c:pt>
                <c:pt idx="785">
                  <c:v>4.7425324259660617E-2</c:v>
                </c:pt>
                <c:pt idx="786">
                  <c:v>4.7425324259660617E-2</c:v>
                </c:pt>
                <c:pt idx="787">
                  <c:v>4.7425324259660617E-2</c:v>
                </c:pt>
                <c:pt idx="788">
                  <c:v>4.7425324259660617E-2</c:v>
                </c:pt>
                <c:pt idx="789">
                  <c:v>4.7425324259660617E-2</c:v>
                </c:pt>
                <c:pt idx="790">
                  <c:v>4.7425324259660617E-2</c:v>
                </c:pt>
                <c:pt idx="791">
                  <c:v>4.7425324259660617E-2</c:v>
                </c:pt>
                <c:pt idx="792">
                  <c:v>4.7425324259660617E-2</c:v>
                </c:pt>
                <c:pt idx="793">
                  <c:v>4.7425324259660617E-2</c:v>
                </c:pt>
                <c:pt idx="794">
                  <c:v>4.7425324259660617E-2</c:v>
                </c:pt>
                <c:pt idx="795">
                  <c:v>4.7425324259660617E-2</c:v>
                </c:pt>
                <c:pt idx="796">
                  <c:v>4.7425324259660617E-2</c:v>
                </c:pt>
                <c:pt idx="797">
                  <c:v>4.7425324259660617E-2</c:v>
                </c:pt>
                <c:pt idx="798">
                  <c:v>4.7425324259660617E-2</c:v>
                </c:pt>
                <c:pt idx="799">
                  <c:v>4.7425324259660617E-2</c:v>
                </c:pt>
                <c:pt idx="800">
                  <c:v>4.7425324259660617E-2</c:v>
                </c:pt>
                <c:pt idx="801">
                  <c:v>4.7425324259660617E-2</c:v>
                </c:pt>
                <c:pt idx="802">
                  <c:v>4.7425324259660617E-2</c:v>
                </c:pt>
                <c:pt idx="803">
                  <c:v>4.7425324259660617E-2</c:v>
                </c:pt>
                <c:pt idx="804">
                  <c:v>4.7425324259660617E-2</c:v>
                </c:pt>
                <c:pt idx="805">
                  <c:v>4.7425324259660617E-2</c:v>
                </c:pt>
                <c:pt idx="806">
                  <c:v>4.7425324259660617E-2</c:v>
                </c:pt>
                <c:pt idx="807">
                  <c:v>4.7425324259660617E-2</c:v>
                </c:pt>
                <c:pt idx="808">
                  <c:v>4.7425324259660617E-2</c:v>
                </c:pt>
                <c:pt idx="809">
                  <c:v>4.7425324259660617E-2</c:v>
                </c:pt>
                <c:pt idx="810">
                  <c:v>4.7425324259660617E-2</c:v>
                </c:pt>
                <c:pt idx="811">
                  <c:v>4.7425324259660617E-2</c:v>
                </c:pt>
                <c:pt idx="812">
                  <c:v>4.7425324259660617E-2</c:v>
                </c:pt>
                <c:pt idx="813">
                  <c:v>4.7425324259660617E-2</c:v>
                </c:pt>
                <c:pt idx="814">
                  <c:v>4.7425324259660617E-2</c:v>
                </c:pt>
                <c:pt idx="815">
                  <c:v>4.7425324259660617E-2</c:v>
                </c:pt>
                <c:pt idx="816">
                  <c:v>4.7425324259660617E-2</c:v>
                </c:pt>
                <c:pt idx="817">
                  <c:v>4.7425324259660617E-2</c:v>
                </c:pt>
                <c:pt idx="818">
                  <c:v>4.7425324259660617E-2</c:v>
                </c:pt>
                <c:pt idx="819">
                  <c:v>4.7425324259660617E-2</c:v>
                </c:pt>
                <c:pt idx="820">
                  <c:v>4.7425324259660617E-2</c:v>
                </c:pt>
                <c:pt idx="821">
                  <c:v>4.7425324259660617E-2</c:v>
                </c:pt>
                <c:pt idx="822">
                  <c:v>4.7425324259660617E-2</c:v>
                </c:pt>
                <c:pt idx="823">
                  <c:v>4.7425324259660617E-2</c:v>
                </c:pt>
                <c:pt idx="824">
                  <c:v>4.7425324259660617E-2</c:v>
                </c:pt>
                <c:pt idx="825">
                  <c:v>4.7425324259660617E-2</c:v>
                </c:pt>
                <c:pt idx="826">
                  <c:v>4.7425324259660617E-2</c:v>
                </c:pt>
                <c:pt idx="827">
                  <c:v>4.7425324259660617E-2</c:v>
                </c:pt>
                <c:pt idx="828">
                  <c:v>4.7425324259660617E-2</c:v>
                </c:pt>
                <c:pt idx="829">
                  <c:v>4.7425324259660617E-2</c:v>
                </c:pt>
                <c:pt idx="830">
                  <c:v>4.7425324259660617E-2</c:v>
                </c:pt>
                <c:pt idx="831">
                  <c:v>4.7425324259660617E-2</c:v>
                </c:pt>
                <c:pt idx="832">
                  <c:v>4.7425324259660617E-2</c:v>
                </c:pt>
                <c:pt idx="833">
                  <c:v>4.7425324259660617E-2</c:v>
                </c:pt>
                <c:pt idx="834">
                  <c:v>4.7425324259660617E-2</c:v>
                </c:pt>
                <c:pt idx="835">
                  <c:v>4.7425324259660617E-2</c:v>
                </c:pt>
                <c:pt idx="836">
                  <c:v>4.7425324259660617E-2</c:v>
                </c:pt>
                <c:pt idx="837">
                  <c:v>4.7425324259660617E-2</c:v>
                </c:pt>
                <c:pt idx="838">
                  <c:v>4.7425324259660617E-2</c:v>
                </c:pt>
                <c:pt idx="839">
                  <c:v>4.7425324259660617E-2</c:v>
                </c:pt>
                <c:pt idx="840">
                  <c:v>4.7425324259660617E-2</c:v>
                </c:pt>
                <c:pt idx="841">
                  <c:v>4.7425324259660617E-2</c:v>
                </c:pt>
                <c:pt idx="842">
                  <c:v>4.7425324259660617E-2</c:v>
                </c:pt>
                <c:pt idx="843">
                  <c:v>4.7425324259660617E-2</c:v>
                </c:pt>
                <c:pt idx="844">
                  <c:v>4.7425324259660617E-2</c:v>
                </c:pt>
                <c:pt idx="845">
                  <c:v>4.7425324259660617E-2</c:v>
                </c:pt>
                <c:pt idx="846">
                  <c:v>4.7425324259660617E-2</c:v>
                </c:pt>
                <c:pt idx="847">
                  <c:v>4.7425324259660617E-2</c:v>
                </c:pt>
                <c:pt idx="848">
                  <c:v>4.7425324259660617E-2</c:v>
                </c:pt>
                <c:pt idx="849">
                  <c:v>4.7425324259660617E-2</c:v>
                </c:pt>
                <c:pt idx="850">
                  <c:v>4.7425324259660617E-2</c:v>
                </c:pt>
                <c:pt idx="851">
                  <c:v>4.7425324259660617E-2</c:v>
                </c:pt>
                <c:pt idx="852">
                  <c:v>4.7425324259660617E-2</c:v>
                </c:pt>
                <c:pt idx="853">
                  <c:v>4.7425324259660617E-2</c:v>
                </c:pt>
                <c:pt idx="854">
                  <c:v>4.7425324259660617E-2</c:v>
                </c:pt>
                <c:pt idx="855">
                  <c:v>4.7425324259660617E-2</c:v>
                </c:pt>
                <c:pt idx="856">
                  <c:v>4.7425324259660617E-2</c:v>
                </c:pt>
                <c:pt idx="857">
                  <c:v>4.7425324259660617E-2</c:v>
                </c:pt>
                <c:pt idx="858">
                  <c:v>4.7425324259660617E-2</c:v>
                </c:pt>
                <c:pt idx="859">
                  <c:v>4.7425324259660617E-2</c:v>
                </c:pt>
                <c:pt idx="860">
                  <c:v>4.7425324259660617E-2</c:v>
                </c:pt>
                <c:pt idx="861">
                  <c:v>4.7425324259660617E-2</c:v>
                </c:pt>
                <c:pt idx="862">
                  <c:v>4.7425324259660617E-2</c:v>
                </c:pt>
                <c:pt idx="863">
                  <c:v>4.7425324259660617E-2</c:v>
                </c:pt>
                <c:pt idx="864">
                  <c:v>4.7425324259660617E-2</c:v>
                </c:pt>
                <c:pt idx="865">
                  <c:v>4.7425324259660617E-2</c:v>
                </c:pt>
                <c:pt idx="866">
                  <c:v>4.7425324259660617E-2</c:v>
                </c:pt>
                <c:pt idx="867">
                  <c:v>4.7425324259660617E-2</c:v>
                </c:pt>
                <c:pt idx="868">
                  <c:v>4.7425324259660617E-2</c:v>
                </c:pt>
                <c:pt idx="869">
                  <c:v>4.7425324259660617E-2</c:v>
                </c:pt>
                <c:pt idx="870">
                  <c:v>4.7425324259660617E-2</c:v>
                </c:pt>
                <c:pt idx="871">
                  <c:v>4.7425324259660617E-2</c:v>
                </c:pt>
                <c:pt idx="872">
                  <c:v>4.7425324259660617E-2</c:v>
                </c:pt>
                <c:pt idx="873">
                  <c:v>4.7425324259660617E-2</c:v>
                </c:pt>
                <c:pt idx="874">
                  <c:v>4.7425324259660617E-2</c:v>
                </c:pt>
                <c:pt idx="875">
                  <c:v>4.7425324259660617E-2</c:v>
                </c:pt>
                <c:pt idx="876">
                  <c:v>4.7425324259660617E-2</c:v>
                </c:pt>
                <c:pt idx="877">
                  <c:v>4.7425324259660617E-2</c:v>
                </c:pt>
                <c:pt idx="878">
                  <c:v>4.7425324259660617E-2</c:v>
                </c:pt>
                <c:pt idx="879">
                  <c:v>4.7425324259660617E-2</c:v>
                </c:pt>
                <c:pt idx="880">
                  <c:v>4.7425324259660617E-2</c:v>
                </c:pt>
                <c:pt idx="881">
                  <c:v>4.7425324259660617E-2</c:v>
                </c:pt>
                <c:pt idx="882">
                  <c:v>4.7425324259660617E-2</c:v>
                </c:pt>
                <c:pt idx="883">
                  <c:v>4.7425324259660617E-2</c:v>
                </c:pt>
                <c:pt idx="884">
                  <c:v>4.7425324259660617E-2</c:v>
                </c:pt>
                <c:pt idx="885">
                  <c:v>4.7425324259660617E-2</c:v>
                </c:pt>
                <c:pt idx="886">
                  <c:v>4.7425324259660617E-2</c:v>
                </c:pt>
                <c:pt idx="887">
                  <c:v>4.7425324259660617E-2</c:v>
                </c:pt>
                <c:pt idx="888">
                  <c:v>4.7425324259660617E-2</c:v>
                </c:pt>
                <c:pt idx="889">
                  <c:v>4.7425324259660617E-2</c:v>
                </c:pt>
                <c:pt idx="890">
                  <c:v>4.7425324259660617E-2</c:v>
                </c:pt>
                <c:pt idx="891">
                  <c:v>4.7425324259660617E-2</c:v>
                </c:pt>
                <c:pt idx="892">
                  <c:v>4.7425324259660617E-2</c:v>
                </c:pt>
                <c:pt idx="893">
                  <c:v>4.7425324259660617E-2</c:v>
                </c:pt>
                <c:pt idx="894">
                  <c:v>4.7425324259660617E-2</c:v>
                </c:pt>
                <c:pt idx="895">
                  <c:v>4.7425324259660617E-2</c:v>
                </c:pt>
                <c:pt idx="896">
                  <c:v>4.7425324259660617E-2</c:v>
                </c:pt>
                <c:pt idx="897">
                  <c:v>4.7425324259660617E-2</c:v>
                </c:pt>
                <c:pt idx="898">
                  <c:v>4.7425324259660617E-2</c:v>
                </c:pt>
                <c:pt idx="899">
                  <c:v>4.7425324259660617E-2</c:v>
                </c:pt>
                <c:pt idx="900">
                  <c:v>4.7425324259660617E-2</c:v>
                </c:pt>
                <c:pt idx="901">
                  <c:v>4.7425324259660617E-2</c:v>
                </c:pt>
                <c:pt idx="902">
                  <c:v>4.7425324259660617E-2</c:v>
                </c:pt>
                <c:pt idx="903">
                  <c:v>4.7425324259660617E-2</c:v>
                </c:pt>
                <c:pt idx="904">
                  <c:v>4.7425324259660617E-2</c:v>
                </c:pt>
                <c:pt idx="905">
                  <c:v>4.7425324259660617E-2</c:v>
                </c:pt>
                <c:pt idx="906">
                  <c:v>4.7425324259660617E-2</c:v>
                </c:pt>
                <c:pt idx="907">
                  <c:v>4.7425324259660617E-2</c:v>
                </c:pt>
                <c:pt idx="908">
                  <c:v>4.7425324259660617E-2</c:v>
                </c:pt>
                <c:pt idx="909">
                  <c:v>4.7425324259660617E-2</c:v>
                </c:pt>
                <c:pt idx="910">
                  <c:v>4.7425324259660617E-2</c:v>
                </c:pt>
                <c:pt idx="911">
                  <c:v>4.7425324259660617E-2</c:v>
                </c:pt>
                <c:pt idx="912">
                  <c:v>4.7425324259660617E-2</c:v>
                </c:pt>
                <c:pt idx="913">
                  <c:v>4.7425324259660617E-2</c:v>
                </c:pt>
                <c:pt idx="914">
                  <c:v>4.7425324259660617E-2</c:v>
                </c:pt>
                <c:pt idx="915">
                  <c:v>4.7425324259660617E-2</c:v>
                </c:pt>
                <c:pt idx="916">
                  <c:v>4.7425324259660617E-2</c:v>
                </c:pt>
                <c:pt idx="917">
                  <c:v>4.7425324259660617E-2</c:v>
                </c:pt>
                <c:pt idx="918">
                  <c:v>4.7425324259660617E-2</c:v>
                </c:pt>
                <c:pt idx="919">
                  <c:v>4.7425324259660617E-2</c:v>
                </c:pt>
                <c:pt idx="920">
                  <c:v>4.7425324259660617E-2</c:v>
                </c:pt>
                <c:pt idx="921">
                  <c:v>4.7425324259660617E-2</c:v>
                </c:pt>
                <c:pt idx="922">
                  <c:v>4.7425324259660617E-2</c:v>
                </c:pt>
                <c:pt idx="923">
                  <c:v>4.7425324259660617E-2</c:v>
                </c:pt>
                <c:pt idx="924">
                  <c:v>4.7425324259660617E-2</c:v>
                </c:pt>
                <c:pt idx="925">
                  <c:v>4.7425324259660617E-2</c:v>
                </c:pt>
                <c:pt idx="926">
                  <c:v>4.7425324259660617E-2</c:v>
                </c:pt>
                <c:pt idx="927">
                  <c:v>4.7425324259660617E-2</c:v>
                </c:pt>
                <c:pt idx="928">
                  <c:v>4.7425324259660617E-2</c:v>
                </c:pt>
                <c:pt idx="929">
                  <c:v>4.7425324259660617E-2</c:v>
                </c:pt>
                <c:pt idx="930">
                  <c:v>4.7425324259660617E-2</c:v>
                </c:pt>
                <c:pt idx="931">
                  <c:v>4.7425324259660617E-2</c:v>
                </c:pt>
                <c:pt idx="932">
                  <c:v>4.7425324259660617E-2</c:v>
                </c:pt>
                <c:pt idx="933">
                  <c:v>4.7425324259660617E-2</c:v>
                </c:pt>
                <c:pt idx="934">
                  <c:v>4.7425324259660617E-2</c:v>
                </c:pt>
                <c:pt idx="935">
                  <c:v>4.7425324259660617E-2</c:v>
                </c:pt>
                <c:pt idx="936">
                  <c:v>4.7425324259660617E-2</c:v>
                </c:pt>
                <c:pt idx="937">
                  <c:v>4.7425324259660617E-2</c:v>
                </c:pt>
                <c:pt idx="938">
                  <c:v>4.7425324259660617E-2</c:v>
                </c:pt>
                <c:pt idx="939">
                  <c:v>4.7425324259660617E-2</c:v>
                </c:pt>
                <c:pt idx="940">
                  <c:v>4.7425324259660617E-2</c:v>
                </c:pt>
                <c:pt idx="941">
                  <c:v>4.7425324259660617E-2</c:v>
                </c:pt>
                <c:pt idx="942">
                  <c:v>4.7425324259660617E-2</c:v>
                </c:pt>
                <c:pt idx="943">
                  <c:v>4.7425324259660617E-2</c:v>
                </c:pt>
                <c:pt idx="944">
                  <c:v>4.7425324259660617E-2</c:v>
                </c:pt>
                <c:pt idx="945">
                  <c:v>4.7425324259660617E-2</c:v>
                </c:pt>
                <c:pt idx="946">
                  <c:v>4.7425324259660617E-2</c:v>
                </c:pt>
                <c:pt idx="947">
                  <c:v>4.7425324259660617E-2</c:v>
                </c:pt>
                <c:pt idx="948">
                  <c:v>4.7425324259660617E-2</c:v>
                </c:pt>
                <c:pt idx="949">
                  <c:v>4.7425324259660617E-2</c:v>
                </c:pt>
                <c:pt idx="950">
                  <c:v>4.7425324259660617E-2</c:v>
                </c:pt>
                <c:pt idx="951">
                  <c:v>4.7425324259660617E-2</c:v>
                </c:pt>
                <c:pt idx="952">
                  <c:v>4.7425324259660617E-2</c:v>
                </c:pt>
                <c:pt idx="953">
                  <c:v>4.7425324259660617E-2</c:v>
                </c:pt>
                <c:pt idx="954">
                  <c:v>4.7425324259660617E-2</c:v>
                </c:pt>
                <c:pt idx="955">
                  <c:v>4.7425324259660617E-2</c:v>
                </c:pt>
                <c:pt idx="956">
                  <c:v>4.7425324259660617E-2</c:v>
                </c:pt>
                <c:pt idx="957">
                  <c:v>4.7425324259660617E-2</c:v>
                </c:pt>
                <c:pt idx="958">
                  <c:v>4.7425324259660617E-2</c:v>
                </c:pt>
                <c:pt idx="959">
                  <c:v>4.7425324259660617E-2</c:v>
                </c:pt>
                <c:pt idx="960">
                  <c:v>4.7425324259660617E-2</c:v>
                </c:pt>
                <c:pt idx="961">
                  <c:v>4.7425324259660617E-2</c:v>
                </c:pt>
                <c:pt idx="962">
                  <c:v>4.7425324259660617E-2</c:v>
                </c:pt>
                <c:pt idx="963">
                  <c:v>4.7425324259660617E-2</c:v>
                </c:pt>
                <c:pt idx="964">
                  <c:v>4.7425324259660617E-2</c:v>
                </c:pt>
                <c:pt idx="965">
                  <c:v>4.7425324259660617E-2</c:v>
                </c:pt>
                <c:pt idx="966">
                  <c:v>4.7425324259660617E-2</c:v>
                </c:pt>
                <c:pt idx="967">
                  <c:v>4.7425324259660617E-2</c:v>
                </c:pt>
                <c:pt idx="968">
                  <c:v>4.7425324259660617E-2</c:v>
                </c:pt>
                <c:pt idx="969">
                  <c:v>4.7425324259660617E-2</c:v>
                </c:pt>
                <c:pt idx="970">
                  <c:v>4.7425324259660617E-2</c:v>
                </c:pt>
                <c:pt idx="971">
                  <c:v>4.7425324259660617E-2</c:v>
                </c:pt>
                <c:pt idx="972">
                  <c:v>4.7425324259660617E-2</c:v>
                </c:pt>
                <c:pt idx="973">
                  <c:v>4.7425324259660617E-2</c:v>
                </c:pt>
                <c:pt idx="974">
                  <c:v>4.7425324259660617E-2</c:v>
                </c:pt>
                <c:pt idx="975">
                  <c:v>4.7425324259660617E-2</c:v>
                </c:pt>
                <c:pt idx="976">
                  <c:v>4.7425324259660617E-2</c:v>
                </c:pt>
                <c:pt idx="977">
                  <c:v>4.7425324259660617E-2</c:v>
                </c:pt>
                <c:pt idx="978">
                  <c:v>4.7425324259660617E-2</c:v>
                </c:pt>
                <c:pt idx="979">
                  <c:v>4.7425324259660617E-2</c:v>
                </c:pt>
                <c:pt idx="980">
                  <c:v>4.7425324259660617E-2</c:v>
                </c:pt>
                <c:pt idx="981">
                  <c:v>4.7425324259660617E-2</c:v>
                </c:pt>
                <c:pt idx="982">
                  <c:v>4.7425324259660617E-2</c:v>
                </c:pt>
                <c:pt idx="983">
                  <c:v>4.7425324259660617E-2</c:v>
                </c:pt>
                <c:pt idx="984">
                  <c:v>4.7425324259660617E-2</c:v>
                </c:pt>
                <c:pt idx="985">
                  <c:v>4.7425324259660617E-2</c:v>
                </c:pt>
                <c:pt idx="986">
                  <c:v>4.7425324259660617E-2</c:v>
                </c:pt>
                <c:pt idx="987">
                  <c:v>4.7425324259660617E-2</c:v>
                </c:pt>
                <c:pt idx="988">
                  <c:v>4.7425324259660617E-2</c:v>
                </c:pt>
                <c:pt idx="989">
                  <c:v>4.7425324259660617E-2</c:v>
                </c:pt>
                <c:pt idx="990">
                  <c:v>4.7425324259660617E-2</c:v>
                </c:pt>
                <c:pt idx="991">
                  <c:v>4.7425324259660617E-2</c:v>
                </c:pt>
                <c:pt idx="992">
                  <c:v>4.7425324259660617E-2</c:v>
                </c:pt>
                <c:pt idx="993">
                  <c:v>4.7425324259660617E-2</c:v>
                </c:pt>
                <c:pt idx="994">
                  <c:v>4.7425324259660617E-2</c:v>
                </c:pt>
                <c:pt idx="995">
                  <c:v>4.7425324259660617E-2</c:v>
                </c:pt>
                <c:pt idx="996">
                  <c:v>4.7425324259660617E-2</c:v>
                </c:pt>
                <c:pt idx="997">
                  <c:v>4.7425324259660617E-2</c:v>
                </c:pt>
                <c:pt idx="998">
                  <c:v>4.7425324259660617E-2</c:v>
                </c:pt>
                <c:pt idx="999">
                  <c:v>4.7425324259660617E-2</c:v>
                </c:pt>
              </c:numCache>
            </c:numRef>
          </c:yVal>
          <c:smooth val="1"/>
          <c:extLst>
            <c:ext xmlns:c16="http://schemas.microsoft.com/office/drawing/2014/chart" uri="{C3380CC4-5D6E-409C-BE32-E72D297353CC}">
              <c16:uniqueId val="{00000010-457C-47AA-9BBE-442C6D659777}"/>
            </c:ext>
          </c:extLst>
        </c:ser>
        <c:ser>
          <c:idx val="17"/>
          <c:order val="17"/>
          <c:spPr>
            <a:ln w="19050" cap="rnd">
              <a:solidFill>
                <a:schemeClr val="accent6">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Sheet1!$S$1:$S$1000</c:f>
              <c:numCache>
                <c:formatCode>General</c:formatCode>
                <c:ptCount val="1000"/>
                <c:pt idx="0">
                  <c:v>0.54972820269874667</c:v>
                </c:pt>
                <c:pt idx="1">
                  <c:v>0.54972820269874667</c:v>
                </c:pt>
                <c:pt idx="2">
                  <c:v>0.50449870369544714</c:v>
                </c:pt>
                <c:pt idx="3">
                  <c:v>0.50449870369544714</c:v>
                </c:pt>
                <c:pt idx="4">
                  <c:v>0.18887864251916764</c:v>
                </c:pt>
                <c:pt idx="5">
                  <c:v>0.18887864251916764</c:v>
                </c:pt>
                <c:pt idx="6">
                  <c:v>0.18887864251916764</c:v>
                </c:pt>
                <c:pt idx="7">
                  <c:v>0.18887864251916764</c:v>
                </c:pt>
                <c:pt idx="8">
                  <c:v>0.18887864251916764</c:v>
                </c:pt>
                <c:pt idx="9">
                  <c:v>0.18887864251916764</c:v>
                </c:pt>
                <c:pt idx="10">
                  <c:v>0.18887864251916764</c:v>
                </c:pt>
                <c:pt idx="11">
                  <c:v>0.18887864251916764</c:v>
                </c:pt>
                <c:pt idx="12">
                  <c:v>0.18887864251916764</c:v>
                </c:pt>
                <c:pt idx="13">
                  <c:v>0.18887864251916764</c:v>
                </c:pt>
                <c:pt idx="14">
                  <c:v>0.18887864251916764</c:v>
                </c:pt>
                <c:pt idx="15">
                  <c:v>0.18887864251916764</c:v>
                </c:pt>
                <c:pt idx="16">
                  <c:v>0.18887864251916764</c:v>
                </c:pt>
                <c:pt idx="17">
                  <c:v>0.18887864251916764</c:v>
                </c:pt>
                <c:pt idx="18">
                  <c:v>0.18887864251916764</c:v>
                </c:pt>
                <c:pt idx="19">
                  <c:v>0.18887864251916764</c:v>
                </c:pt>
                <c:pt idx="20">
                  <c:v>0.18887864251916764</c:v>
                </c:pt>
                <c:pt idx="21">
                  <c:v>0.18887864251916764</c:v>
                </c:pt>
                <c:pt idx="22">
                  <c:v>0.18887864251916764</c:v>
                </c:pt>
                <c:pt idx="23">
                  <c:v>0.18887864251916764</c:v>
                </c:pt>
                <c:pt idx="24">
                  <c:v>0.18887864251916764</c:v>
                </c:pt>
                <c:pt idx="25">
                  <c:v>0.18887864251916764</c:v>
                </c:pt>
                <c:pt idx="26">
                  <c:v>0.18887864251916764</c:v>
                </c:pt>
                <c:pt idx="27">
                  <c:v>0.18887864251916764</c:v>
                </c:pt>
                <c:pt idx="28">
                  <c:v>0.18887864251916764</c:v>
                </c:pt>
                <c:pt idx="29">
                  <c:v>0.18887864251916764</c:v>
                </c:pt>
                <c:pt idx="30">
                  <c:v>0.18887864251916764</c:v>
                </c:pt>
                <c:pt idx="31">
                  <c:v>0.18887864251916764</c:v>
                </c:pt>
                <c:pt idx="32">
                  <c:v>0.18887864251916764</c:v>
                </c:pt>
                <c:pt idx="33">
                  <c:v>0.18887864251916764</c:v>
                </c:pt>
                <c:pt idx="34">
                  <c:v>0.18887864251916764</c:v>
                </c:pt>
                <c:pt idx="35">
                  <c:v>0.18887864251916764</c:v>
                </c:pt>
                <c:pt idx="36">
                  <c:v>0.18887864251916764</c:v>
                </c:pt>
                <c:pt idx="37">
                  <c:v>0.18887864251916764</c:v>
                </c:pt>
                <c:pt idx="38">
                  <c:v>0.18887864251916764</c:v>
                </c:pt>
                <c:pt idx="39">
                  <c:v>0.18887864251916764</c:v>
                </c:pt>
                <c:pt idx="40">
                  <c:v>0.18887864251916764</c:v>
                </c:pt>
                <c:pt idx="41">
                  <c:v>0.18887864251916764</c:v>
                </c:pt>
                <c:pt idx="42">
                  <c:v>0.18887864251916764</c:v>
                </c:pt>
                <c:pt idx="43">
                  <c:v>0.18887864251916764</c:v>
                </c:pt>
                <c:pt idx="44">
                  <c:v>0.18887864251916764</c:v>
                </c:pt>
                <c:pt idx="45">
                  <c:v>0.18887864251916764</c:v>
                </c:pt>
                <c:pt idx="46">
                  <c:v>0.18887864251916764</c:v>
                </c:pt>
                <c:pt idx="47">
                  <c:v>0.18887864251916764</c:v>
                </c:pt>
                <c:pt idx="48">
                  <c:v>0.18887864251916764</c:v>
                </c:pt>
                <c:pt idx="49">
                  <c:v>0.18887864251916764</c:v>
                </c:pt>
                <c:pt idx="50">
                  <c:v>0.18887864251916764</c:v>
                </c:pt>
                <c:pt idx="51">
                  <c:v>0.18887864251916764</c:v>
                </c:pt>
                <c:pt idx="52">
                  <c:v>0.18887864251916764</c:v>
                </c:pt>
                <c:pt idx="53">
                  <c:v>0.18887864251916764</c:v>
                </c:pt>
                <c:pt idx="54">
                  <c:v>0.18887864251916764</c:v>
                </c:pt>
                <c:pt idx="55">
                  <c:v>0.18887864251916764</c:v>
                </c:pt>
                <c:pt idx="56">
                  <c:v>0.18887864251916764</c:v>
                </c:pt>
                <c:pt idx="57">
                  <c:v>0.18887864251916764</c:v>
                </c:pt>
                <c:pt idx="58">
                  <c:v>0.18887864251916764</c:v>
                </c:pt>
                <c:pt idx="59">
                  <c:v>0.18887864251916764</c:v>
                </c:pt>
                <c:pt idx="60">
                  <c:v>0.18887864251916764</c:v>
                </c:pt>
                <c:pt idx="61">
                  <c:v>0.18887864251916764</c:v>
                </c:pt>
                <c:pt idx="62">
                  <c:v>0.18887864251916764</c:v>
                </c:pt>
                <c:pt idx="63">
                  <c:v>0.18887864251916764</c:v>
                </c:pt>
                <c:pt idx="64">
                  <c:v>0.17301733208809633</c:v>
                </c:pt>
                <c:pt idx="65">
                  <c:v>0.14553379744851425</c:v>
                </c:pt>
                <c:pt idx="66">
                  <c:v>0.14553379744851425</c:v>
                </c:pt>
                <c:pt idx="67">
                  <c:v>0.14553379744851425</c:v>
                </c:pt>
                <c:pt idx="68">
                  <c:v>0.14553379744851425</c:v>
                </c:pt>
                <c:pt idx="69">
                  <c:v>0.14553379744851425</c:v>
                </c:pt>
                <c:pt idx="70">
                  <c:v>0.14553379744851425</c:v>
                </c:pt>
                <c:pt idx="71">
                  <c:v>0.14553379744851425</c:v>
                </c:pt>
                <c:pt idx="72">
                  <c:v>0.14553379744851425</c:v>
                </c:pt>
                <c:pt idx="73">
                  <c:v>0.14553379744851425</c:v>
                </c:pt>
                <c:pt idx="74">
                  <c:v>0.14553379744851425</c:v>
                </c:pt>
                <c:pt idx="75">
                  <c:v>0.14553379744851425</c:v>
                </c:pt>
                <c:pt idx="76">
                  <c:v>0.14553379744851425</c:v>
                </c:pt>
                <c:pt idx="77">
                  <c:v>0.14553379744851425</c:v>
                </c:pt>
                <c:pt idx="78">
                  <c:v>0.14553379744851425</c:v>
                </c:pt>
                <c:pt idx="79">
                  <c:v>0.14553379744851425</c:v>
                </c:pt>
                <c:pt idx="80">
                  <c:v>0.14553379744851425</c:v>
                </c:pt>
                <c:pt idx="81">
                  <c:v>0.14553379744851425</c:v>
                </c:pt>
                <c:pt idx="82">
                  <c:v>0.14553379744851425</c:v>
                </c:pt>
                <c:pt idx="83">
                  <c:v>0.14553379744851425</c:v>
                </c:pt>
                <c:pt idx="84">
                  <c:v>0.14553379744851425</c:v>
                </c:pt>
                <c:pt idx="85">
                  <c:v>0.14553379744851425</c:v>
                </c:pt>
                <c:pt idx="86">
                  <c:v>0.14553379744851425</c:v>
                </c:pt>
                <c:pt idx="87">
                  <c:v>0.14553379744851425</c:v>
                </c:pt>
                <c:pt idx="88">
                  <c:v>0.14553379744851425</c:v>
                </c:pt>
                <c:pt idx="89">
                  <c:v>0.14553379744851425</c:v>
                </c:pt>
                <c:pt idx="90">
                  <c:v>0.14553379744851425</c:v>
                </c:pt>
                <c:pt idx="91">
                  <c:v>0.14553379744851425</c:v>
                </c:pt>
                <c:pt idx="92">
                  <c:v>0.14553379744851425</c:v>
                </c:pt>
                <c:pt idx="93">
                  <c:v>0.14553379744851425</c:v>
                </c:pt>
                <c:pt idx="94">
                  <c:v>0.14553379744851425</c:v>
                </c:pt>
                <c:pt idx="95">
                  <c:v>0.14553379744851425</c:v>
                </c:pt>
                <c:pt idx="96">
                  <c:v>0.14553379744851425</c:v>
                </c:pt>
                <c:pt idx="97">
                  <c:v>0.14553379744851425</c:v>
                </c:pt>
                <c:pt idx="98">
                  <c:v>0.14553379744851425</c:v>
                </c:pt>
                <c:pt idx="99">
                  <c:v>0.14553379744851425</c:v>
                </c:pt>
                <c:pt idx="100">
                  <c:v>0.14553379744851425</c:v>
                </c:pt>
                <c:pt idx="101">
                  <c:v>0.14553379744851425</c:v>
                </c:pt>
                <c:pt idx="102">
                  <c:v>0.14553379744851425</c:v>
                </c:pt>
                <c:pt idx="103">
                  <c:v>0.14553379744851425</c:v>
                </c:pt>
                <c:pt idx="104">
                  <c:v>0.14553379744851425</c:v>
                </c:pt>
                <c:pt idx="105">
                  <c:v>0.14553379744851425</c:v>
                </c:pt>
                <c:pt idx="106">
                  <c:v>0.14553379744851425</c:v>
                </c:pt>
                <c:pt idx="107">
                  <c:v>0.14553379744851425</c:v>
                </c:pt>
                <c:pt idx="108">
                  <c:v>0.14553379744851425</c:v>
                </c:pt>
                <c:pt idx="109">
                  <c:v>0.14553379744851425</c:v>
                </c:pt>
                <c:pt idx="110">
                  <c:v>0.14553379744851425</c:v>
                </c:pt>
                <c:pt idx="111">
                  <c:v>0.14553379744851425</c:v>
                </c:pt>
                <c:pt idx="112">
                  <c:v>0.14553379744851425</c:v>
                </c:pt>
                <c:pt idx="113">
                  <c:v>0.14553379744851425</c:v>
                </c:pt>
                <c:pt idx="114">
                  <c:v>0.14553379744851425</c:v>
                </c:pt>
                <c:pt idx="115">
                  <c:v>0.14553379744851425</c:v>
                </c:pt>
                <c:pt idx="116">
                  <c:v>0.14553379744851425</c:v>
                </c:pt>
                <c:pt idx="117">
                  <c:v>0.14553379744851425</c:v>
                </c:pt>
                <c:pt idx="118">
                  <c:v>0.14553379744851425</c:v>
                </c:pt>
                <c:pt idx="119">
                  <c:v>0.14553379744851425</c:v>
                </c:pt>
                <c:pt idx="120">
                  <c:v>0.14553379744851425</c:v>
                </c:pt>
                <c:pt idx="121">
                  <c:v>0.14553379744851425</c:v>
                </c:pt>
                <c:pt idx="122">
                  <c:v>0.14553379744851425</c:v>
                </c:pt>
                <c:pt idx="123">
                  <c:v>0.14553379744851425</c:v>
                </c:pt>
                <c:pt idx="124">
                  <c:v>0.14553379744851425</c:v>
                </c:pt>
                <c:pt idx="125">
                  <c:v>0.14553379744851425</c:v>
                </c:pt>
                <c:pt idx="126">
                  <c:v>0.14553379744851425</c:v>
                </c:pt>
                <c:pt idx="127">
                  <c:v>0.14553379744851425</c:v>
                </c:pt>
                <c:pt idx="128">
                  <c:v>0.14553379744851425</c:v>
                </c:pt>
                <c:pt idx="129">
                  <c:v>0.14553379744851425</c:v>
                </c:pt>
                <c:pt idx="130">
                  <c:v>0.14553379744851425</c:v>
                </c:pt>
                <c:pt idx="131">
                  <c:v>0.14553379744851425</c:v>
                </c:pt>
                <c:pt idx="132">
                  <c:v>0.14553379744851425</c:v>
                </c:pt>
                <c:pt idx="133">
                  <c:v>0.14553379744851425</c:v>
                </c:pt>
                <c:pt idx="134">
                  <c:v>0.14553379744851425</c:v>
                </c:pt>
                <c:pt idx="135">
                  <c:v>0.14553379744851425</c:v>
                </c:pt>
                <c:pt idx="136">
                  <c:v>0.14553379744851425</c:v>
                </c:pt>
                <c:pt idx="137">
                  <c:v>0.14553379744851425</c:v>
                </c:pt>
                <c:pt idx="138">
                  <c:v>0.14553379744851425</c:v>
                </c:pt>
                <c:pt idx="139">
                  <c:v>0.14553379744851425</c:v>
                </c:pt>
                <c:pt idx="140">
                  <c:v>0.14553379744851425</c:v>
                </c:pt>
                <c:pt idx="141">
                  <c:v>0.14553379744851425</c:v>
                </c:pt>
                <c:pt idx="142">
                  <c:v>0.14553379744851425</c:v>
                </c:pt>
                <c:pt idx="143">
                  <c:v>0.14553379744851425</c:v>
                </c:pt>
                <c:pt idx="144">
                  <c:v>0.14553379744851425</c:v>
                </c:pt>
                <c:pt idx="145">
                  <c:v>0.14553379744851425</c:v>
                </c:pt>
                <c:pt idx="146">
                  <c:v>0.14553379744851425</c:v>
                </c:pt>
                <c:pt idx="147">
                  <c:v>0.14553379744851425</c:v>
                </c:pt>
                <c:pt idx="148">
                  <c:v>0.14553379744851425</c:v>
                </c:pt>
                <c:pt idx="149">
                  <c:v>0.14553379744851425</c:v>
                </c:pt>
                <c:pt idx="150">
                  <c:v>0.14553379744851425</c:v>
                </c:pt>
                <c:pt idx="151">
                  <c:v>0.14553379744851425</c:v>
                </c:pt>
                <c:pt idx="152">
                  <c:v>0.14553379744851425</c:v>
                </c:pt>
                <c:pt idx="153">
                  <c:v>0.14553379744851425</c:v>
                </c:pt>
                <c:pt idx="154">
                  <c:v>0.14553379744851425</c:v>
                </c:pt>
                <c:pt idx="155">
                  <c:v>0.14553379744851425</c:v>
                </c:pt>
                <c:pt idx="156">
                  <c:v>0.14553379744851425</c:v>
                </c:pt>
                <c:pt idx="157">
                  <c:v>0.14553379744851425</c:v>
                </c:pt>
                <c:pt idx="158">
                  <c:v>0.14553379744851425</c:v>
                </c:pt>
                <c:pt idx="159">
                  <c:v>0.14553379744851425</c:v>
                </c:pt>
                <c:pt idx="160">
                  <c:v>0.14553379744851425</c:v>
                </c:pt>
                <c:pt idx="161">
                  <c:v>0.14553379744851425</c:v>
                </c:pt>
                <c:pt idx="162">
                  <c:v>0.14553379744851425</c:v>
                </c:pt>
                <c:pt idx="163">
                  <c:v>0.14553379744851425</c:v>
                </c:pt>
                <c:pt idx="164">
                  <c:v>0.14553379744851425</c:v>
                </c:pt>
                <c:pt idx="165">
                  <c:v>0.14553379744851425</c:v>
                </c:pt>
                <c:pt idx="166">
                  <c:v>0.14553379744851425</c:v>
                </c:pt>
                <c:pt idx="167">
                  <c:v>0.14553379744851425</c:v>
                </c:pt>
                <c:pt idx="168">
                  <c:v>0.14553379744851425</c:v>
                </c:pt>
                <c:pt idx="169">
                  <c:v>0.14553379744851425</c:v>
                </c:pt>
                <c:pt idx="170">
                  <c:v>2.7865993998827276E-2</c:v>
                </c:pt>
                <c:pt idx="171">
                  <c:v>2.7865993998827276E-2</c:v>
                </c:pt>
                <c:pt idx="172">
                  <c:v>2.7865993998827276E-2</c:v>
                </c:pt>
                <c:pt idx="173">
                  <c:v>2.7865993998827276E-2</c:v>
                </c:pt>
                <c:pt idx="174">
                  <c:v>2.7865993998827276E-2</c:v>
                </c:pt>
                <c:pt idx="175">
                  <c:v>2.7865993998827276E-2</c:v>
                </c:pt>
                <c:pt idx="176">
                  <c:v>2.7865993998827276E-2</c:v>
                </c:pt>
                <c:pt idx="177">
                  <c:v>2.7865993998827276E-2</c:v>
                </c:pt>
                <c:pt idx="178">
                  <c:v>2.7865993998827276E-2</c:v>
                </c:pt>
                <c:pt idx="179">
                  <c:v>2.7865993998827276E-2</c:v>
                </c:pt>
                <c:pt idx="180">
                  <c:v>2.7865993998827276E-2</c:v>
                </c:pt>
                <c:pt idx="181">
                  <c:v>2.7865993998827276E-2</c:v>
                </c:pt>
                <c:pt idx="182">
                  <c:v>2.7865993998827276E-2</c:v>
                </c:pt>
                <c:pt idx="183">
                  <c:v>2.7865993998827276E-2</c:v>
                </c:pt>
                <c:pt idx="184">
                  <c:v>2.7865993998827276E-2</c:v>
                </c:pt>
                <c:pt idx="185">
                  <c:v>2.7865993998827276E-2</c:v>
                </c:pt>
                <c:pt idx="186">
                  <c:v>2.7865993998827276E-2</c:v>
                </c:pt>
                <c:pt idx="187">
                  <c:v>2.7865993998827276E-2</c:v>
                </c:pt>
                <c:pt idx="188">
                  <c:v>2.7865993998827276E-2</c:v>
                </c:pt>
                <c:pt idx="189">
                  <c:v>2.7865993998827276E-2</c:v>
                </c:pt>
                <c:pt idx="190">
                  <c:v>2.7865993998827276E-2</c:v>
                </c:pt>
                <c:pt idx="191">
                  <c:v>2.7865993998827276E-2</c:v>
                </c:pt>
                <c:pt idx="192">
                  <c:v>2.7865993998827276E-2</c:v>
                </c:pt>
                <c:pt idx="193">
                  <c:v>2.7865993998827276E-2</c:v>
                </c:pt>
                <c:pt idx="194">
                  <c:v>2.7865993998827276E-2</c:v>
                </c:pt>
                <c:pt idx="195">
                  <c:v>2.7865993998827276E-2</c:v>
                </c:pt>
                <c:pt idx="196">
                  <c:v>2.7865993998827276E-2</c:v>
                </c:pt>
                <c:pt idx="197">
                  <c:v>2.7865993998827276E-2</c:v>
                </c:pt>
                <c:pt idx="198">
                  <c:v>2.7865993998827276E-2</c:v>
                </c:pt>
                <c:pt idx="199">
                  <c:v>2.7865993998827276E-2</c:v>
                </c:pt>
                <c:pt idx="200">
                  <c:v>2.7865993998827276E-2</c:v>
                </c:pt>
                <c:pt idx="201">
                  <c:v>2.7865993998827276E-2</c:v>
                </c:pt>
                <c:pt idx="202">
                  <c:v>2.7865993998827276E-2</c:v>
                </c:pt>
                <c:pt idx="203">
                  <c:v>2.7865993998827276E-2</c:v>
                </c:pt>
                <c:pt idx="204">
                  <c:v>2.7865993998827276E-2</c:v>
                </c:pt>
                <c:pt idx="205">
                  <c:v>2.7865993998827276E-2</c:v>
                </c:pt>
                <c:pt idx="206">
                  <c:v>2.7865993998827276E-2</c:v>
                </c:pt>
                <c:pt idx="207">
                  <c:v>2.7865993998827276E-2</c:v>
                </c:pt>
                <c:pt idx="208">
                  <c:v>2.7865993998827276E-2</c:v>
                </c:pt>
                <c:pt idx="209">
                  <c:v>2.7865993998827276E-2</c:v>
                </c:pt>
                <c:pt idx="210">
                  <c:v>2.7865993998827276E-2</c:v>
                </c:pt>
                <c:pt idx="211">
                  <c:v>2.7865993998827276E-2</c:v>
                </c:pt>
                <c:pt idx="212">
                  <c:v>2.7865993998827276E-2</c:v>
                </c:pt>
                <c:pt idx="213">
                  <c:v>2.7865993998827276E-2</c:v>
                </c:pt>
                <c:pt idx="214">
                  <c:v>2.7865993998827276E-2</c:v>
                </c:pt>
                <c:pt idx="215">
                  <c:v>2.7865993998827276E-2</c:v>
                </c:pt>
                <c:pt idx="216">
                  <c:v>2.7865993998827276E-2</c:v>
                </c:pt>
                <c:pt idx="217">
                  <c:v>2.7865993998827276E-2</c:v>
                </c:pt>
                <c:pt idx="218">
                  <c:v>2.7865993998827276E-2</c:v>
                </c:pt>
                <c:pt idx="219">
                  <c:v>2.7865993998827276E-2</c:v>
                </c:pt>
                <c:pt idx="220">
                  <c:v>2.7865993998827276E-2</c:v>
                </c:pt>
                <c:pt idx="221">
                  <c:v>2.7865993998827276E-2</c:v>
                </c:pt>
                <c:pt idx="222">
                  <c:v>2.7865993998827276E-2</c:v>
                </c:pt>
                <c:pt idx="223">
                  <c:v>2.7865993998827276E-2</c:v>
                </c:pt>
                <c:pt idx="224">
                  <c:v>2.7865993998827276E-2</c:v>
                </c:pt>
                <c:pt idx="225">
                  <c:v>2.7865993998827276E-2</c:v>
                </c:pt>
                <c:pt idx="226">
                  <c:v>2.7865993998827276E-2</c:v>
                </c:pt>
                <c:pt idx="227">
                  <c:v>2.7865993998827276E-2</c:v>
                </c:pt>
                <c:pt idx="228">
                  <c:v>2.7865993998827276E-2</c:v>
                </c:pt>
                <c:pt idx="229">
                  <c:v>2.7865993998827276E-2</c:v>
                </c:pt>
                <c:pt idx="230">
                  <c:v>2.7865993998827276E-2</c:v>
                </c:pt>
                <c:pt idx="231">
                  <c:v>2.7865993998827276E-2</c:v>
                </c:pt>
                <c:pt idx="232">
                  <c:v>2.7865993998827276E-2</c:v>
                </c:pt>
                <c:pt idx="233">
                  <c:v>2.7865993998827276E-2</c:v>
                </c:pt>
                <c:pt idx="234">
                  <c:v>2.7865993998827276E-2</c:v>
                </c:pt>
                <c:pt idx="235">
                  <c:v>2.7865993998827276E-2</c:v>
                </c:pt>
                <c:pt idx="236">
                  <c:v>2.7865993998827276E-2</c:v>
                </c:pt>
                <c:pt idx="237">
                  <c:v>2.7865993998827276E-2</c:v>
                </c:pt>
                <c:pt idx="238">
                  <c:v>2.7865993998827276E-2</c:v>
                </c:pt>
                <c:pt idx="239">
                  <c:v>2.7865993998827276E-2</c:v>
                </c:pt>
                <c:pt idx="240">
                  <c:v>2.7865993998827276E-2</c:v>
                </c:pt>
                <c:pt idx="241">
                  <c:v>2.7865993998827276E-2</c:v>
                </c:pt>
                <c:pt idx="242">
                  <c:v>2.7865993998827276E-2</c:v>
                </c:pt>
                <c:pt idx="243">
                  <c:v>2.7865993998827276E-2</c:v>
                </c:pt>
                <c:pt idx="244">
                  <c:v>2.7865993998827276E-2</c:v>
                </c:pt>
                <c:pt idx="245">
                  <c:v>2.7865993998827276E-2</c:v>
                </c:pt>
                <c:pt idx="246">
                  <c:v>2.7865993998827276E-2</c:v>
                </c:pt>
                <c:pt idx="247">
                  <c:v>2.7865993998827276E-2</c:v>
                </c:pt>
                <c:pt idx="248">
                  <c:v>2.7865993998827276E-2</c:v>
                </c:pt>
                <c:pt idx="249">
                  <c:v>2.7865993998827276E-2</c:v>
                </c:pt>
                <c:pt idx="250">
                  <c:v>2.7865993998827276E-2</c:v>
                </c:pt>
                <c:pt idx="251">
                  <c:v>2.7865993998827276E-2</c:v>
                </c:pt>
                <c:pt idx="252">
                  <c:v>2.7865993998827276E-2</c:v>
                </c:pt>
                <c:pt idx="253">
                  <c:v>2.7865993998827276E-2</c:v>
                </c:pt>
                <c:pt idx="254">
                  <c:v>2.7865993998827276E-2</c:v>
                </c:pt>
                <c:pt idx="255">
                  <c:v>2.7865993998827276E-2</c:v>
                </c:pt>
                <c:pt idx="256">
                  <c:v>2.7865993998827276E-2</c:v>
                </c:pt>
                <c:pt idx="257">
                  <c:v>2.7865993998827276E-2</c:v>
                </c:pt>
                <c:pt idx="258">
                  <c:v>2.7865993998827276E-2</c:v>
                </c:pt>
                <c:pt idx="259">
                  <c:v>2.7865993998827276E-2</c:v>
                </c:pt>
                <c:pt idx="260">
                  <c:v>2.7865993998827276E-2</c:v>
                </c:pt>
                <c:pt idx="261">
                  <c:v>2.7865993998827276E-2</c:v>
                </c:pt>
                <c:pt idx="262">
                  <c:v>2.7865993998827276E-2</c:v>
                </c:pt>
                <c:pt idx="263">
                  <c:v>2.7865993998827276E-2</c:v>
                </c:pt>
                <c:pt idx="264">
                  <c:v>2.7865993998827276E-2</c:v>
                </c:pt>
                <c:pt idx="265">
                  <c:v>2.7865993998827276E-2</c:v>
                </c:pt>
                <c:pt idx="266">
                  <c:v>2.7865993998827276E-2</c:v>
                </c:pt>
                <c:pt idx="267">
                  <c:v>2.7865993998827276E-2</c:v>
                </c:pt>
                <c:pt idx="268">
                  <c:v>2.7865993998827276E-2</c:v>
                </c:pt>
                <c:pt idx="269">
                  <c:v>2.7865993998827276E-2</c:v>
                </c:pt>
                <c:pt idx="270">
                  <c:v>2.7865993998827276E-2</c:v>
                </c:pt>
                <c:pt idx="271">
                  <c:v>2.7865993998827276E-2</c:v>
                </c:pt>
                <c:pt idx="272">
                  <c:v>2.7865993998827276E-2</c:v>
                </c:pt>
                <c:pt idx="273">
                  <c:v>2.7865993998827276E-2</c:v>
                </c:pt>
                <c:pt idx="274">
                  <c:v>2.7865993998827276E-2</c:v>
                </c:pt>
                <c:pt idx="275">
                  <c:v>2.7865993998827276E-2</c:v>
                </c:pt>
                <c:pt idx="276">
                  <c:v>2.7865993998827276E-2</c:v>
                </c:pt>
                <c:pt idx="277">
                  <c:v>2.7865993998827276E-2</c:v>
                </c:pt>
                <c:pt idx="278">
                  <c:v>2.7865993998827276E-2</c:v>
                </c:pt>
                <c:pt idx="279">
                  <c:v>2.7865993998827276E-2</c:v>
                </c:pt>
                <c:pt idx="280">
                  <c:v>2.7865993998827276E-2</c:v>
                </c:pt>
                <c:pt idx="281">
                  <c:v>2.7865993998827276E-2</c:v>
                </c:pt>
                <c:pt idx="282">
                  <c:v>2.7865993998827276E-2</c:v>
                </c:pt>
                <c:pt idx="283">
                  <c:v>2.7865993998827276E-2</c:v>
                </c:pt>
                <c:pt idx="284">
                  <c:v>2.7865993998827276E-2</c:v>
                </c:pt>
                <c:pt idx="285">
                  <c:v>2.7865993998827276E-2</c:v>
                </c:pt>
                <c:pt idx="286">
                  <c:v>2.7865993998827276E-2</c:v>
                </c:pt>
                <c:pt idx="287">
                  <c:v>2.7865993998827276E-2</c:v>
                </c:pt>
                <c:pt idx="288">
                  <c:v>2.7865993998827276E-2</c:v>
                </c:pt>
                <c:pt idx="289">
                  <c:v>2.7865993998827276E-2</c:v>
                </c:pt>
                <c:pt idx="290">
                  <c:v>2.7865993998827276E-2</c:v>
                </c:pt>
                <c:pt idx="291">
                  <c:v>2.0358034817647752E-2</c:v>
                </c:pt>
                <c:pt idx="292">
                  <c:v>2.0358034817647752E-2</c:v>
                </c:pt>
                <c:pt idx="293">
                  <c:v>2.0358034817647752E-2</c:v>
                </c:pt>
                <c:pt idx="294">
                  <c:v>2.0358034817647752E-2</c:v>
                </c:pt>
                <c:pt idx="295">
                  <c:v>2.0358034817647752E-2</c:v>
                </c:pt>
                <c:pt idx="296">
                  <c:v>2.0358034817647752E-2</c:v>
                </c:pt>
                <c:pt idx="297">
                  <c:v>2.0358034817647752E-2</c:v>
                </c:pt>
                <c:pt idx="298">
                  <c:v>2.0358034817647752E-2</c:v>
                </c:pt>
                <c:pt idx="299">
                  <c:v>2.0358034817647752E-2</c:v>
                </c:pt>
                <c:pt idx="300">
                  <c:v>2.0358034817647752E-2</c:v>
                </c:pt>
                <c:pt idx="301">
                  <c:v>2.0358034817647752E-2</c:v>
                </c:pt>
                <c:pt idx="302">
                  <c:v>2.0358034817647752E-2</c:v>
                </c:pt>
                <c:pt idx="303">
                  <c:v>2.0358034817647752E-2</c:v>
                </c:pt>
                <c:pt idx="304">
                  <c:v>2.0358034817647752E-2</c:v>
                </c:pt>
                <c:pt idx="305">
                  <c:v>2.0358034817647752E-2</c:v>
                </c:pt>
                <c:pt idx="306">
                  <c:v>2.0358034817647752E-2</c:v>
                </c:pt>
                <c:pt idx="307">
                  <c:v>2.0358034817647752E-2</c:v>
                </c:pt>
                <c:pt idx="308">
                  <c:v>2.0358034817647752E-2</c:v>
                </c:pt>
                <c:pt idx="309">
                  <c:v>2.0358034817647752E-2</c:v>
                </c:pt>
                <c:pt idx="310">
                  <c:v>2.0358034817647752E-2</c:v>
                </c:pt>
                <c:pt idx="311">
                  <c:v>2.0358034817647752E-2</c:v>
                </c:pt>
                <c:pt idx="312">
                  <c:v>2.0358034817647752E-2</c:v>
                </c:pt>
                <c:pt idx="313">
                  <c:v>2.0358034817647752E-2</c:v>
                </c:pt>
                <c:pt idx="314">
                  <c:v>2.0358034817647752E-2</c:v>
                </c:pt>
                <c:pt idx="315">
                  <c:v>2.0358034817647752E-2</c:v>
                </c:pt>
                <c:pt idx="316">
                  <c:v>2.0358034817647752E-2</c:v>
                </c:pt>
                <c:pt idx="317">
                  <c:v>2.0358034817647752E-2</c:v>
                </c:pt>
                <c:pt idx="318">
                  <c:v>2.0358034817647752E-2</c:v>
                </c:pt>
                <c:pt idx="319">
                  <c:v>2.0358034817647752E-2</c:v>
                </c:pt>
                <c:pt idx="320">
                  <c:v>2.0358034817647752E-2</c:v>
                </c:pt>
                <c:pt idx="321">
                  <c:v>2.0358034817647752E-2</c:v>
                </c:pt>
                <c:pt idx="322">
                  <c:v>2.0358034817647752E-2</c:v>
                </c:pt>
                <c:pt idx="323">
                  <c:v>2.0358034817647752E-2</c:v>
                </c:pt>
                <c:pt idx="324">
                  <c:v>2.0358034817647752E-2</c:v>
                </c:pt>
                <c:pt idx="325">
                  <c:v>2.0358034817647752E-2</c:v>
                </c:pt>
                <c:pt idx="326">
                  <c:v>2.0358034817647752E-2</c:v>
                </c:pt>
                <c:pt idx="327">
                  <c:v>2.0358034817647752E-2</c:v>
                </c:pt>
                <c:pt idx="328">
                  <c:v>2.0358034817647752E-2</c:v>
                </c:pt>
                <c:pt idx="329">
                  <c:v>2.0358034817647752E-2</c:v>
                </c:pt>
                <c:pt idx="330">
                  <c:v>2.0358034817647752E-2</c:v>
                </c:pt>
                <c:pt idx="331">
                  <c:v>2.0358034817647752E-2</c:v>
                </c:pt>
                <c:pt idx="332">
                  <c:v>2.0358034817647752E-2</c:v>
                </c:pt>
                <c:pt idx="333">
                  <c:v>2.0358034817647752E-2</c:v>
                </c:pt>
                <c:pt idx="334">
                  <c:v>2.0358034817647752E-2</c:v>
                </c:pt>
                <c:pt idx="335">
                  <c:v>2.0358034817647752E-2</c:v>
                </c:pt>
                <c:pt idx="336">
                  <c:v>2.0358034817647752E-2</c:v>
                </c:pt>
                <c:pt idx="337">
                  <c:v>2.0358034817647752E-2</c:v>
                </c:pt>
                <c:pt idx="338">
                  <c:v>2.0358034817647752E-2</c:v>
                </c:pt>
                <c:pt idx="339">
                  <c:v>2.0358034817647752E-2</c:v>
                </c:pt>
                <c:pt idx="340">
                  <c:v>2.0358034817647752E-2</c:v>
                </c:pt>
                <c:pt idx="341">
                  <c:v>2.0358034817647752E-2</c:v>
                </c:pt>
                <c:pt idx="342">
                  <c:v>2.0358034817647752E-2</c:v>
                </c:pt>
                <c:pt idx="343">
                  <c:v>2.0358034817647752E-2</c:v>
                </c:pt>
                <c:pt idx="344">
                  <c:v>2.0358034817647752E-2</c:v>
                </c:pt>
                <c:pt idx="345">
                  <c:v>2.0358034817647752E-2</c:v>
                </c:pt>
                <c:pt idx="346">
                  <c:v>2.0358034817647752E-2</c:v>
                </c:pt>
                <c:pt idx="347">
                  <c:v>2.0358034817647752E-2</c:v>
                </c:pt>
                <c:pt idx="348">
                  <c:v>2.0358034817647752E-2</c:v>
                </c:pt>
                <c:pt idx="349">
                  <c:v>2.0358034817647752E-2</c:v>
                </c:pt>
                <c:pt idx="350">
                  <c:v>2.0358034817647752E-2</c:v>
                </c:pt>
                <c:pt idx="351">
                  <c:v>2.0358034817647752E-2</c:v>
                </c:pt>
                <c:pt idx="352">
                  <c:v>2.0358034817647752E-2</c:v>
                </c:pt>
                <c:pt idx="353">
                  <c:v>2.0358034817647752E-2</c:v>
                </c:pt>
                <c:pt idx="354">
                  <c:v>2.0358034817647752E-2</c:v>
                </c:pt>
                <c:pt idx="355">
                  <c:v>2.0358034817647752E-2</c:v>
                </c:pt>
                <c:pt idx="356">
                  <c:v>2.0358034817647752E-2</c:v>
                </c:pt>
                <c:pt idx="357">
                  <c:v>2.0358034817647752E-2</c:v>
                </c:pt>
                <c:pt idx="358">
                  <c:v>2.0358034817647752E-2</c:v>
                </c:pt>
                <c:pt idx="359">
                  <c:v>2.0358034817647752E-2</c:v>
                </c:pt>
                <c:pt idx="360">
                  <c:v>2.0358034817647752E-2</c:v>
                </c:pt>
                <c:pt idx="361">
                  <c:v>2.0358034817647752E-2</c:v>
                </c:pt>
                <c:pt idx="362">
                  <c:v>2.0358034817647752E-2</c:v>
                </c:pt>
                <c:pt idx="363">
                  <c:v>2.0358034817647752E-2</c:v>
                </c:pt>
                <c:pt idx="364">
                  <c:v>2.0358034817647752E-2</c:v>
                </c:pt>
                <c:pt idx="365">
                  <c:v>2.0358034817647752E-2</c:v>
                </c:pt>
                <c:pt idx="366">
                  <c:v>2.0358034817647752E-2</c:v>
                </c:pt>
                <c:pt idx="367">
                  <c:v>2.0358034817647752E-2</c:v>
                </c:pt>
                <c:pt idx="368">
                  <c:v>2.0358034817647752E-2</c:v>
                </c:pt>
                <c:pt idx="369">
                  <c:v>2.0358034817647752E-2</c:v>
                </c:pt>
                <c:pt idx="370">
                  <c:v>2.0358034817647752E-2</c:v>
                </c:pt>
                <c:pt idx="371">
                  <c:v>2.0358034817647752E-2</c:v>
                </c:pt>
                <c:pt idx="372">
                  <c:v>2.0358034817647752E-2</c:v>
                </c:pt>
                <c:pt idx="373">
                  <c:v>2.0358034817647752E-2</c:v>
                </c:pt>
                <c:pt idx="374">
                  <c:v>2.0358034817647752E-2</c:v>
                </c:pt>
                <c:pt idx="375">
                  <c:v>1.4407430919588848E-2</c:v>
                </c:pt>
                <c:pt idx="376">
                  <c:v>1.4407430919588848E-2</c:v>
                </c:pt>
                <c:pt idx="377">
                  <c:v>1.4407430919588848E-2</c:v>
                </c:pt>
                <c:pt idx="378">
                  <c:v>1.4407430919588848E-2</c:v>
                </c:pt>
                <c:pt idx="379">
                  <c:v>1.4407430919588848E-2</c:v>
                </c:pt>
                <c:pt idx="380">
                  <c:v>1.4407430919588848E-2</c:v>
                </c:pt>
                <c:pt idx="381">
                  <c:v>1.4407430919588848E-2</c:v>
                </c:pt>
                <c:pt idx="382">
                  <c:v>1.4407430919588848E-2</c:v>
                </c:pt>
                <c:pt idx="383">
                  <c:v>1.4407430919588848E-2</c:v>
                </c:pt>
                <c:pt idx="384">
                  <c:v>1.4407430919588848E-2</c:v>
                </c:pt>
                <c:pt idx="385">
                  <c:v>1.4407430919588848E-2</c:v>
                </c:pt>
                <c:pt idx="386">
                  <c:v>1.4407430919588848E-2</c:v>
                </c:pt>
                <c:pt idx="387">
                  <c:v>1.4407430919588848E-2</c:v>
                </c:pt>
                <c:pt idx="388">
                  <c:v>1.4407430919588848E-2</c:v>
                </c:pt>
                <c:pt idx="389">
                  <c:v>1.4407430919588848E-2</c:v>
                </c:pt>
                <c:pt idx="390">
                  <c:v>1.4407430919588848E-2</c:v>
                </c:pt>
                <c:pt idx="391">
                  <c:v>1.4407430919588848E-2</c:v>
                </c:pt>
                <c:pt idx="392">
                  <c:v>1.4407430919588848E-2</c:v>
                </c:pt>
                <c:pt idx="393">
                  <c:v>1.4407430919588848E-2</c:v>
                </c:pt>
                <c:pt idx="394">
                  <c:v>1.4407430919588848E-2</c:v>
                </c:pt>
                <c:pt idx="395">
                  <c:v>1.4407430919588848E-2</c:v>
                </c:pt>
                <c:pt idx="396">
                  <c:v>1.4407430919588848E-2</c:v>
                </c:pt>
                <c:pt idx="397">
                  <c:v>1.4407430919588848E-2</c:v>
                </c:pt>
                <c:pt idx="398">
                  <c:v>1.4407430919588848E-2</c:v>
                </c:pt>
                <c:pt idx="399">
                  <c:v>1.4308048148590768E-2</c:v>
                </c:pt>
                <c:pt idx="400">
                  <c:v>1.4308048148590768E-2</c:v>
                </c:pt>
                <c:pt idx="401">
                  <c:v>1.4308048148590768E-2</c:v>
                </c:pt>
                <c:pt idx="402">
                  <c:v>1.4308048148590768E-2</c:v>
                </c:pt>
                <c:pt idx="403">
                  <c:v>1.4308048148590768E-2</c:v>
                </c:pt>
                <c:pt idx="404">
                  <c:v>1.4308048148590768E-2</c:v>
                </c:pt>
                <c:pt idx="405">
                  <c:v>1.4308048148590768E-2</c:v>
                </c:pt>
                <c:pt idx="406">
                  <c:v>1.4308048148590768E-2</c:v>
                </c:pt>
                <c:pt idx="407">
                  <c:v>1.4308048148590768E-2</c:v>
                </c:pt>
                <c:pt idx="408">
                  <c:v>1.4308048148590768E-2</c:v>
                </c:pt>
                <c:pt idx="409">
                  <c:v>1.4308048148590768E-2</c:v>
                </c:pt>
                <c:pt idx="410">
                  <c:v>1.4308048148590768E-2</c:v>
                </c:pt>
                <c:pt idx="411">
                  <c:v>1.4308048148590768E-2</c:v>
                </c:pt>
                <c:pt idx="412">
                  <c:v>1.4308048148590768E-2</c:v>
                </c:pt>
                <c:pt idx="413">
                  <c:v>1.4308048148590768E-2</c:v>
                </c:pt>
                <c:pt idx="414">
                  <c:v>1.4308048148590768E-2</c:v>
                </c:pt>
                <c:pt idx="415">
                  <c:v>1.4308048148590768E-2</c:v>
                </c:pt>
                <c:pt idx="416">
                  <c:v>1.4308048148590768E-2</c:v>
                </c:pt>
                <c:pt idx="417">
                  <c:v>1.4308048148590768E-2</c:v>
                </c:pt>
                <c:pt idx="418">
                  <c:v>1.4308048148590768E-2</c:v>
                </c:pt>
                <c:pt idx="419">
                  <c:v>1.4308048148590768E-2</c:v>
                </c:pt>
                <c:pt idx="420">
                  <c:v>1.4308048148590768E-2</c:v>
                </c:pt>
                <c:pt idx="421">
                  <c:v>1.4308048148590768E-2</c:v>
                </c:pt>
                <c:pt idx="422">
                  <c:v>1.4308048148590768E-2</c:v>
                </c:pt>
                <c:pt idx="423">
                  <c:v>1.4308048148590768E-2</c:v>
                </c:pt>
                <c:pt idx="424">
                  <c:v>1.4308048148590768E-2</c:v>
                </c:pt>
                <c:pt idx="425">
                  <c:v>1.4308048148590768E-2</c:v>
                </c:pt>
                <c:pt idx="426">
                  <c:v>1.4308048148590768E-2</c:v>
                </c:pt>
                <c:pt idx="427">
                  <c:v>1.4308048148590768E-2</c:v>
                </c:pt>
                <c:pt idx="428">
                  <c:v>1.4308048148590768E-2</c:v>
                </c:pt>
                <c:pt idx="429">
                  <c:v>1.4308048148590768E-2</c:v>
                </c:pt>
                <c:pt idx="430">
                  <c:v>1.4308048148590768E-2</c:v>
                </c:pt>
                <c:pt idx="431">
                  <c:v>1.4308048148590768E-2</c:v>
                </c:pt>
                <c:pt idx="432">
                  <c:v>1.4308048148590768E-2</c:v>
                </c:pt>
                <c:pt idx="433">
                  <c:v>1.4308048148590768E-2</c:v>
                </c:pt>
                <c:pt idx="434">
                  <c:v>1.4308048148590768E-2</c:v>
                </c:pt>
                <c:pt idx="435">
                  <c:v>1.4308048148590768E-2</c:v>
                </c:pt>
                <c:pt idx="436">
                  <c:v>1.4308048148590768E-2</c:v>
                </c:pt>
                <c:pt idx="437">
                  <c:v>1.4308048148590768E-2</c:v>
                </c:pt>
                <c:pt idx="438">
                  <c:v>1.4308048148590768E-2</c:v>
                </c:pt>
                <c:pt idx="439">
                  <c:v>1.4308048148590768E-2</c:v>
                </c:pt>
                <c:pt idx="440">
                  <c:v>1.4308048148590768E-2</c:v>
                </c:pt>
                <c:pt idx="441">
                  <c:v>1.4308048148590768E-2</c:v>
                </c:pt>
                <c:pt idx="442">
                  <c:v>1.4308048148590768E-2</c:v>
                </c:pt>
                <c:pt idx="443">
                  <c:v>1.4308048148590768E-2</c:v>
                </c:pt>
                <c:pt idx="444">
                  <c:v>1.4308048148590768E-2</c:v>
                </c:pt>
                <c:pt idx="445">
                  <c:v>1.4308048148590768E-2</c:v>
                </c:pt>
                <c:pt idx="446">
                  <c:v>1.4308048148590768E-2</c:v>
                </c:pt>
                <c:pt idx="447">
                  <c:v>1.4308048148590768E-2</c:v>
                </c:pt>
                <c:pt idx="448">
                  <c:v>1.4308048148590768E-2</c:v>
                </c:pt>
                <c:pt idx="449">
                  <c:v>1.4308048148590768E-2</c:v>
                </c:pt>
                <c:pt idx="450">
                  <c:v>1.4308048148590768E-2</c:v>
                </c:pt>
                <c:pt idx="451">
                  <c:v>1.4308048148590768E-2</c:v>
                </c:pt>
                <c:pt idx="452">
                  <c:v>1.4308048148590768E-2</c:v>
                </c:pt>
                <c:pt idx="453">
                  <c:v>1.4308048148590768E-2</c:v>
                </c:pt>
                <c:pt idx="454">
                  <c:v>1.4308048148590768E-2</c:v>
                </c:pt>
                <c:pt idx="455">
                  <c:v>1.4308048148590768E-2</c:v>
                </c:pt>
                <c:pt idx="456">
                  <c:v>1.4308048148590768E-2</c:v>
                </c:pt>
                <c:pt idx="457">
                  <c:v>1.4308048148590768E-2</c:v>
                </c:pt>
                <c:pt idx="458">
                  <c:v>1.4308048148590768E-2</c:v>
                </c:pt>
                <c:pt idx="459">
                  <c:v>1.4308048148590768E-2</c:v>
                </c:pt>
                <c:pt idx="460">
                  <c:v>1.4308048148590768E-2</c:v>
                </c:pt>
                <c:pt idx="461">
                  <c:v>1.4308048148590768E-2</c:v>
                </c:pt>
                <c:pt idx="462">
                  <c:v>1.4308048148590768E-2</c:v>
                </c:pt>
                <c:pt idx="463">
                  <c:v>1.4308048148590768E-2</c:v>
                </c:pt>
                <c:pt idx="464">
                  <c:v>1.4308048148590768E-2</c:v>
                </c:pt>
                <c:pt idx="465">
                  <c:v>1.4308048148590768E-2</c:v>
                </c:pt>
                <c:pt idx="466">
                  <c:v>1.4308048148590768E-2</c:v>
                </c:pt>
                <c:pt idx="467">
                  <c:v>1.4308048148590768E-2</c:v>
                </c:pt>
                <c:pt idx="468">
                  <c:v>1.4308048148590768E-2</c:v>
                </c:pt>
                <c:pt idx="469">
                  <c:v>1.4308048148590768E-2</c:v>
                </c:pt>
                <c:pt idx="470">
                  <c:v>1.4308048148590768E-2</c:v>
                </c:pt>
                <c:pt idx="471">
                  <c:v>1.4308048148590768E-2</c:v>
                </c:pt>
                <c:pt idx="472">
                  <c:v>1.4308048148590768E-2</c:v>
                </c:pt>
                <c:pt idx="473">
                  <c:v>1.4308048148590768E-2</c:v>
                </c:pt>
                <c:pt idx="474">
                  <c:v>1.4308048148590768E-2</c:v>
                </c:pt>
                <c:pt idx="475">
                  <c:v>1.4308048148590768E-2</c:v>
                </c:pt>
                <c:pt idx="476">
                  <c:v>1.4308048148590768E-2</c:v>
                </c:pt>
                <c:pt idx="477">
                  <c:v>1.4308048148590768E-2</c:v>
                </c:pt>
                <c:pt idx="478">
                  <c:v>1.4308048148590768E-2</c:v>
                </c:pt>
                <c:pt idx="479">
                  <c:v>1.4308048148590768E-2</c:v>
                </c:pt>
                <c:pt idx="480">
                  <c:v>1.4308048148590768E-2</c:v>
                </c:pt>
                <c:pt idx="481">
                  <c:v>1.4308048148590768E-2</c:v>
                </c:pt>
                <c:pt idx="482">
                  <c:v>1.4308048148590768E-2</c:v>
                </c:pt>
                <c:pt idx="483">
                  <c:v>1.4308048148590768E-2</c:v>
                </c:pt>
                <c:pt idx="484">
                  <c:v>1.4308048148590768E-2</c:v>
                </c:pt>
                <c:pt idx="485">
                  <c:v>1.4308048148590768E-2</c:v>
                </c:pt>
                <c:pt idx="486">
                  <c:v>1.4308048148590768E-2</c:v>
                </c:pt>
                <c:pt idx="487">
                  <c:v>1.4308048148590768E-2</c:v>
                </c:pt>
                <c:pt idx="488">
                  <c:v>1.4308048148590768E-2</c:v>
                </c:pt>
                <c:pt idx="489">
                  <c:v>1.4308048148590768E-2</c:v>
                </c:pt>
                <c:pt idx="490">
                  <c:v>1.4308048148590768E-2</c:v>
                </c:pt>
                <c:pt idx="491">
                  <c:v>1.4308048148590768E-2</c:v>
                </c:pt>
                <c:pt idx="492">
                  <c:v>1.4308048148590768E-2</c:v>
                </c:pt>
                <c:pt idx="493">
                  <c:v>1.4308048148590768E-2</c:v>
                </c:pt>
                <c:pt idx="494">
                  <c:v>1.4308048148590768E-2</c:v>
                </c:pt>
                <c:pt idx="495">
                  <c:v>1.4308048148590768E-2</c:v>
                </c:pt>
                <c:pt idx="496">
                  <c:v>1.4308048148590768E-2</c:v>
                </c:pt>
                <c:pt idx="497">
                  <c:v>1.4308048148590768E-2</c:v>
                </c:pt>
                <c:pt idx="498">
                  <c:v>1.4308048148590768E-2</c:v>
                </c:pt>
                <c:pt idx="499">
                  <c:v>1.4308048148590768E-2</c:v>
                </c:pt>
                <c:pt idx="500">
                  <c:v>1.4308048148590768E-2</c:v>
                </c:pt>
                <c:pt idx="501">
                  <c:v>1.4308048148590768E-2</c:v>
                </c:pt>
                <c:pt idx="502">
                  <c:v>1.4308048148590768E-2</c:v>
                </c:pt>
                <c:pt idx="503">
                  <c:v>1.4308048148590768E-2</c:v>
                </c:pt>
                <c:pt idx="504">
                  <c:v>1.4308048148590768E-2</c:v>
                </c:pt>
                <c:pt idx="505">
                  <c:v>1.4308048148590768E-2</c:v>
                </c:pt>
                <c:pt idx="506">
                  <c:v>1.4308048148590768E-2</c:v>
                </c:pt>
                <c:pt idx="507">
                  <c:v>1.4308048148590768E-2</c:v>
                </c:pt>
                <c:pt idx="508">
                  <c:v>1.4308048148590768E-2</c:v>
                </c:pt>
                <c:pt idx="509">
                  <c:v>1.4308048148590768E-2</c:v>
                </c:pt>
                <c:pt idx="510">
                  <c:v>1.4308048148590768E-2</c:v>
                </c:pt>
                <c:pt idx="511">
                  <c:v>1.4308048148590768E-2</c:v>
                </c:pt>
                <c:pt idx="512">
                  <c:v>1.4308048148590768E-2</c:v>
                </c:pt>
                <c:pt idx="513">
                  <c:v>1.4308048148590768E-2</c:v>
                </c:pt>
                <c:pt idx="514">
                  <c:v>1.4308048148590768E-2</c:v>
                </c:pt>
                <c:pt idx="515">
                  <c:v>1.4308048148590768E-2</c:v>
                </c:pt>
                <c:pt idx="516">
                  <c:v>1.4308048148590768E-2</c:v>
                </c:pt>
                <c:pt idx="517">
                  <c:v>1.4308048148590768E-2</c:v>
                </c:pt>
                <c:pt idx="518">
                  <c:v>1.4308048148590768E-2</c:v>
                </c:pt>
                <c:pt idx="519">
                  <c:v>1.4308048148590768E-2</c:v>
                </c:pt>
                <c:pt idx="520">
                  <c:v>1.4308048148590768E-2</c:v>
                </c:pt>
                <c:pt idx="521">
                  <c:v>1.4308048148590768E-2</c:v>
                </c:pt>
                <c:pt idx="522">
                  <c:v>1.4308048148590768E-2</c:v>
                </c:pt>
                <c:pt idx="523">
                  <c:v>1.4308048148590768E-2</c:v>
                </c:pt>
                <c:pt idx="524">
                  <c:v>1.4308048148590768E-2</c:v>
                </c:pt>
                <c:pt idx="525">
                  <c:v>1.4308048148590768E-2</c:v>
                </c:pt>
                <c:pt idx="526">
                  <c:v>1.4308048148590768E-2</c:v>
                </c:pt>
                <c:pt idx="527">
                  <c:v>1.4308048148590768E-2</c:v>
                </c:pt>
                <c:pt idx="528">
                  <c:v>1.4308048148590768E-2</c:v>
                </c:pt>
                <c:pt idx="529">
                  <c:v>1.4308048148590768E-2</c:v>
                </c:pt>
                <c:pt idx="530">
                  <c:v>1.4308048148590768E-2</c:v>
                </c:pt>
                <c:pt idx="531">
                  <c:v>1.4308048148590768E-2</c:v>
                </c:pt>
                <c:pt idx="532">
                  <c:v>1.4308048148590768E-2</c:v>
                </c:pt>
                <c:pt idx="533">
                  <c:v>1.4308048148590768E-2</c:v>
                </c:pt>
                <c:pt idx="534">
                  <c:v>1.4308048148590768E-2</c:v>
                </c:pt>
                <c:pt idx="535">
                  <c:v>1.4308048148590768E-2</c:v>
                </c:pt>
                <c:pt idx="536">
                  <c:v>1.4308048148590768E-2</c:v>
                </c:pt>
                <c:pt idx="537">
                  <c:v>1.4308048148590768E-2</c:v>
                </c:pt>
                <c:pt idx="538">
                  <c:v>1.4308048148590768E-2</c:v>
                </c:pt>
                <c:pt idx="539">
                  <c:v>1.4308048148590768E-2</c:v>
                </c:pt>
                <c:pt idx="540">
                  <c:v>1.4308048148590768E-2</c:v>
                </c:pt>
                <c:pt idx="541">
                  <c:v>1.4308048148590768E-2</c:v>
                </c:pt>
                <c:pt idx="542">
                  <c:v>1.4308048148590768E-2</c:v>
                </c:pt>
                <c:pt idx="543">
                  <c:v>1.4308048148590768E-2</c:v>
                </c:pt>
                <c:pt idx="544">
                  <c:v>1.4308048148590768E-2</c:v>
                </c:pt>
                <c:pt idx="545">
                  <c:v>1.4308048148590768E-2</c:v>
                </c:pt>
                <c:pt idx="546">
                  <c:v>1.4308048148590768E-2</c:v>
                </c:pt>
                <c:pt idx="547">
                  <c:v>1.4308048148590768E-2</c:v>
                </c:pt>
                <c:pt idx="548">
                  <c:v>1.4308048148590768E-2</c:v>
                </c:pt>
                <c:pt idx="549">
                  <c:v>1.4308048148590768E-2</c:v>
                </c:pt>
                <c:pt idx="550">
                  <c:v>1.4308048148590768E-2</c:v>
                </c:pt>
                <c:pt idx="551">
                  <c:v>1.4308048148590768E-2</c:v>
                </c:pt>
                <c:pt idx="552">
                  <c:v>1.4308048148590768E-2</c:v>
                </c:pt>
                <c:pt idx="553">
                  <c:v>1.4308048148590768E-2</c:v>
                </c:pt>
                <c:pt idx="554">
                  <c:v>1.4308048148590768E-2</c:v>
                </c:pt>
                <c:pt idx="555">
                  <c:v>1.4308048148590768E-2</c:v>
                </c:pt>
                <c:pt idx="556">
                  <c:v>1.4308048148590768E-2</c:v>
                </c:pt>
                <c:pt idx="557">
                  <c:v>1.4308048148590768E-2</c:v>
                </c:pt>
                <c:pt idx="558">
                  <c:v>1.4308048148590768E-2</c:v>
                </c:pt>
                <c:pt idx="559">
                  <c:v>1.4308048148590768E-2</c:v>
                </c:pt>
                <c:pt idx="560">
                  <c:v>1.4308048148590768E-2</c:v>
                </c:pt>
                <c:pt idx="561">
                  <c:v>1.4308048148590768E-2</c:v>
                </c:pt>
                <c:pt idx="562">
                  <c:v>1.4308048148590768E-2</c:v>
                </c:pt>
                <c:pt idx="563">
                  <c:v>1.4308048148590768E-2</c:v>
                </c:pt>
                <c:pt idx="564">
                  <c:v>1.4308048148590768E-2</c:v>
                </c:pt>
                <c:pt idx="565">
                  <c:v>1.4308048148590768E-2</c:v>
                </c:pt>
                <c:pt idx="566">
                  <c:v>1.4308048148590768E-2</c:v>
                </c:pt>
                <c:pt idx="567">
                  <c:v>1.4308048148590768E-2</c:v>
                </c:pt>
                <c:pt idx="568">
                  <c:v>1.4308048148590768E-2</c:v>
                </c:pt>
                <c:pt idx="569">
                  <c:v>1.4308048148590768E-2</c:v>
                </c:pt>
                <c:pt idx="570">
                  <c:v>1.4308048148590768E-2</c:v>
                </c:pt>
                <c:pt idx="571">
                  <c:v>1.4308048148590768E-2</c:v>
                </c:pt>
                <c:pt idx="572">
                  <c:v>1.4308048148590768E-2</c:v>
                </c:pt>
                <c:pt idx="573">
                  <c:v>1.4308048148590768E-2</c:v>
                </c:pt>
                <c:pt idx="574">
                  <c:v>1.4308048148590768E-2</c:v>
                </c:pt>
                <c:pt idx="575">
                  <c:v>1.4308048148590768E-2</c:v>
                </c:pt>
                <c:pt idx="576">
                  <c:v>1.4308048148590768E-2</c:v>
                </c:pt>
                <c:pt idx="577">
                  <c:v>1.4308048148590768E-2</c:v>
                </c:pt>
                <c:pt idx="578">
                  <c:v>1.4308048148590768E-2</c:v>
                </c:pt>
                <c:pt idx="579">
                  <c:v>1.4308048148590768E-2</c:v>
                </c:pt>
                <c:pt idx="580">
                  <c:v>1.4308048148590768E-2</c:v>
                </c:pt>
                <c:pt idx="581">
                  <c:v>1.4308048148590768E-2</c:v>
                </c:pt>
                <c:pt idx="582">
                  <c:v>1.4308048148590768E-2</c:v>
                </c:pt>
                <c:pt idx="583">
                  <c:v>1.4308048148590768E-2</c:v>
                </c:pt>
                <c:pt idx="584">
                  <c:v>1.4308048148590768E-2</c:v>
                </c:pt>
                <c:pt idx="585">
                  <c:v>1.4308048148590768E-2</c:v>
                </c:pt>
                <c:pt idx="586">
                  <c:v>1.4308048148590768E-2</c:v>
                </c:pt>
                <c:pt idx="587">
                  <c:v>1.4308048148590768E-2</c:v>
                </c:pt>
                <c:pt idx="588">
                  <c:v>1.4308048148590768E-2</c:v>
                </c:pt>
                <c:pt idx="589">
                  <c:v>1.4308048148590768E-2</c:v>
                </c:pt>
                <c:pt idx="590">
                  <c:v>1.4308048148590768E-2</c:v>
                </c:pt>
                <c:pt idx="591">
                  <c:v>1.4308048148590768E-2</c:v>
                </c:pt>
                <c:pt idx="592">
                  <c:v>1.4308048148590768E-2</c:v>
                </c:pt>
                <c:pt idx="593">
                  <c:v>1.4308048148590768E-2</c:v>
                </c:pt>
                <c:pt idx="594">
                  <c:v>1.4308048148590768E-2</c:v>
                </c:pt>
                <c:pt idx="595">
                  <c:v>1.4308048148590768E-2</c:v>
                </c:pt>
                <c:pt idx="596">
                  <c:v>1.4308048148590768E-2</c:v>
                </c:pt>
                <c:pt idx="597">
                  <c:v>1.4308048148590768E-2</c:v>
                </c:pt>
                <c:pt idx="598">
                  <c:v>1.4308048148590768E-2</c:v>
                </c:pt>
                <c:pt idx="599">
                  <c:v>1.4308048148590768E-2</c:v>
                </c:pt>
                <c:pt idx="600">
                  <c:v>1.4308048148590768E-2</c:v>
                </c:pt>
                <c:pt idx="601">
                  <c:v>1.4308048148590768E-2</c:v>
                </c:pt>
                <c:pt idx="602">
                  <c:v>1.4308048148590768E-2</c:v>
                </c:pt>
                <c:pt idx="603">
                  <c:v>1.4308048148590768E-2</c:v>
                </c:pt>
                <c:pt idx="604">
                  <c:v>1.4308048148590768E-2</c:v>
                </c:pt>
                <c:pt idx="605">
                  <c:v>1.4308048148590768E-2</c:v>
                </c:pt>
                <c:pt idx="606">
                  <c:v>1.4308048148590768E-2</c:v>
                </c:pt>
                <c:pt idx="607">
                  <c:v>1.4308048148590768E-2</c:v>
                </c:pt>
                <c:pt idx="608">
                  <c:v>1.4308048148590768E-2</c:v>
                </c:pt>
                <c:pt idx="609">
                  <c:v>1.4308048148590768E-2</c:v>
                </c:pt>
                <c:pt idx="610">
                  <c:v>1.4308048148590768E-2</c:v>
                </c:pt>
                <c:pt idx="611">
                  <c:v>1.4308048148590768E-2</c:v>
                </c:pt>
                <c:pt idx="612">
                  <c:v>1.4308048148590768E-2</c:v>
                </c:pt>
                <c:pt idx="613">
                  <c:v>1.4308048148590768E-2</c:v>
                </c:pt>
                <c:pt idx="614">
                  <c:v>1.4308048148590768E-2</c:v>
                </c:pt>
                <c:pt idx="615">
                  <c:v>1.4308048148590768E-2</c:v>
                </c:pt>
                <c:pt idx="616">
                  <c:v>1.4308048148590768E-2</c:v>
                </c:pt>
                <c:pt idx="617">
                  <c:v>1.4308048148590768E-2</c:v>
                </c:pt>
                <c:pt idx="618">
                  <c:v>1.4308048148590768E-2</c:v>
                </c:pt>
                <c:pt idx="619">
                  <c:v>1.4308048148590768E-2</c:v>
                </c:pt>
                <c:pt idx="620">
                  <c:v>1.4308048148590768E-2</c:v>
                </c:pt>
                <c:pt idx="621">
                  <c:v>1.4308048148590768E-2</c:v>
                </c:pt>
                <c:pt idx="622">
                  <c:v>1.4308048148590768E-2</c:v>
                </c:pt>
                <c:pt idx="623">
                  <c:v>1.4308048148590768E-2</c:v>
                </c:pt>
                <c:pt idx="624">
                  <c:v>1.4308048148590768E-2</c:v>
                </c:pt>
                <c:pt idx="625">
                  <c:v>1.4308048148590768E-2</c:v>
                </c:pt>
                <c:pt idx="626">
                  <c:v>1.4308048148590768E-2</c:v>
                </c:pt>
                <c:pt idx="627">
                  <c:v>1.4308048148590768E-2</c:v>
                </c:pt>
                <c:pt idx="628">
                  <c:v>1.4308048148590768E-2</c:v>
                </c:pt>
                <c:pt idx="629">
                  <c:v>1.4308048148590768E-2</c:v>
                </c:pt>
                <c:pt idx="630">
                  <c:v>1.4308048148590768E-2</c:v>
                </c:pt>
                <c:pt idx="631">
                  <c:v>1.4308048148590768E-2</c:v>
                </c:pt>
                <c:pt idx="632">
                  <c:v>1.4308048148590768E-2</c:v>
                </c:pt>
                <c:pt idx="633">
                  <c:v>1.4308048148590768E-2</c:v>
                </c:pt>
                <c:pt idx="634">
                  <c:v>1.4308048148590768E-2</c:v>
                </c:pt>
                <c:pt idx="635">
                  <c:v>1.4308048148590768E-2</c:v>
                </c:pt>
                <c:pt idx="636">
                  <c:v>1.4308048148590768E-2</c:v>
                </c:pt>
                <c:pt idx="637">
                  <c:v>1.4308048148590768E-2</c:v>
                </c:pt>
                <c:pt idx="638">
                  <c:v>1.4308048148590768E-2</c:v>
                </c:pt>
                <c:pt idx="639">
                  <c:v>1.4308048148590768E-2</c:v>
                </c:pt>
                <c:pt idx="640">
                  <c:v>1.4308048148590768E-2</c:v>
                </c:pt>
                <c:pt idx="641">
                  <c:v>1.4308048148590768E-2</c:v>
                </c:pt>
                <c:pt idx="642">
                  <c:v>1.4308048148590768E-2</c:v>
                </c:pt>
                <c:pt idx="643">
                  <c:v>1.4308048148590768E-2</c:v>
                </c:pt>
                <c:pt idx="644">
                  <c:v>1.4308048148590768E-2</c:v>
                </c:pt>
                <c:pt idx="645">
                  <c:v>1.4308048148590768E-2</c:v>
                </c:pt>
                <c:pt idx="646">
                  <c:v>1.4308048148590768E-2</c:v>
                </c:pt>
                <c:pt idx="647">
                  <c:v>1.4308048148590768E-2</c:v>
                </c:pt>
                <c:pt idx="648">
                  <c:v>1.4308048148590768E-2</c:v>
                </c:pt>
                <c:pt idx="649">
                  <c:v>1.4308048148590768E-2</c:v>
                </c:pt>
                <c:pt idx="650">
                  <c:v>1.4308048148590768E-2</c:v>
                </c:pt>
                <c:pt idx="651">
                  <c:v>1.4308048148590768E-2</c:v>
                </c:pt>
                <c:pt idx="652">
                  <c:v>1.4308048148590768E-2</c:v>
                </c:pt>
                <c:pt idx="653">
                  <c:v>1.4308048148590768E-2</c:v>
                </c:pt>
                <c:pt idx="654">
                  <c:v>1.4308048148590768E-2</c:v>
                </c:pt>
                <c:pt idx="655">
                  <c:v>1.4308048148590768E-2</c:v>
                </c:pt>
                <c:pt idx="656">
                  <c:v>1.4308048148590768E-2</c:v>
                </c:pt>
                <c:pt idx="657">
                  <c:v>1.4308048148590768E-2</c:v>
                </c:pt>
                <c:pt idx="658">
                  <c:v>1.4308048148590768E-2</c:v>
                </c:pt>
                <c:pt idx="659">
                  <c:v>1.4308048148590768E-2</c:v>
                </c:pt>
                <c:pt idx="660">
                  <c:v>1.4308048148590768E-2</c:v>
                </c:pt>
                <c:pt idx="661">
                  <c:v>1.4308048148590768E-2</c:v>
                </c:pt>
                <c:pt idx="662">
                  <c:v>1.4308048148590768E-2</c:v>
                </c:pt>
                <c:pt idx="663">
                  <c:v>1.4308048148590768E-2</c:v>
                </c:pt>
                <c:pt idx="664">
                  <c:v>1.4308048148590768E-2</c:v>
                </c:pt>
                <c:pt idx="665">
                  <c:v>1.4308048148590768E-2</c:v>
                </c:pt>
                <c:pt idx="666">
                  <c:v>1.4308048148590768E-2</c:v>
                </c:pt>
                <c:pt idx="667">
                  <c:v>1.4308048148590768E-2</c:v>
                </c:pt>
                <c:pt idx="668">
                  <c:v>1.4308048148590768E-2</c:v>
                </c:pt>
                <c:pt idx="669">
                  <c:v>1.4308048148590768E-2</c:v>
                </c:pt>
                <c:pt idx="670">
                  <c:v>1.4308048148590768E-2</c:v>
                </c:pt>
                <c:pt idx="671">
                  <c:v>1.4308048148590768E-2</c:v>
                </c:pt>
                <c:pt idx="672">
                  <c:v>1.4308048148590768E-2</c:v>
                </c:pt>
                <c:pt idx="673">
                  <c:v>1.4308048148590768E-2</c:v>
                </c:pt>
                <c:pt idx="674">
                  <c:v>1.4308048148590768E-2</c:v>
                </c:pt>
                <c:pt idx="675">
                  <c:v>1.4308048148590768E-2</c:v>
                </c:pt>
                <c:pt idx="676">
                  <c:v>1.4308048148590768E-2</c:v>
                </c:pt>
                <c:pt idx="677">
                  <c:v>1.4308048148590768E-2</c:v>
                </c:pt>
                <c:pt idx="678">
                  <c:v>1.4308048148590768E-2</c:v>
                </c:pt>
                <c:pt idx="679">
                  <c:v>1.4308048148590768E-2</c:v>
                </c:pt>
                <c:pt idx="680">
                  <c:v>1.4308048148590768E-2</c:v>
                </c:pt>
                <c:pt idx="681">
                  <c:v>1.4308048148590768E-2</c:v>
                </c:pt>
                <c:pt idx="682">
                  <c:v>1.4308048148590768E-2</c:v>
                </c:pt>
                <c:pt idx="683">
                  <c:v>1.4308048148590768E-2</c:v>
                </c:pt>
                <c:pt idx="684">
                  <c:v>1.4308048148590768E-2</c:v>
                </c:pt>
                <c:pt idx="685">
                  <c:v>1.4308048148590768E-2</c:v>
                </c:pt>
                <c:pt idx="686">
                  <c:v>1.4308048148590768E-2</c:v>
                </c:pt>
                <c:pt idx="687">
                  <c:v>1.4308048148590768E-2</c:v>
                </c:pt>
                <c:pt idx="688">
                  <c:v>1.4308048148590768E-2</c:v>
                </c:pt>
                <c:pt idx="689">
                  <c:v>1.4308048148590768E-2</c:v>
                </c:pt>
                <c:pt idx="690">
                  <c:v>1.4308048148590768E-2</c:v>
                </c:pt>
                <c:pt idx="691">
                  <c:v>1.4308048148590768E-2</c:v>
                </c:pt>
                <c:pt idx="692">
                  <c:v>1.4308048148590768E-2</c:v>
                </c:pt>
                <c:pt idx="693">
                  <c:v>1.4308048148590768E-2</c:v>
                </c:pt>
                <c:pt idx="694">
                  <c:v>1.4308048148590768E-2</c:v>
                </c:pt>
                <c:pt idx="695">
                  <c:v>1.4308048148590768E-2</c:v>
                </c:pt>
                <c:pt idx="696">
                  <c:v>1.4308048148590768E-2</c:v>
                </c:pt>
                <c:pt idx="697">
                  <c:v>1.4308048148590768E-2</c:v>
                </c:pt>
                <c:pt idx="698">
                  <c:v>1.4308048148590768E-2</c:v>
                </c:pt>
                <c:pt idx="699">
                  <c:v>1.4308048148590768E-2</c:v>
                </c:pt>
                <c:pt idx="700">
                  <c:v>1.4308048148590768E-2</c:v>
                </c:pt>
                <c:pt idx="701">
                  <c:v>1.4308048148590768E-2</c:v>
                </c:pt>
                <c:pt idx="702">
                  <c:v>1.4308048148590768E-2</c:v>
                </c:pt>
                <c:pt idx="703">
                  <c:v>1.4308048148590768E-2</c:v>
                </c:pt>
                <c:pt idx="704">
                  <c:v>1.4308048148590768E-2</c:v>
                </c:pt>
                <c:pt idx="705">
                  <c:v>1.4308048148590768E-2</c:v>
                </c:pt>
                <c:pt idx="706">
                  <c:v>1.4308048148590768E-2</c:v>
                </c:pt>
                <c:pt idx="707">
                  <c:v>1.4308048148590768E-2</c:v>
                </c:pt>
                <c:pt idx="708">
                  <c:v>1.4308048148590768E-2</c:v>
                </c:pt>
                <c:pt idx="709">
                  <c:v>1.4308048148590768E-2</c:v>
                </c:pt>
                <c:pt idx="710">
                  <c:v>1.4308048148590768E-2</c:v>
                </c:pt>
                <c:pt idx="711">
                  <c:v>1.4308048148590768E-2</c:v>
                </c:pt>
                <c:pt idx="712">
                  <c:v>1.4308048148590768E-2</c:v>
                </c:pt>
                <c:pt idx="713">
                  <c:v>1.4308048148590768E-2</c:v>
                </c:pt>
                <c:pt idx="714">
                  <c:v>1.4308048148590768E-2</c:v>
                </c:pt>
                <c:pt idx="715">
                  <c:v>1.4308048148590768E-2</c:v>
                </c:pt>
                <c:pt idx="716">
                  <c:v>1.4308048148590768E-2</c:v>
                </c:pt>
                <c:pt idx="717">
                  <c:v>1.4308048148590768E-2</c:v>
                </c:pt>
                <c:pt idx="718">
                  <c:v>1.4308048148590768E-2</c:v>
                </c:pt>
                <c:pt idx="719">
                  <c:v>1.4308048148590768E-2</c:v>
                </c:pt>
                <c:pt idx="720">
                  <c:v>1.4308048148590768E-2</c:v>
                </c:pt>
                <c:pt idx="721">
                  <c:v>1.4308048148590768E-2</c:v>
                </c:pt>
                <c:pt idx="722">
                  <c:v>1.4308048148590768E-2</c:v>
                </c:pt>
                <c:pt idx="723">
                  <c:v>1.4308048148590768E-2</c:v>
                </c:pt>
                <c:pt idx="724">
                  <c:v>1.4308048148590768E-2</c:v>
                </c:pt>
                <c:pt idx="725">
                  <c:v>1.4308048148590768E-2</c:v>
                </c:pt>
                <c:pt idx="726">
                  <c:v>1.4308048148590768E-2</c:v>
                </c:pt>
                <c:pt idx="727">
                  <c:v>1.4308048148590768E-2</c:v>
                </c:pt>
                <c:pt idx="728">
                  <c:v>1.4308048148590768E-2</c:v>
                </c:pt>
                <c:pt idx="729">
                  <c:v>1.4308048148590768E-2</c:v>
                </c:pt>
                <c:pt idx="730">
                  <c:v>1.4308048148590768E-2</c:v>
                </c:pt>
                <c:pt idx="731">
                  <c:v>1.4308048148590768E-2</c:v>
                </c:pt>
                <c:pt idx="732">
                  <c:v>1.4308048148590768E-2</c:v>
                </c:pt>
                <c:pt idx="733">
                  <c:v>1.4308048148590768E-2</c:v>
                </c:pt>
                <c:pt idx="734">
                  <c:v>1.4308048148590768E-2</c:v>
                </c:pt>
                <c:pt idx="735">
                  <c:v>1.4308048148590768E-2</c:v>
                </c:pt>
                <c:pt idx="736">
                  <c:v>1.4308048148590768E-2</c:v>
                </c:pt>
                <c:pt idx="737">
                  <c:v>1.4308048148590768E-2</c:v>
                </c:pt>
                <c:pt idx="738">
                  <c:v>1.4308048148590768E-2</c:v>
                </c:pt>
                <c:pt idx="739">
                  <c:v>1.4308048148590768E-2</c:v>
                </c:pt>
                <c:pt idx="740">
                  <c:v>1.4308048148590768E-2</c:v>
                </c:pt>
                <c:pt idx="741">
                  <c:v>1.4308048148590768E-2</c:v>
                </c:pt>
                <c:pt idx="742">
                  <c:v>1.4308048148590768E-2</c:v>
                </c:pt>
                <c:pt idx="743">
                  <c:v>1.4308048148590768E-2</c:v>
                </c:pt>
                <c:pt idx="744">
                  <c:v>1.4308048148590768E-2</c:v>
                </c:pt>
                <c:pt idx="745">
                  <c:v>1.4308048148590768E-2</c:v>
                </c:pt>
                <c:pt idx="746">
                  <c:v>1.4308048148590768E-2</c:v>
                </c:pt>
                <c:pt idx="747">
                  <c:v>1.4308048148590768E-2</c:v>
                </c:pt>
                <c:pt idx="748">
                  <c:v>1.4308048148590768E-2</c:v>
                </c:pt>
                <c:pt idx="749">
                  <c:v>1.4308048148590768E-2</c:v>
                </c:pt>
                <c:pt idx="750">
                  <c:v>1.4308048148590768E-2</c:v>
                </c:pt>
                <c:pt idx="751">
                  <c:v>1.4308048148590768E-2</c:v>
                </c:pt>
                <c:pt idx="752">
                  <c:v>1.4308048148590768E-2</c:v>
                </c:pt>
                <c:pt idx="753">
                  <c:v>1.4308048148590768E-2</c:v>
                </c:pt>
                <c:pt idx="754">
                  <c:v>1.4308048148590768E-2</c:v>
                </c:pt>
                <c:pt idx="755">
                  <c:v>1.4308048148590768E-2</c:v>
                </c:pt>
                <c:pt idx="756">
                  <c:v>1.4308048148590768E-2</c:v>
                </c:pt>
                <c:pt idx="757">
                  <c:v>1.4308048148590768E-2</c:v>
                </c:pt>
                <c:pt idx="758">
                  <c:v>1.4308048148590768E-2</c:v>
                </c:pt>
                <c:pt idx="759">
                  <c:v>1.4308048148590768E-2</c:v>
                </c:pt>
                <c:pt idx="760">
                  <c:v>1.4308048148590768E-2</c:v>
                </c:pt>
                <c:pt idx="761">
                  <c:v>1.4308048148590768E-2</c:v>
                </c:pt>
                <c:pt idx="762">
                  <c:v>1.4308048148590768E-2</c:v>
                </c:pt>
                <c:pt idx="763">
                  <c:v>1.4308048148590768E-2</c:v>
                </c:pt>
                <c:pt idx="764">
                  <c:v>1.4308048148590768E-2</c:v>
                </c:pt>
                <c:pt idx="765">
                  <c:v>1.4308048148590768E-2</c:v>
                </c:pt>
                <c:pt idx="766">
                  <c:v>1.4308048148590768E-2</c:v>
                </c:pt>
                <c:pt idx="767">
                  <c:v>1.4308048148590768E-2</c:v>
                </c:pt>
                <c:pt idx="768">
                  <c:v>1.4308048148590768E-2</c:v>
                </c:pt>
                <c:pt idx="769">
                  <c:v>1.4308048148590768E-2</c:v>
                </c:pt>
                <c:pt idx="770">
                  <c:v>1.4308048148590768E-2</c:v>
                </c:pt>
                <c:pt idx="771">
                  <c:v>1.4308048148590768E-2</c:v>
                </c:pt>
                <c:pt idx="772">
                  <c:v>1.4308048148590768E-2</c:v>
                </c:pt>
                <c:pt idx="773">
                  <c:v>1.4308048148590768E-2</c:v>
                </c:pt>
                <c:pt idx="774">
                  <c:v>1.4308048148590768E-2</c:v>
                </c:pt>
                <c:pt idx="775">
                  <c:v>1.4308048148590768E-2</c:v>
                </c:pt>
                <c:pt idx="776">
                  <c:v>1.4308048148590768E-2</c:v>
                </c:pt>
                <c:pt idx="777">
                  <c:v>1.4308048148590768E-2</c:v>
                </c:pt>
                <c:pt idx="778">
                  <c:v>1.4308048148590768E-2</c:v>
                </c:pt>
                <c:pt idx="779">
                  <c:v>1.4308048148590768E-2</c:v>
                </c:pt>
                <c:pt idx="780">
                  <c:v>1.4308048148590768E-2</c:v>
                </c:pt>
                <c:pt idx="781">
                  <c:v>1.4308048148590768E-2</c:v>
                </c:pt>
                <c:pt idx="782">
                  <c:v>1.4308048148590768E-2</c:v>
                </c:pt>
                <c:pt idx="783">
                  <c:v>1.4308048148590768E-2</c:v>
                </c:pt>
                <c:pt idx="784">
                  <c:v>1.4308048148590768E-2</c:v>
                </c:pt>
                <c:pt idx="785">
                  <c:v>1.4308048148590768E-2</c:v>
                </c:pt>
                <c:pt idx="786">
                  <c:v>1.4308048148590768E-2</c:v>
                </c:pt>
                <c:pt idx="787">
                  <c:v>1.4308048148590768E-2</c:v>
                </c:pt>
                <c:pt idx="788">
                  <c:v>1.4308048148590768E-2</c:v>
                </c:pt>
                <c:pt idx="789">
                  <c:v>1.4308048148590768E-2</c:v>
                </c:pt>
                <c:pt idx="790">
                  <c:v>1.4308048148590768E-2</c:v>
                </c:pt>
                <c:pt idx="791">
                  <c:v>1.4308048148590768E-2</c:v>
                </c:pt>
                <c:pt idx="792">
                  <c:v>1.4308048148590768E-2</c:v>
                </c:pt>
                <c:pt idx="793">
                  <c:v>1.4308048148590768E-2</c:v>
                </c:pt>
                <c:pt idx="794">
                  <c:v>1.4308048148590768E-2</c:v>
                </c:pt>
                <c:pt idx="795">
                  <c:v>1.4308048148590768E-2</c:v>
                </c:pt>
                <c:pt idx="796">
                  <c:v>1.4308048148590768E-2</c:v>
                </c:pt>
                <c:pt idx="797">
                  <c:v>1.4308048148590768E-2</c:v>
                </c:pt>
                <c:pt idx="798">
                  <c:v>1.4308048148590768E-2</c:v>
                </c:pt>
                <c:pt idx="799">
                  <c:v>1.4308048148590768E-2</c:v>
                </c:pt>
                <c:pt idx="800">
                  <c:v>1.4308048148590768E-2</c:v>
                </c:pt>
                <c:pt idx="801">
                  <c:v>1.4308048148590768E-2</c:v>
                </c:pt>
                <c:pt idx="802">
                  <c:v>1.4308048148590768E-2</c:v>
                </c:pt>
                <c:pt idx="803">
                  <c:v>1.4308048148590768E-2</c:v>
                </c:pt>
                <c:pt idx="804">
                  <c:v>1.4308048148590768E-2</c:v>
                </c:pt>
                <c:pt idx="805">
                  <c:v>1.4308048148590768E-2</c:v>
                </c:pt>
                <c:pt idx="806">
                  <c:v>1.4308048148590768E-2</c:v>
                </c:pt>
                <c:pt idx="807">
                  <c:v>1.4308048148590768E-2</c:v>
                </c:pt>
                <c:pt idx="808">
                  <c:v>1.4308048148590768E-2</c:v>
                </c:pt>
                <c:pt idx="809">
                  <c:v>1.4308048148590768E-2</c:v>
                </c:pt>
                <c:pt idx="810">
                  <c:v>1.4308048148590768E-2</c:v>
                </c:pt>
                <c:pt idx="811">
                  <c:v>1.4308048148590768E-2</c:v>
                </c:pt>
                <c:pt idx="812">
                  <c:v>1.4308048148590768E-2</c:v>
                </c:pt>
                <c:pt idx="813">
                  <c:v>1.4308048148590768E-2</c:v>
                </c:pt>
                <c:pt idx="814">
                  <c:v>1.4308048148590768E-2</c:v>
                </c:pt>
                <c:pt idx="815">
                  <c:v>1.4308048148590768E-2</c:v>
                </c:pt>
                <c:pt idx="816">
                  <c:v>1.4308048148590768E-2</c:v>
                </c:pt>
                <c:pt idx="817">
                  <c:v>1.4308048148590768E-2</c:v>
                </c:pt>
                <c:pt idx="818">
                  <c:v>1.4308048148590768E-2</c:v>
                </c:pt>
                <c:pt idx="819">
                  <c:v>1.4308048148590768E-2</c:v>
                </c:pt>
                <c:pt idx="820">
                  <c:v>1.4308048148590768E-2</c:v>
                </c:pt>
                <c:pt idx="821">
                  <c:v>1.4308048148590768E-2</c:v>
                </c:pt>
                <c:pt idx="822">
                  <c:v>1.4308048148590768E-2</c:v>
                </c:pt>
                <c:pt idx="823">
                  <c:v>1.4308048148590768E-2</c:v>
                </c:pt>
                <c:pt idx="824">
                  <c:v>1.4308048148590768E-2</c:v>
                </c:pt>
                <c:pt idx="825">
                  <c:v>1.4308048148590768E-2</c:v>
                </c:pt>
                <c:pt idx="826">
                  <c:v>1.4308048148590768E-2</c:v>
                </c:pt>
                <c:pt idx="827">
                  <c:v>1.4308048148590768E-2</c:v>
                </c:pt>
                <c:pt idx="828">
                  <c:v>1.4308048148590768E-2</c:v>
                </c:pt>
                <c:pt idx="829">
                  <c:v>1.4308048148590768E-2</c:v>
                </c:pt>
                <c:pt idx="830">
                  <c:v>1.4308048148590768E-2</c:v>
                </c:pt>
                <c:pt idx="831">
                  <c:v>1.4308048148590768E-2</c:v>
                </c:pt>
                <c:pt idx="832">
                  <c:v>1.4308048148590768E-2</c:v>
                </c:pt>
                <c:pt idx="833">
                  <c:v>1.4308048148590768E-2</c:v>
                </c:pt>
                <c:pt idx="834">
                  <c:v>1.4308048148590768E-2</c:v>
                </c:pt>
                <c:pt idx="835">
                  <c:v>1.4308048148590768E-2</c:v>
                </c:pt>
                <c:pt idx="836">
                  <c:v>1.4308048148590768E-2</c:v>
                </c:pt>
                <c:pt idx="837">
                  <c:v>1.4308048148590768E-2</c:v>
                </c:pt>
                <c:pt idx="838">
                  <c:v>1.4308048148590768E-2</c:v>
                </c:pt>
                <c:pt idx="839">
                  <c:v>1.4308048148590768E-2</c:v>
                </c:pt>
                <c:pt idx="840">
                  <c:v>1.4308048148590768E-2</c:v>
                </c:pt>
                <c:pt idx="841">
                  <c:v>1.4308048148590768E-2</c:v>
                </c:pt>
                <c:pt idx="842">
                  <c:v>1.4308048148590768E-2</c:v>
                </c:pt>
                <c:pt idx="843">
                  <c:v>1.4308048148590768E-2</c:v>
                </c:pt>
                <c:pt idx="844">
                  <c:v>1.4308048148590768E-2</c:v>
                </c:pt>
                <c:pt idx="845">
                  <c:v>1.4308048148590768E-2</c:v>
                </c:pt>
                <c:pt idx="846">
                  <c:v>1.4308048148590768E-2</c:v>
                </c:pt>
                <c:pt idx="847">
                  <c:v>1.4308048148590768E-2</c:v>
                </c:pt>
                <c:pt idx="848">
                  <c:v>1.4308048148590768E-2</c:v>
                </c:pt>
                <c:pt idx="849">
                  <c:v>1.4308048148590768E-2</c:v>
                </c:pt>
                <c:pt idx="850">
                  <c:v>1.4308048148590768E-2</c:v>
                </c:pt>
                <c:pt idx="851">
                  <c:v>1.4308048148590768E-2</c:v>
                </c:pt>
                <c:pt idx="852">
                  <c:v>1.4308048148590768E-2</c:v>
                </c:pt>
                <c:pt idx="853">
                  <c:v>1.4308048148590768E-2</c:v>
                </c:pt>
                <c:pt idx="854">
                  <c:v>1.4308048148590768E-2</c:v>
                </c:pt>
                <c:pt idx="855">
                  <c:v>1.4308048148590768E-2</c:v>
                </c:pt>
                <c:pt idx="856">
                  <c:v>1.4308048148590768E-2</c:v>
                </c:pt>
                <c:pt idx="857">
                  <c:v>1.4308048148590768E-2</c:v>
                </c:pt>
                <c:pt idx="858">
                  <c:v>1.4308048148590768E-2</c:v>
                </c:pt>
                <c:pt idx="859">
                  <c:v>1.4308048148590768E-2</c:v>
                </c:pt>
                <c:pt idx="860">
                  <c:v>1.4308048148590768E-2</c:v>
                </c:pt>
                <c:pt idx="861">
                  <c:v>1.4308048148590768E-2</c:v>
                </c:pt>
                <c:pt idx="862">
                  <c:v>1.4308048148590768E-2</c:v>
                </c:pt>
                <c:pt idx="863">
                  <c:v>1.4308048148590768E-2</c:v>
                </c:pt>
                <c:pt idx="864">
                  <c:v>1.4308048148590768E-2</c:v>
                </c:pt>
                <c:pt idx="865">
                  <c:v>1.4308048148590768E-2</c:v>
                </c:pt>
                <c:pt idx="866">
                  <c:v>1.4308048148590768E-2</c:v>
                </c:pt>
                <c:pt idx="867">
                  <c:v>1.4308048148590768E-2</c:v>
                </c:pt>
                <c:pt idx="868">
                  <c:v>1.4308048148590768E-2</c:v>
                </c:pt>
                <c:pt idx="869">
                  <c:v>1.4308048148590768E-2</c:v>
                </c:pt>
                <c:pt idx="870">
                  <c:v>1.4308048148590768E-2</c:v>
                </c:pt>
                <c:pt idx="871">
                  <c:v>1.4308048148590768E-2</c:v>
                </c:pt>
                <c:pt idx="872">
                  <c:v>1.4308048148590768E-2</c:v>
                </c:pt>
                <c:pt idx="873">
                  <c:v>1.4308048148590768E-2</c:v>
                </c:pt>
                <c:pt idx="874">
                  <c:v>1.4308048148590768E-2</c:v>
                </c:pt>
                <c:pt idx="875">
                  <c:v>1.4308048148590768E-2</c:v>
                </c:pt>
                <c:pt idx="876">
                  <c:v>1.4308048148590768E-2</c:v>
                </c:pt>
                <c:pt idx="877">
                  <c:v>1.4308048148590768E-2</c:v>
                </c:pt>
                <c:pt idx="878">
                  <c:v>1.4308048148590768E-2</c:v>
                </c:pt>
                <c:pt idx="879">
                  <c:v>1.4308048148590768E-2</c:v>
                </c:pt>
                <c:pt idx="880">
                  <c:v>1.4308048148590768E-2</c:v>
                </c:pt>
                <c:pt idx="881">
                  <c:v>1.4308048148590768E-2</c:v>
                </c:pt>
                <c:pt idx="882">
                  <c:v>1.4308048148590768E-2</c:v>
                </c:pt>
                <c:pt idx="883">
                  <c:v>1.4308048148590768E-2</c:v>
                </c:pt>
                <c:pt idx="884">
                  <c:v>1.4308048148590768E-2</c:v>
                </c:pt>
                <c:pt idx="885">
                  <c:v>1.4308048148590768E-2</c:v>
                </c:pt>
                <c:pt idx="886">
                  <c:v>1.4308048148590768E-2</c:v>
                </c:pt>
                <c:pt idx="887">
                  <c:v>1.4308048148590768E-2</c:v>
                </c:pt>
                <c:pt idx="888">
                  <c:v>1.4308048148590768E-2</c:v>
                </c:pt>
                <c:pt idx="889">
                  <c:v>1.4308048148590768E-2</c:v>
                </c:pt>
                <c:pt idx="890">
                  <c:v>1.4308048148590768E-2</c:v>
                </c:pt>
                <c:pt idx="891">
                  <c:v>1.4308048148590768E-2</c:v>
                </c:pt>
                <c:pt idx="892">
                  <c:v>1.4308048148590768E-2</c:v>
                </c:pt>
                <c:pt idx="893">
                  <c:v>1.4308048148590768E-2</c:v>
                </c:pt>
                <c:pt idx="894">
                  <c:v>1.4308048148590768E-2</c:v>
                </c:pt>
                <c:pt idx="895">
                  <c:v>1.4308048148590768E-2</c:v>
                </c:pt>
                <c:pt idx="896">
                  <c:v>1.4308048148590768E-2</c:v>
                </c:pt>
                <c:pt idx="897">
                  <c:v>1.4308048148590768E-2</c:v>
                </c:pt>
                <c:pt idx="898">
                  <c:v>1.4308048148590768E-2</c:v>
                </c:pt>
                <c:pt idx="899">
                  <c:v>1.4308048148590768E-2</c:v>
                </c:pt>
                <c:pt idx="900">
                  <c:v>1.4308048148590768E-2</c:v>
                </c:pt>
                <c:pt idx="901">
                  <c:v>1.4308048148590768E-2</c:v>
                </c:pt>
                <c:pt idx="902">
                  <c:v>1.4308048148590768E-2</c:v>
                </c:pt>
                <c:pt idx="903">
                  <c:v>1.4308048148590768E-2</c:v>
                </c:pt>
                <c:pt idx="904">
                  <c:v>1.4308048148590768E-2</c:v>
                </c:pt>
                <c:pt idx="905">
                  <c:v>1.4308048148590768E-2</c:v>
                </c:pt>
                <c:pt idx="906">
                  <c:v>1.4308048148590768E-2</c:v>
                </c:pt>
                <c:pt idx="907">
                  <c:v>1.4308048148590768E-2</c:v>
                </c:pt>
                <c:pt idx="908">
                  <c:v>1.4308048148590768E-2</c:v>
                </c:pt>
                <c:pt idx="909">
                  <c:v>1.4308048148590768E-2</c:v>
                </c:pt>
                <c:pt idx="910">
                  <c:v>1.4308048148590768E-2</c:v>
                </c:pt>
                <c:pt idx="911">
                  <c:v>1.4308048148590768E-2</c:v>
                </c:pt>
                <c:pt idx="912">
                  <c:v>1.4308048148590768E-2</c:v>
                </c:pt>
                <c:pt idx="913">
                  <c:v>1.4308048148590768E-2</c:v>
                </c:pt>
                <c:pt idx="914">
                  <c:v>1.4308048148590768E-2</c:v>
                </c:pt>
                <c:pt idx="915">
                  <c:v>1.4308048148590768E-2</c:v>
                </c:pt>
                <c:pt idx="916">
                  <c:v>1.4308048148590768E-2</c:v>
                </c:pt>
                <c:pt idx="917">
                  <c:v>1.4308048148590768E-2</c:v>
                </c:pt>
                <c:pt idx="918">
                  <c:v>1.4308048148590768E-2</c:v>
                </c:pt>
                <c:pt idx="919">
                  <c:v>1.4308048148590768E-2</c:v>
                </c:pt>
                <c:pt idx="920">
                  <c:v>1.4308048148590768E-2</c:v>
                </c:pt>
                <c:pt idx="921">
                  <c:v>1.4308048148590768E-2</c:v>
                </c:pt>
                <c:pt idx="922">
                  <c:v>1.4308048148590768E-2</c:v>
                </c:pt>
                <c:pt idx="923">
                  <c:v>1.4308048148590768E-2</c:v>
                </c:pt>
                <c:pt idx="924">
                  <c:v>1.4308048148590768E-2</c:v>
                </c:pt>
                <c:pt idx="925">
                  <c:v>1.4308048148590768E-2</c:v>
                </c:pt>
                <c:pt idx="926">
                  <c:v>1.4308048148590768E-2</c:v>
                </c:pt>
                <c:pt idx="927">
                  <c:v>1.4308048148590768E-2</c:v>
                </c:pt>
                <c:pt idx="928">
                  <c:v>1.4308048148590768E-2</c:v>
                </c:pt>
                <c:pt idx="929">
                  <c:v>1.4308048148590768E-2</c:v>
                </c:pt>
                <c:pt idx="930">
                  <c:v>1.4308048148590768E-2</c:v>
                </c:pt>
                <c:pt idx="931">
                  <c:v>1.4308048148590768E-2</c:v>
                </c:pt>
                <c:pt idx="932">
                  <c:v>1.4308048148590768E-2</c:v>
                </c:pt>
                <c:pt idx="933">
                  <c:v>1.4308048148590768E-2</c:v>
                </c:pt>
                <c:pt idx="934">
                  <c:v>1.4308048148590768E-2</c:v>
                </c:pt>
                <c:pt idx="935">
                  <c:v>1.4308048148590768E-2</c:v>
                </c:pt>
                <c:pt idx="936">
                  <c:v>1.4308048148590768E-2</c:v>
                </c:pt>
                <c:pt idx="937">
                  <c:v>1.4308048148590768E-2</c:v>
                </c:pt>
                <c:pt idx="938">
                  <c:v>1.4308048148590768E-2</c:v>
                </c:pt>
                <c:pt idx="939">
                  <c:v>1.4308048148590768E-2</c:v>
                </c:pt>
                <c:pt idx="940">
                  <c:v>1.4308048148590768E-2</c:v>
                </c:pt>
                <c:pt idx="941">
                  <c:v>1.4308048148590768E-2</c:v>
                </c:pt>
                <c:pt idx="942">
                  <c:v>1.4308048148590768E-2</c:v>
                </c:pt>
                <c:pt idx="943">
                  <c:v>1.4308048148590768E-2</c:v>
                </c:pt>
                <c:pt idx="944">
                  <c:v>1.4308048148590768E-2</c:v>
                </c:pt>
                <c:pt idx="945">
                  <c:v>1.4308048148590768E-2</c:v>
                </c:pt>
                <c:pt idx="946">
                  <c:v>1.4308048148590768E-2</c:v>
                </c:pt>
                <c:pt idx="947">
                  <c:v>1.4308048148590768E-2</c:v>
                </c:pt>
                <c:pt idx="948">
                  <c:v>1.4308048148590768E-2</c:v>
                </c:pt>
                <c:pt idx="949">
                  <c:v>1.4308048148590768E-2</c:v>
                </c:pt>
                <c:pt idx="950">
                  <c:v>1.4308048148590768E-2</c:v>
                </c:pt>
                <c:pt idx="951">
                  <c:v>1.4308048148590768E-2</c:v>
                </c:pt>
                <c:pt idx="952">
                  <c:v>1.4308048148590768E-2</c:v>
                </c:pt>
                <c:pt idx="953">
                  <c:v>1.4308048148590768E-2</c:v>
                </c:pt>
                <c:pt idx="954">
                  <c:v>1.4308048148590768E-2</c:v>
                </c:pt>
                <c:pt idx="955">
                  <c:v>1.4308048148590768E-2</c:v>
                </c:pt>
                <c:pt idx="956">
                  <c:v>1.4308048148590768E-2</c:v>
                </c:pt>
                <c:pt idx="957">
                  <c:v>1.4308048148590768E-2</c:v>
                </c:pt>
                <c:pt idx="958">
                  <c:v>1.4308048148590768E-2</c:v>
                </c:pt>
                <c:pt idx="959">
                  <c:v>1.4308048148590768E-2</c:v>
                </c:pt>
                <c:pt idx="960">
                  <c:v>1.4308048148590768E-2</c:v>
                </c:pt>
                <c:pt idx="961">
                  <c:v>1.4308048148590768E-2</c:v>
                </c:pt>
                <c:pt idx="962">
                  <c:v>1.4308048148590768E-2</c:v>
                </c:pt>
                <c:pt idx="963">
                  <c:v>1.4308048148590768E-2</c:v>
                </c:pt>
                <c:pt idx="964">
                  <c:v>1.4308048148590768E-2</c:v>
                </c:pt>
                <c:pt idx="965">
                  <c:v>1.4308048148590768E-2</c:v>
                </c:pt>
                <c:pt idx="966">
                  <c:v>1.4308048148590768E-2</c:v>
                </c:pt>
                <c:pt idx="967">
                  <c:v>1.4308048148590768E-2</c:v>
                </c:pt>
                <c:pt idx="968">
                  <c:v>1.4308048148590768E-2</c:v>
                </c:pt>
                <c:pt idx="969">
                  <c:v>1.4308048148590768E-2</c:v>
                </c:pt>
                <c:pt idx="970">
                  <c:v>1.4308048148590768E-2</c:v>
                </c:pt>
                <c:pt idx="971">
                  <c:v>1.4308048148590768E-2</c:v>
                </c:pt>
                <c:pt idx="972">
                  <c:v>1.4308048148590768E-2</c:v>
                </c:pt>
                <c:pt idx="973">
                  <c:v>1.4308048148590768E-2</c:v>
                </c:pt>
                <c:pt idx="974">
                  <c:v>1.4308048148590768E-2</c:v>
                </c:pt>
                <c:pt idx="975">
                  <c:v>1.4308048148590768E-2</c:v>
                </c:pt>
                <c:pt idx="976">
                  <c:v>1.4308048148590768E-2</c:v>
                </c:pt>
                <c:pt idx="977">
                  <c:v>1.4308048148590768E-2</c:v>
                </c:pt>
                <c:pt idx="978">
                  <c:v>1.4308048148590768E-2</c:v>
                </c:pt>
                <c:pt idx="979">
                  <c:v>1.4308048148590768E-2</c:v>
                </c:pt>
                <c:pt idx="980">
                  <c:v>1.4308048148590768E-2</c:v>
                </c:pt>
                <c:pt idx="981">
                  <c:v>1.4308048148590768E-2</c:v>
                </c:pt>
                <c:pt idx="982">
                  <c:v>1.4308048148590768E-2</c:v>
                </c:pt>
                <c:pt idx="983">
                  <c:v>1.4308048148590768E-2</c:v>
                </c:pt>
                <c:pt idx="984">
                  <c:v>1.4308048148590768E-2</c:v>
                </c:pt>
                <c:pt idx="985">
                  <c:v>1.4308048148590768E-2</c:v>
                </c:pt>
                <c:pt idx="986">
                  <c:v>1.4308048148590768E-2</c:v>
                </c:pt>
                <c:pt idx="987">
                  <c:v>1.4308048148590768E-2</c:v>
                </c:pt>
                <c:pt idx="988">
                  <c:v>1.4308048148590768E-2</c:v>
                </c:pt>
                <c:pt idx="989">
                  <c:v>1.4308048148590768E-2</c:v>
                </c:pt>
                <c:pt idx="990">
                  <c:v>1.4308048148590768E-2</c:v>
                </c:pt>
                <c:pt idx="991">
                  <c:v>1.4308048148590768E-2</c:v>
                </c:pt>
                <c:pt idx="992">
                  <c:v>1.4308048148590768E-2</c:v>
                </c:pt>
                <c:pt idx="993">
                  <c:v>1.4308048148590768E-2</c:v>
                </c:pt>
                <c:pt idx="994">
                  <c:v>1.4308048148590768E-2</c:v>
                </c:pt>
                <c:pt idx="995">
                  <c:v>1.4308048148590768E-2</c:v>
                </c:pt>
                <c:pt idx="996">
                  <c:v>1.4308048148590768E-2</c:v>
                </c:pt>
                <c:pt idx="997">
                  <c:v>1.4308048148590768E-2</c:v>
                </c:pt>
                <c:pt idx="998">
                  <c:v>1.4308048148590768E-2</c:v>
                </c:pt>
                <c:pt idx="999">
                  <c:v>1.4308048148590768E-2</c:v>
                </c:pt>
              </c:numCache>
            </c:numRef>
          </c:yVal>
          <c:smooth val="1"/>
          <c:extLst>
            <c:ext xmlns:c16="http://schemas.microsoft.com/office/drawing/2014/chart" uri="{C3380CC4-5D6E-409C-BE32-E72D297353CC}">
              <c16:uniqueId val="{00000011-457C-47AA-9BBE-442C6D659777}"/>
            </c:ext>
          </c:extLst>
        </c:ser>
        <c:ser>
          <c:idx val="18"/>
          <c:order val="18"/>
          <c:spPr>
            <a:ln w="19050" cap="rnd">
              <a:solidFill>
                <a:schemeClr val="accent1">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Sheet1!$T$1:$T$1000</c:f>
              <c:numCache>
                <c:formatCode>General</c:formatCode>
                <c:ptCount val="1000"/>
                <c:pt idx="0">
                  <c:v>0.7585461224155402</c:v>
                </c:pt>
                <c:pt idx="1">
                  <c:v>0.7585461224155402</c:v>
                </c:pt>
                <c:pt idx="2">
                  <c:v>0.7585461224155402</c:v>
                </c:pt>
                <c:pt idx="3">
                  <c:v>0.7585461224155402</c:v>
                </c:pt>
                <c:pt idx="4">
                  <c:v>0.7585461224155402</c:v>
                </c:pt>
                <c:pt idx="5">
                  <c:v>0.45726327256598231</c:v>
                </c:pt>
                <c:pt idx="6">
                  <c:v>0.45726327256598231</c:v>
                </c:pt>
                <c:pt idx="7">
                  <c:v>0.45726327256598231</c:v>
                </c:pt>
                <c:pt idx="8">
                  <c:v>0.45726327256598231</c:v>
                </c:pt>
                <c:pt idx="9">
                  <c:v>0.45726327256598231</c:v>
                </c:pt>
                <c:pt idx="10">
                  <c:v>0.45726327256598231</c:v>
                </c:pt>
                <c:pt idx="11">
                  <c:v>0.45726327256598231</c:v>
                </c:pt>
                <c:pt idx="12">
                  <c:v>0.45726327256598231</c:v>
                </c:pt>
                <c:pt idx="13">
                  <c:v>0.45726327256598231</c:v>
                </c:pt>
                <c:pt idx="14">
                  <c:v>0.45726327256598231</c:v>
                </c:pt>
                <c:pt idx="15">
                  <c:v>0.45726327256598231</c:v>
                </c:pt>
                <c:pt idx="16">
                  <c:v>0.45726327256598231</c:v>
                </c:pt>
                <c:pt idx="17">
                  <c:v>0.45726327256598231</c:v>
                </c:pt>
                <c:pt idx="18">
                  <c:v>0.45726327256598231</c:v>
                </c:pt>
                <c:pt idx="19">
                  <c:v>0.45726327256598231</c:v>
                </c:pt>
                <c:pt idx="20">
                  <c:v>0.45726327256598231</c:v>
                </c:pt>
                <c:pt idx="21">
                  <c:v>0.45726327256598231</c:v>
                </c:pt>
                <c:pt idx="22">
                  <c:v>0.45726327256598231</c:v>
                </c:pt>
                <c:pt idx="23">
                  <c:v>0.45726327256598231</c:v>
                </c:pt>
                <c:pt idx="24">
                  <c:v>0.45726327256598231</c:v>
                </c:pt>
                <c:pt idx="25">
                  <c:v>0.45726327256598231</c:v>
                </c:pt>
                <c:pt idx="26">
                  <c:v>0.29458149149723722</c:v>
                </c:pt>
                <c:pt idx="27">
                  <c:v>0.1965596136443426</c:v>
                </c:pt>
                <c:pt idx="28">
                  <c:v>0.1965596136443426</c:v>
                </c:pt>
                <c:pt idx="29">
                  <c:v>0.1965596136443426</c:v>
                </c:pt>
                <c:pt idx="30">
                  <c:v>0.1965596136443426</c:v>
                </c:pt>
                <c:pt idx="31">
                  <c:v>0.1965596136443426</c:v>
                </c:pt>
                <c:pt idx="32">
                  <c:v>9.5193744644887612E-2</c:v>
                </c:pt>
                <c:pt idx="33">
                  <c:v>9.5193744644887612E-2</c:v>
                </c:pt>
                <c:pt idx="34">
                  <c:v>9.5193744644887612E-2</c:v>
                </c:pt>
                <c:pt idx="35">
                  <c:v>9.5193744644887612E-2</c:v>
                </c:pt>
                <c:pt idx="36">
                  <c:v>9.5193744644887612E-2</c:v>
                </c:pt>
                <c:pt idx="37">
                  <c:v>9.5193744644887612E-2</c:v>
                </c:pt>
                <c:pt idx="38">
                  <c:v>9.5193744644887612E-2</c:v>
                </c:pt>
                <c:pt idx="39">
                  <c:v>9.5193744644887612E-2</c:v>
                </c:pt>
                <c:pt idx="40">
                  <c:v>9.5193744644887612E-2</c:v>
                </c:pt>
                <c:pt idx="41">
                  <c:v>9.5193744644887612E-2</c:v>
                </c:pt>
                <c:pt idx="42">
                  <c:v>9.5193744644887612E-2</c:v>
                </c:pt>
                <c:pt idx="43">
                  <c:v>9.5193744644887612E-2</c:v>
                </c:pt>
                <c:pt idx="44">
                  <c:v>9.5193744644887612E-2</c:v>
                </c:pt>
                <c:pt idx="45">
                  <c:v>9.5193744644887612E-2</c:v>
                </c:pt>
                <c:pt idx="46">
                  <c:v>9.5193744644887612E-2</c:v>
                </c:pt>
                <c:pt idx="47">
                  <c:v>9.5193744644887612E-2</c:v>
                </c:pt>
                <c:pt idx="48">
                  <c:v>9.5193744644887612E-2</c:v>
                </c:pt>
                <c:pt idx="49">
                  <c:v>9.5193744644887612E-2</c:v>
                </c:pt>
                <c:pt idx="50">
                  <c:v>9.5193744644887612E-2</c:v>
                </c:pt>
                <c:pt idx="51">
                  <c:v>9.5193744644887612E-2</c:v>
                </c:pt>
                <c:pt idx="52">
                  <c:v>9.5193744644887612E-2</c:v>
                </c:pt>
                <c:pt idx="53">
                  <c:v>9.5193744644887612E-2</c:v>
                </c:pt>
                <c:pt idx="54">
                  <c:v>9.5193744644887612E-2</c:v>
                </c:pt>
                <c:pt idx="55">
                  <c:v>9.5193744644887612E-2</c:v>
                </c:pt>
                <c:pt idx="56">
                  <c:v>9.5193744644887612E-2</c:v>
                </c:pt>
                <c:pt idx="57">
                  <c:v>9.5193744644887612E-2</c:v>
                </c:pt>
                <c:pt idx="58">
                  <c:v>9.5193744644887612E-2</c:v>
                </c:pt>
                <c:pt idx="59">
                  <c:v>9.5193744644887612E-2</c:v>
                </c:pt>
                <c:pt idx="60">
                  <c:v>9.5193744644887612E-2</c:v>
                </c:pt>
                <c:pt idx="61">
                  <c:v>9.5193744644887612E-2</c:v>
                </c:pt>
                <c:pt idx="62">
                  <c:v>9.5193744644887612E-2</c:v>
                </c:pt>
                <c:pt idx="63">
                  <c:v>9.5193744644887612E-2</c:v>
                </c:pt>
                <c:pt idx="64">
                  <c:v>9.5193744644887612E-2</c:v>
                </c:pt>
                <c:pt idx="65">
                  <c:v>9.5193744644887612E-2</c:v>
                </c:pt>
                <c:pt idx="66">
                  <c:v>9.5193744644887612E-2</c:v>
                </c:pt>
                <c:pt idx="67">
                  <c:v>9.5193744644887612E-2</c:v>
                </c:pt>
                <c:pt idx="68">
                  <c:v>9.5193744644887612E-2</c:v>
                </c:pt>
                <c:pt idx="69">
                  <c:v>9.5193744644887612E-2</c:v>
                </c:pt>
                <c:pt idx="70">
                  <c:v>9.5193744644887612E-2</c:v>
                </c:pt>
                <c:pt idx="71">
                  <c:v>9.5193744644887612E-2</c:v>
                </c:pt>
                <c:pt idx="72">
                  <c:v>9.5193744644887612E-2</c:v>
                </c:pt>
                <c:pt idx="73">
                  <c:v>9.5193744644887612E-2</c:v>
                </c:pt>
                <c:pt idx="74">
                  <c:v>9.5193744644887612E-2</c:v>
                </c:pt>
                <c:pt idx="75">
                  <c:v>9.5193744644887612E-2</c:v>
                </c:pt>
                <c:pt idx="76">
                  <c:v>9.5193744644887612E-2</c:v>
                </c:pt>
                <c:pt idx="77">
                  <c:v>9.5193744644887612E-2</c:v>
                </c:pt>
                <c:pt idx="78">
                  <c:v>9.5193744644887612E-2</c:v>
                </c:pt>
                <c:pt idx="79">
                  <c:v>9.5193744644887612E-2</c:v>
                </c:pt>
                <c:pt idx="80">
                  <c:v>9.5193744644887612E-2</c:v>
                </c:pt>
                <c:pt idx="81">
                  <c:v>9.5193744644887612E-2</c:v>
                </c:pt>
                <c:pt idx="82">
                  <c:v>9.5193744644887612E-2</c:v>
                </c:pt>
                <c:pt idx="83">
                  <c:v>9.5193744644887612E-2</c:v>
                </c:pt>
                <c:pt idx="84">
                  <c:v>9.5193744644887612E-2</c:v>
                </c:pt>
                <c:pt idx="85">
                  <c:v>9.5193744644887612E-2</c:v>
                </c:pt>
                <c:pt idx="86">
                  <c:v>9.5193744644887612E-2</c:v>
                </c:pt>
                <c:pt idx="87">
                  <c:v>9.5193744644887612E-2</c:v>
                </c:pt>
                <c:pt idx="88">
                  <c:v>9.5193744644887612E-2</c:v>
                </c:pt>
                <c:pt idx="89">
                  <c:v>9.5193744644887612E-2</c:v>
                </c:pt>
                <c:pt idx="90">
                  <c:v>9.5193744644887612E-2</c:v>
                </c:pt>
                <c:pt idx="91">
                  <c:v>9.5193744644887612E-2</c:v>
                </c:pt>
                <c:pt idx="92">
                  <c:v>9.5193744644887612E-2</c:v>
                </c:pt>
                <c:pt idx="93">
                  <c:v>9.5193744644887612E-2</c:v>
                </c:pt>
                <c:pt idx="94">
                  <c:v>9.5193744644887612E-2</c:v>
                </c:pt>
                <c:pt idx="95">
                  <c:v>9.5193744644887612E-2</c:v>
                </c:pt>
                <c:pt idx="96">
                  <c:v>9.5193744644887612E-2</c:v>
                </c:pt>
                <c:pt idx="97">
                  <c:v>9.5193744644887612E-2</c:v>
                </c:pt>
                <c:pt idx="98">
                  <c:v>9.5193744644887612E-2</c:v>
                </c:pt>
                <c:pt idx="99">
                  <c:v>9.5193744644887612E-2</c:v>
                </c:pt>
                <c:pt idx="100">
                  <c:v>9.5193744644887612E-2</c:v>
                </c:pt>
                <c:pt idx="101">
                  <c:v>9.5193744644887612E-2</c:v>
                </c:pt>
                <c:pt idx="102">
                  <c:v>9.5193744644887612E-2</c:v>
                </c:pt>
                <c:pt idx="103">
                  <c:v>9.5193744644887612E-2</c:v>
                </c:pt>
                <c:pt idx="104">
                  <c:v>9.5193744644887612E-2</c:v>
                </c:pt>
                <c:pt idx="105">
                  <c:v>9.5193744644887612E-2</c:v>
                </c:pt>
                <c:pt idx="106">
                  <c:v>8.9490595381370053E-2</c:v>
                </c:pt>
                <c:pt idx="107">
                  <c:v>8.9490595381370053E-2</c:v>
                </c:pt>
                <c:pt idx="108">
                  <c:v>8.9490595381370053E-2</c:v>
                </c:pt>
                <c:pt idx="109">
                  <c:v>8.9490595381370053E-2</c:v>
                </c:pt>
                <c:pt idx="110">
                  <c:v>8.9490595381370053E-2</c:v>
                </c:pt>
                <c:pt idx="111">
                  <c:v>8.9490595381370053E-2</c:v>
                </c:pt>
                <c:pt idx="112">
                  <c:v>8.9490595381370053E-2</c:v>
                </c:pt>
                <c:pt idx="113">
                  <c:v>8.9490595381370053E-2</c:v>
                </c:pt>
                <c:pt idx="114">
                  <c:v>8.9490595381370053E-2</c:v>
                </c:pt>
                <c:pt idx="115">
                  <c:v>8.9490595381370053E-2</c:v>
                </c:pt>
                <c:pt idx="116">
                  <c:v>8.9490595381370053E-2</c:v>
                </c:pt>
                <c:pt idx="117">
                  <c:v>8.9490595381370053E-2</c:v>
                </c:pt>
                <c:pt idx="118">
                  <c:v>8.9490595381370053E-2</c:v>
                </c:pt>
                <c:pt idx="119">
                  <c:v>8.9490595381370053E-2</c:v>
                </c:pt>
                <c:pt idx="120">
                  <c:v>8.9490595381370053E-2</c:v>
                </c:pt>
                <c:pt idx="121">
                  <c:v>8.9490595381370053E-2</c:v>
                </c:pt>
                <c:pt idx="122">
                  <c:v>8.9490595381370053E-2</c:v>
                </c:pt>
                <c:pt idx="123">
                  <c:v>8.9490595381370053E-2</c:v>
                </c:pt>
                <c:pt idx="124">
                  <c:v>8.9490595381370053E-2</c:v>
                </c:pt>
                <c:pt idx="125">
                  <c:v>8.9490595381370053E-2</c:v>
                </c:pt>
                <c:pt idx="126">
                  <c:v>8.9490595381370053E-2</c:v>
                </c:pt>
                <c:pt idx="127">
                  <c:v>8.9490595381370053E-2</c:v>
                </c:pt>
                <c:pt idx="128">
                  <c:v>8.9490595381370053E-2</c:v>
                </c:pt>
                <c:pt idx="129">
                  <c:v>8.9490595381370053E-2</c:v>
                </c:pt>
                <c:pt idx="130">
                  <c:v>8.9490595381370053E-2</c:v>
                </c:pt>
                <c:pt idx="131">
                  <c:v>8.9490595381370053E-2</c:v>
                </c:pt>
                <c:pt idx="132">
                  <c:v>8.9490595381370053E-2</c:v>
                </c:pt>
                <c:pt idx="133">
                  <c:v>8.9490595381370053E-2</c:v>
                </c:pt>
                <c:pt idx="134">
                  <c:v>8.9490595381370053E-2</c:v>
                </c:pt>
                <c:pt idx="135">
                  <c:v>8.9490595381370053E-2</c:v>
                </c:pt>
                <c:pt idx="136">
                  <c:v>8.9490595381370053E-2</c:v>
                </c:pt>
                <c:pt idx="137">
                  <c:v>8.9490595381370053E-2</c:v>
                </c:pt>
                <c:pt idx="138">
                  <c:v>8.0997044199571433E-2</c:v>
                </c:pt>
                <c:pt idx="139">
                  <c:v>8.0997044199571433E-2</c:v>
                </c:pt>
                <c:pt idx="140">
                  <c:v>8.0997044199571433E-2</c:v>
                </c:pt>
                <c:pt idx="141">
                  <c:v>8.0997044199571433E-2</c:v>
                </c:pt>
                <c:pt idx="142">
                  <c:v>8.0997044199571433E-2</c:v>
                </c:pt>
                <c:pt idx="143">
                  <c:v>8.0997044199571433E-2</c:v>
                </c:pt>
                <c:pt idx="144">
                  <c:v>8.0997044199571433E-2</c:v>
                </c:pt>
                <c:pt idx="145">
                  <c:v>8.0997044199571433E-2</c:v>
                </c:pt>
                <c:pt idx="146">
                  <c:v>8.0997044199571433E-2</c:v>
                </c:pt>
                <c:pt idx="147">
                  <c:v>8.0997044199571433E-2</c:v>
                </c:pt>
                <c:pt idx="148">
                  <c:v>8.0997044199571433E-2</c:v>
                </c:pt>
                <c:pt idx="149">
                  <c:v>8.0997044199571433E-2</c:v>
                </c:pt>
                <c:pt idx="150">
                  <c:v>8.0997044199571433E-2</c:v>
                </c:pt>
                <c:pt idx="151">
                  <c:v>8.0997044199571433E-2</c:v>
                </c:pt>
                <c:pt idx="152">
                  <c:v>8.0997044199571433E-2</c:v>
                </c:pt>
                <c:pt idx="153">
                  <c:v>8.0997044199571433E-2</c:v>
                </c:pt>
                <c:pt idx="154">
                  <c:v>8.0997044199571433E-2</c:v>
                </c:pt>
                <c:pt idx="155">
                  <c:v>8.0997044199571433E-2</c:v>
                </c:pt>
                <c:pt idx="156">
                  <c:v>8.0997044199571433E-2</c:v>
                </c:pt>
                <c:pt idx="157">
                  <c:v>8.0997044199571433E-2</c:v>
                </c:pt>
                <c:pt idx="158">
                  <c:v>8.0997044199571433E-2</c:v>
                </c:pt>
                <c:pt idx="159">
                  <c:v>8.0997044199571433E-2</c:v>
                </c:pt>
                <c:pt idx="160">
                  <c:v>8.0997044199571433E-2</c:v>
                </c:pt>
                <c:pt idx="161">
                  <c:v>8.0997044199571433E-2</c:v>
                </c:pt>
                <c:pt idx="162">
                  <c:v>8.0997044199571433E-2</c:v>
                </c:pt>
                <c:pt idx="163">
                  <c:v>8.0997044199571433E-2</c:v>
                </c:pt>
                <c:pt idx="164">
                  <c:v>8.0997044199571433E-2</c:v>
                </c:pt>
                <c:pt idx="165">
                  <c:v>8.0997044199571433E-2</c:v>
                </c:pt>
                <c:pt idx="166">
                  <c:v>8.0997044199571433E-2</c:v>
                </c:pt>
                <c:pt idx="167">
                  <c:v>8.0997044199571433E-2</c:v>
                </c:pt>
                <c:pt idx="168">
                  <c:v>8.0997044199571433E-2</c:v>
                </c:pt>
                <c:pt idx="169">
                  <c:v>8.0997044199571433E-2</c:v>
                </c:pt>
                <c:pt idx="170">
                  <c:v>8.0997044199571433E-2</c:v>
                </c:pt>
                <c:pt idx="171">
                  <c:v>8.0997044199571433E-2</c:v>
                </c:pt>
                <c:pt idx="172">
                  <c:v>8.0997044199571433E-2</c:v>
                </c:pt>
                <c:pt idx="173">
                  <c:v>8.0997044199571433E-2</c:v>
                </c:pt>
                <c:pt idx="174">
                  <c:v>8.0997044199571433E-2</c:v>
                </c:pt>
                <c:pt idx="175">
                  <c:v>8.0997044199571433E-2</c:v>
                </c:pt>
                <c:pt idx="176">
                  <c:v>8.0997044199571433E-2</c:v>
                </c:pt>
                <c:pt idx="177">
                  <c:v>8.0997044199571433E-2</c:v>
                </c:pt>
                <c:pt idx="178">
                  <c:v>7.4913962362666342E-2</c:v>
                </c:pt>
                <c:pt idx="179">
                  <c:v>7.4913962362666342E-2</c:v>
                </c:pt>
                <c:pt idx="180">
                  <c:v>7.4913962362666342E-2</c:v>
                </c:pt>
                <c:pt idx="181">
                  <c:v>7.4913962362666342E-2</c:v>
                </c:pt>
                <c:pt idx="182">
                  <c:v>7.4913962362666342E-2</c:v>
                </c:pt>
                <c:pt idx="183">
                  <c:v>7.4913962362666342E-2</c:v>
                </c:pt>
                <c:pt idx="184">
                  <c:v>7.4913962362666342E-2</c:v>
                </c:pt>
                <c:pt idx="185">
                  <c:v>7.4913962362666342E-2</c:v>
                </c:pt>
                <c:pt idx="186">
                  <c:v>7.4913962362666342E-2</c:v>
                </c:pt>
                <c:pt idx="187">
                  <c:v>7.4913962362666342E-2</c:v>
                </c:pt>
                <c:pt idx="188">
                  <c:v>7.4913962362666342E-2</c:v>
                </c:pt>
                <c:pt idx="189">
                  <c:v>7.4913962362666342E-2</c:v>
                </c:pt>
                <c:pt idx="190">
                  <c:v>7.4913962362666342E-2</c:v>
                </c:pt>
                <c:pt idx="191">
                  <c:v>3.779917261505028E-2</c:v>
                </c:pt>
                <c:pt idx="192">
                  <c:v>3.779917261505028E-2</c:v>
                </c:pt>
                <c:pt idx="193">
                  <c:v>3.779917261505028E-2</c:v>
                </c:pt>
                <c:pt idx="194">
                  <c:v>3.779917261505028E-2</c:v>
                </c:pt>
                <c:pt idx="195">
                  <c:v>3.0851358781117E-2</c:v>
                </c:pt>
                <c:pt idx="196">
                  <c:v>3.0851358781117E-2</c:v>
                </c:pt>
                <c:pt idx="197">
                  <c:v>3.0851358781117E-2</c:v>
                </c:pt>
                <c:pt idx="198">
                  <c:v>3.0851358781117E-2</c:v>
                </c:pt>
                <c:pt idx="199">
                  <c:v>3.0851358781117E-2</c:v>
                </c:pt>
                <c:pt idx="200">
                  <c:v>3.0851358781117E-2</c:v>
                </c:pt>
                <c:pt idx="201">
                  <c:v>3.0851358781117E-2</c:v>
                </c:pt>
                <c:pt idx="202">
                  <c:v>3.0851358781117E-2</c:v>
                </c:pt>
                <c:pt idx="203">
                  <c:v>3.0851358781117E-2</c:v>
                </c:pt>
                <c:pt idx="204">
                  <c:v>3.0851358781117E-2</c:v>
                </c:pt>
                <c:pt idx="205">
                  <c:v>3.0851358781117E-2</c:v>
                </c:pt>
                <c:pt idx="206">
                  <c:v>3.0851358781117E-2</c:v>
                </c:pt>
                <c:pt idx="207">
                  <c:v>3.0851358781117E-2</c:v>
                </c:pt>
                <c:pt idx="208">
                  <c:v>3.0851358781117E-2</c:v>
                </c:pt>
                <c:pt idx="209">
                  <c:v>3.0851358781117E-2</c:v>
                </c:pt>
                <c:pt idx="210">
                  <c:v>3.0851358781117E-2</c:v>
                </c:pt>
                <c:pt idx="211">
                  <c:v>3.0851358781117E-2</c:v>
                </c:pt>
                <c:pt idx="212">
                  <c:v>3.0851358781117E-2</c:v>
                </c:pt>
                <c:pt idx="213">
                  <c:v>3.0851358781117E-2</c:v>
                </c:pt>
                <c:pt idx="214">
                  <c:v>3.0851358781117E-2</c:v>
                </c:pt>
                <c:pt idx="215">
                  <c:v>3.0851358781117E-2</c:v>
                </c:pt>
                <c:pt idx="216">
                  <c:v>3.0851358781117E-2</c:v>
                </c:pt>
                <c:pt idx="217">
                  <c:v>3.0851358781117E-2</c:v>
                </c:pt>
                <c:pt idx="218">
                  <c:v>3.0851358781117E-2</c:v>
                </c:pt>
                <c:pt idx="219">
                  <c:v>3.0851358781117E-2</c:v>
                </c:pt>
                <c:pt idx="220">
                  <c:v>3.0851358781117E-2</c:v>
                </c:pt>
                <c:pt idx="221">
                  <c:v>3.0851358781117E-2</c:v>
                </c:pt>
                <c:pt idx="222">
                  <c:v>3.0851358781117E-2</c:v>
                </c:pt>
                <c:pt idx="223">
                  <c:v>3.0851358781117E-2</c:v>
                </c:pt>
                <c:pt idx="224">
                  <c:v>3.0851358781117E-2</c:v>
                </c:pt>
                <c:pt idx="225">
                  <c:v>3.0851358781117E-2</c:v>
                </c:pt>
                <c:pt idx="226">
                  <c:v>3.0851358781117E-2</c:v>
                </c:pt>
                <c:pt idx="227">
                  <c:v>3.0851358781117E-2</c:v>
                </c:pt>
                <c:pt idx="228">
                  <c:v>3.0851358781117E-2</c:v>
                </c:pt>
                <c:pt idx="229">
                  <c:v>3.0851358781117E-2</c:v>
                </c:pt>
                <c:pt idx="230">
                  <c:v>3.0851358781117E-2</c:v>
                </c:pt>
                <c:pt idx="231">
                  <c:v>3.0851358781117E-2</c:v>
                </c:pt>
                <c:pt idx="232">
                  <c:v>3.0851358781117E-2</c:v>
                </c:pt>
                <c:pt idx="233">
                  <c:v>3.0851358781117E-2</c:v>
                </c:pt>
                <c:pt idx="234">
                  <c:v>3.0851358781117E-2</c:v>
                </c:pt>
                <c:pt idx="235">
                  <c:v>3.0851358781117E-2</c:v>
                </c:pt>
                <c:pt idx="236">
                  <c:v>3.0851358781117E-2</c:v>
                </c:pt>
                <c:pt idx="237">
                  <c:v>3.0851358781117E-2</c:v>
                </c:pt>
                <c:pt idx="238">
                  <c:v>3.0851358781117E-2</c:v>
                </c:pt>
                <c:pt idx="239">
                  <c:v>3.0851358781117E-2</c:v>
                </c:pt>
                <c:pt idx="240">
                  <c:v>3.0851358781117E-2</c:v>
                </c:pt>
                <c:pt idx="241">
                  <c:v>3.0851358781117E-2</c:v>
                </c:pt>
                <c:pt idx="242">
                  <c:v>3.0851358781117E-2</c:v>
                </c:pt>
                <c:pt idx="243">
                  <c:v>3.0851358781117E-2</c:v>
                </c:pt>
                <c:pt idx="244">
                  <c:v>3.0851358781117E-2</c:v>
                </c:pt>
                <c:pt idx="245">
                  <c:v>3.0851358781117E-2</c:v>
                </c:pt>
                <c:pt idx="246">
                  <c:v>3.0851358781117E-2</c:v>
                </c:pt>
                <c:pt idx="247">
                  <c:v>3.0851358781117E-2</c:v>
                </c:pt>
                <c:pt idx="248">
                  <c:v>3.0851358781117E-2</c:v>
                </c:pt>
                <c:pt idx="249">
                  <c:v>3.0851358781117E-2</c:v>
                </c:pt>
                <c:pt idx="250">
                  <c:v>3.0851358781117E-2</c:v>
                </c:pt>
                <c:pt idx="251">
                  <c:v>3.0851358781117E-2</c:v>
                </c:pt>
                <c:pt idx="252">
                  <c:v>3.0851358781117E-2</c:v>
                </c:pt>
                <c:pt idx="253">
                  <c:v>3.0851358781117E-2</c:v>
                </c:pt>
                <c:pt idx="254">
                  <c:v>3.0851358781117E-2</c:v>
                </c:pt>
                <c:pt idx="255">
                  <c:v>3.0851358781117E-2</c:v>
                </c:pt>
                <c:pt idx="256">
                  <c:v>3.0851358781117E-2</c:v>
                </c:pt>
                <c:pt idx="257">
                  <c:v>3.0851358781117E-2</c:v>
                </c:pt>
                <c:pt idx="258">
                  <c:v>3.0851358781117E-2</c:v>
                </c:pt>
                <c:pt idx="259">
                  <c:v>3.0851358781117E-2</c:v>
                </c:pt>
                <c:pt idx="260">
                  <c:v>3.0851358781117E-2</c:v>
                </c:pt>
                <c:pt idx="261">
                  <c:v>3.0851358781117E-2</c:v>
                </c:pt>
                <c:pt idx="262">
                  <c:v>3.0851358781117E-2</c:v>
                </c:pt>
                <c:pt idx="263">
                  <c:v>3.0851358781117E-2</c:v>
                </c:pt>
                <c:pt idx="264">
                  <c:v>3.0851358781117E-2</c:v>
                </c:pt>
                <c:pt idx="265">
                  <c:v>3.0851358781117E-2</c:v>
                </c:pt>
                <c:pt idx="266">
                  <c:v>3.0851358781117E-2</c:v>
                </c:pt>
                <c:pt idx="267">
                  <c:v>3.0851358781117E-2</c:v>
                </c:pt>
                <c:pt idx="268">
                  <c:v>3.0851358781117E-2</c:v>
                </c:pt>
                <c:pt idx="269">
                  <c:v>3.0851358781117E-2</c:v>
                </c:pt>
                <c:pt idx="270">
                  <c:v>3.0851358781117E-2</c:v>
                </c:pt>
                <c:pt idx="271">
                  <c:v>3.0851358781117E-2</c:v>
                </c:pt>
                <c:pt idx="272">
                  <c:v>3.0851358781117E-2</c:v>
                </c:pt>
                <c:pt idx="273">
                  <c:v>3.0851358781117E-2</c:v>
                </c:pt>
                <c:pt idx="274">
                  <c:v>3.0851358781117E-2</c:v>
                </c:pt>
                <c:pt idx="275">
                  <c:v>3.0851358781117E-2</c:v>
                </c:pt>
                <c:pt idx="276">
                  <c:v>3.0851358781117E-2</c:v>
                </c:pt>
                <c:pt idx="277">
                  <c:v>3.0851358781117E-2</c:v>
                </c:pt>
                <c:pt idx="278">
                  <c:v>3.0851358781117E-2</c:v>
                </c:pt>
                <c:pt idx="279">
                  <c:v>3.0851358781117E-2</c:v>
                </c:pt>
                <c:pt idx="280">
                  <c:v>3.0851358781117E-2</c:v>
                </c:pt>
                <c:pt idx="281">
                  <c:v>3.0851358781117E-2</c:v>
                </c:pt>
                <c:pt idx="282">
                  <c:v>3.0851358781117E-2</c:v>
                </c:pt>
                <c:pt idx="283">
                  <c:v>3.0851358781117E-2</c:v>
                </c:pt>
                <c:pt idx="284">
                  <c:v>3.0851358781117E-2</c:v>
                </c:pt>
                <c:pt idx="285">
                  <c:v>3.0851358781117E-2</c:v>
                </c:pt>
                <c:pt idx="286">
                  <c:v>3.0851358781117E-2</c:v>
                </c:pt>
                <c:pt idx="287">
                  <c:v>3.0851358781117E-2</c:v>
                </c:pt>
                <c:pt idx="288">
                  <c:v>3.0851358781117E-2</c:v>
                </c:pt>
                <c:pt idx="289">
                  <c:v>3.0851358781117E-2</c:v>
                </c:pt>
                <c:pt idx="290">
                  <c:v>3.0851358781117E-2</c:v>
                </c:pt>
                <c:pt idx="291">
                  <c:v>3.0851358781117E-2</c:v>
                </c:pt>
                <c:pt idx="292">
                  <c:v>3.0851358781117E-2</c:v>
                </c:pt>
                <c:pt idx="293">
                  <c:v>3.0851358781117E-2</c:v>
                </c:pt>
                <c:pt idx="294">
                  <c:v>3.0851358781117E-2</c:v>
                </c:pt>
                <c:pt idx="295">
                  <c:v>3.0851358781117E-2</c:v>
                </c:pt>
                <c:pt idx="296">
                  <c:v>3.0851358781117E-2</c:v>
                </c:pt>
                <c:pt idx="297">
                  <c:v>3.0851358781117E-2</c:v>
                </c:pt>
                <c:pt idx="298">
                  <c:v>3.0851358781117E-2</c:v>
                </c:pt>
                <c:pt idx="299">
                  <c:v>3.0851358781117E-2</c:v>
                </c:pt>
                <c:pt idx="300">
                  <c:v>3.0851358781117E-2</c:v>
                </c:pt>
                <c:pt idx="301">
                  <c:v>3.0851358781117E-2</c:v>
                </c:pt>
                <c:pt idx="302">
                  <c:v>3.0851358781117E-2</c:v>
                </c:pt>
                <c:pt idx="303">
                  <c:v>3.0851358781117E-2</c:v>
                </c:pt>
                <c:pt idx="304">
                  <c:v>3.0851358781117E-2</c:v>
                </c:pt>
                <c:pt idx="305">
                  <c:v>3.0851358781117E-2</c:v>
                </c:pt>
                <c:pt idx="306">
                  <c:v>3.0851358781117E-2</c:v>
                </c:pt>
                <c:pt idx="307">
                  <c:v>3.0851358781117E-2</c:v>
                </c:pt>
                <c:pt idx="308">
                  <c:v>3.0851358781117E-2</c:v>
                </c:pt>
                <c:pt idx="309">
                  <c:v>3.0851358781117E-2</c:v>
                </c:pt>
                <c:pt idx="310">
                  <c:v>3.0851358781117E-2</c:v>
                </c:pt>
                <c:pt idx="311">
                  <c:v>3.0851358781117E-2</c:v>
                </c:pt>
                <c:pt idx="312">
                  <c:v>3.0851358781117E-2</c:v>
                </c:pt>
                <c:pt idx="313">
                  <c:v>3.0851358781117E-2</c:v>
                </c:pt>
                <c:pt idx="314">
                  <c:v>3.0851358781117E-2</c:v>
                </c:pt>
                <c:pt idx="315">
                  <c:v>3.0851358781117E-2</c:v>
                </c:pt>
                <c:pt idx="316">
                  <c:v>3.0851358781117E-2</c:v>
                </c:pt>
                <c:pt idx="317">
                  <c:v>3.0851358781117E-2</c:v>
                </c:pt>
                <c:pt idx="318">
                  <c:v>3.0851358781117E-2</c:v>
                </c:pt>
                <c:pt idx="319">
                  <c:v>3.0851358781117E-2</c:v>
                </c:pt>
                <c:pt idx="320">
                  <c:v>3.0851358781117E-2</c:v>
                </c:pt>
                <c:pt idx="321">
                  <c:v>3.0851358781117E-2</c:v>
                </c:pt>
                <c:pt idx="322">
                  <c:v>3.0851358781117E-2</c:v>
                </c:pt>
                <c:pt idx="323">
                  <c:v>3.0851358781117E-2</c:v>
                </c:pt>
                <c:pt idx="324">
                  <c:v>3.0851358781117E-2</c:v>
                </c:pt>
                <c:pt idx="325">
                  <c:v>3.0851358781117E-2</c:v>
                </c:pt>
                <c:pt idx="326">
                  <c:v>3.0851358781117E-2</c:v>
                </c:pt>
                <c:pt idx="327">
                  <c:v>3.0851358781117E-2</c:v>
                </c:pt>
                <c:pt idx="328">
                  <c:v>3.0851358781117E-2</c:v>
                </c:pt>
                <c:pt idx="329">
                  <c:v>3.0851358781117E-2</c:v>
                </c:pt>
                <c:pt idx="330">
                  <c:v>3.0851358781117E-2</c:v>
                </c:pt>
                <c:pt idx="331">
                  <c:v>3.0851358781117E-2</c:v>
                </c:pt>
                <c:pt idx="332">
                  <c:v>3.0851358781117E-2</c:v>
                </c:pt>
                <c:pt idx="333">
                  <c:v>3.0851358781117E-2</c:v>
                </c:pt>
                <c:pt idx="334">
                  <c:v>3.0851358781117E-2</c:v>
                </c:pt>
                <c:pt idx="335">
                  <c:v>3.0851358781117E-2</c:v>
                </c:pt>
                <c:pt idx="336">
                  <c:v>3.0851358781117E-2</c:v>
                </c:pt>
                <c:pt idx="337">
                  <c:v>3.0851358781117E-2</c:v>
                </c:pt>
                <c:pt idx="338">
                  <c:v>3.0851358781117E-2</c:v>
                </c:pt>
                <c:pt idx="339">
                  <c:v>3.0851358781117E-2</c:v>
                </c:pt>
                <c:pt idx="340">
                  <c:v>3.0851358781117E-2</c:v>
                </c:pt>
                <c:pt idx="341">
                  <c:v>3.0851358781117E-2</c:v>
                </c:pt>
                <c:pt idx="342">
                  <c:v>3.0851358781117E-2</c:v>
                </c:pt>
                <c:pt idx="343">
                  <c:v>3.0851358781117E-2</c:v>
                </c:pt>
                <c:pt idx="344">
                  <c:v>3.0851358781117E-2</c:v>
                </c:pt>
                <c:pt idx="345">
                  <c:v>3.0851358781117E-2</c:v>
                </c:pt>
                <c:pt idx="346">
                  <c:v>3.0851358781117E-2</c:v>
                </c:pt>
                <c:pt idx="347">
                  <c:v>3.0851358781117E-2</c:v>
                </c:pt>
                <c:pt idx="348">
                  <c:v>3.0851358781117E-2</c:v>
                </c:pt>
                <c:pt idx="349">
                  <c:v>3.0851358781117E-2</c:v>
                </c:pt>
                <c:pt idx="350">
                  <c:v>3.0851358781117E-2</c:v>
                </c:pt>
                <c:pt idx="351">
                  <c:v>3.0851358781117E-2</c:v>
                </c:pt>
                <c:pt idx="352">
                  <c:v>3.0851358781117E-2</c:v>
                </c:pt>
                <c:pt idx="353">
                  <c:v>3.0851358781117E-2</c:v>
                </c:pt>
                <c:pt idx="354">
                  <c:v>3.0851358781117E-2</c:v>
                </c:pt>
                <c:pt idx="355">
                  <c:v>3.0851358781117E-2</c:v>
                </c:pt>
                <c:pt idx="356">
                  <c:v>3.0851358781117E-2</c:v>
                </c:pt>
                <c:pt idx="357">
                  <c:v>3.0851358781117E-2</c:v>
                </c:pt>
                <c:pt idx="358">
                  <c:v>3.0851358781117E-2</c:v>
                </c:pt>
                <c:pt idx="359">
                  <c:v>3.0851358781117E-2</c:v>
                </c:pt>
                <c:pt idx="360">
                  <c:v>3.0851358781117E-2</c:v>
                </c:pt>
                <c:pt idx="361">
                  <c:v>3.0851358781117E-2</c:v>
                </c:pt>
                <c:pt idx="362">
                  <c:v>3.0851358781117E-2</c:v>
                </c:pt>
                <c:pt idx="363">
                  <c:v>3.0851358781117E-2</c:v>
                </c:pt>
                <c:pt idx="364">
                  <c:v>3.0851358781117E-2</c:v>
                </c:pt>
                <c:pt idx="365">
                  <c:v>3.0851358781117E-2</c:v>
                </c:pt>
                <c:pt idx="366">
                  <c:v>3.0851358781117E-2</c:v>
                </c:pt>
                <c:pt idx="367">
                  <c:v>3.0851358781117E-2</c:v>
                </c:pt>
                <c:pt idx="368">
                  <c:v>3.0851358781117E-2</c:v>
                </c:pt>
                <c:pt idx="369">
                  <c:v>3.0851358781117E-2</c:v>
                </c:pt>
                <c:pt idx="370">
                  <c:v>3.0851358781117E-2</c:v>
                </c:pt>
                <c:pt idx="371">
                  <c:v>3.0851358781117E-2</c:v>
                </c:pt>
                <c:pt idx="372">
                  <c:v>3.0851358781117E-2</c:v>
                </c:pt>
                <c:pt idx="373">
                  <c:v>3.0851358781117E-2</c:v>
                </c:pt>
                <c:pt idx="374">
                  <c:v>3.0851358781117E-2</c:v>
                </c:pt>
                <c:pt idx="375">
                  <c:v>3.0851358781117E-2</c:v>
                </c:pt>
                <c:pt idx="376">
                  <c:v>3.0851358781117E-2</c:v>
                </c:pt>
                <c:pt idx="377">
                  <c:v>3.0851358781117E-2</c:v>
                </c:pt>
                <c:pt idx="378">
                  <c:v>3.0851358781117E-2</c:v>
                </c:pt>
                <c:pt idx="379">
                  <c:v>3.0851358781117E-2</c:v>
                </c:pt>
                <c:pt idx="380">
                  <c:v>3.0851358781117E-2</c:v>
                </c:pt>
                <c:pt idx="381">
                  <c:v>3.0851358781117E-2</c:v>
                </c:pt>
                <c:pt idx="382">
                  <c:v>3.0851358781117E-2</c:v>
                </c:pt>
                <c:pt idx="383">
                  <c:v>3.0851358781117E-2</c:v>
                </c:pt>
                <c:pt idx="384">
                  <c:v>3.0851358781117E-2</c:v>
                </c:pt>
                <c:pt idx="385">
                  <c:v>3.0851358781117E-2</c:v>
                </c:pt>
                <c:pt idx="386">
                  <c:v>3.0851358781117E-2</c:v>
                </c:pt>
                <c:pt idx="387">
                  <c:v>3.0851358781117E-2</c:v>
                </c:pt>
                <c:pt idx="388">
                  <c:v>3.0851358781117E-2</c:v>
                </c:pt>
                <c:pt idx="389">
                  <c:v>3.0851358781117E-2</c:v>
                </c:pt>
                <c:pt idx="390">
                  <c:v>3.0851358781117E-2</c:v>
                </c:pt>
                <c:pt idx="391">
                  <c:v>3.0851358781117E-2</c:v>
                </c:pt>
                <c:pt idx="392">
                  <c:v>3.0851358781117E-2</c:v>
                </c:pt>
                <c:pt idx="393">
                  <c:v>3.0851358781117E-2</c:v>
                </c:pt>
                <c:pt idx="394">
                  <c:v>3.0851358781117E-2</c:v>
                </c:pt>
                <c:pt idx="395">
                  <c:v>3.0851358781117E-2</c:v>
                </c:pt>
                <c:pt idx="396">
                  <c:v>3.0851358781117E-2</c:v>
                </c:pt>
                <c:pt idx="397">
                  <c:v>3.0851358781117E-2</c:v>
                </c:pt>
                <c:pt idx="398">
                  <c:v>3.0851358781117E-2</c:v>
                </c:pt>
                <c:pt idx="399">
                  <c:v>3.0851358781117E-2</c:v>
                </c:pt>
                <c:pt idx="400">
                  <c:v>3.0851358781117E-2</c:v>
                </c:pt>
                <c:pt idx="401">
                  <c:v>3.0851358781117E-2</c:v>
                </c:pt>
                <c:pt idx="402">
                  <c:v>3.0851358781117E-2</c:v>
                </c:pt>
                <c:pt idx="403">
                  <c:v>3.0851358781117E-2</c:v>
                </c:pt>
                <c:pt idx="404">
                  <c:v>3.0851358781117E-2</c:v>
                </c:pt>
                <c:pt idx="405">
                  <c:v>3.0851358781117E-2</c:v>
                </c:pt>
                <c:pt idx="406">
                  <c:v>3.0851358781117E-2</c:v>
                </c:pt>
                <c:pt idx="407">
                  <c:v>3.0851358781117E-2</c:v>
                </c:pt>
                <c:pt idx="408">
                  <c:v>3.0851358781117E-2</c:v>
                </c:pt>
                <c:pt idx="409">
                  <c:v>3.0851358781117E-2</c:v>
                </c:pt>
                <c:pt idx="410">
                  <c:v>3.0851358781117E-2</c:v>
                </c:pt>
                <c:pt idx="411">
                  <c:v>3.0851358781117E-2</c:v>
                </c:pt>
                <c:pt idx="412">
                  <c:v>3.0851358781117E-2</c:v>
                </c:pt>
                <c:pt idx="413">
                  <c:v>3.0851358781117E-2</c:v>
                </c:pt>
                <c:pt idx="414">
                  <c:v>3.0851358781117E-2</c:v>
                </c:pt>
                <c:pt idx="415">
                  <c:v>3.0851358781117E-2</c:v>
                </c:pt>
                <c:pt idx="416">
                  <c:v>3.0851358781117E-2</c:v>
                </c:pt>
                <c:pt idx="417">
                  <c:v>3.0851358781117E-2</c:v>
                </c:pt>
                <c:pt idx="418">
                  <c:v>3.0851358781117E-2</c:v>
                </c:pt>
                <c:pt idx="419">
                  <c:v>3.0851358781117E-2</c:v>
                </c:pt>
                <c:pt idx="420">
                  <c:v>3.0851358781117E-2</c:v>
                </c:pt>
                <c:pt idx="421">
                  <c:v>3.0851358781117E-2</c:v>
                </c:pt>
                <c:pt idx="422">
                  <c:v>3.0851358781117E-2</c:v>
                </c:pt>
                <c:pt idx="423">
                  <c:v>3.0851358781117E-2</c:v>
                </c:pt>
                <c:pt idx="424">
                  <c:v>3.0851358781117E-2</c:v>
                </c:pt>
                <c:pt idx="425">
                  <c:v>3.0851358781117E-2</c:v>
                </c:pt>
                <c:pt idx="426">
                  <c:v>3.0851358781117E-2</c:v>
                </c:pt>
                <c:pt idx="427">
                  <c:v>3.0851358781117E-2</c:v>
                </c:pt>
                <c:pt idx="428">
                  <c:v>3.0851358781117E-2</c:v>
                </c:pt>
                <c:pt idx="429">
                  <c:v>3.0851358781117E-2</c:v>
                </c:pt>
                <c:pt idx="430">
                  <c:v>3.0851358781117E-2</c:v>
                </c:pt>
                <c:pt idx="431">
                  <c:v>3.0851358781117E-2</c:v>
                </c:pt>
                <c:pt idx="432">
                  <c:v>3.0851358781117E-2</c:v>
                </c:pt>
                <c:pt idx="433">
                  <c:v>3.0851358781117E-2</c:v>
                </c:pt>
                <c:pt idx="434">
                  <c:v>3.0851358781117E-2</c:v>
                </c:pt>
                <c:pt idx="435">
                  <c:v>3.0851358781117E-2</c:v>
                </c:pt>
                <c:pt idx="436">
                  <c:v>3.0851358781117E-2</c:v>
                </c:pt>
                <c:pt idx="437">
                  <c:v>3.0851358781117E-2</c:v>
                </c:pt>
                <c:pt idx="438">
                  <c:v>3.0851358781117E-2</c:v>
                </c:pt>
                <c:pt idx="439">
                  <c:v>3.0851358781117E-2</c:v>
                </c:pt>
                <c:pt idx="440">
                  <c:v>3.0851358781117E-2</c:v>
                </c:pt>
                <c:pt idx="441">
                  <c:v>3.0851358781117E-2</c:v>
                </c:pt>
                <c:pt idx="442">
                  <c:v>3.0851358781117E-2</c:v>
                </c:pt>
                <c:pt idx="443">
                  <c:v>3.0851358781117E-2</c:v>
                </c:pt>
                <c:pt idx="444">
                  <c:v>3.0851358781117E-2</c:v>
                </c:pt>
                <c:pt idx="445">
                  <c:v>3.0851358781117E-2</c:v>
                </c:pt>
                <c:pt idx="446">
                  <c:v>3.0851358781117E-2</c:v>
                </c:pt>
                <c:pt idx="447">
                  <c:v>3.0851358781117E-2</c:v>
                </c:pt>
                <c:pt idx="448">
                  <c:v>3.0851358781117E-2</c:v>
                </c:pt>
                <c:pt idx="449">
                  <c:v>3.0851358781117E-2</c:v>
                </c:pt>
                <c:pt idx="450">
                  <c:v>3.0851358781117E-2</c:v>
                </c:pt>
                <c:pt idx="451">
                  <c:v>3.0851358781117E-2</c:v>
                </c:pt>
                <c:pt idx="452">
                  <c:v>3.0040731462295467E-2</c:v>
                </c:pt>
                <c:pt idx="453">
                  <c:v>3.0040731462295467E-2</c:v>
                </c:pt>
                <c:pt idx="454">
                  <c:v>3.0040731462295467E-2</c:v>
                </c:pt>
                <c:pt idx="455">
                  <c:v>3.0040731462295467E-2</c:v>
                </c:pt>
                <c:pt idx="456">
                  <c:v>3.0040731462295467E-2</c:v>
                </c:pt>
                <c:pt idx="457">
                  <c:v>3.0040731462295467E-2</c:v>
                </c:pt>
                <c:pt idx="458">
                  <c:v>3.0040731462295467E-2</c:v>
                </c:pt>
                <c:pt idx="459">
                  <c:v>3.0040731462295467E-2</c:v>
                </c:pt>
                <c:pt idx="460">
                  <c:v>3.0040731462295467E-2</c:v>
                </c:pt>
                <c:pt idx="461">
                  <c:v>3.0040731462295467E-2</c:v>
                </c:pt>
                <c:pt idx="462">
                  <c:v>3.0040731462295467E-2</c:v>
                </c:pt>
                <c:pt idx="463">
                  <c:v>3.0040731462295467E-2</c:v>
                </c:pt>
                <c:pt idx="464">
                  <c:v>3.0040731462295467E-2</c:v>
                </c:pt>
                <c:pt idx="465">
                  <c:v>3.0040731462295467E-2</c:v>
                </c:pt>
                <c:pt idx="466">
                  <c:v>3.0040731462295467E-2</c:v>
                </c:pt>
                <c:pt idx="467">
                  <c:v>3.0040731462295467E-2</c:v>
                </c:pt>
                <c:pt idx="468">
                  <c:v>3.0040731462295467E-2</c:v>
                </c:pt>
                <c:pt idx="469">
                  <c:v>3.0040731462295467E-2</c:v>
                </c:pt>
                <c:pt idx="470">
                  <c:v>3.0040731462295467E-2</c:v>
                </c:pt>
                <c:pt idx="471">
                  <c:v>3.0040731462295467E-2</c:v>
                </c:pt>
                <c:pt idx="472">
                  <c:v>3.0040731462295467E-2</c:v>
                </c:pt>
                <c:pt idx="473">
                  <c:v>3.0040731462295467E-2</c:v>
                </c:pt>
                <c:pt idx="474">
                  <c:v>3.0040731462295467E-2</c:v>
                </c:pt>
                <c:pt idx="475">
                  <c:v>3.0040731462295467E-2</c:v>
                </c:pt>
                <c:pt idx="476">
                  <c:v>2.9897890595090404E-2</c:v>
                </c:pt>
                <c:pt idx="477">
                  <c:v>2.9897890595090404E-2</c:v>
                </c:pt>
                <c:pt idx="478">
                  <c:v>2.9897890595090404E-2</c:v>
                </c:pt>
                <c:pt idx="479">
                  <c:v>2.9897890595090404E-2</c:v>
                </c:pt>
                <c:pt idx="480">
                  <c:v>2.9897890595090404E-2</c:v>
                </c:pt>
                <c:pt idx="481">
                  <c:v>2.9897890595090404E-2</c:v>
                </c:pt>
                <c:pt idx="482">
                  <c:v>2.9897890595090404E-2</c:v>
                </c:pt>
                <c:pt idx="483">
                  <c:v>2.9897890595090404E-2</c:v>
                </c:pt>
                <c:pt idx="484">
                  <c:v>2.9897890595090404E-2</c:v>
                </c:pt>
                <c:pt idx="485">
                  <c:v>2.9897890595090404E-2</c:v>
                </c:pt>
                <c:pt idx="486">
                  <c:v>2.9897890595090404E-2</c:v>
                </c:pt>
                <c:pt idx="487">
                  <c:v>2.9897890595090404E-2</c:v>
                </c:pt>
                <c:pt idx="488">
                  <c:v>2.9897890595090404E-2</c:v>
                </c:pt>
                <c:pt idx="489">
                  <c:v>2.9897890595090404E-2</c:v>
                </c:pt>
                <c:pt idx="490">
                  <c:v>2.9897890595090404E-2</c:v>
                </c:pt>
                <c:pt idx="491">
                  <c:v>2.9897890595090404E-2</c:v>
                </c:pt>
                <c:pt idx="492">
                  <c:v>2.9897890595090404E-2</c:v>
                </c:pt>
                <c:pt idx="493">
                  <c:v>2.9897890595090404E-2</c:v>
                </c:pt>
                <c:pt idx="494">
                  <c:v>2.9897890595090404E-2</c:v>
                </c:pt>
                <c:pt idx="495">
                  <c:v>2.9897890595090404E-2</c:v>
                </c:pt>
                <c:pt idx="496">
                  <c:v>2.9897890595090404E-2</c:v>
                </c:pt>
                <c:pt idx="497">
                  <c:v>2.9897890595090404E-2</c:v>
                </c:pt>
                <c:pt idx="498">
                  <c:v>2.9897890595090404E-2</c:v>
                </c:pt>
                <c:pt idx="499">
                  <c:v>2.9897890595090404E-2</c:v>
                </c:pt>
                <c:pt idx="500">
                  <c:v>2.9897890595090404E-2</c:v>
                </c:pt>
                <c:pt idx="501">
                  <c:v>2.9897890595090404E-2</c:v>
                </c:pt>
                <c:pt idx="502">
                  <c:v>2.9897890595090404E-2</c:v>
                </c:pt>
                <c:pt idx="503">
                  <c:v>2.9897890595090404E-2</c:v>
                </c:pt>
                <c:pt idx="504">
                  <c:v>2.9897890595090404E-2</c:v>
                </c:pt>
                <c:pt idx="505">
                  <c:v>2.9897890595090404E-2</c:v>
                </c:pt>
                <c:pt idx="506">
                  <c:v>2.9897890595090404E-2</c:v>
                </c:pt>
                <c:pt idx="507">
                  <c:v>2.9897890595090404E-2</c:v>
                </c:pt>
                <c:pt idx="508">
                  <c:v>2.9897890595090404E-2</c:v>
                </c:pt>
                <c:pt idx="509">
                  <c:v>2.9897890595090404E-2</c:v>
                </c:pt>
                <c:pt idx="510">
                  <c:v>2.9897890595090404E-2</c:v>
                </c:pt>
                <c:pt idx="511">
                  <c:v>2.9897890595090404E-2</c:v>
                </c:pt>
                <c:pt idx="512">
                  <c:v>2.9897890595090404E-2</c:v>
                </c:pt>
                <c:pt idx="513">
                  <c:v>2.9897890595090404E-2</c:v>
                </c:pt>
                <c:pt idx="514">
                  <c:v>2.9897890595090404E-2</c:v>
                </c:pt>
                <c:pt idx="515">
                  <c:v>2.9897890595090404E-2</c:v>
                </c:pt>
                <c:pt idx="516">
                  <c:v>2.9897890595090404E-2</c:v>
                </c:pt>
                <c:pt idx="517">
                  <c:v>2.9897890595090404E-2</c:v>
                </c:pt>
                <c:pt idx="518">
                  <c:v>2.9897890595090404E-2</c:v>
                </c:pt>
                <c:pt idx="519">
                  <c:v>2.9897890595090404E-2</c:v>
                </c:pt>
                <c:pt idx="520">
                  <c:v>2.9897890595090404E-2</c:v>
                </c:pt>
                <c:pt idx="521">
                  <c:v>2.9897890595090404E-2</c:v>
                </c:pt>
                <c:pt idx="522">
                  <c:v>2.9897890595090404E-2</c:v>
                </c:pt>
                <c:pt idx="523">
                  <c:v>2.9897890595090404E-2</c:v>
                </c:pt>
                <c:pt idx="524">
                  <c:v>2.9897890595090404E-2</c:v>
                </c:pt>
                <c:pt idx="525">
                  <c:v>2.9897890595090404E-2</c:v>
                </c:pt>
                <c:pt idx="526">
                  <c:v>2.9897890595090404E-2</c:v>
                </c:pt>
                <c:pt idx="527">
                  <c:v>2.9897890595090404E-2</c:v>
                </c:pt>
                <c:pt idx="528">
                  <c:v>2.9897890595090404E-2</c:v>
                </c:pt>
                <c:pt idx="529">
                  <c:v>2.9897890595090404E-2</c:v>
                </c:pt>
                <c:pt idx="530">
                  <c:v>2.9897890595090404E-2</c:v>
                </c:pt>
                <c:pt idx="531">
                  <c:v>2.9897890595090404E-2</c:v>
                </c:pt>
                <c:pt idx="532">
                  <c:v>2.9897890595090404E-2</c:v>
                </c:pt>
                <c:pt idx="533">
                  <c:v>2.9897890595090404E-2</c:v>
                </c:pt>
                <c:pt idx="534">
                  <c:v>2.9897890595090404E-2</c:v>
                </c:pt>
                <c:pt idx="535">
                  <c:v>2.9897890595090404E-2</c:v>
                </c:pt>
                <c:pt idx="536">
                  <c:v>2.9897890595090404E-2</c:v>
                </c:pt>
                <c:pt idx="537">
                  <c:v>2.9897890595090404E-2</c:v>
                </c:pt>
                <c:pt idx="538">
                  <c:v>2.9897890595090404E-2</c:v>
                </c:pt>
                <c:pt idx="539">
                  <c:v>2.9897890595090404E-2</c:v>
                </c:pt>
                <c:pt idx="540">
                  <c:v>2.9897890595090404E-2</c:v>
                </c:pt>
                <c:pt idx="541">
                  <c:v>2.9897890595090404E-2</c:v>
                </c:pt>
                <c:pt idx="542">
                  <c:v>2.9897890595090404E-2</c:v>
                </c:pt>
                <c:pt idx="543">
                  <c:v>2.9897890595090404E-2</c:v>
                </c:pt>
                <c:pt idx="544">
                  <c:v>2.9897890595090404E-2</c:v>
                </c:pt>
                <c:pt idx="545">
                  <c:v>2.9897890595090404E-2</c:v>
                </c:pt>
                <c:pt idx="546">
                  <c:v>2.9897890595090404E-2</c:v>
                </c:pt>
                <c:pt idx="547">
                  <c:v>2.9897890595090404E-2</c:v>
                </c:pt>
                <c:pt idx="548">
                  <c:v>2.9897890595090404E-2</c:v>
                </c:pt>
                <c:pt idx="549">
                  <c:v>2.9897890595090404E-2</c:v>
                </c:pt>
                <c:pt idx="550">
                  <c:v>2.9897890595090404E-2</c:v>
                </c:pt>
                <c:pt idx="551">
                  <c:v>2.9897890595090404E-2</c:v>
                </c:pt>
                <c:pt idx="552">
                  <c:v>2.9897890595090404E-2</c:v>
                </c:pt>
                <c:pt idx="553">
                  <c:v>2.9897890595090404E-2</c:v>
                </c:pt>
                <c:pt idx="554">
                  <c:v>2.9897890595090404E-2</c:v>
                </c:pt>
                <c:pt idx="555">
                  <c:v>2.9897890595090404E-2</c:v>
                </c:pt>
                <c:pt idx="556">
                  <c:v>2.9897890595090404E-2</c:v>
                </c:pt>
                <c:pt idx="557">
                  <c:v>2.9897890595090404E-2</c:v>
                </c:pt>
                <c:pt idx="558">
                  <c:v>2.9897890595090404E-2</c:v>
                </c:pt>
                <c:pt idx="559">
                  <c:v>2.9897890595090404E-2</c:v>
                </c:pt>
                <c:pt idx="560">
                  <c:v>2.9897890595090404E-2</c:v>
                </c:pt>
                <c:pt idx="561">
                  <c:v>2.9897890595090404E-2</c:v>
                </c:pt>
                <c:pt idx="562">
                  <c:v>2.9897890595090404E-2</c:v>
                </c:pt>
                <c:pt idx="563">
                  <c:v>2.9897890595090404E-2</c:v>
                </c:pt>
                <c:pt idx="564">
                  <c:v>2.9897890595090404E-2</c:v>
                </c:pt>
                <c:pt idx="565">
                  <c:v>2.9897890595090404E-2</c:v>
                </c:pt>
                <c:pt idx="566">
                  <c:v>2.9897890595090404E-2</c:v>
                </c:pt>
                <c:pt idx="567">
                  <c:v>2.9897890595090404E-2</c:v>
                </c:pt>
                <c:pt idx="568">
                  <c:v>2.9897890595090404E-2</c:v>
                </c:pt>
                <c:pt idx="569">
                  <c:v>2.9897890595090404E-2</c:v>
                </c:pt>
                <c:pt idx="570">
                  <c:v>2.9897890595090404E-2</c:v>
                </c:pt>
                <c:pt idx="571">
                  <c:v>2.9897890595090404E-2</c:v>
                </c:pt>
                <c:pt idx="572">
                  <c:v>2.9897890595090404E-2</c:v>
                </c:pt>
                <c:pt idx="573">
                  <c:v>2.9897890595090404E-2</c:v>
                </c:pt>
                <c:pt idx="574">
                  <c:v>2.9897890595090404E-2</c:v>
                </c:pt>
                <c:pt idx="575">
                  <c:v>2.9897890595090404E-2</c:v>
                </c:pt>
                <c:pt idx="576">
                  <c:v>2.9897890595090404E-2</c:v>
                </c:pt>
                <c:pt idx="577">
                  <c:v>2.9897890595090404E-2</c:v>
                </c:pt>
                <c:pt idx="578">
                  <c:v>2.9897890595090404E-2</c:v>
                </c:pt>
                <c:pt idx="579">
                  <c:v>2.9897890595090404E-2</c:v>
                </c:pt>
                <c:pt idx="580">
                  <c:v>2.9897890595090404E-2</c:v>
                </c:pt>
                <c:pt idx="581">
                  <c:v>2.9897890595090404E-2</c:v>
                </c:pt>
                <c:pt idx="582">
                  <c:v>2.9897890595090404E-2</c:v>
                </c:pt>
                <c:pt idx="583">
                  <c:v>2.9897890595090404E-2</c:v>
                </c:pt>
                <c:pt idx="584">
                  <c:v>2.9897890595090404E-2</c:v>
                </c:pt>
                <c:pt idx="585">
                  <c:v>2.9897890595090404E-2</c:v>
                </c:pt>
                <c:pt idx="586">
                  <c:v>2.9897890595090404E-2</c:v>
                </c:pt>
                <c:pt idx="587">
                  <c:v>2.9897890595090404E-2</c:v>
                </c:pt>
                <c:pt idx="588">
                  <c:v>2.9897890595090404E-2</c:v>
                </c:pt>
                <c:pt idx="589">
                  <c:v>2.9897890595090404E-2</c:v>
                </c:pt>
                <c:pt idx="590">
                  <c:v>2.9897890595090404E-2</c:v>
                </c:pt>
                <c:pt idx="591">
                  <c:v>2.9897890595090404E-2</c:v>
                </c:pt>
                <c:pt idx="592">
                  <c:v>2.9897890595090404E-2</c:v>
                </c:pt>
                <c:pt idx="593">
                  <c:v>2.9897890595090404E-2</c:v>
                </c:pt>
                <c:pt idx="594">
                  <c:v>2.9897890595090404E-2</c:v>
                </c:pt>
                <c:pt idx="595">
                  <c:v>2.9897890595090404E-2</c:v>
                </c:pt>
                <c:pt idx="596">
                  <c:v>2.9897890595090404E-2</c:v>
                </c:pt>
                <c:pt idx="597">
                  <c:v>2.9897890595090404E-2</c:v>
                </c:pt>
                <c:pt idx="598">
                  <c:v>2.9897890595090404E-2</c:v>
                </c:pt>
                <c:pt idx="599">
                  <c:v>2.9897890595090404E-2</c:v>
                </c:pt>
                <c:pt idx="600">
                  <c:v>2.9897890595090404E-2</c:v>
                </c:pt>
                <c:pt idx="601">
                  <c:v>2.9897890595090404E-2</c:v>
                </c:pt>
                <c:pt idx="602">
                  <c:v>2.9897890595090404E-2</c:v>
                </c:pt>
                <c:pt idx="603">
                  <c:v>2.9897890595090404E-2</c:v>
                </c:pt>
                <c:pt idx="604">
                  <c:v>2.9897890595090404E-2</c:v>
                </c:pt>
                <c:pt idx="605">
                  <c:v>2.9897890595090404E-2</c:v>
                </c:pt>
                <c:pt idx="606">
                  <c:v>2.9897890595090404E-2</c:v>
                </c:pt>
                <c:pt idx="607">
                  <c:v>2.9897890595090404E-2</c:v>
                </c:pt>
                <c:pt idx="608">
                  <c:v>2.9897890595090404E-2</c:v>
                </c:pt>
                <c:pt idx="609">
                  <c:v>2.9897890595090404E-2</c:v>
                </c:pt>
                <c:pt idx="610">
                  <c:v>2.9897890595090404E-2</c:v>
                </c:pt>
                <c:pt idx="611">
                  <c:v>2.9897890595090404E-2</c:v>
                </c:pt>
                <c:pt idx="612">
                  <c:v>2.9897890595090404E-2</c:v>
                </c:pt>
                <c:pt idx="613">
                  <c:v>2.9897890595090404E-2</c:v>
                </c:pt>
                <c:pt idx="614">
                  <c:v>2.9897890595090404E-2</c:v>
                </c:pt>
                <c:pt idx="615">
                  <c:v>2.9897890595090404E-2</c:v>
                </c:pt>
                <c:pt idx="616">
                  <c:v>2.9897890595090404E-2</c:v>
                </c:pt>
                <c:pt idx="617">
                  <c:v>2.9897890595090404E-2</c:v>
                </c:pt>
                <c:pt idx="618">
                  <c:v>2.9897890595090404E-2</c:v>
                </c:pt>
                <c:pt idx="619">
                  <c:v>2.9897890595090404E-2</c:v>
                </c:pt>
                <c:pt idx="620">
                  <c:v>2.9897890595090404E-2</c:v>
                </c:pt>
                <c:pt idx="621">
                  <c:v>2.9897890595090404E-2</c:v>
                </c:pt>
                <c:pt idx="622">
                  <c:v>2.9897890595090404E-2</c:v>
                </c:pt>
                <c:pt idx="623">
                  <c:v>2.9897890595090404E-2</c:v>
                </c:pt>
                <c:pt idx="624">
                  <c:v>2.9897890595090404E-2</c:v>
                </c:pt>
                <c:pt idx="625">
                  <c:v>2.9897890595090404E-2</c:v>
                </c:pt>
                <c:pt idx="626">
                  <c:v>2.9897890595090404E-2</c:v>
                </c:pt>
                <c:pt idx="627">
                  <c:v>2.9897890595090404E-2</c:v>
                </c:pt>
                <c:pt idx="628">
                  <c:v>2.9897890595090404E-2</c:v>
                </c:pt>
                <c:pt idx="629">
                  <c:v>2.9897890595090404E-2</c:v>
                </c:pt>
                <c:pt idx="630">
                  <c:v>2.9897890595090404E-2</c:v>
                </c:pt>
                <c:pt idx="631">
                  <c:v>2.9897890595090404E-2</c:v>
                </c:pt>
                <c:pt idx="632">
                  <c:v>2.9897890595090404E-2</c:v>
                </c:pt>
                <c:pt idx="633">
                  <c:v>2.9897890595090404E-2</c:v>
                </c:pt>
                <c:pt idx="634">
                  <c:v>2.9897890595090404E-2</c:v>
                </c:pt>
                <c:pt idx="635">
                  <c:v>2.9897890595090404E-2</c:v>
                </c:pt>
                <c:pt idx="636">
                  <c:v>2.9897890595090404E-2</c:v>
                </c:pt>
                <c:pt idx="637">
                  <c:v>2.9897890595090404E-2</c:v>
                </c:pt>
                <c:pt idx="638">
                  <c:v>2.9897890595090404E-2</c:v>
                </c:pt>
                <c:pt idx="639">
                  <c:v>2.9897890595090404E-2</c:v>
                </c:pt>
                <c:pt idx="640">
                  <c:v>2.9897890595090404E-2</c:v>
                </c:pt>
                <c:pt idx="641">
                  <c:v>2.9897890595090404E-2</c:v>
                </c:pt>
                <c:pt idx="642">
                  <c:v>2.9897890595090404E-2</c:v>
                </c:pt>
                <c:pt idx="643">
                  <c:v>2.9897890595090404E-2</c:v>
                </c:pt>
                <c:pt idx="644">
                  <c:v>2.9897890595090404E-2</c:v>
                </c:pt>
                <c:pt idx="645">
                  <c:v>2.9897890595090404E-2</c:v>
                </c:pt>
                <c:pt idx="646">
                  <c:v>2.9897890595090404E-2</c:v>
                </c:pt>
                <c:pt idx="647">
                  <c:v>2.9897890595090404E-2</c:v>
                </c:pt>
                <c:pt idx="648">
                  <c:v>2.9897890595090404E-2</c:v>
                </c:pt>
                <c:pt idx="649">
                  <c:v>2.9897890595090404E-2</c:v>
                </c:pt>
                <c:pt idx="650">
                  <c:v>2.9897890595090404E-2</c:v>
                </c:pt>
                <c:pt idx="651">
                  <c:v>2.9897890595090404E-2</c:v>
                </c:pt>
                <c:pt idx="652">
                  <c:v>2.9897890595090404E-2</c:v>
                </c:pt>
                <c:pt idx="653">
                  <c:v>2.9897890595090404E-2</c:v>
                </c:pt>
                <c:pt idx="654">
                  <c:v>2.9897890595090404E-2</c:v>
                </c:pt>
                <c:pt idx="655">
                  <c:v>2.9897890595090404E-2</c:v>
                </c:pt>
                <c:pt idx="656">
                  <c:v>2.9897890595090404E-2</c:v>
                </c:pt>
                <c:pt idx="657">
                  <c:v>2.9897890595090404E-2</c:v>
                </c:pt>
                <c:pt idx="658">
                  <c:v>2.9897890595090404E-2</c:v>
                </c:pt>
                <c:pt idx="659">
                  <c:v>2.9897890595090404E-2</c:v>
                </c:pt>
                <c:pt idx="660">
                  <c:v>2.9897890595090404E-2</c:v>
                </c:pt>
                <c:pt idx="661">
                  <c:v>2.9897890595090404E-2</c:v>
                </c:pt>
                <c:pt idx="662">
                  <c:v>2.9897890595090404E-2</c:v>
                </c:pt>
                <c:pt idx="663">
                  <c:v>2.9897890595090404E-2</c:v>
                </c:pt>
                <c:pt idx="664">
                  <c:v>2.9897890595090404E-2</c:v>
                </c:pt>
                <c:pt idx="665">
                  <c:v>2.9897890595090404E-2</c:v>
                </c:pt>
                <c:pt idx="666">
                  <c:v>2.9897890595090404E-2</c:v>
                </c:pt>
                <c:pt idx="667">
                  <c:v>2.9897890595090404E-2</c:v>
                </c:pt>
                <c:pt idx="668">
                  <c:v>2.9897890595090404E-2</c:v>
                </c:pt>
                <c:pt idx="669">
                  <c:v>2.9897890595090404E-2</c:v>
                </c:pt>
                <c:pt idx="670">
                  <c:v>2.9897890595090404E-2</c:v>
                </c:pt>
                <c:pt idx="671">
                  <c:v>2.9897890595090404E-2</c:v>
                </c:pt>
                <c:pt idx="672">
                  <c:v>2.9897890595090404E-2</c:v>
                </c:pt>
                <c:pt idx="673">
                  <c:v>2.9897890595090404E-2</c:v>
                </c:pt>
                <c:pt idx="674">
                  <c:v>2.9897890595090404E-2</c:v>
                </c:pt>
                <c:pt idx="675">
                  <c:v>2.9897890595090404E-2</c:v>
                </c:pt>
                <c:pt idx="676">
                  <c:v>2.9897890595090404E-2</c:v>
                </c:pt>
                <c:pt idx="677">
                  <c:v>2.9897890595090404E-2</c:v>
                </c:pt>
                <c:pt idx="678">
                  <c:v>2.9897890595090404E-2</c:v>
                </c:pt>
                <c:pt idx="679">
                  <c:v>2.9897890595090404E-2</c:v>
                </c:pt>
                <c:pt idx="680">
                  <c:v>2.9897890595090404E-2</c:v>
                </c:pt>
                <c:pt idx="681">
                  <c:v>2.9897890595090404E-2</c:v>
                </c:pt>
                <c:pt idx="682">
                  <c:v>2.9897890595090404E-2</c:v>
                </c:pt>
                <c:pt idx="683">
                  <c:v>2.9897890595090404E-2</c:v>
                </c:pt>
                <c:pt idx="684">
                  <c:v>2.9897890595090404E-2</c:v>
                </c:pt>
                <c:pt idx="685">
                  <c:v>2.9897890595090404E-2</c:v>
                </c:pt>
                <c:pt idx="686">
                  <c:v>2.9897890595090404E-2</c:v>
                </c:pt>
                <c:pt idx="687">
                  <c:v>2.9897890595090404E-2</c:v>
                </c:pt>
                <c:pt idx="688">
                  <c:v>2.9897890595090404E-2</c:v>
                </c:pt>
                <c:pt idx="689">
                  <c:v>2.9897890595090404E-2</c:v>
                </c:pt>
                <c:pt idx="690">
                  <c:v>2.9897890595090404E-2</c:v>
                </c:pt>
                <c:pt idx="691">
                  <c:v>2.9897890595090404E-2</c:v>
                </c:pt>
                <c:pt idx="692">
                  <c:v>2.9897890595090404E-2</c:v>
                </c:pt>
                <c:pt idx="693">
                  <c:v>2.9897890595090404E-2</c:v>
                </c:pt>
                <c:pt idx="694">
                  <c:v>2.9897890595090404E-2</c:v>
                </c:pt>
                <c:pt idx="695">
                  <c:v>2.9897890595090404E-2</c:v>
                </c:pt>
                <c:pt idx="696">
                  <c:v>2.9897890595090404E-2</c:v>
                </c:pt>
                <c:pt idx="697">
                  <c:v>2.9897890595090404E-2</c:v>
                </c:pt>
                <c:pt idx="698">
                  <c:v>2.9897890595090404E-2</c:v>
                </c:pt>
                <c:pt idx="699">
                  <c:v>2.9897890595090404E-2</c:v>
                </c:pt>
                <c:pt idx="700">
                  <c:v>2.9897890595090404E-2</c:v>
                </c:pt>
                <c:pt idx="701">
                  <c:v>2.9897890595090404E-2</c:v>
                </c:pt>
                <c:pt idx="702">
                  <c:v>2.9897890595090404E-2</c:v>
                </c:pt>
                <c:pt idx="703">
                  <c:v>2.9897890595090404E-2</c:v>
                </c:pt>
                <c:pt idx="704">
                  <c:v>2.9897890595090404E-2</c:v>
                </c:pt>
                <c:pt idx="705">
                  <c:v>2.9897890595090404E-2</c:v>
                </c:pt>
                <c:pt idx="706">
                  <c:v>2.9897890595090404E-2</c:v>
                </c:pt>
                <c:pt idx="707">
                  <c:v>2.9897890595090404E-2</c:v>
                </c:pt>
                <c:pt idx="708">
                  <c:v>2.9897890595090404E-2</c:v>
                </c:pt>
                <c:pt idx="709">
                  <c:v>2.9897890595090404E-2</c:v>
                </c:pt>
                <c:pt idx="710">
                  <c:v>2.9897890595090404E-2</c:v>
                </c:pt>
                <c:pt idx="711">
                  <c:v>2.9897890595090404E-2</c:v>
                </c:pt>
                <c:pt idx="712">
                  <c:v>2.9897890595090404E-2</c:v>
                </c:pt>
                <c:pt idx="713">
                  <c:v>2.9897890595090404E-2</c:v>
                </c:pt>
                <c:pt idx="714">
                  <c:v>2.9897890595090404E-2</c:v>
                </c:pt>
                <c:pt idx="715">
                  <c:v>2.9897890595090404E-2</c:v>
                </c:pt>
                <c:pt idx="716">
                  <c:v>2.9897890595090404E-2</c:v>
                </c:pt>
                <c:pt idx="717">
                  <c:v>2.9897890595090404E-2</c:v>
                </c:pt>
                <c:pt idx="718">
                  <c:v>2.9897890595090404E-2</c:v>
                </c:pt>
                <c:pt idx="719">
                  <c:v>2.9897890595090404E-2</c:v>
                </c:pt>
                <c:pt idx="720">
                  <c:v>2.9897890595090404E-2</c:v>
                </c:pt>
                <c:pt idx="721">
                  <c:v>2.9897890595090404E-2</c:v>
                </c:pt>
                <c:pt idx="722">
                  <c:v>2.9897890595090404E-2</c:v>
                </c:pt>
                <c:pt idx="723">
                  <c:v>2.9897890595090404E-2</c:v>
                </c:pt>
                <c:pt idx="724">
                  <c:v>2.9897890595090404E-2</c:v>
                </c:pt>
                <c:pt idx="725">
                  <c:v>2.9897890595090404E-2</c:v>
                </c:pt>
                <c:pt idx="726">
                  <c:v>2.9897890595090404E-2</c:v>
                </c:pt>
                <c:pt idx="727">
                  <c:v>2.9897890595090404E-2</c:v>
                </c:pt>
                <c:pt idx="728">
                  <c:v>2.9897890595090404E-2</c:v>
                </c:pt>
                <c:pt idx="729">
                  <c:v>2.9897890595090404E-2</c:v>
                </c:pt>
                <c:pt idx="730">
                  <c:v>2.9897890595090404E-2</c:v>
                </c:pt>
                <c:pt idx="731">
                  <c:v>2.9897890595090404E-2</c:v>
                </c:pt>
                <c:pt idx="732">
                  <c:v>2.9897890595090404E-2</c:v>
                </c:pt>
                <c:pt idx="733">
                  <c:v>2.9897890595090404E-2</c:v>
                </c:pt>
                <c:pt idx="734">
                  <c:v>2.9897890595090404E-2</c:v>
                </c:pt>
                <c:pt idx="735">
                  <c:v>2.9897890595090404E-2</c:v>
                </c:pt>
                <c:pt idx="736">
                  <c:v>2.9897890595090404E-2</c:v>
                </c:pt>
                <c:pt idx="737">
                  <c:v>2.9897890595090404E-2</c:v>
                </c:pt>
                <c:pt idx="738">
                  <c:v>2.9897890595090404E-2</c:v>
                </c:pt>
                <c:pt idx="739">
                  <c:v>2.9897890595090404E-2</c:v>
                </c:pt>
                <c:pt idx="740">
                  <c:v>2.9897890595090404E-2</c:v>
                </c:pt>
                <c:pt idx="741">
                  <c:v>2.9897890595090404E-2</c:v>
                </c:pt>
                <c:pt idx="742">
                  <c:v>2.9897890595090404E-2</c:v>
                </c:pt>
                <c:pt idx="743">
                  <c:v>2.9897890595090404E-2</c:v>
                </c:pt>
                <c:pt idx="744">
                  <c:v>2.9897890595090404E-2</c:v>
                </c:pt>
                <c:pt idx="745">
                  <c:v>2.9897890595090404E-2</c:v>
                </c:pt>
                <c:pt idx="746">
                  <c:v>2.9897890595090404E-2</c:v>
                </c:pt>
                <c:pt idx="747">
                  <c:v>2.9897890595090404E-2</c:v>
                </c:pt>
                <c:pt idx="748">
                  <c:v>2.9897890595090404E-2</c:v>
                </c:pt>
                <c:pt idx="749">
                  <c:v>2.9897890595090404E-2</c:v>
                </c:pt>
                <c:pt idx="750">
                  <c:v>2.9897890595090404E-2</c:v>
                </c:pt>
                <c:pt idx="751">
                  <c:v>2.9897890595090404E-2</c:v>
                </c:pt>
                <c:pt idx="752">
                  <c:v>2.9897890595090404E-2</c:v>
                </c:pt>
                <c:pt idx="753">
                  <c:v>2.9897890595090404E-2</c:v>
                </c:pt>
                <c:pt idx="754">
                  <c:v>2.9897890595090404E-2</c:v>
                </c:pt>
                <c:pt idx="755">
                  <c:v>2.9897890595090404E-2</c:v>
                </c:pt>
                <c:pt idx="756">
                  <c:v>2.9897890595090404E-2</c:v>
                </c:pt>
                <c:pt idx="757">
                  <c:v>2.9897890595090404E-2</c:v>
                </c:pt>
                <c:pt idx="758">
                  <c:v>2.9897890595090404E-2</c:v>
                </c:pt>
                <c:pt idx="759">
                  <c:v>2.9897890595090404E-2</c:v>
                </c:pt>
                <c:pt idx="760">
                  <c:v>2.9897890595090404E-2</c:v>
                </c:pt>
                <c:pt idx="761">
                  <c:v>2.9897890595090404E-2</c:v>
                </c:pt>
                <c:pt idx="762">
                  <c:v>2.9897890595090404E-2</c:v>
                </c:pt>
                <c:pt idx="763">
                  <c:v>2.9897890595090404E-2</c:v>
                </c:pt>
                <c:pt idx="764">
                  <c:v>2.9897890595090404E-2</c:v>
                </c:pt>
                <c:pt idx="765">
                  <c:v>2.9897890595090404E-2</c:v>
                </c:pt>
                <c:pt idx="766">
                  <c:v>2.9897890595090404E-2</c:v>
                </c:pt>
                <c:pt idx="767">
                  <c:v>2.9897890595090404E-2</c:v>
                </c:pt>
                <c:pt idx="768">
                  <c:v>2.9897890595090404E-2</c:v>
                </c:pt>
                <c:pt idx="769">
                  <c:v>2.9897890595090404E-2</c:v>
                </c:pt>
                <c:pt idx="770">
                  <c:v>2.9897890595090404E-2</c:v>
                </c:pt>
                <c:pt idx="771">
                  <c:v>2.9897890595090404E-2</c:v>
                </c:pt>
                <c:pt idx="772">
                  <c:v>2.9897890595090404E-2</c:v>
                </c:pt>
                <c:pt idx="773">
                  <c:v>2.9897890595090404E-2</c:v>
                </c:pt>
                <c:pt idx="774">
                  <c:v>2.9897890595090404E-2</c:v>
                </c:pt>
                <c:pt idx="775">
                  <c:v>2.9897890595090404E-2</c:v>
                </c:pt>
                <c:pt idx="776">
                  <c:v>2.9897890595090404E-2</c:v>
                </c:pt>
                <c:pt idx="777">
                  <c:v>2.9897890595090404E-2</c:v>
                </c:pt>
                <c:pt idx="778">
                  <c:v>2.9897890595090404E-2</c:v>
                </c:pt>
                <c:pt idx="779">
                  <c:v>2.9897890595090404E-2</c:v>
                </c:pt>
                <c:pt idx="780">
                  <c:v>2.9897890595090404E-2</c:v>
                </c:pt>
                <c:pt idx="781">
                  <c:v>2.9897890595090404E-2</c:v>
                </c:pt>
                <c:pt idx="782">
                  <c:v>2.9897890595090404E-2</c:v>
                </c:pt>
                <c:pt idx="783">
                  <c:v>2.9897890595090404E-2</c:v>
                </c:pt>
                <c:pt idx="784">
                  <c:v>2.9897890595090404E-2</c:v>
                </c:pt>
                <c:pt idx="785">
                  <c:v>2.9897890595090404E-2</c:v>
                </c:pt>
                <c:pt idx="786">
                  <c:v>2.9897890595090404E-2</c:v>
                </c:pt>
                <c:pt idx="787">
                  <c:v>2.9897890595090404E-2</c:v>
                </c:pt>
                <c:pt idx="788">
                  <c:v>2.9897890595090404E-2</c:v>
                </c:pt>
                <c:pt idx="789">
                  <c:v>2.9897890595090404E-2</c:v>
                </c:pt>
                <c:pt idx="790">
                  <c:v>2.9897890595090404E-2</c:v>
                </c:pt>
                <c:pt idx="791">
                  <c:v>2.9897890595090404E-2</c:v>
                </c:pt>
                <c:pt idx="792">
                  <c:v>2.9897890595090404E-2</c:v>
                </c:pt>
                <c:pt idx="793">
                  <c:v>2.9897890595090404E-2</c:v>
                </c:pt>
                <c:pt idx="794">
                  <c:v>2.9897890595090404E-2</c:v>
                </c:pt>
                <c:pt idx="795">
                  <c:v>2.9897890595090404E-2</c:v>
                </c:pt>
                <c:pt idx="796">
                  <c:v>2.9897890595090404E-2</c:v>
                </c:pt>
                <c:pt idx="797">
                  <c:v>2.9897890595090404E-2</c:v>
                </c:pt>
                <c:pt idx="798">
                  <c:v>2.9897890595090404E-2</c:v>
                </c:pt>
                <c:pt idx="799">
                  <c:v>2.9897890595090404E-2</c:v>
                </c:pt>
                <c:pt idx="800">
                  <c:v>2.9897890595090404E-2</c:v>
                </c:pt>
                <c:pt idx="801">
                  <c:v>2.9897890595090404E-2</c:v>
                </c:pt>
                <c:pt idx="802">
                  <c:v>2.9897890595090404E-2</c:v>
                </c:pt>
                <c:pt idx="803">
                  <c:v>2.9897890595090404E-2</c:v>
                </c:pt>
                <c:pt idx="804">
                  <c:v>2.9897890595090404E-2</c:v>
                </c:pt>
                <c:pt idx="805">
                  <c:v>2.9897890595090404E-2</c:v>
                </c:pt>
                <c:pt idx="806">
                  <c:v>2.9897890595090404E-2</c:v>
                </c:pt>
                <c:pt idx="807">
                  <c:v>2.9897890595090404E-2</c:v>
                </c:pt>
                <c:pt idx="808">
                  <c:v>2.9897890595090404E-2</c:v>
                </c:pt>
                <c:pt idx="809">
                  <c:v>2.9897890595090404E-2</c:v>
                </c:pt>
                <c:pt idx="810">
                  <c:v>2.9897890595090404E-2</c:v>
                </c:pt>
                <c:pt idx="811">
                  <c:v>2.9897890595090404E-2</c:v>
                </c:pt>
                <c:pt idx="812">
                  <c:v>2.9897890595090404E-2</c:v>
                </c:pt>
                <c:pt idx="813">
                  <c:v>2.9897890595090404E-2</c:v>
                </c:pt>
                <c:pt idx="814">
                  <c:v>2.9897890595090404E-2</c:v>
                </c:pt>
                <c:pt idx="815">
                  <c:v>2.9897890595090404E-2</c:v>
                </c:pt>
                <c:pt idx="816">
                  <c:v>2.9897890595090404E-2</c:v>
                </c:pt>
                <c:pt idx="817">
                  <c:v>2.9897890595090404E-2</c:v>
                </c:pt>
                <c:pt idx="818">
                  <c:v>2.9897890595090404E-2</c:v>
                </c:pt>
                <c:pt idx="819">
                  <c:v>2.9897890595090404E-2</c:v>
                </c:pt>
                <c:pt idx="820">
                  <c:v>2.9897890595090404E-2</c:v>
                </c:pt>
                <c:pt idx="821">
                  <c:v>2.9897890595090404E-2</c:v>
                </c:pt>
                <c:pt idx="822">
                  <c:v>2.9897890595090404E-2</c:v>
                </c:pt>
                <c:pt idx="823">
                  <c:v>2.9897890595090404E-2</c:v>
                </c:pt>
                <c:pt idx="824">
                  <c:v>2.9897890595090404E-2</c:v>
                </c:pt>
                <c:pt idx="825">
                  <c:v>2.9897890595090404E-2</c:v>
                </c:pt>
                <c:pt idx="826">
                  <c:v>2.9897890595090404E-2</c:v>
                </c:pt>
                <c:pt idx="827">
                  <c:v>2.9897890595090404E-2</c:v>
                </c:pt>
                <c:pt idx="828">
                  <c:v>2.9897890595090404E-2</c:v>
                </c:pt>
                <c:pt idx="829">
                  <c:v>2.9897890595090404E-2</c:v>
                </c:pt>
                <c:pt idx="830">
                  <c:v>2.9897890595090404E-2</c:v>
                </c:pt>
                <c:pt idx="831">
                  <c:v>2.9897890595090404E-2</c:v>
                </c:pt>
                <c:pt idx="832">
                  <c:v>2.9897890595090404E-2</c:v>
                </c:pt>
                <c:pt idx="833">
                  <c:v>2.9897890595090404E-2</c:v>
                </c:pt>
                <c:pt idx="834">
                  <c:v>2.9897890595090404E-2</c:v>
                </c:pt>
                <c:pt idx="835">
                  <c:v>2.9897890595090404E-2</c:v>
                </c:pt>
                <c:pt idx="836">
                  <c:v>2.9897890595090404E-2</c:v>
                </c:pt>
                <c:pt idx="837">
                  <c:v>2.9897890595090404E-2</c:v>
                </c:pt>
                <c:pt idx="838">
                  <c:v>2.9897890595090404E-2</c:v>
                </c:pt>
                <c:pt idx="839">
                  <c:v>2.9897890595090404E-2</c:v>
                </c:pt>
                <c:pt idx="840">
                  <c:v>2.9897890595090404E-2</c:v>
                </c:pt>
                <c:pt idx="841">
                  <c:v>2.9897890595090404E-2</c:v>
                </c:pt>
                <c:pt idx="842">
                  <c:v>2.9897890595090404E-2</c:v>
                </c:pt>
                <c:pt idx="843">
                  <c:v>2.9897890595090404E-2</c:v>
                </c:pt>
                <c:pt idx="844">
                  <c:v>2.9897890595090404E-2</c:v>
                </c:pt>
                <c:pt idx="845">
                  <c:v>2.9897890595090404E-2</c:v>
                </c:pt>
                <c:pt idx="846">
                  <c:v>2.9897890595090404E-2</c:v>
                </c:pt>
                <c:pt idx="847">
                  <c:v>2.9897890595090404E-2</c:v>
                </c:pt>
                <c:pt idx="848">
                  <c:v>2.9897890595090404E-2</c:v>
                </c:pt>
                <c:pt idx="849">
                  <c:v>2.9897890595090404E-2</c:v>
                </c:pt>
                <c:pt idx="850">
                  <c:v>2.9897890595090404E-2</c:v>
                </c:pt>
                <c:pt idx="851">
                  <c:v>2.9897890595090404E-2</c:v>
                </c:pt>
                <c:pt idx="852">
                  <c:v>2.9897890595090404E-2</c:v>
                </c:pt>
                <c:pt idx="853">
                  <c:v>2.9897890595090404E-2</c:v>
                </c:pt>
                <c:pt idx="854">
                  <c:v>2.9897890595090404E-2</c:v>
                </c:pt>
                <c:pt idx="855">
                  <c:v>2.9897890595090404E-2</c:v>
                </c:pt>
                <c:pt idx="856">
                  <c:v>2.9897890595090404E-2</c:v>
                </c:pt>
                <c:pt idx="857">
                  <c:v>2.9897890595090404E-2</c:v>
                </c:pt>
                <c:pt idx="858">
                  <c:v>2.9897890595090404E-2</c:v>
                </c:pt>
                <c:pt idx="859">
                  <c:v>2.9897890595090404E-2</c:v>
                </c:pt>
                <c:pt idx="860">
                  <c:v>2.9897890595090404E-2</c:v>
                </c:pt>
                <c:pt idx="861">
                  <c:v>2.9897890595090404E-2</c:v>
                </c:pt>
                <c:pt idx="862">
                  <c:v>2.9897890595090404E-2</c:v>
                </c:pt>
                <c:pt idx="863">
                  <c:v>2.9897890595090404E-2</c:v>
                </c:pt>
                <c:pt idx="864">
                  <c:v>2.9897890595090404E-2</c:v>
                </c:pt>
                <c:pt idx="865">
                  <c:v>2.9897890595090404E-2</c:v>
                </c:pt>
                <c:pt idx="866">
                  <c:v>2.9897890595090404E-2</c:v>
                </c:pt>
                <c:pt idx="867">
                  <c:v>2.9897890595090404E-2</c:v>
                </c:pt>
                <c:pt idx="868">
                  <c:v>2.9897890595090404E-2</c:v>
                </c:pt>
                <c:pt idx="869">
                  <c:v>2.9897890595090404E-2</c:v>
                </c:pt>
                <c:pt idx="870">
                  <c:v>2.9897890595090404E-2</c:v>
                </c:pt>
                <c:pt idx="871">
                  <c:v>2.9897890595090404E-2</c:v>
                </c:pt>
                <c:pt idx="872">
                  <c:v>2.9897890595090404E-2</c:v>
                </c:pt>
                <c:pt idx="873">
                  <c:v>2.9897890595090404E-2</c:v>
                </c:pt>
                <c:pt idx="874">
                  <c:v>2.9897890595090404E-2</c:v>
                </c:pt>
                <c:pt idx="875">
                  <c:v>2.9897890595090404E-2</c:v>
                </c:pt>
                <c:pt idx="876">
                  <c:v>2.9897890595090404E-2</c:v>
                </c:pt>
                <c:pt idx="877">
                  <c:v>2.9897890595090404E-2</c:v>
                </c:pt>
                <c:pt idx="878">
                  <c:v>2.9897890595090404E-2</c:v>
                </c:pt>
                <c:pt idx="879">
                  <c:v>2.9897890595090404E-2</c:v>
                </c:pt>
                <c:pt idx="880">
                  <c:v>2.9897890595090404E-2</c:v>
                </c:pt>
                <c:pt idx="881">
                  <c:v>2.9897890595090404E-2</c:v>
                </c:pt>
                <c:pt idx="882">
                  <c:v>2.9897890595090404E-2</c:v>
                </c:pt>
                <c:pt idx="883">
                  <c:v>2.9897890595090404E-2</c:v>
                </c:pt>
                <c:pt idx="884">
                  <c:v>2.9897890595090404E-2</c:v>
                </c:pt>
                <c:pt idx="885">
                  <c:v>2.9897890595090404E-2</c:v>
                </c:pt>
                <c:pt idx="886">
                  <c:v>2.9897890595090404E-2</c:v>
                </c:pt>
                <c:pt idx="887">
                  <c:v>2.9897890595090404E-2</c:v>
                </c:pt>
                <c:pt idx="888">
                  <c:v>2.9897890595090404E-2</c:v>
                </c:pt>
                <c:pt idx="889">
                  <c:v>2.9897890595090404E-2</c:v>
                </c:pt>
                <c:pt idx="890">
                  <c:v>2.9897890595090404E-2</c:v>
                </c:pt>
                <c:pt idx="891">
                  <c:v>2.9897890595090404E-2</c:v>
                </c:pt>
                <c:pt idx="892">
                  <c:v>2.9897890595090404E-2</c:v>
                </c:pt>
                <c:pt idx="893">
                  <c:v>2.9897890595090404E-2</c:v>
                </c:pt>
                <c:pt idx="894">
                  <c:v>2.9897890595090404E-2</c:v>
                </c:pt>
                <c:pt idx="895">
                  <c:v>2.9897890595090404E-2</c:v>
                </c:pt>
                <c:pt idx="896">
                  <c:v>2.9897890595090404E-2</c:v>
                </c:pt>
                <c:pt idx="897">
                  <c:v>2.9897890595090404E-2</c:v>
                </c:pt>
                <c:pt idx="898">
                  <c:v>2.9897890595090404E-2</c:v>
                </c:pt>
                <c:pt idx="899">
                  <c:v>2.9897890595090404E-2</c:v>
                </c:pt>
                <c:pt idx="900">
                  <c:v>2.9897890595090404E-2</c:v>
                </c:pt>
                <c:pt idx="901">
                  <c:v>2.9897890595090404E-2</c:v>
                </c:pt>
                <c:pt idx="902">
                  <c:v>2.9897890595090404E-2</c:v>
                </c:pt>
                <c:pt idx="903">
                  <c:v>2.9897890595090404E-2</c:v>
                </c:pt>
                <c:pt idx="904">
                  <c:v>2.9897890595090404E-2</c:v>
                </c:pt>
                <c:pt idx="905">
                  <c:v>2.9897890595090404E-2</c:v>
                </c:pt>
                <c:pt idx="906">
                  <c:v>2.9897890595090404E-2</c:v>
                </c:pt>
                <c:pt idx="907">
                  <c:v>2.9897890595090404E-2</c:v>
                </c:pt>
                <c:pt idx="908">
                  <c:v>2.9897890595090404E-2</c:v>
                </c:pt>
                <c:pt idx="909">
                  <c:v>2.9897890595090404E-2</c:v>
                </c:pt>
                <c:pt idx="910">
                  <c:v>2.9897890595090404E-2</c:v>
                </c:pt>
                <c:pt idx="911">
                  <c:v>2.9897890595090404E-2</c:v>
                </c:pt>
                <c:pt idx="912">
                  <c:v>2.9897890595090404E-2</c:v>
                </c:pt>
                <c:pt idx="913">
                  <c:v>2.9897890595090404E-2</c:v>
                </c:pt>
                <c:pt idx="914">
                  <c:v>2.9897890595090404E-2</c:v>
                </c:pt>
                <c:pt idx="915">
                  <c:v>2.9897890595090404E-2</c:v>
                </c:pt>
                <c:pt idx="916">
                  <c:v>2.9897890595090404E-2</c:v>
                </c:pt>
                <c:pt idx="917">
                  <c:v>2.9897890595090404E-2</c:v>
                </c:pt>
                <c:pt idx="918">
                  <c:v>2.9897890595090404E-2</c:v>
                </c:pt>
                <c:pt idx="919">
                  <c:v>2.9897890595090404E-2</c:v>
                </c:pt>
                <c:pt idx="920">
                  <c:v>2.9897890595090404E-2</c:v>
                </c:pt>
                <c:pt idx="921">
                  <c:v>2.9897890595090404E-2</c:v>
                </c:pt>
                <c:pt idx="922">
                  <c:v>2.9897890595090404E-2</c:v>
                </c:pt>
                <c:pt idx="923">
                  <c:v>2.9897890595090404E-2</c:v>
                </c:pt>
                <c:pt idx="924">
                  <c:v>2.9897890595090404E-2</c:v>
                </c:pt>
                <c:pt idx="925">
                  <c:v>2.9897890595090404E-2</c:v>
                </c:pt>
                <c:pt idx="926">
                  <c:v>2.9897890595090404E-2</c:v>
                </c:pt>
                <c:pt idx="927">
                  <c:v>2.9897890595090404E-2</c:v>
                </c:pt>
                <c:pt idx="928">
                  <c:v>2.9897890595090404E-2</c:v>
                </c:pt>
                <c:pt idx="929">
                  <c:v>2.9897890595090404E-2</c:v>
                </c:pt>
                <c:pt idx="930">
                  <c:v>2.9897890595090404E-2</c:v>
                </c:pt>
                <c:pt idx="931">
                  <c:v>2.9897890595090404E-2</c:v>
                </c:pt>
                <c:pt idx="932">
                  <c:v>2.9897890595090404E-2</c:v>
                </c:pt>
                <c:pt idx="933">
                  <c:v>2.9897890595090404E-2</c:v>
                </c:pt>
                <c:pt idx="934">
                  <c:v>2.9897890595090404E-2</c:v>
                </c:pt>
                <c:pt idx="935">
                  <c:v>2.9897890595090404E-2</c:v>
                </c:pt>
                <c:pt idx="936">
                  <c:v>2.9897890595090404E-2</c:v>
                </c:pt>
                <c:pt idx="937">
                  <c:v>2.9897890595090404E-2</c:v>
                </c:pt>
                <c:pt idx="938">
                  <c:v>2.9897890595090404E-2</c:v>
                </c:pt>
                <c:pt idx="939">
                  <c:v>2.9897890595090404E-2</c:v>
                </c:pt>
                <c:pt idx="940">
                  <c:v>2.9897890595090404E-2</c:v>
                </c:pt>
                <c:pt idx="941">
                  <c:v>2.9897890595090404E-2</c:v>
                </c:pt>
                <c:pt idx="942">
                  <c:v>2.9897890595090404E-2</c:v>
                </c:pt>
                <c:pt idx="943">
                  <c:v>2.9897890595090404E-2</c:v>
                </c:pt>
                <c:pt idx="944">
                  <c:v>2.9897890595090404E-2</c:v>
                </c:pt>
                <c:pt idx="945">
                  <c:v>2.9897890595090404E-2</c:v>
                </c:pt>
                <c:pt idx="946">
                  <c:v>2.9897890595090404E-2</c:v>
                </c:pt>
                <c:pt idx="947">
                  <c:v>2.9897890595090404E-2</c:v>
                </c:pt>
                <c:pt idx="948">
                  <c:v>2.9897890595090404E-2</c:v>
                </c:pt>
                <c:pt idx="949">
                  <c:v>2.9897890595090404E-2</c:v>
                </c:pt>
                <c:pt idx="950">
                  <c:v>2.9897890595090404E-2</c:v>
                </c:pt>
                <c:pt idx="951">
                  <c:v>2.9897890595090404E-2</c:v>
                </c:pt>
                <c:pt idx="952">
                  <c:v>2.9897890595090404E-2</c:v>
                </c:pt>
                <c:pt idx="953">
                  <c:v>2.9897890595090404E-2</c:v>
                </c:pt>
                <c:pt idx="954">
                  <c:v>2.9897890595090404E-2</c:v>
                </c:pt>
                <c:pt idx="955">
                  <c:v>2.9897890595090404E-2</c:v>
                </c:pt>
                <c:pt idx="956">
                  <c:v>2.9897890595090404E-2</c:v>
                </c:pt>
                <c:pt idx="957">
                  <c:v>2.9897890595090404E-2</c:v>
                </c:pt>
                <c:pt idx="958">
                  <c:v>2.9897890595090404E-2</c:v>
                </c:pt>
                <c:pt idx="959">
                  <c:v>2.9897890595090404E-2</c:v>
                </c:pt>
                <c:pt idx="960">
                  <c:v>2.9897890595090404E-2</c:v>
                </c:pt>
                <c:pt idx="961">
                  <c:v>2.9897890595090404E-2</c:v>
                </c:pt>
                <c:pt idx="962">
                  <c:v>2.9897890595090404E-2</c:v>
                </c:pt>
                <c:pt idx="963">
                  <c:v>2.9897890595090404E-2</c:v>
                </c:pt>
                <c:pt idx="964">
                  <c:v>2.9897890595090404E-2</c:v>
                </c:pt>
                <c:pt idx="965">
                  <c:v>2.9897890595090404E-2</c:v>
                </c:pt>
                <c:pt idx="966">
                  <c:v>2.9897890595090404E-2</c:v>
                </c:pt>
                <c:pt idx="967">
                  <c:v>2.9897890595090404E-2</c:v>
                </c:pt>
                <c:pt idx="968">
                  <c:v>2.9897890595090404E-2</c:v>
                </c:pt>
                <c:pt idx="969">
                  <c:v>2.9897890595090404E-2</c:v>
                </c:pt>
                <c:pt idx="970">
                  <c:v>2.9897890595090404E-2</c:v>
                </c:pt>
                <c:pt idx="971">
                  <c:v>2.9897890595090404E-2</c:v>
                </c:pt>
                <c:pt idx="972">
                  <c:v>2.9897890595090404E-2</c:v>
                </c:pt>
                <c:pt idx="973">
                  <c:v>2.9897890595090404E-2</c:v>
                </c:pt>
                <c:pt idx="974">
                  <c:v>2.9897890595090404E-2</c:v>
                </c:pt>
                <c:pt idx="975">
                  <c:v>2.9897890595090404E-2</c:v>
                </c:pt>
                <c:pt idx="976">
                  <c:v>2.9897890595090404E-2</c:v>
                </c:pt>
                <c:pt idx="977">
                  <c:v>2.9897890595090404E-2</c:v>
                </c:pt>
                <c:pt idx="978">
                  <c:v>2.9897890595090404E-2</c:v>
                </c:pt>
                <c:pt idx="979">
                  <c:v>2.9897890595090404E-2</c:v>
                </c:pt>
                <c:pt idx="980">
                  <c:v>2.9897890595090404E-2</c:v>
                </c:pt>
                <c:pt idx="981">
                  <c:v>2.9897890595090404E-2</c:v>
                </c:pt>
                <c:pt idx="982">
                  <c:v>2.9897890595090404E-2</c:v>
                </c:pt>
                <c:pt idx="983">
                  <c:v>2.9897890595090404E-2</c:v>
                </c:pt>
                <c:pt idx="984">
                  <c:v>2.9897890595090404E-2</c:v>
                </c:pt>
                <c:pt idx="985">
                  <c:v>2.9897890595090404E-2</c:v>
                </c:pt>
                <c:pt idx="986">
                  <c:v>2.9897890595090404E-2</c:v>
                </c:pt>
                <c:pt idx="987">
                  <c:v>2.9897890595090404E-2</c:v>
                </c:pt>
                <c:pt idx="988">
                  <c:v>2.9897890595090404E-2</c:v>
                </c:pt>
                <c:pt idx="989">
                  <c:v>2.9897890595090404E-2</c:v>
                </c:pt>
                <c:pt idx="990">
                  <c:v>2.9897890595090404E-2</c:v>
                </c:pt>
                <c:pt idx="991">
                  <c:v>2.9897890595090404E-2</c:v>
                </c:pt>
                <c:pt idx="992">
                  <c:v>2.9897890595090404E-2</c:v>
                </c:pt>
                <c:pt idx="993">
                  <c:v>2.9897890595090404E-2</c:v>
                </c:pt>
                <c:pt idx="994">
                  <c:v>2.9897890595090404E-2</c:v>
                </c:pt>
                <c:pt idx="995">
                  <c:v>2.9897890595090404E-2</c:v>
                </c:pt>
                <c:pt idx="996">
                  <c:v>2.9897890595090404E-2</c:v>
                </c:pt>
                <c:pt idx="997">
                  <c:v>2.9897890595090404E-2</c:v>
                </c:pt>
                <c:pt idx="998">
                  <c:v>2.9897890595090404E-2</c:v>
                </c:pt>
                <c:pt idx="999">
                  <c:v>2.9897890595090404E-2</c:v>
                </c:pt>
              </c:numCache>
            </c:numRef>
          </c:yVal>
          <c:smooth val="1"/>
          <c:extLst>
            <c:ext xmlns:c16="http://schemas.microsoft.com/office/drawing/2014/chart" uri="{C3380CC4-5D6E-409C-BE32-E72D297353CC}">
              <c16:uniqueId val="{00000012-457C-47AA-9BBE-442C6D659777}"/>
            </c:ext>
          </c:extLst>
        </c:ser>
        <c:ser>
          <c:idx val="19"/>
          <c:order val="19"/>
          <c:spPr>
            <a:ln w="19050" cap="rnd">
              <a:solidFill>
                <a:schemeClr val="accent2">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Sheet1!$U$1:$U$1000</c:f>
              <c:numCache>
                <c:formatCode>General</c:formatCode>
                <c:ptCount val="1000"/>
                <c:pt idx="0">
                  <c:v>1.1845627605306797</c:v>
                </c:pt>
                <c:pt idx="1">
                  <c:v>1.1845627605306797</c:v>
                </c:pt>
                <c:pt idx="2">
                  <c:v>1.1845627605306797</c:v>
                </c:pt>
                <c:pt idx="3">
                  <c:v>1.1845627605306797</c:v>
                </c:pt>
                <c:pt idx="4">
                  <c:v>1.1845627605306797</c:v>
                </c:pt>
                <c:pt idx="5">
                  <c:v>1.1845627605306797</c:v>
                </c:pt>
                <c:pt idx="6">
                  <c:v>1.1845627605306797</c:v>
                </c:pt>
                <c:pt idx="7">
                  <c:v>1.1845627605306797</c:v>
                </c:pt>
                <c:pt idx="8">
                  <c:v>1.1845627605306797</c:v>
                </c:pt>
                <c:pt idx="9">
                  <c:v>1.1845627605306797</c:v>
                </c:pt>
                <c:pt idx="10">
                  <c:v>1.1845627605306797</c:v>
                </c:pt>
                <c:pt idx="11">
                  <c:v>1.1845627605306797</c:v>
                </c:pt>
                <c:pt idx="12">
                  <c:v>1.1845627605306797</c:v>
                </c:pt>
                <c:pt idx="13">
                  <c:v>1.1845627605306797</c:v>
                </c:pt>
                <c:pt idx="14">
                  <c:v>1.1845627605306797</c:v>
                </c:pt>
                <c:pt idx="15">
                  <c:v>1.1845627605306797</c:v>
                </c:pt>
                <c:pt idx="16">
                  <c:v>1.1845627605306797</c:v>
                </c:pt>
                <c:pt idx="17">
                  <c:v>1.1845627605306797</c:v>
                </c:pt>
                <c:pt idx="18">
                  <c:v>1.1845627605306797</c:v>
                </c:pt>
                <c:pt idx="19">
                  <c:v>1.1845627605306797</c:v>
                </c:pt>
                <c:pt idx="20">
                  <c:v>1.1845627605306797</c:v>
                </c:pt>
                <c:pt idx="21">
                  <c:v>1.1845627605306797</c:v>
                </c:pt>
                <c:pt idx="22">
                  <c:v>1.1845627605306797</c:v>
                </c:pt>
                <c:pt idx="23">
                  <c:v>1.1845627605306797</c:v>
                </c:pt>
                <c:pt idx="24">
                  <c:v>1.1845627605306797</c:v>
                </c:pt>
                <c:pt idx="25">
                  <c:v>1.1845627605306797</c:v>
                </c:pt>
                <c:pt idx="26">
                  <c:v>1.1845627605306797</c:v>
                </c:pt>
                <c:pt idx="27">
                  <c:v>1.1845627605306797</c:v>
                </c:pt>
                <c:pt idx="28">
                  <c:v>1.1845627605306797</c:v>
                </c:pt>
                <c:pt idx="29">
                  <c:v>1.1845627605306797</c:v>
                </c:pt>
                <c:pt idx="30">
                  <c:v>1.1845627605306797</c:v>
                </c:pt>
                <c:pt idx="31">
                  <c:v>1.1845627605306797</c:v>
                </c:pt>
                <c:pt idx="32">
                  <c:v>1.1845627605306797</c:v>
                </c:pt>
                <c:pt idx="33">
                  <c:v>1.1845627605306797</c:v>
                </c:pt>
                <c:pt idx="34">
                  <c:v>1.1845627605306797</c:v>
                </c:pt>
                <c:pt idx="35">
                  <c:v>1.1845627605306797</c:v>
                </c:pt>
                <c:pt idx="36">
                  <c:v>1.1845627605306797</c:v>
                </c:pt>
                <c:pt idx="37">
                  <c:v>1.1845627605306797</c:v>
                </c:pt>
                <c:pt idx="38">
                  <c:v>1.1845627605306797</c:v>
                </c:pt>
                <c:pt idx="39">
                  <c:v>1.1845627605306797</c:v>
                </c:pt>
                <c:pt idx="40">
                  <c:v>1.1845627605306797</c:v>
                </c:pt>
                <c:pt idx="41">
                  <c:v>1.1845627605306797</c:v>
                </c:pt>
                <c:pt idx="42">
                  <c:v>1.1845627605306797</c:v>
                </c:pt>
                <c:pt idx="43">
                  <c:v>1.1845627605306797</c:v>
                </c:pt>
                <c:pt idx="44">
                  <c:v>1.1845627605306797</c:v>
                </c:pt>
                <c:pt idx="45">
                  <c:v>1.1845627605306797</c:v>
                </c:pt>
                <c:pt idx="46">
                  <c:v>1.1845627605306797</c:v>
                </c:pt>
                <c:pt idx="47">
                  <c:v>1.1845627605306797</c:v>
                </c:pt>
                <c:pt idx="48">
                  <c:v>1.1845627605306797</c:v>
                </c:pt>
                <c:pt idx="49">
                  <c:v>1.1845627605306797</c:v>
                </c:pt>
                <c:pt idx="50">
                  <c:v>1.1845627605306797</c:v>
                </c:pt>
                <c:pt idx="51">
                  <c:v>1.1845627605306797</c:v>
                </c:pt>
                <c:pt idx="52">
                  <c:v>1.1845627605306797</c:v>
                </c:pt>
                <c:pt idx="53">
                  <c:v>1.1845627605306797</c:v>
                </c:pt>
                <c:pt idx="54">
                  <c:v>1.1845627605306797</c:v>
                </c:pt>
                <c:pt idx="55">
                  <c:v>1.1845627605306797</c:v>
                </c:pt>
                <c:pt idx="56">
                  <c:v>1.1845627605306797</c:v>
                </c:pt>
                <c:pt idx="57">
                  <c:v>1.1845627605306797</c:v>
                </c:pt>
                <c:pt idx="58">
                  <c:v>1.1845627605306797</c:v>
                </c:pt>
                <c:pt idx="59">
                  <c:v>1.1845627605306797</c:v>
                </c:pt>
                <c:pt idx="60">
                  <c:v>1.1845627605306797</c:v>
                </c:pt>
                <c:pt idx="61">
                  <c:v>1.1845627605306797</c:v>
                </c:pt>
                <c:pt idx="62">
                  <c:v>1.1845627605306797</c:v>
                </c:pt>
                <c:pt idx="63">
                  <c:v>1.1845627605306797</c:v>
                </c:pt>
                <c:pt idx="64">
                  <c:v>1.0990795812363265</c:v>
                </c:pt>
                <c:pt idx="65">
                  <c:v>1.0990795812363265</c:v>
                </c:pt>
                <c:pt idx="66">
                  <c:v>0.23041937715349015</c:v>
                </c:pt>
                <c:pt idx="67">
                  <c:v>0.23041937715349015</c:v>
                </c:pt>
                <c:pt idx="68">
                  <c:v>0.23041937715349015</c:v>
                </c:pt>
                <c:pt idx="69">
                  <c:v>0.23041937715349015</c:v>
                </c:pt>
                <c:pt idx="70">
                  <c:v>0.23041937715349015</c:v>
                </c:pt>
                <c:pt idx="71">
                  <c:v>0.23041937715349015</c:v>
                </c:pt>
                <c:pt idx="72">
                  <c:v>0.23041937715349015</c:v>
                </c:pt>
                <c:pt idx="73">
                  <c:v>0.23041937715349015</c:v>
                </c:pt>
                <c:pt idx="74">
                  <c:v>0.23041937715349015</c:v>
                </c:pt>
                <c:pt idx="75">
                  <c:v>0.23041937715349015</c:v>
                </c:pt>
                <c:pt idx="76">
                  <c:v>0.23041937715349015</c:v>
                </c:pt>
                <c:pt idx="77">
                  <c:v>0.23041937715349015</c:v>
                </c:pt>
                <c:pt idx="78">
                  <c:v>0.23041937715349015</c:v>
                </c:pt>
                <c:pt idx="79">
                  <c:v>0.23041937715349015</c:v>
                </c:pt>
                <c:pt idx="80">
                  <c:v>0.23041937715349015</c:v>
                </c:pt>
                <c:pt idx="81">
                  <c:v>0.23041937715349015</c:v>
                </c:pt>
                <c:pt idx="82">
                  <c:v>0.23041937715349015</c:v>
                </c:pt>
                <c:pt idx="83">
                  <c:v>0.22814049982136286</c:v>
                </c:pt>
                <c:pt idx="84">
                  <c:v>0.22814049982136286</c:v>
                </c:pt>
                <c:pt idx="85">
                  <c:v>0.22814049982136286</c:v>
                </c:pt>
                <c:pt idx="86">
                  <c:v>0.22814049982136286</c:v>
                </c:pt>
                <c:pt idx="87">
                  <c:v>0.22814049982136286</c:v>
                </c:pt>
                <c:pt idx="88">
                  <c:v>0.22814049982136286</c:v>
                </c:pt>
                <c:pt idx="89">
                  <c:v>0.22814049982136286</c:v>
                </c:pt>
                <c:pt idx="90">
                  <c:v>0.22814049982136286</c:v>
                </c:pt>
                <c:pt idx="91">
                  <c:v>0.22814049982136286</c:v>
                </c:pt>
                <c:pt idx="92">
                  <c:v>0.22264096233296438</c:v>
                </c:pt>
                <c:pt idx="93">
                  <c:v>0.22264096233296438</c:v>
                </c:pt>
                <c:pt idx="94">
                  <c:v>0.22264096233296438</c:v>
                </c:pt>
                <c:pt idx="95">
                  <c:v>0.22264096233296438</c:v>
                </c:pt>
                <c:pt idx="96">
                  <c:v>0.22264096233296438</c:v>
                </c:pt>
                <c:pt idx="97">
                  <c:v>0.21307198493970714</c:v>
                </c:pt>
                <c:pt idx="98">
                  <c:v>0.21307198493970714</c:v>
                </c:pt>
                <c:pt idx="99">
                  <c:v>0.21307198493970714</c:v>
                </c:pt>
                <c:pt idx="100">
                  <c:v>0.21307198493970714</c:v>
                </c:pt>
                <c:pt idx="101">
                  <c:v>0.21307198493970714</c:v>
                </c:pt>
                <c:pt idx="102">
                  <c:v>0.21307198493970714</c:v>
                </c:pt>
                <c:pt idx="103">
                  <c:v>0.21307198493970714</c:v>
                </c:pt>
                <c:pt idx="104">
                  <c:v>0.21307198493970714</c:v>
                </c:pt>
                <c:pt idx="105">
                  <c:v>0.21307198493970714</c:v>
                </c:pt>
                <c:pt idx="106">
                  <c:v>0.21307198493970714</c:v>
                </c:pt>
                <c:pt idx="107">
                  <c:v>0.21307198493970714</c:v>
                </c:pt>
                <c:pt idx="108">
                  <c:v>0.21307198493970714</c:v>
                </c:pt>
                <c:pt idx="109">
                  <c:v>0.21307198493970714</c:v>
                </c:pt>
                <c:pt idx="110">
                  <c:v>0.21307198493970714</c:v>
                </c:pt>
                <c:pt idx="111">
                  <c:v>0.21307198493970714</c:v>
                </c:pt>
                <c:pt idx="112">
                  <c:v>0.21307198493970714</c:v>
                </c:pt>
                <c:pt idx="113">
                  <c:v>0.21307198493970714</c:v>
                </c:pt>
                <c:pt idx="114">
                  <c:v>0.21307198493970714</c:v>
                </c:pt>
                <c:pt idx="115">
                  <c:v>0.21307198493970714</c:v>
                </c:pt>
                <c:pt idx="116">
                  <c:v>0.21307198493970714</c:v>
                </c:pt>
                <c:pt idx="117">
                  <c:v>0.21307198493970714</c:v>
                </c:pt>
                <c:pt idx="118">
                  <c:v>0.21307198493970714</c:v>
                </c:pt>
                <c:pt idx="119">
                  <c:v>0.21307198493970714</c:v>
                </c:pt>
                <c:pt idx="120">
                  <c:v>0.21307198493970714</c:v>
                </c:pt>
                <c:pt idx="121">
                  <c:v>0.21307198493970714</c:v>
                </c:pt>
                <c:pt idx="122">
                  <c:v>0.21307198493970714</c:v>
                </c:pt>
                <c:pt idx="123">
                  <c:v>0.21307198493970714</c:v>
                </c:pt>
                <c:pt idx="124">
                  <c:v>0.21307198493970714</c:v>
                </c:pt>
                <c:pt idx="125">
                  <c:v>0.21307198493970714</c:v>
                </c:pt>
                <c:pt idx="126">
                  <c:v>0.21307198493970714</c:v>
                </c:pt>
                <c:pt idx="127">
                  <c:v>0.21307198493970714</c:v>
                </c:pt>
                <c:pt idx="128">
                  <c:v>0.21307198493970714</c:v>
                </c:pt>
                <c:pt idx="129">
                  <c:v>0.21307198493970714</c:v>
                </c:pt>
                <c:pt idx="130">
                  <c:v>0.21307198493970714</c:v>
                </c:pt>
                <c:pt idx="131">
                  <c:v>0.21307198493970714</c:v>
                </c:pt>
                <c:pt idx="132">
                  <c:v>0.21307198493970714</c:v>
                </c:pt>
                <c:pt idx="133">
                  <c:v>0.21307198493970714</c:v>
                </c:pt>
                <c:pt idx="134">
                  <c:v>0.21307198493970714</c:v>
                </c:pt>
                <c:pt idx="135">
                  <c:v>0.21307198493970714</c:v>
                </c:pt>
                <c:pt idx="136">
                  <c:v>0.21307198493970714</c:v>
                </c:pt>
                <c:pt idx="137">
                  <c:v>0.21307198493970714</c:v>
                </c:pt>
                <c:pt idx="138">
                  <c:v>0.21307198493970714</c:v>
                </c:pt>
                <c:pt idx="139">
                  <c:v>0.21307198493970714</c:v>
                </c:pt>
                <c:pt idx="140">
                  <c:v>0.21307198493970714</c:v>
                </c:pt>
                <c:pt idx="141">
                  <c:v>0.21307198493970714</c:v>
                </c:pt>
                <c:pt idx="142">
                  <c:v>0.21307198493970714</c:v>
                </c:pt>
                <c:pt idx="143">
                  <c:v>0.21307198493970714</c:v>
                </c:pt>
                <c:pt idx="144">
                  <c:v>0.21307198493970714</c:v>
                </c:pt>
                <c:pt idx="145">
                  <c:v>0.21307198493970714</c:v>
                </c:pt>
                <c:pt idx="146">
                  <c:v>0.21307198493970714</c:v>
                </c:pt>
                <c:pt idx="147">
                  <c:v>0.21307198493970714</c:v>
                </c:pt>
                <c:pt idx="148">
                  <c:v>0.21307198493970714</c:v>
                </c:pt>
                <c:pt idx="149">
                  <c:v>0.21307198493970714</c:v>
                </c:pt>
                <c:pt idx="150">
                  <c:v>0.21307198493970714</c:v>
                </c:pt>
                <c:pt idx="151">
                  <c:v>0.21307198493970714</c:v>
                </c:pt>
                <c:pt idx="152">
                  <c:v>0.21307198493970714</c:v>
                </c:pt>
                <c:pt idx="153">
                  <c:v>0.21307198493970714</c:v>
                </c:pt>
                <c:pt idx="154">
                  <c:v>0.21307198493970714</c:v>
                </c:pt>
                <c:pt idx="155">
                  <c:v>0.21307198493970714</c:v>
                </c:pt>
                <c:pt idx="156">
                  <c:v>0.21307198493970714</c:v>
                </c:pt>
                <c:pt idx="157">
                  <c:v>0.21307198493970714</c:v>
                </c:pt>
                <c:pt idx="158">
                  <c:v>0.21307198493970714</c:v>
                </c:pt>
                <c:pt idx="159">
                  <c:v>0.21307198493970714</c:v>
                </c:pt>
                <c:pt idx="160">
                  <c:v>0.21307198493970714</c:v>
                </c:pt>
                <c:pt idx="161">
                  <c:v>0.21307198493970714</c:v>
                </c:pt>
                <c:pt idx="162">
                  <c:v>0.21307198493970714</c:v>
                </c:pt>
                <c:pt idx="163">
                  <c:v>0.21307198493970714</c:v>
                </c:pt>
                <c:pt idx="164">
                  <c:v>0.21307198493970714</c:v>
                </c:pt>
                <c:pt idx="165">
                  <c:v>0.21307198493970714</c:v>
                </c:pt>
                <c:pt idx="166">
                  <c:v>0.21307198493970714</c:v>
                </c:pt>
                <c:pt idx="167">
                  <c:v>0.21307198493970714</c:v>
                </c:pt>
                <c:pt idx="168">
                  <c:v>0.21307198493970714</c:v>
                </c:pt>
                <c:pt idx="169">
                  <c:v>0.21307198493970714</c:v>
                </c:pt>
                <c:pt idx="170">
                  <c:v>0.21307198493970714</c:v>
                </c:pt>
                <c:pt idx="171">
                  <c:v>0.21307198493970714</c:v>
                </c:pt>
                <c:pt idx="172">
                  <c:v>0.21307198493970714</c:v>
                </c:pt>
                <c:pt idx="173">
                  <c:v>0.21307198493970714</c:v>
                </c:pt>
                <c:pt idx="174">
                  <c:v>0.21307198493970714</c:v>
                </c:pt>
                <c:pt idx="175">
                  <c:v>0.21307198493970714</c:v>
                </c:pt>
                <c:pt idx="176">
                  <c:v>0.21307198493970714</c:v>
                </c:pt>
                <c:pt idx="177">
                  <c:v>0.21307198493970714</c:v>
                </c:pt>
                <c:pt idx="178">
                  <c:v>0.21307198493970714</c:v>
                </c:pt>
                <c:pt idx="179">
                  <c:v>0.21307198493970714</c:v>
                </c:pt>
                <c:pt idx="180">
                  <c:v>0.21307198493970714</c:v>
                </c:pt>
                <c:pt idx="181">
                  <c:v>0.21307198493970714</c:v>
                </c:pt>
                <c:pt idx="182">
                  <c:v>0.21307198493970714</c:v>
                </c:pt>
                <c:pt idx="183">
                  <c:v>0.21307198493970714</c:v>
                </c:pt>
                <c:pt idx="184">
                  <c:v>0.21307198493970714</c:v>
                </c:pt>
                <c:pt idx="185">
                  <c:v>0.21307198493970714</c:v>
                </c:pt>
                <c:pt idx="186">
                  <c:v>0.21307198493970714</c:v>
                </c:pt>
                <c:pt idx="187">
                  <c:v>0.21307198493970714</c:v>
                </c:pt>
                <c:pt idx="188">
                  <c:v>0.21307198493970714</c:v>
                </c:pt>
                <c:pt idx="189">
                  <c:v>0.21307198493970714</c:v>
                </c:pt>
                <c:pt idx="190">
                  <c:v>0.21307198493970714</c:v>
                </c:pt>
                <c:pt idx="191">
                  <c:v>0.21307198493970714</c:v>
                </c:pt>
                <c:pt idx="192">
                  <c:v>0.21307198493970714</c:v>
                </c:pt>
                <c:pt idx="193">
                  <c:v>0.21307198493970714</c:v>
                </c:pt>
                <c:pt idx="194">
                  <c:v>0.21307198493970714</c:v>
                </c:pt>
                <c:pt idx="195">
                  <c:v>0.21307198493970714</c:v>
                </c:pt>
                <c:pt idx="196">
                  <c:v>0.21307198493970714</c:v>
                </c:pt>
                <c:pt idx="197">
                  <c:v>0.21307198493970714</c:v>
                </c:pt>
                <c:pt idx="198">
                  <c:v>0.21307198493970714</c:v>
                </c:pt>
                <c:pt idx="199">
                  <c:v>0.21307198493970714</c:v>
                </c:pt>
                <c:pt idx="200">
                  <c:v>0.21307198493970714</c:v>
                </c:pt>
                <c:pt idx="201">
                  <c:v>0.21307198493970714</c:v>
                </c:pt>
                <c:pt idx="202">
                  <c:v>0.21307198493970714</c:v>
                </c:pt>
                <c:pt idx="203">
                  <c:v>0.21307198493970714</c:v>
                </c:pt>
                <c:pt idx="204">
                  <c:v>0.21307198493970714</c:v>
                </c:pt>
                <c:pt idx="205">
                  <c:v>0.21307198493970714</c:v>
                </c:pt>
                <c:pt idx="206">
                  <c:v>0.21307198493970714</c:v>
                </c:pt>
                <c:pt idx="207">
                  <c:v>0.21307198493970714</c:v>
                </c:pt>
                <c:pt idx="208">
                  <c:v>0.21307198493970714</c:v>
                </c:pt>
                <c:pt idx="209">
                  <c:v>0.21307198493970714</c:v>
                </c:pt>
                <c:pt idx="210">
                  <c:v>0.21307198493970714</c:v>
                </c:pt>
                <c:pt idx="211">
                  <c:v>0.21307198493970714</c:v>
                </c:pt>
                <c:pt idx="212">
                  <c:v>0.21307198493970714</c:v>
                </c:pt>
                <c:pt idx="213">
                  <c:v>0.21307198493970714</c:v>
                </c:pt>
                <c:pt idx="214">
                  <c:v>0.21307198493970714</c:v>
                </c:pt>
                <c:pt idx="215">
                  <c:v>0.21307198493970714</c:v>
                </c:pt>
                <c:pt idx="216">
                  <c:v>0.21307198493970714</c:v>
                </c:pt>
                <c:pt idx="217">
                  <c:v>0.21307198493970714</c:v>
                </c:pt>
                <c:pt idx="218">
                  <c:v>0.21307198493970714</c:v>
                </c:pt>
                <c:pt idx="219">
                  <c:v>0.21307198493970714</c:v>
                </c:pt>
                <c:pt idx="220">
                  <c:v>0.21307198493970714</c:v>
                </c:pt>
                <c:pt idx="221">
                  <c:v>0.21307198493970714</c:v>
                </c:pt>
                <c:pt idx="222">
                  <c:v>0.21307198493970714</c:v>
                </c:pt>
                <c:pt idx="223">
                  <c:v>0.21307198493970714</c:v>
                </c:pt>
                <c:pt idx="224">
                  <c:v>0.21307198493970714</c:v>
                </c:pt>
                <c:pt idx="225">
                  <c:v>0.21307198493970714</c:v>
                </c:pt>
                <c:pt idx="226">
                  <c:v>0.21307198493970714</c:v>
                </c:pt>
                <c:pt idx="227">
                  <c:v>0.21307198493970714</c:v>
                </c:pt>
                <c:pt idx="228">
                  <c:v>0.21307198493970714</c:v>
                </c:pt>
                <c:pt idx="229">
                  <c:v>0.21307198493970714</c:v>
                </c:pt>
                <c:pt idx="230">
                  <c:v>0.21307198493970714</c:v>
                </c:pt>
                <c:pt idx="231">
                  <c:v>0.21307198493970714</c:v>
                </c:pt>
                <c:pt idx="232">
                  <c:v>0.21307198493970714</c:v>
                </c:pt>
                <c:pt idx="233">
                  <c:v>0.21307198493970714</c:v>
                </c:pt>
                <c:pt idx="234">
                  <c:v>0.21307198493970714</c:v>
                </c:pt>
                <c:pt idx="235">
                  <c:v>0.21307198493970714</c:v>
                </c:pt>
                <c:pt idx="236">
                  <c:v>0.21307198493970714</c:v>
                </c:pt>
                <c:pt idx="237">
                  <c:v>0.21307198493970714</c:v>
                </c:pt>
                <c:pt idx="238">
                  <c:v>0.21307198493970714</c:v>
                </c:pt>
                <c:pt idx="239">
                  <c:v>0.21307198493970714</c:v>
                </c:pt>
                <c:pt idx="240">
                  <c:v>0.21307198493970714</c:v>
                </c:pt>
                <c:pt idx="241">
                  <c:v>0.21307198493970714</c:v>
                </c:pt>
                <c:pt idx="242">
                  <c:v>0.21307198493970714</c:v>
                </c:pt>
                <c:pt idx="243">
                  <c:v>0.21307198493970714</c:v>
                </c:pt>
                <c:pt idx="244">
                  <c:v>0.21307198493970714</c:v>
                </c:pt>
                <c:pt idx="245">
                  <c:v>0.21307198493970714</c:v>
                </c:pt>
                <c:pt idx="246">
                  <c:v>0.21307198493970714</c:v>
                </c:pt>
                <c:pt idx="247">
                  <c:v>0.21307198493970714</c:v>
                </c:pt>
                <c:pt idx="248">
                  <c:v>0.21307198493970714</c:v>
                </c:pt>
                <c:pt idx="249">
                  <c:v>0.21307198493970714</c:v>
                </c:pt>
                <c:pt idx="250">
                  <c:v>0.21307198493970714</c:v>
                </c:pt>
                <c:pt idx="251">
                  <c:v>0.21307198493970714</c:v>
                </c:pt>
                <c:pt idx="252">
                  <c:v>0.21307198493970714</c:v>
                </c:pt>
                <c:pt idx="253">
                  <c:v>0.21307198493970714</c:v>
                </c:pt>
                <c:pt idx="254">
                  <c:v>0.21307198493970714</c:v>
                </c:pt>
                <c:pt idx="255">
                  <c:v>0.21307198493970714</c:v>
                </c:pt>
                <c:pt idx="256">
                  <c:v>0.21307198493970714</c:v>
                </c:pt>
                <c:pt idx="257">
                  <c:v>0.21307198493970714</c:v>
                </c:pt>
                <c:pt idx="258">
                  <c:v>0.21307198493970714</c:v>
                </c:pt>
                <c:pt idx="259">
                  <c:v>0.21307198493970714</c:v>
                </c:pt>
                <c:pt idx="260">
                  <c:v>0.21307198493970714</c:v>
                </c:pt>
                <c:pt idx="261">
                  <c:v>0.21307198493970714</c:v>
                </c:pt>
                <c:pt idx="262">
                  <c:v>0.21307198493970714</c:v>
                </c:pt>
                <c:pt idx="263">
                  <c:v>0.21307198493970714</c:v>
                </c:pt>
                <c:pt idx="264">
                  <c:v>0.21307198493970714</c:v>
                </c:pt>
                <c:pt idx="265">
                  <c:v>0.21307198493970714</c:v>
                </c:pt>
                <c:pt idx="266">
                  <c:v>0.21307198493970714</c:v>
                </c:pt>
                <c:pt idx="267">
                  <c:v>0.21307198493970714</c:v>
                </c:pt>
                <c:pt idx="268">
                  <c:v>0.21307198493970714</c:v>
                </c:pt>
                <c:pt idx="269">
                  <c:v>0.21307198493970714</c:v>
                </c:pt>
                <c:pt idx="270">
                  <c:v>0.21307198493970714</c:v>
                </c:pt>
                <c:pt idx="271">
                  <c:v>0.21307198493970714</c:v>
                </c:pt>
                <c:pt idx="272">
                  <c:v>0.21307198493970714</c:v>
                </c:pt>
                <c:pt idx="273">
                  <c:v>0.21307198493970714</c:v>
                </c:pt>
                <c:pt idx="274">
                  <c:v>0.21307198493970714</c:v>
                </c:pt>
                <c:pt idx="275">
                  <c:v>0.21307198493970714</c:v>
                </c:pt>
                <c:pt idx="276">
                  <c:v>0.21307198493970714</c:v>
                </c:pt>
                <c:pt idx="277">
                  <c:v>0.21307198493970714</c:v>
                </c:pt>
                <c:pt idx="278">
                  <c:v>0.21307198493970714</c:v>
                </c:pt>
                <c:pt idx="279">
                  <c:v>0.21307198493970714</c:v>
                </c:pt>
                <c:pt idx="280">
                  <c:v>0.21307198493970714</c:v>
                </c:pt>
                <c:pt idx="281">
                  <c:v>0.21307198493970714</c:v>
                </c:pt>
                <c:pt idx="282">
                  <c:v>0.21307198493970714</c:v>
                </c:pt>
                <c:pt idx="283">
                  <c:v>0.21307198493970714</c:v>
                </c:pt>
                <c:pt idx="284">
                  <c:v>0.21307198493970714</c:v>
                </c:pt>
                <c:pt idx="285">
                  <c:v>0.21307198493970714</c:v>
                </c:pt>
                <c:pt idx="286">
                  <c:v>0.21307198493970714</c:v>
                </c:pt>
                <c:pt idx="287">
                  <c:v>0.21307198493970714</c:v>
                </c:pt>
                <c:pt idx="288">
                  <c:v>0.21307198493970714</c:v>
                </c:pt>
                <c:pt idx="289">
                  <c:v>0.21307198493970714</c:v>
                </c:pt>
                <c:pt idx="290">
                  <c:v>0.21307198493970714</c:v>
                </c:pt>
                <c:pt idx="291">
                  <c:v>0.21307198493970714</c:v>
                </c:pt>
                <c:pt idx="292">
                  <c:v>0.21307198493970714</c:v>
                </c:pt>
                <c:pt idx="293">
                  <c:v>0.21307198493970714</c:v>
                </c:pt>
                <c:pt idx="294">
                  <c:v>0.21307198493970714</c:v>
                </c:pt>
                <c:pt idx="295">
                  <c:v>0.21307198493970714</c:v>
                </c:pt>
                <c:pt idx="296">
                  <c:v>0.21307198493970714</c:v>
                </c:pt>
                <c:pt idx="297">
                  <c:v>0.21307198493970714</c:v>
                </c:pt>
                <c:pt idx="298">
                  <c:v>0.21307198493970714</c:v>
                </c:pt>
                <c:pt idx="299">
                  <c:v>0.21307198493970714</c:v>
                </c:pt>
                <c:pt idx="300">
                  <c:v>0.21307198493970714</c:v>
                </c:pt>
                <c:pt idx="301">
                  <c:v>0.21307198493970714</c:v>
                </c:pt>
                <c:pt idx="302">
                  <c:v>0.21307198493970714</c:v>
                </c:pt>
                <c:pt idx="303">
                  <c:v>0.21307198493970714</c:v>
                </c:pt>
                <c:pt idx="304">
                  <c:v>0.21307198493970714</c:v>
                </c:pt>
                <c:pt idx="305">
                  <c:v>0.21307198493970714</c:v>
                </c:pt>
                <c:pt idx="306">
                  <c:v>0.21307198493970714</c:v>
                </c:pt>
                <c:pt idx="307">
                  <c:v>0.21307198493970714</c:v>
                </c:pt>
                <c:pt idx="308">
                  <c:v>0.21307198493970714</c:v>
                </c:pt>
                <c:pt idx="309">
                  <c:v>0.21307198493970714</c:v>
                </c:pt>
                <c:pt idx="310">
                  <c:v>0.21307198493970714</c:v>
                </c:pt>
                <c:pt idx="311">
                  <c:v>0.21307198493970714</c:v>
                </c:pt>
                <c:pt idx="312">
                  <c:v>0.21307198493970714</c:v>
                </c:pt>
                <c:pt idx="313">
                  <c:v>0.21307198493970714</c:v>
                </c:pt>
                <c:pt idx="314">
                  <c:v>0.21307198493970714</c:v>
                </c:pt>
                <c:pt idx="315">
                  <c:v>0.21307198493970714</c:v>
                </c:pt>
                <c:pt idx="316">
                  <c:v>0.21307198493970714</c:v>
                </c:pt>
                <c:pt idx="317">
                  <c:v>0.21307198493970714</c:v>
                </c:pt>
                <c:pt idx="318">
                  <c:v>0.21307198493970714</c:v>
                </c:pt>
                <c:pt idx="319">
                  <c:v>0.21307198493970714</c:v>
                </c:pt>
                <c:pt idx="320">
                  <c:v>0.21307198493970714</c:v>
                </c:pt>
                <c:pt idx="321">
                  <c:v>0.21307198493970714</c:v>
                </c:pt>
                <c:pt idx="322">
                  <c:v>0.21307198493970714</c:v>
                </c:pt>
                <c:pt idx="323">
                  <c:v>0.21307198493970714</c:v>
                </c:pt>
                <c:pt idx="324">
                  <c:v>0.21307198493970714</c:v>
                </c:pt>
                <c:pt idx="325">
                  <c:v>0.21307198493970714</c:v>
                </c:pt>
                <c:pt idx="326">
                  <c:v>0.21307198493970714</c:v>
                </c:pt>
                <c:pt idx="327">
                  <c:v>0.21307198493970714</c:v>
                </c:pt>
                <c:pt idx="328">
                  <c:v>0.21307198493970714</c:v>
                </c:pt>
                <c:pt idx="329">
                  <c:v>0.21307198493970714</c:v>
                </c:pt>
                <c:pt idx="330">
                  <c:v>0.21307198493970714</c:v>
                </c:pt>
                <c:pt idx="331">
                  <c:v>0.21307198493970714</c:v>
                </c:pt>
                <c:pt idx="332">
                  <c:v>0.21307198493970714</c:v>
                </c:pt>
                <c:pt idx="333">
                  <c:v>0.21307198493970714</c:v>
                </c:pt>
                <c:pt idx="334">
                  <c:v>0.21307198493970714</c:v>
                </c:pt>
                <c:pt idx="335">
                  <c:v>0.21307198493970714</c:v>
                </c:pt>
                <c:pt idx="336">
                  <c:v>0.21307198493970714</c:v>
                </c:pt>
                <c:pt idx="337">
                  <c:v>0.21307198493970714</c:v>
                </c:pt>
                <c:pt idx="338">
                  <c:v>0.21307198493970714</c:v>
                </c:pt>
                <c:pt idx="339">
                  <c:v>0.21307198493970714</c:v>
                </c:pt>
                <c:pt idx="340">
                  <c:v>0.21307198493970714</c:v>
                </c:pt>
                <c:pt idx="341">
                  <c:v>0.21307198493970714</c:v>
                </c:pt>
                <c:pt idx="342">
                  <c:v>0.21307198493970714</c:v>
                </c:pt>
                <c:pt idx="343">
                  <c:v>0.21307198493970714</c:v>
                </c:pt>
                <c:pt idx="344">
                  <c:v>0.21307198493970714</c:v>
                </c:pt>
                <c:pt idx="345">
                  <c:v>0.21307198493970714</c:v>
                </c:pt>
                <c:pt idx="346">
                  <c:v>0.21307198493970714</c:v>
                </c:pt>
                <c:pt idx="347">
                  <c:v>0.21307198493970714</c:v>
                </c:pt>
                <c:pt idx="348">
                  <c:v>0.21307198493970714</c:v>
                </c:pt>
                <c:pt idx="349">
                  <c:v>0.21307198493970714</c:v>
                </c:pt>
                <c:pt idx="350">
                  <c:v>0.21307198493970714</c:v>
                </c:pt>
                <c:pt idx="351">
                  <c:v>0.21307198493970714</c:v>
                </c:pt>
                <c:pt idx="352">
                  <c:v>0.21307198493970714</c:v>
                </c:pt>
                <c:pt idx="353">
                  <c:v>0.21307198493970714</c:v>
                </c:pt>
                <c:pt idx="354">
                  <c:v>0.21307198493970714</c:v>
                </c:pt>
                <c:pt idx="355">
                  <c:v>0.21307198493970714</c:v>
                </c:pt>
                <c:pt idx="356">
                  <c:v>0.21307198493970714</c:v>
                </c:pt>
                <c:pt idx="357">
                  <c:v>0.21307198493970714</c:v>
                </c:pt>
                <c:pt idx="358">
                  <c:v>0.21307198493970714</c:v>
                </c:pt>
                <c:pt idx="359">
                  <c:v>0.21307198493970714</c:v>
                </c:pt>
                <c:pt idx="360">
                  <c:v>0.21307198493970714</c:v>
                </c:pt>
                <c:pt idx="361">
                  <c:v>0.21307198493970714</c:v>
                </c:pt>
                <c:pt idx="362">
                  <c:v>0.21307198493970714</c:v>
                </c:pt>
                <c:pt idx="363">
                  <c:v>0.21307198493970714</c:v>
                </c:pt>
                <c:pt idx="364">
                  <c:v>0.21307198493970714</c:v>
                </c:pt>
                <c:pt idx="365">
                  <c:v>0.21307198493970714</c:v>
                </c:pt>
                <c:pt idx="366">
                  <c:v>0.21307198493970714</c:v>
                </c:pt>
                <c:pt idx="367">
                  <c:v>0.21307198493970714</c:v>
                </c:pt>
                <c:pt idx="368">
                  <c:v>0.21307198493970714</c:v>
                </c:pt>
                <c:pt idx="369">
                  <c:v>0.21307198493970714</c:v>
                </c:pt>
                <c:pt idx="370">
                  <c:v>0.21307198493970714</c:v>
                </c:pt>
                <c:pt idx="371">
                  <c:v>0.21307198493970714</c:v>
                </c:pt>
                <c:pt idx="372">
                  <c:v>0.21307198493970714</c:v>
                </c:pt>
                <c:pt idx="373">
                  <c:v>0.21307198493970714</c:v>
                </c:pt>
                <c:pt idx="374">
                  <c:v>0.21307198493970714</c:v>
                </c:pt>
                <c:pt idx="375">
                  <c:v>0.21307198493970714</c:v>
                </c:pt>
                <c:pt idx="376">
                  <c:v>0.21307198493970714</c:v>
                </c:pt>
                <c:pt idx="377">
                  <c:v>0.21307198493970714</c:v>
                </c:pt>
                <c:pt idx="378">
                  <c:v>0.21307198493970714</c:v>
                </c:pt>
                <c:pt idx="379">
                  <c:v>0.21307198493970714</c:v>
                </c:pt>
                <c:pt idx="380">
                  <c:v>0.21307198493970714</c:v>
                </c:pt>
                <c:pt idx="381">
                  <c:v>0.21307198493970714</c:v>
                </c:pt>
                <c:pt idx="382">
                  <c:v>0.21307198493970714</c:v>
                </c:pt>
                <c:pt idx="383">
                  <c:v>0.21307198493970714</c:v>
                </c:pt>
                <c:pt idx="384">
                  <c:v>0.21307198493970714</c:v>
                </c:pt>
                <c:pt idx="385">
                  <c:v>0.21307198493970714</c:v>
                </c:pt>
                <c:pt idx="386">
                  <c:v>0.21307198493970714</c:v>
                </c:pt>
                <c:pt idx="387">
                  <c:v>0.21307198493970714</c:v>
                </c:pt>
                <c:pt idx="388">
                  <c:v>0.21307198493970714</c:v>
                </c:pt>
                <c:pt idx="389">
                  <c:v>0.21307198493970714</c:v>
                </c:pt>
                <c:pt idx="390">
                  <c:v>0.21307198493970714</c:v>
                </c:pt>
                <c:pt idx="391">
                  <c:v>0.21307198493970714</c:v>
                </c:pt>
                <c:pt idx="392">
                  <c:v>0.21307198493970714</c:v>
                </c:pt>
                <c:pt idx="393">
                  <c:v>0.21307198493970714</c:v>
                </c:pt>
                <c:pt idx="394">
                  <c:v>0.21307198493970714</c:v>
                </c:pt>
                <c:pt idx="395">
                  <c:v>0.21307198493970714</c:v>
                </c:pt>
                <c:pt idx="396">
                  <c:v>0.21307198493970714</c:v>
                </c:pt>
                <c:pt idx="397">
                  <c:v>0.21307198493970714</c:v>
                </c:pt>
                <c:pt idx="398">
                  <c:v>0.21307198493970714</c:v>
                </c:pt>
                <c:pt idx="399">
                  <c:v>0.21307198493970714</c:v>
                </c:pt>
                <c:pt idx="400">
                  <c:v>0.21307198493970714</c:v>
                </c:pt>
                <c:pt idx="401">
                  <c:v>0.21307198493970714</c:v>
                </c:pt>
                <c:pt idx="402">
                  <c:v>0.21307198493970714</c:v>
                </c:pt>
                <c:pt idx="403">
                  <c:v>0.21307198493970714</c:v>
                </c:pt>
                <c:pt idx="404">
                  <c:v>0.21307198493970714</c:v>
                </c:pt>
                <c:pt idx="405">
                  <c:v>0.21307198493970714</c:v>
                </c:pt>
                <c:pt idx="406">
                  <c:v>0.21307198493970714</c:v>
                </c:pt>
                <c:pt idx="407">
                  <c:v>0.21307198493970714</c:v>
                </c:pt>
                <c:pt idx="408">
                  <c:v>0.21307198493970714</c:v>
                </c:pt>
                <c:pt idx="409">
                  <c:v>0.21307198493970714</c:v>
                </c:pt>
                <c:pt idx="410">
                  <c:v>0.21307198493970714</c:v>
                </c:pt>
                <c:pt idx="411">
                  <c:v>0.21307198493970714</c:v>
                </c:pt>
                <c:pt idx="412">
                  <c:v>0.21307198493970714</c:v>
                </c:pt>
                <c:pt idx="413">
                  <c:v>0.21307198493970714</c:v>
                </c:pt>
                <c:pt idx="414">
                  <c:v>0.21307198493970714</c:v>
                </c:pt>
                <c:pt idx="415">
                  <c:v>0.21307198493970714</c:v>
                </c:pt>
                <c:pt idx="416">
                  <c:v>0.21307198493970714</c:v>
                </c:pt>
                <c:pt idx="417">
                  <c:v>0.21307198493970714</c:v>
                </c:pt>
                <c:pt idx="418">
                  <c:v>0.21307198493970714</c:v>
                </c:pt>
                <c:pt idx="419">
                  <c:v>0.21307198493970714</c:v>
                </c:pt>
                <c:pt idx="420">
                  <c:v>0.21307198493970714</c:v>
                </c:pt>
                <c:pt idx="421">
                  <c:v>0.21307198493970714</c:v>
                </c:pt>
                <c:pt idx="422">
                  <c:v>0.21307198493970714</c:v>
                </c:pt>
                <c:pt idx="423">
                  <c:v>0.21307198493970714</c:v>
                </c:pt>
                <c:pt idx="424">
                  <c:v>0.21307198493970714</c:v>
                </c:pt>
                <c:pt idx="425">
                  <c:v>0.21307198493970714</c:v>
                </c:pt>
                <c:pt idx="426">
                  <c:v>0.21307198493970714</c:v>
                </c:pt>
                <c:pt idx="427">
                  <c:v>0.21307198493970714</c:v>
                </c:pt>
                <c:pt idx="428">
                  <c:v>0.21307198493970714</c:v>
                </c:pt>
                <c:pt idx="429">
                  <c:v>0.21307198493970714</c:v>
                </c:pt>
                <c:pt idx="430">
                  <c:v>0.21307198493970714</c:v>
                </c:pt>
                <c:pt idx="431">
                  <c:v>0.21307198493970714</c:v>
                </c:pt>
                <c:pt idx="432">
                  <c:v>0.21307198493970714</c:v>
                </c:pt>
                <c:pt idx="433">
                  <c:v>0.21307198493970714</c:v>
                </c:pt>
                <c:pt idx="434">
                  <c:v>0.21307198493970714</c:v>
                </c:pt>
                <c:pt idx="435">
                  <c:v>0.21307198493970714</c:v>
                </c:pt>
                <c:pt idx="436">
                  <c:v>0.21307198493970714</c:v>
                </c:pt>
                <c:pt idx="437">
                  <c:v>0.21307198493970714</c:v>
                </c:pt>
                <c:pt idx="438">
                  <c:v>0.21307198493970714</c:v>
                </c:pt>
                <c:pt idx="439">
                  <c:v>0.21307198493970714</c:v>
                </c:pt>
                <c:pt idx="440">
                  <c:v>0.21307198493970714</c:v>
                </c:pt>
                <c:pt idx="441">
                  <c:v>0.21307198493970714</c:v>
                </c:pt>
                <c:pt idx="442">
                  <c:v>0.21307198493970714</c:v>
                </c:pt>
                <c:pt idx="443">
                  <c:v>0.21307198493970714</c:v>
                </c:pt>
                <c:pt idx="444">
                  <c:v>0.21307198493970714</c:v>
                </c:pt>
                <c:pt idx="445">
                  <c:v>0.21307198493970714</c:v>
                </c:pt>
                <c:pt idx="446">
                  <c:v>0.21307198493970714</c:v>
                </c:pt>
                <c:pt idx="447">
                  <c:v>0.21307198493970714</c:v>
                </c:pt>
                <c:pt idx="448">
                  <c:v>0.21307198493970714</c:v>
                </c:pt>
                <c:pt idx="449">
                  <c:v>0.21307198493970714</c:v>
                </c:pt>
                <c:pt idx="450">
                  <c:v>0.21307198493970714</c:v>
                </c:pt>
                <c:pt idx="451">
                  <c:v>0.21307198493970714</c:v>
                </c:pt>
                <c:pt idx="452">
                  <c:v>0.21307198493970714</c:v>
                </c:pt>
                <c:pt idx="453">
                  <c:v>0.21307198493970714</c:v>
                </c:pt>
                <c:pt idx="454">
                  <c:v>0.21307198493970714</c:v>
                </c:pt>
                <c:pt idx="455">
                  <c:v>0.21307198493970714</c:v>
                </c:pt>
                <c:pt idx="456">
                  <c:v>0.21307198493970714</c:v>
                </c:pt>
                <c:pt idx="457">
                  <c:v>0.21307198493970714</c:v>
                </c:pt>
                <c:pt idx="458">
                  <c:v>0.21307198493970714</c:v>
                </c:pt>
                <c:pt idx="459">
                  <c:v>0.21307198493970714</c:v>
                </c:pt>
                <c:pt idx="460">
                  <c:v>0.21307198493970714</c:v>
                </c:pt>
                <c:pt idx="461">
                  <c:v>0.21307198493970714</c:v>
                </c:pt>
                <c:pt idx="462">
                  <c:v>0.21307198493970714</c:v>
                </c:pt>
                <c:pt idx="463">
                  <c:v>0.21307198493970714</c:v>
                </c:pt>
                <c:pt idx="464">
                  <c:v>0.21307198493970714</c:v>
                </c:pt>
                <c:pt idx="465">
                  <c:v>0.21307198493970714</c:v>
                </c:pt>
                <c:pt idx="466">
                  <c:v>0.21307198493970714</c:v>
                </c:pt>
                <c:pt idx="467">
                  <c:v>0.21307198493970714</c:v>
                </c:pt>
                <c:pt idx="468">
                  <c:v>0.21307198493970714</c:v>
                </c:pt>
                <c:pt idx="469">
                  <c:v>0.21307198493970714</c:v>
                </c:pt>
                <c:pt idx="470">
                  <c:v>0.21307198493970714</c:v>
                </c:pt>
                <c:pt idx="471">
                  <c:v>0.21307198493970714</c:v>
                </c:pt>
                <c:pt idx="472">
                  <c:v>0.21307198493970714</c:v>
                </c:pt>
                <c:pt idx="473">
                  <c:v>0.21307198493970714</c:v>
                </c:pt>
                <c:pt idx="474">
                  <c:v>0.21307198493970714</c:v>
                </c:pt>
                <c:pt idx="475">
                  <c:v>0.21307198493970714</c:v>
                </c:pt>
                <c:pt idx="476">
                  <c:v>0.21307198493970714</c:v>
                </c:pt>
                <c:pt idx="477">
                  <c:v>0.21307198493970714</c:v>
                </c:pt>
                <c:pt idx="478">
                  <c:v>0.21307198493970714</c:v>
                </c:pt>
                <c:pt idx="479">
                  <c:v>0.21307198493970714</c:v>
                </c:pt>
                <c:pt idx="480">
                  <c:v>0.21307198493970714</c:v>
                </c:pt>
                <c:pt idx="481">
                  <c:v>0.21307198493970714</c:v>
                </c:pt>
                <c:pt idx="482">
                  <c:v>0.21307198493970714</c:v>
                </c:pt>
                <c:pt idx="483">
                  <c:v>0.21307198493970714</c:v>
                </c:pt>
                <c:pt idx="484">
                  <c:v>0.21307198493970714</c:v>
                </c:pt>
                <c:pt idx="485">
                  <c:v>0.21307198493970714</c:v>
                </c:pt>
                <c:pt idx="486">
                  <c:v>0.21307198493970714</c:v>
                </c:pt>
                <c:pt idx="487">
                  <c:v>0.21307198493970714</c:v>
                </c:pt>
                <c:pt idx="488">
                  <c:v>0.21307198493970714</c:v>
                </c:pt>
                <c:pt idx="489">
                  <c:v>0.21307198493970714</c:v>
                </c:pt>
                <c:pt idx="490">
                  <c:v>0.21307198493970714</c:v>
                </c:pt>
                <c:pt idx="491">
                  <c:v>0.21307198493970714</c:v>
                </c:pt>
                <c:pt idx="492">
                  <c:v>0.21307198493970714</c:v>
                </c:pt>
                <c:pt idx="493">
                  <c:v>0.21307198493970714</c:v>
                </c:pt>
                <c:pt idx="494">
                  <c:v>0.21307198493970714</c:v>
                </c:pt>
                <c:pt idx="495">
                  <c:v>0.21307198493970714</c:v>
                </c:pt>
                <c:pt idx="496">
                  <c:v>0.21307198493970714</c:v>
                </c:pt>
                <c:pt idx="497">
                  <c:v>0.21307198493970714</c:v>
                </c:pt>
                <c:pt idx="498">
                  <c:v>0.21307198493970714</c:v>
                </c:pt>
                <c:pt idx="499">
                  <c:v>0.21307198493970714</c:v>
                </c:pt>
                <c:pt idx="500">
                  <c:v>0.21307198493970714</c:v>
                </c:pt>
                <c:pt idx="501">
                  <c:v>0.21307198493970714</c:v>
                </c:pt>
                <c:pt idx="502">
                  <c:v>0.21307198493970714</c:v>
                </c:pt>
                <c:pt idx="503">
                  <c:v>0.21307198493970714</c:v>
                </c:pt>
                <c:pt idx="504">
                  <c:v>0.21307198493970714</c:v>
                </c:pt>
                <c:pt idx="505">
                  <c:v>0.21307198493970714</c:v>
                </c:pt>
                <c:pt idx="506">
                  <c:v>0.21307198493970714</c:v>
                </c:pt>
                <c:pt idx="507">
                  <c:v>0.21307198493970714</c:v>
                </c:pt>
                <c:pt idx="508">
                  <c:v>0.21307198493970714</c:v>
                </c:pt>
                <c:pt idx="509">
                  <c:v>0.21307198493970714</c:v>
                </c:pt>
                <c:pt idx="510">
                  <c:v>0.21307198493970714</c:v>
                </c:pt>
                <c:pt idx="511">
                  <c:v>0.21307198493970714</c:v>
                </c:pt>
                <c:pt idx="512">
                  <c:v>0.21307198493970714</c:v>
                </c:pt>
                <c:pt idx="513">
                  <c:v>0.21307198493970714</c:v>
                </c:pt>
                <c:pt idx="514">
                  <c:v>0.21307198493970714</c:v>
                </c:pt>
                <c:pt idx="515">
                  <c:v>0.21307198493970714</c:v>
                </c:pt>
                <c:pt idx="516">
                  <c:v>0.21307198493970714</c:v>
                </c:pt>
                <c:pt idx="517">
                  <c:v>0.21307198493970714</c:v>
                </c:pt>
                <c:pt idx="518">
                  <c:v>0.21307198493970714</c:v>
                </c:pt>
                <c:pt idx="519">
                  <c:v>0.21307198493970714</c:v>
                </c:pt>
                <c:pt idx="520">
                  <c:v>0.21307198493970714</c:v>
                </c:pt>
                <c:pt idx="521">
                  <c:v>0.21307198493970714</c:v>
                </c:pt>
                <c:pt idx="522">
                  <c:v>0.21307198493970714</c:v>
                </c:pt>
                <c:pt idx="523">
                  <c:v>0.21307198493970714</c:v>
                </c:pt>
                <c:pt idx="524">
                  <c:v>0.21307198493970714</c:v>
                </c:pt>
                <c:pt idx="525">
                  <c:v>0.21307198493970714</c:v>
                </c:pt>
                <c:pt idx="526">
                  <c:v>0.21307198493970714</c:v>
                </c:pt>
                <c:pt idx="527">
                  <c:v>0.21307198493970714</c:v>
                </c:pt>
                <c:pt idx="528">
                  <c:v>0.21307198493970714</c:v>
                </c:pt>
                <c:pt idx="529">
                  <c:v>0.21307198493970714</c:v>
                </c:pt>
                <c:pt idx="530">
                  <c:v>0.21307198493970714</c:v>
                </c:pt>
                <c:pt idx="531">
                  <c:v>0.21307198493970714</c:v>
                </c:pt>
                <c:pt idx="532">
                  <c:v>0.21307198493970714</c:v>
                </c:pt>
                <c:pt idx="533">
                  <c:v>0.21307198493970714</c:v>
                </c:pt>
                <c:pt idx="534">
                  <c:v>0.21307198493970714</c:v>
                </c:pt>
                <c:pt idx="535">
                  <c:v>0.21307198493970714</c:v>
                </c:pt>
                <c:pt idx="536">
                  <c:v>0.21307198493970714</c:v>
                </c:pt>
                <c:pt idx="537">
                  <c:v>0.21307198493970714</c:v>
                </c:pt>
                <c:pt idx="538">
                  <c:v>0.21307198493970714</c:v>
                </c:pt>
                <c:pt idx="539">
                  <c:v>0.21307198493970714</c:v>
                </c:pt>
                <c:pt idx="540">
                  <c:v>0.21307198493970714</c:v>
                </c:pt>
                <c:pt idx="541">
                  <c:v>0.21307198493970714</c:v>
                </c:pt>
                <c:pt idx="542">
                  <c:v>0.21307198493970714</c:v>
                </c:pt>
                <c:pt idx="543">
                  <c:v>0.21307198493970714</c:v>
                </c:pt>
                <c:pt idx="544">
                  <c:v>0.21307198493970714</c:v>
                </c:pt>
                <c:pt idx="545">
                  <c:v>0.21307198493970714</c:v>
                </c:pt>
                <c:pt idx="546">
                  <c:v>0.21307198493970714</c:v>
                </c:pt>
                <c:pt idx="547">
                  <c:v>0.21307198493970714</c:v>
                </c:pt>
                <c:pt idx="548">
                  <c:v>0.21307198493970714</c:v>
                </c:pt>
                <c:pt idx="549">
                  <c:v>0.21307198493970714</c:v>
                </c:pt>
                <c:pt idx="550">
                  <c:v>0.21307198493970714</c:v>
                </c:pt>
                <c:pt idx="551">
                  <c:v>0.21307198493970714</c:v>
                </c:pt>
                <c:pt idx="552">
                  <c:v>0.21307198493970714</c:v>
                </c:pt>
                <c:pt idx="553">
                  <c:v>0.21307198493970714</c:v>
                </c:pt>
                <c:pt idx="554">
                  <c:v>0.21307198493970714</c:v>
                </c:pt>
                <c:pt idx="555">
                  <c:v>0.21307198493970714</c:v>
                </c:pt>
                <c:pt idx="556">
                  <c:v>0.21307198493970714</c:v>
                </c:pt>
                <c:pt idx="557">
                  <c:v>0.21307198493970714</c:v>
                </c:pt>
                <c:pt idx="558">
                  <c:v>0.21307198493970714</c:v>
                </c:pt>
                <c:pt idx="559">
                  <c:v>0.21307198493970714</c:v>
                </c:pt>
                <c:pt idx="560">
                  <c:v>0.21307198493970714</c:v>
                </c:pt>
                <c:pt idx="561">
                  <c:v>0.21307198493970714</c:v>
                </c:pt>
                <c:pt idx="562">
                  <c:v>0.21307198493970714</c:v>
                </c:pt>
                <c:pt idx="563">
                  <c:v>0.21307198493970714</c:v>
                </c:pt>
                <c:pt idx="564">
                  <c:v>0.21307198493970714</c:v>
                </c:pt>
                <c:pt idx="565">
                  <c:v>0.21307198493970714</c:v>
                </c:pt>
                <c:pt idx="566">
                  <c:v>0.21307198493970714</c:v>
                </c:pt>
                <c:pt idx="567">
                  <c:v>0.21307198493970714</c:v>
                </c:pt>
                <c:pt idx="568">
                  <c:v>0.21307198493970714</c:v>
                </c:pt>
                <c:pt idx="569">
                  <c:v>0.21307198493970714</c:v>
                </c:pt>
                <c:pt idx="570">
                  <c:v>0.21307198493970714</c:v>
                </c:pt>
                <c:pt idx="571">
                  <c:v>0.21307198493970714</c:v>
                </c:pt>
                <c:pt idx="572">
                  <c:v>0.21307198493970714</c:v>
                </c:pt>
                <c:pt idx="573">
                  <c:v>0.21307198493970714</c:v>
                </c:pt>
                <c:pt idx="574">
                  <c:v>0.21307198493970714</c:v>
                </c:pt>
                <c:pt idx="575">
                  <c:v>0.21307198493970714</c:v>
                </c:pt>
                <c:pt idx="576">
                  <c:v>0.21307198493970714</c:v>
                </c:pt>
                <c:pt idx="577">
                  <c:v>0.21307198493970714</c:v>
                </c:pt>
                <c:pt idx="578">
                  <c:v>0.21307198493970714</c:v>
                </c:pt>
                <c:pt idx="579">
                  <c:v>0.21307198493970714</c:v>
                </c:pt>
                <c:pt idx="580">
                  <c:v>0.21307198493970714</c:v>
                </c:pt>
                <c:pt idx="581">
                  <c:v>0.21307198493970714</c:v>
                </c:pt>
                <c:pt idx="582">
                  <c:v>0.21307198493970714</c:v>
                </c:pt>
                <c:pt idx="583">
                  <c:v>0.21307198493970714</c:v>
                </c:pt>
                <c:pt idx="584">
                  <c:v>0.21307198493970714</c:v>
                </c:pt>
                <c:pt idx="585">
                  <c:v>0.21307198493970714</c:v>
                </c:pt>
                <c:pt idx="586">
                  <c:v>0.21307198493970714</c:v>
                </c:pt>
                <c:pt idx="587">
                  <c:v>0.21307198493970714</c:v>
                </c:pt>
                <c:pt idx="588">
                  <c:v>0.21307198493970714</c:v>
                </c:pt>
                <c:pt idx="589">
                  <c:v>0.21307198493970714</c:v>
                </c:pt>
                <c:pt idx="590">
                  <c:v>0.21307198493970714</c:v>
                </c:pt>
                <c:pt idx="591">
                  <c:v>0.21307198493970714</c:v>
                </c:pt>
                <c:pt idx="592">
                  <c:v>0.21307198493970714</c:v>
                </c:pt>
                <c:pt idx="593">
                  <c:v>0.21307198493970714</c:v>
                </c:pt>
                <c:pt idx="594">
                  <c:v>0.21307198493970714</c:v>
                </c:pt>
                <c:pt idx="595">
                  <c:v>0.21307198493970714</c:v>
                </c:pt>
                <c:pt idx="596">
                  <c:v>0.21307198493970714</c:v>
                </c:pt>
                <c:pt idx="597">
                  <c:v>0.21307198493970714</c:v>
                </c:pt>
                <c:pt idx="598">
                  <c:v>0.21307198493970714</c:v>
                </c:pt>
                <c:pt idx="599">
                  <c:v>0.21307198493970714</c:v>
                </c:pt>
                <c:pt idx="600">
                  <c:v>0.21307198493970714</c:v>
                </c:pt>
                <c:pt idx="601">
                  <c:v>0.21307198493970714</c:v>
                </c:pt>
                <c:pt idx="602">
                  <c:v>0.21307198493970714</c:v>
                </c:pt>
                <c:pt idx="603">
                  <c:v>0.21307198493970714</c:v>
                </c:pt>
                <c:pt idx="604">
                  <c:v>0.21307198493970714</c:v>
                </c:pt>
                <c:pt idx="605">
                  <c:v>0.21307198493970714</c:v>
                </c:pt>
                <c:pt idx="606">
                  <c:v>0.21307198493970714</c:v>
                </c:pt>
                <c:pt idx="607">
                  <c:v>0.21307198493970714</c:v>
                </c:pt>
                <c:pt idx="608">
                  <c:v>0.21307198493970714</c:v>
                </c:pt>
                <c:pt idx="609">
                  <c:v>0.21307198493970714</c:v>
                </c:pt>
                <c:pt idx="610">
                  <c:v>0.21307198493970714</c:v>
                </c:pt>
                <c:pt idx="611">
                  <c:v>0.21307198493970714</c:v>
                </c:pt>
                <c:pt idx="612">
                  <c:v>0.21307198493970714</c:v>
                </c:pt>
                <c:pt idx="613">
                  <c:v>0.21307198493970714</c:v>
                </c:pt>
                <c:pt idx="614">
                  <c:v>0.21307198493970714</c:v>
                </c:pt>
                <c:pt idx="615">
                  <c:v>0.21307198493970714</c:v>
                </c:pt>
                <c:pt idx="616">
                  <c:v>0.21307198493970714</c:v>
                </c:pt>
                <c:pt idx="617">
                  <c:v>0.21307198493970714</c:v>
                </c:pt>
                <c:pt idx="618">
                  <c:v>0.21307198493970714</c:v>
                </c:pt>
                <c:pt idx="619">
                  <c:v>0.21307198493970714</c:v>
                </c:pt>
                <c:pt idx="620">
                  <c:v>0.21307198493970714</c:v>
                </c:pt>
                <c:pt idx="621">
                  <c:v>0.21307198493970714</c:v>
                </c:pt>
                <c:pt idx="622">
                  <c:v>0.21307198493970714</c:v>
                </c:pt>
                <c:pt idx="623">
                  <c:v>0.21307198493970714</c:v>
                </c:pt>
                <c:pt idx="624">
                  <c:v>0.21307198493970714</c:v>
                </c:pt>
                <c:pt idx="625">
                  <c:v>0.21307198493970714</c:v>
                </c:pt>
                <c:pt idx="626">
                  <c:v>0.21307198493970714</c:v>
                </c:pt>
                <c:pt idx="627">
                  <c:v>0.21307198493970714</c:v>
                </c:pt>
                <c:pt idx="628">
                  <c:v>0.21307198493970714</c:v>
                </c:pt>
                <c:pt idx="629">
                  <c:v>0.21307198493970714</c:v>
                </c:pt>
                <c:pt idx="630">
                  <c:v>0.21307198493970714</c:v>
                </c:pt>
                <c:pt idx="631">
                  <c:v>0.21307198493970714</c:v>
                </c:pt>
                <c:pt idx="632">
                  <c:v>0.21307198493970714</c:v>
                </c:pt>
                <c:pt idx="633">
                  <c:v>0.21307198493970714</c:v>
                </c:pt>
                <c:pt idx="634">
                  <c:v>0.21307198493970714</c:v>
                </c:pt>
                <c:pt idx="635">
                  <c:v>0.21307198493970714</c:v>
                </c:pt>
                <c:pt idx="636">
                  <c:v>0.21307198493970714</c:v>
                </c:pt>
                <c:pt idx="637">
                  <c:v>0.21307198493970714</c:v>
                </c:pt>
                <c:pt idx="638">
                  <c:v>0.21307198493970714</c:v>
                </c:pt>
                <c:pt idx="639">
                  <c:v>0.21307198493970714</c:v>
                </c:pt>
                <c:pt idx="640">
                  <c:v>0.21307198493970714</c:v>
                </c:pt>
                <c:pt idx="641">
                  <c:v>0.21307198493970714</c:v>
                </c:pt>
                <c:pt idx="642">
                  <c:v>0.21307198493970714</c:v>
                </c:pt>
                <c:pt idx="643">
                  <c:v>0.21307198493970714</c:v>
                </c:pt>
                <c:pt idx="644">
                  <c:v>0.21307198493970714</c:v>
                </c:pt>
                <c:pt idx="645">
                  <c:v>0.21307198493970714</c:v>
                </c:pt>
                <c:pt idx="646">
                  <c:v>0.21307198493970714</c:v>
                </c:pt>
                <c:pt idx="647">
                  <c:v>0.21307198493970714</c:v>
                </c:pt>
                <c:pt idx="648">
                  <c:v>0.21307198493970714</c:v>
                </c:pt>
                <c:pt idx="649">
                  <c:v>0.21307198493970714</c:v>
                </c:pt>
                <c:pt idx="650">
                  <c:v>0.21307198493970714</c:v>
                </c:pt>
                <c:pt idx="651">
                  <c:v>0.21307198493970714</c:v>
                </c:pt>
                <c:pt idx="652">
                  <c:v>0.21307198493970714</c:v>
                </c:pt>
                <c:pt idx="653">
                  <c:v>0.21307198493970714</c:v>
                </c:pt>
                <c:pt idx="654">
                  <c:v>0.21307198493970714</c:v>
                </c:pt>
                <c:pt idx="655">
                  <c:v>0.21307198493970714</c:v>
                </c:pt>
                <c:pt idx="656">
                  <c:v>0.21307198493970714</c:v>
                </c:pt>
                <c:pt idx="657">
                  <c:v>0.21307198493970714</c:v>
                </c:pt>
                <c:pt idx="658">
                  <c:v>0.21307198493970714</c:v>
                </c:pt>
                <c:pt idx="659">
                  <c:v>0.21307198493970714</c:v>
                </c:pt>
                <c:pt idx="660">
                  <c:v>0.21307198493970714</c:v>
                </c:pt>
                <c:pt idx="661">
                  <c:v>0.21307198493970714</c:v>
                </c:pt>
                <c:pt idx="662">
                  <c:v>0.21307198493970714</c:v>
                </c:pt>
                <c:pt idx="663">
                  <c:v>0.21307198493970714</c:v>
                </c:pt>
                <c:pt idx="664">
                  <c:v>0.21307198493970714</c:v>
                </c:pt>
                <c:pt idx="665">
                  <c:v>0.21307198493970714</c:v>
                </c:pt>
                <c:pt idx="666">
                  <c:v>0.21307198493970714</c:v>
                </c:pt>
                <c:pt idx="667">
                  <c:v>0.21307198493970714</c:v>
                </c:pt>
                <c:pt idx="668">
                  <c:v>0.21307198493970714</c:v>
                </c:pt>
                <c:pt idx="669">
                  <c:v>0.21307198493970714</c:v>
                </c:pt>
                <c:pt idx="670">
                  <c:v>0.21307198493970714</c:v>
                </c:pt>
                <c:pt idx="671">
                  <c:v>0.21307198493970714</c:v>
                </c:pt>
                <c:pt idx="672">
                  <c:v>0.21307198493970714</c:v>
                </c:pt>
                <c:pt idx="673">
                  <c:v>0.21307198493970714</c:v>
                </c:pt>
                <c:pt idx="674">
                  <c:v>0.21307198493970714</c:v>
                </c:pt>
                <c:pt idx="675">
                  <c:v>0.21307198493970714</c:v>
                </c:pt>
                <c:pt idx="676">
                  <c:v>0.21307198493970714</c:v>
                </c:pt>
                <c:pt idx="677">
                  <c:v>0.21307198493970714</c:v>
                </c:pt>
                <c:pt idx="678">
                  <c:v>0.21307198493970714</c:v>
                </c:pt>
                <c:pt idx="679">
                  <c:v>0.21307198493970714</c:v>
                </c:pt>
                <c:pt idx="680">
                  <c:v>0.21307198493970714</c:v>
                </c:pt>
                <c:pt idx="681">
                  <c:v>0.21307198493970714</c:v>
                </c:pt>
                <c:pt idx="682">
                  <c:v>0.21307198493970714</c:v>
                </c:pt>
                <c:pt idx="683">
                  <c:v>0.21307198493970714</c:v>
                </c:pt>
                <c:pt idx="684">
                  <c:v>0.21307198493970714</c:v>
                </c:pt>
                <c:pt idx="685">
                  <c:v>0.21307198493970714</c:v>
                </c:pt>
                <c:pt idx="686">
                  <c:v>0.21307198493970714</c:v>
                </c:pt>
                <c:pt idx="687">
                  <c:v>0.21307198493970714</c:v>
                </c:pt>
                <c:pt idx="688">
                  <c:v>0.21307198493970714</c:v>
                </c:pt>
                <c:pt idx="689">
                  <c:v>0.21307198493970714</c:v>
                </c:pt>
                <c:pt idx="690">
                  <c:v>0.21307198493970714</c:v>
                </c:pt>
                <c:pt idx="691">
                  <c:v>0.21307198493970714</c:v>
                </c:pt>
                <c:pt idx="692">
                  <c:v>0.21307198493970714</c:v>
                </c:pt>
                <c:pt idx="693">
                  <c:v>0.21307198493970714</c:v>
                </c:pt>
                <c:pt idx="694">
                  <c:v>0.21307198493970714</c:v>
                </c:pt>
                <c:pt idx="695">
                  <c:v>0.21307198493970714</c:v>
                </c:pt>
                <c:pt idx="696">
                  <c:v>0.21307198493970714</c:v>
                </c:pt>
                <c:pt idx="697">
                  <c:v>0.21307198493970714</c:v>
                </c:pt>
                <c:pt idx="698">
                  <c:v>0.21307198493970714</c:v>
                </c:pt>
                <c:pt idx="699">
                  <c:v>0.21307198493970714</c:v>
                </c:pt>
                <c:pt idx="700">
                  <c:v>0.21307198493970714</c:v>
                </c:pt>
                <c:pt idx="701">
                  <c:v>0.21307198493970714</c:v>
                </c:pt>
                <c:pt idx="702">
                  <c:v>0.21307198493970714</c:v>
                </c:pt>
                <c:pt idx="703">
                  <c:v>0.21307198493970714</c:v>
                </c:pt>
                <c:pt idx="704">
                  <c:v>0.21307198493970714</c:v>
                </c:pt>
                <c:pt idx="705">
                  <c:v>0.21307198493970714</c:v>
                </c:pt>
                <c:pt idx="706">
                  <c:v>0.21307198493970714</c:v>
                </c:pt>
                <c:pt idx="707">
                  <c:v>0.21307198493970714</c:v>
                </c:pt>
                <c:pt idx="708">
                  <c:v>0.21307198493970714</c:v>
                </c:pt>
                <c:pt idx="709">
                  <c:v>0.21307198493970714</c:v>
                </c:pt>
                <c:pt idx="710">
                  <c:v>0.21307198493970714</c:v>
                </c:pt>
                <c:pt idx="711">
                  <c:v>0.21307198493970714</c:v>
                </c:pt>
                <c:pt idx="712">
                  <c:v>0.21307198493970714</c:v>
                </c:pt>
                <c:pt idx="713">
                  <c:v>0.21307198493970714</c:v>
                </c:pt>
                <c:pt idx="714">
                  <c:v>0.21307198493970714</c:v>
                </c:pt>
                <c:pt idx="715">
                  <c:v>0.21307198493970714</c:v>
                </c:pt>
                <c:pt idx="716">
                  <c:v>0.21307198493970714</c:v>
                </c:pt>
                <c:pt idx="717">
                  <c:v>0.21307198493970714</c:v>
                </c:pt>
                <c:pt idx="718">
                  <c:v>0.21307198493970714</c:v>
                </c:pt>
                <c:pt idx="719">
                  <c:v>0.21307198493970714</c:v>
                </c:pt>
                <c:pt idx="720">
                  <c:v>0.21307198493970714</c:v>
                </c:pt>
                <c:pt idx="721">
                  <c:v>0.21307198493970714</c:v>
                </c:pt>
                <c:pt idx="722">
                  <c:v>0.21307198493970714</c:v>
                </c:pt>
                <c:pt idx="723">
                  <c:v>0.21307198493970714</c:v>
                </c:pt>
                <c:pt idx="724">
                  <c:v>0.21307198493970714</c:v>
                </c:pt>
                <c:pt idx="725">
                  <c:v>0.21307198493970714</c:v>
                </c:pt>
                <c:pt idx="726">
                  <c:v>0.21307198493970714</c:v>
                </c:pt>
                <c:pt idx="727">
                  <c:v>0.21307198493970714</c:v>
                </c:pt>
                <c:pt idx="728">
                  <c:v>0.21307198493970714</c:v>
                </c:pt>
                <c:pt idx="729">
                  <c:v>0.21307198493970714</c:v>
                </c:pt>
                <c:pt idx="730">
                  <c:v>0.21307198493970714</c:v>
                </c:pt>
                <c:pt idx="731">
                  <c:v>0.21307198493970714</c:v>
                </c:pt>
                <c:pt idx="732">
                  <c:v>0.21307198493970714</c:v>
                </c:pt>
                <c:pt idx="733">
                  <c:v>0.21307198493970714</c:v>
                </c:pt>
                <c:pt idx="734">
                  <c:v>0.21307198493970714</c:v>
                </c:pt>
                <c:pt idx="735">
                  <c:v>0.21307198493970714</c:v>
                </c:pt>
                <c:pt idx="736">
                  <c:v>0.21307198493970714</c:v>
                </c:pt>
                <c:pt idx="737">
                  <c:v>0.21307198493970714</c:v>
                </c:pt>
                <c:pt idx="738">
                  <c:v>0.21307198493970714</c:v>
                </c:pt>
                <c:pt idx="739">
                  <c:v>0.21307198493970714</c:v>
                </c:pt>
                <c:pt idx="740">
                  <c:v>0.21307198493970714</c:v>
                </c:pt>
                <c:pt idx="741">
                  <c:v>0.21307198493970714</c:v>
                </c:pt>
                <c:pt idx="742">
                  <c:v>0.21307198493970714</c:v>
                </c:pt>
                <c:pt idx="743">
                  <c:v>0.21307198493970714</c:v>
                </c:pt>
                <c:pt idx="744">
                  <c:v>0.21307198493970714</c:v>
                </c:pt>
                <c:pt idx="745">
                  <c:v>0.21307198493970714</c:v>
                </c:pt>
                <c:pt idx="746">
                  <c:v>0.21307198493970714</c:v>
                </c:pt>
                <c:pt idx="747">
                  <c:v>0.21307198493970714</c:v>
                </c:pt>
                <c:pt idx="748">
                  <c:v>0.21307198493970714</c:v>
                </c:pt>
                <c:pt idx="749">
                  <c:v>0.21307198493970714</c:v>
                </c:pt>
                <c:pt idx="750">
                  <c:v>0.21307198493970714</c:v>
                </c:pt>
                <c:pt idx="751">
                  <c:v>0.21307198493970714</c:v>
                </c:pt>
                <c:pt idx="752">
                  <c:v>0.21307198493970714</c:v>
                </c:pt>
                <c:pt idx="753">
                  <c:v>0.21307198493970714</c:v>
                </c:pt>
                <c:pt idx="754">
                  <c:v>0.21307198493970714</c:v>
                </c:pt>
                <c:pt idx="755">
                  <c:v>0.21307198493970714</c:v>
                </c:pt>
                <c:pt idx="756">
                  <c:v>0.21307198493970714</c:v>
                </c:pt>
                <c:pt idx="757">
                  <c:v>0.21307198493970714</c:v>
                </c:pt>
                <c:pt idx="758">
                  <c:v>0.21307198493970714</c:v>
                </c:pt>
                <c:pt idx="759">
                  <c:v>0.21307198493970714</c:v>
                </c:pt>
                <c:pt idx="760">
                  <c:v>0.21307198493970714</c:v>
                </c:pt>
                <c:pt idx="761">
                  <c:v>0.21307198493970714</c:v>
                </c:pt>
                <c:pt idx="762">
                  <c:v>0.21307198493970714</c:v>
                </c:pt>
                <c:pt idx="763">
                  <c:v>0.21307198493970714</c:v>
                </c:pt>
                <c:pt idx="764">
                  <c:v>0.21307198493970714</c:v>
                </c:pt>
                <c:pt idx="765">
                  <c:v>0.21307198493970714</c:v>
                </c:pt>
                <c:pt idx="766">
                  <c:v>0.21307198493970714</c:v>
                </c:pt>
                <c:pt idx="767">
                  <c:v>0.21307198493970714</c:v>
                </c:pt>
                <c:pt idx="768">
                  <c:v>0.21307198493970714</c:v>
                </c:pt>
                <c:pt idx="769">
                  <c:v>0.21307198493970714</c:v>
                </c:pt>
                <c:pt idx="770">
                  <c:v>0.21307198493970714</c:v>
                </c:pt>
                <c:pt idx="771">
                  <c:v>0.21307198493970714</c:v>
                </c:pt>
                <c:pt idx="772">
                  <c:v>0.21307198493970714</c:v>
                </c:pt>
                <c:pt idx="773">
                  <c:v>0.21307198493970714</c:v>
                </c:pt>
                <c:pt idx="774">
                  <c:v>0.21307198493970714</c:v>
                </c:pt>
                <c:pt idx="775">
                  <c:v>0.21307198493970714</c:v>
                </c:pt>
                <c:pt idx="776">
                  <c:v>0.21307198493970714</c:v>
                </c:pt>
                <c:pt idx="777">
                  <c:v>0.21307198493970714</c:v>
                </c:pt>
                <c:pt idx="778">
                  <c:v>0.21307198493970714</c:v>
                </c:pt>
                <c:pt idx="779">
                  <c:v>0.21307198493970714</c:v>
                </c:pt>
                <c:pt idx="780">
                  <c:v>0.21307198493970714</c:v>
                </c:pt>
                <c:pt idx="781">
                  <c:v>0.21307198493970714</c:v>
                </c:pt>
                <c:pt idx="782">
                  <c:v>0.21307198493970714</c:v>
                </c:pt>
                <c:pt idx="783">
                  <c:v>0.21307198493970714</c:v>
                </c:pt>
                <c:pt idx="784">
                  <c:v>0.21307198493970714</c:v>
                </c:pt>
                <c:pt idx="785">
                  <c:v>0.21307198493970714</c:v>
                </c:pt>
                <c:pt idx="786">
                  <c:v>0.21307198493970714</c:v>
                </c:pt>
                <c:pt idx="787">
                  <c:v>0.21307198493970714</c:v>
                </c:pt>
                <c:pt idx="788">
                  <c:v>0.21307198493970714</c:v>
                </c:pt>
                <c:pt idx="789">
                  <c:v>0.21307198493970714</c:v>
                </c:pt>
                <c:pt idx="790">
                  <c:v>0.21307198493970714</c:v>
                </c:pt>
                <c:pt idx="791">
                  <c:v>0.21307198493970714</c:v>
                </c:pt>
                <c:pt idx="792">
                  <c:v>0.21307198493970714</c:v>
                </c:pt>
                <c:pt idx="793">
                  <c:v>0.21307198493970714</c:v>
                </c:pt>
                <c:pt idx="794">
                  <c:v>0.21307198493970714</c:v>
                </c:pt>
                <c:pt idx="795">
                  <c:v>0.21307198493970714</c:v>
                </c:pt>
                <c:pt idx="796">
                  <c:v>0.21307198493970714</c:v>
                </c:pt>
                <c:pt idx="797">
                  <c:v>0.21307198493970714</c:v>
                </c:pt>
                <c:pt idx="798">
                  <c:v>0.21307198493970714</c:v>
                </c:pt>
                <c:pt idx="799">
                  <c:v>0.21307198493970714</c:v>
                </c:pt>
                <c:pt idx="800">
                  <c:v>0.21307198493970714</c:v>
                </c:pt>
                <c:pt idx="801">
                  <c:v>0.21307198493970714</c:v>
                </c:pt>
                <c:pt idx="802">
                  <c:v>0.21307198493970714</c:v>
                </c:pt>
                <c:pt idx="803">
                  <c:v>0.21307198493970714</c:v>
                </c:pt>
                <c:pt idx="804">
                  <c:v>0.21307198493970714</c:v>
                </c:pt>
                <c:pt idx="805">
                  <c:v>0.21307198493970714</c:v>
                </c:pt>
                <c:pt idx="806">
                  <c:v>0.21307198493970714</c:v>
                </c:pt>
                <c:pt idx="807">
                  <c:v>0.21307198493970714</c:v>
                </c:pt>
                <c:pt idx="808">
                  <c:v>0.21307198493970714</c:v>
                </c:pt>
                <c:pt idx="809">
                  <c:v>0.21307198493970714</c:v>
                </c:pt>
                <c:pt idx="810">
                  <c:v>0.21307198493970714</c:v>
                </c:pt>
                <c:pt idx="811">
                  <c:v>0.21307198493970714</c:v>
                </c:pt>
                <c:pt idx="812">
                  <c:v>0.21307198493970714</c:v>
                </c:pt>
                <c:pt idx="813">
                  <c:v>0.21307198493970714</c:v>
                </c:pt>
                <c:pt idx="814">
                  <c:v>0.21307198493970714</c:v>
                </c:pt>
                <c:pt idx="815">
                  <c:v>0.21307198493970714</c:v>
                </c:pt>
                <c:pt idx="816">
                  <c:v>0.21307198493970714</c:v>
                </c:pt>
                <c:pt idx="817">
                  <c:v>0.21307198493970714</c:v>
                </c:pt>
                <c:pt idx="818">
                  <c:v>0.21307198493970714</c:v>
                </c:pt>
                <c:pt idx="819">
                  <c:v>0.21307198493970714</c:v>
                </c:pt>
                <c:pt idx="820">
                  <c:v>0.21307198493970714</c:v>
                </c:pt>
                <c:pt idx="821">
                  <c:v>0.21307198493970714</c:v>
                </c:pt>
                <c:pt idx="822">
                  <c:v>0.21307198493970714</c:v>
                </c:pt>
                <c:pt idx="823">
                  <c:v>0.21307198493970714</c:v>
                </c:pt>
                <c:pt idx="824">
                  <c:v>0.21307198493970714</c:v>
                </c:pt>
                <c:pt idx="825">
                  <c:v>0.21307198493970714</c:v>
                </c:pt>
                <c:pt idx="826">
                  <c:v>0.21307198493970714</c:v>
                </c:pt>
                <c:pt idx="827">
                  <c:v>0.21307198493970714</c:v>
                </c:pt>
                <c:pt idx="828">
                  <c:v>0.21307198493970714</c:v>
                </c:pt>
                <c:pt idx="829">
                  <c:v>0.21307198493970714</c:v>
                </c:pt>
                <c:pt idx="830">
                  <c:v>0.21307198493970714</c:v>
                </c:pt>
                <c:pt idx="831">
                  <c:v>0.21307198493970714</c:v>
                </c:pt>
                <c:pt idx="832">
                  <c:v>0.21307198493970714</c:v>
                </c:pt>
                <c:pt idx="833">
                  <c:v>0.21307198493970714</c:v>
                </c:pt>
                <c:pt idx="834">
                  <c:v>0.21307198493970714</c:v>
                </c:pt>
                <c:pt idx="835">
                  <c:v>0.21307198493970714</c:v>
                </c:pt>
                <c:pt idx="836">
                  <c:v>0.21307198493970714</c:v>
                </c:pt>
                <c:pt idx="837">
                  <c:v>0.21307198493970714</c:v>
                </c:pt>
                <c:pt idx="838">
                  <c:v>0.21307198493970714</c:v>
                </c:pt>
                <c:pt idx="839">
                  <c:v>0.21307198493970714</c:v>
                </c:pt>
                <c:pt idx="840">
                  <c:v>0.21307198493970714</c:v>
                </c:pt>
                <c:pt idx="841">
                  <c:v>0.21307198493970714</c:v>
                </c:pt>
                <c:pt idx="842">
                  <c:v>0.21307198493970714</c:v>
                </c:pt>
                <c:pt idx="843">
                  <c:v>0.21307198493970714</c:v>
                </c:pt>
                <c:pt idx="844">
                  <c:v>0.21307198493970714</c:v>
                </c:pt>
                <c:pt idx="845">
                  <c:v>0.21307198493970714</c:v>
                </c:pt>
                <c:pt idx="846">
                  <c:v>0.21307198493970714</c:v>
                </c:pt>
                <c:pt idx="847">
                  <c:v>0.21307198493970714</c:v>
                </c:pt>
                <c:pt idx="848">
                  <c:v>0.21307198493970714</c:v>
                </c:pt>
                <c:pt idx="849">
                  <c:v>0.21307198493970714</c:v>
                </c:pt>
                <c:pt idx="850">
                  <c:v>0.21307198493970714</c:v>
                </c:pt>
                <c:pt idx="851">
                  <c:v>0.21307198493970714</c:v>
                </c:pt>
                <c:pt idx="852">
                  <c:v>0.21307198493970714</c:v>
                </c:pt>
                <c:pt idx="853">
                  <c:v>0.21307198493970714</c:v>
                </c:pt>
                <c:pt idx="854">
                  <c:v>0.21307198493970714</c:v>
                </c:pt>
                <c:pt idx="855">
                  <c:v>0.21307198493970714</c:v>
                </c:pt>
                <c:pt idx="856">
                  <c:v>0.21307198493970714</c:v>
                </c:pt>
                <c:pt idx="857">
                  <c:v>0.21307198493970714</c:v>
                </c:pt>
                <c:pt idx="858">
                  <c:v>0.21307198493970714</c:v>
                </c:pt>
                <c:pt idx="859">
                  <c:v>0.21307198493970714</c:v>
                </c:pt>
                <c:pt idx="860">
                  <c:v>0.21307198493970714</c:v>
                </c:pt>
                <c:pt idx="861">
                  <c:v>0.21307198493970714</c:v>
                </c:pt>
                <c:pt idx="862">
                  <c:v>0.21307198493970714</c:v>
                </c:pt>
                <c:pt idx="863">
                  <c:v>0.21307198493970714</c:v>
                </c:pt>
                <c:pt idx="864">
                  <c:v>0.21307198493970714</c:v>
                </c:pt>
                <c:pt idx="865">
                  <c:v>0.21307198493970714</c:v>
                </c:pt>
                <c:pt idx="866">
                  <c:v>0.21307198493970714</c:v>
                </c:pt>
                <c:pt idx="867">
                  <c:v>0.21307198493970714</c:v>
                </c:pt>
                <c:pt idx="868">
                  <c:v>0.21307198493970714</c:v>
                </c:pt>
                <c:pt idx="869">
                  <c:v>0.21307198493970714</c:v>
                </c:pt>
                <c:pt idx="870">
                  <c:v>0.21307198493970714</c:v>
                </c:pt>
                <c:pt idx="871">
                  <c:v>0.21307198493970714</c:v>
                </c:pt>
                <c:pt idx="872">
                  <c:v>0.21307198493970714</c:v>
                </c:pt>
                <c:pt idx="873">
                  <c:v>0.21307198493970714</c:v>
                </c:pt>
                <c:pt idx="874">
                  <c:v>0.21307198493970714</c:v>
                </c:pt>
                <c:pt idx="875">
                  <c:v>0.21307198493970714</c:v>
                </c:pt>
                <c:pt idx="876">
                  <c:v>0.21307198493970714</c:v>
                </c:pt>
                <c:pt idx="877">
                  <c:v>0.21307198493970714</c:v>
                </c:pt>
                <c:pt idx="878">
                  <c:v>0.21307198493970714</c:v>
                </c:pt>
                <c:pt idx="879">
                  <c:v>0.21307198493970714</c:v>
                </c:pt>
                <c:pt idx="880">
                  <c:v>0.21307198493970714</c:v>
                </c:pt>
                <c:pt idx="881">
                  <c:v>0.21307198493970714</c:v>
                </c:pt>
                <c:pt idx="882">
                  <c:v>0.21307198493970714</c:v>
                </c:pt>
                <c:pt idx="883">
                  <c:v>0.21307198493970714</c:v>
                </c:pt>
                <c:pt idx="884">
                  <c:v>0.21307198493970714</c:v>
                </c:pt>
                <c:pt idx="885">
                  <c:v>0.21307198493970714</c:v>
                </c:pt>
                <c:pt idx="886">
                  <c:v>0.21307198493970714</c:v>
                </c:pt>
                <c:pt idx="887">
                  <c:v>0.21307198493970714</c:v>
                </c:pt>
                <c:pt idx="888">
                  <c:v>0.21307198493970714</c:v>
                </c:pt>
                <c:pt idx="889">
                  <c:v>0.21307198493970714</c:v>
                </c:pt>
                <c:pt idx="890">
                  <c:v>0.21307198493970714</c:v>
                </c:pt>
                <c:pt idx="891">
                  <c:v>0.21307198493970714</c:v>
                </c:pt>
                <c:pt idx="892">
                  <c:v>0.21307198493970714</c:v>
                </c:pt>
                <c:pt idx="893">
                  <c:v>0.21307198493970714</c:v>
                </c:pt>
                <c:pt idx="894">
                  <c:v>0.21307198493970714</c:v>
                </c:pt>
                <c:pt idx="895">
                  <c:v>0.21307198493970714</c:v>
                </c:pt>
                <c:pt idx="896">
                  <c:v>0.21307198493970714</c:v>
                </c:pt>
                <c:pt idx="897">
                  <c:v>0.21307198493970714</c:v>
                </c:pt>
                <c:pt idx="898">
                  <c:v>0.21307198493970714</c:v>
                </c:pt>
                <c:pt idx="899">
                  <c:v>0.21307198493970714</c:v>
                </c:pt>
                <c:pt idx="900">
                  <c:v>0.21307198493970714</c:v>
                </c:pt>
                <c:pt idx="901">
                  <c:v>0.21307198493970714</c:v>
                </c:pt>
                <c:pt idx="902">
                  <c:v>0.21307198493970714</c:v>
                </c:pt>
                <c:pt idx="903">
                  <c:v>0.21307198493970714</c:v>
                </c:pt>
                <c:pt idx="904">
                  <c:v>0.21307198493970714</c:v>
                </c:pt>
                <c:pt idx="905">
                  <c:v>0.21307198493970714</c:v>
                </c:pt>
                <c:pt idx="906">
                  <c:v>0.21307198493970714</c:v>
                </c:pt>
                <c:pt idx="907">
                  <c:v>0.21307198493970714</c:v>
                </c:pt>
                <c:pt idx="908">
                  <c:v>0.21307198493970714</c:v>
                </c:pt>
                <c:pt idx="909">
                  <c:v>0.21307198493970714</c:v>
                </c:pt>
                <c:pt idx="910">
                  <c:v>0.21307198493970714</c:v>
                </c:pt>
                <c:pt idx="911">
                  <c:v>0.21307198493970714</c:v>
                </c:pt>
                <c:pt idx="912">
                  <c:v>0.21307198493970714</c:v>
                </c:pt>
                <c:pt idx="913">
                  <c:v>0.21307198493970714</c:v>
                </c:pt>
                <c:pt idx="914">
                  <c:v>0.21307198493970714</c:v>
                </c:pt>
                <c:pt idx="915">
                  <c:v>0.21307198493970714</c:v>
                </c:pt>
                <c:pt idx="916">
                  <c:v>0.21307198493970714</c:v>
                </c:pt>
                <c:pt idx="917">
                  <c:v>0.21307198493970714</c:v>
                </c:pt>
                <c:pt idx="918">
                  <c:v>0.21307198493970714</c:v>
                </c:pt>
                <c:pt idx="919">
                  <c:v>0.21307198493970714</c:v>
                </c:pt>
                <c:pt idx="920">
                  <c:v>0.21307198493970714</c:v>
                </c:pt>
                <c:pt idx="921">
                  <c:v>0.21307198493970714</c:v>
                </c:pt>
                <c:pt idx="922">
                  <c:v>0.21307198493970714</c:v>
                </c:pt>
                <c:pt idx="923">
                  <c:v>0.21307198493970714</c:v>
                </c:pt>
                <c:pt idx="924">
                  <c:v>0.21307198493970714</c:v>
                </c:pt>
                <c:pt idx="925">
                  <c:v>0.21307198493970714</c:v>
                </c:pt>
                <c:pt idx="926">
                  <c:v>0.21307198493970714</c:v>
                </c:pt>
                <c:pt idx="927">
                  <c:v>0.21307198493970714</c:v>
                </c:pt>
                <c:pt idx="928">
                  <c:v>0.21307198493970714</c:v>
                </c:pt>
                <c:pt idx="929">
                  <c:v>0.21307198493970714</c:v>
                </c:pt>
                <c:pt idx="930">
                  <c:v>0.21307198493970714</c:v>
                </c:pt>
                <c:pt idx="931">
                  <c:v>0.21307198493970714</c:v>
                </c:pt>
                <c:pt idx="932">
                  <c:v>0.21307198493970714</c:v>
                </c:pt>
                <c:pt idx="933">
                  <c:v>0.21307198493970714</c:v>
                </c:pt>
                <c:pt idx="934">
                  <c:v>0.21307198493970714</c:v>
                </c:pt>
                <c:pt idx="935">
                  <c:v>0.21307198493970714</c:v>
                </c:pt>
                <c:pt idx="936">
                  <c:v>0.21307198493970714</c:v>
                </c:pt>
                <c:pt idx="937">
                  <c:v>0.21307198493970714</c:v>
                </c:pt>
                <c:pt idx="938">
                  <c:v>0.21307198493970714</c:v>
                </c:pt>
                <c:pt idx="939">
                  <c:v>0.21307198493970714</c:v>
                </c:pt>
                <c:pt idx="940">
                  <c:v>0.21307198493970714</c:v>
                </c:pt>
                <c:pt idx="941">
                  <c:v>0.21307198493970714</c:v>
                </c:pt>
                <c:pt idx="942">
                  <c:v>0.21307198493970714</c:v>
                </c:pt>
                <c:pt idx="943">
                  <c:v>0.21307198493970714</c:v>
                </c:pt>
                <c:pt idx="944">
                  <c:v>0.21307198493970714</c:v>
                </c:pt>
                <c:pt idx="945">
                  <c:v>0.21307198493970714</c:v>
                </c:pt>
                <c:pt idx="946">
                  <c:v>0.21307198493970714</c:v>
                </c:pt>
                <c:pt idx="947">
                  <c:v>0.21307198493970714</c:v>
                </c:pt>
                <c:pt idx="948">
                  <c:v>0.21307198493970714</c:v>
                </c:pt>
                <c:pt idx="949">
                  <c:v>0.21307198493970714</c:v>
                </c:pt>
                <c:pt idx="950">
                  <c:v>0.21307198493970714</c:v>
                </c:pt>
                <c:pt idx="951">
                  <c:v>0.21307198493970714</c:v>
                </c:pt>
                <c:pt idx="952">
                  <c:v>0.21307198493970714</c:v>
                </c:pt>
                <c:pt idx="953">
                  <c:v>0.21307198493970714</c:v>
                </c:pt>
                <c:pt idx="954">
                  <c:v>0.21307198493970714</c:v>
                </c:pt>
                <c:pt idx="955">
                  <c:v>0.21307198493970714</c:v>
                </c:pt>
                <c:pt idx="956">
                  <c:v>0.21307198493970714</c:v>
                </c:pt>
                <c:pt idx="957">
                  <c:v>0.21307198493970714</c:v>
                </c:pt>
                <c:pt idx="958">
                  <c:v>0.21307198493970714</c:v>
                </c:pt>
                <c:pt idx="959">
                  <c:v>0.21307198493970714</c:v>
                </c:pt>
                <c:pt idx="960">
                  <c:v>0.21307198493970714</c:v>
                </c:pt>
                <c:pt idx="961">
                  <c:v>0.21307198493970714</c:v>
                </c:pt>
                <c:pt idx="962">
                  <c:v>0.21307198493970714</c:v>
                </c:pt>
                <c:pt idx="963">
                  <c:v>0.21307198493970714</c:v>
                </c:pt>
                <c:pt idx="964">
                  <c:v>0.21307198493970714</c:v>
                </c:pt>
                <c:pt idx="965">
                  <c:v>0.21307198493970714</c:v>
                </c:pt>
                <c:pt idx="966">
                  <c:v>0.21307198493970714</c:v>
                </c:pt>
                <c:pt idx="967">
                  <c:v>0.21307198493970714</c:v>
                </c:pt>
                <c:pt idx="968">
                  <c:v>0.21307198493970714</c:v>
                </c:pt>
                <c:pt idx="969">
                  <c:v>0.21307198493970714</c:v>
                </c:pt>
                <c:pt idx="970">
                  <c:v>0.21307198493970714</c:v>
                </c:pt>
                <c:pt idx="971">
                  <c:v>0.21307198493970714</c:v>
                </c:pt>
                <c:pt idx="972">
                  <c:v>0.21307198493970714</c:v>
                </c:pt>
                <c:pt idx="973">
                  <c:v>0.21307198493970714</c:v>
                </c:pt>
                <c:pt idx="974">
                  <c:v>0.21307198493970714</c:v>
                </c:pt>
                <c:pt idx="975">
                  <c:v>0.21307198493970714</c:v>
                </c:pt>
                <c:pt idx="976">
                  <c:v>0.21307198493970714</c:v>
                </c:pt>
                <c:pt idx="977">
                  <c:v>0.21307198493970714</c:v>
                </c:pt>
                <c:pt idx="978">
                  <c:v>0.21307198493970714</c:v>
                </c:pt>
                <c:pt idx="979">
                  <c:v>0.21307198493970714</c:v>
                </c:pt>
                <c:pt idx="980">
                  <c:v>0.21307198493970714</c:v>
                </c:pt>
                <c:pt idx="981">
                  <c:v>0.21307198493970714</c:v>
                </c:pt>
                <c:pt idx="982">
                  <c:v>0.21307198493970714</c:v>
                </c:pt>
                <c:pt idx="983">
                  <c:v>0.21307198493970714</c:v>
                </c:pt>
                <c:pt idx="984">
                  <c:v>0.21307198493970714</c:v>
                </c:pt>
                <c:pt idx="985">
                  <c:v>0.21307198493970714</c:v>
                </c:pt>
                <c:pt idx="986">
                  <c:v>0.21307198493970714</c:v>
                </c:pt>
                <c:pt idx="987">
                  <c:v>0.21307198493970714</c:v>
                </c:pt>
                <c:pt idx="988">
                  <c:v>0.21307198493970714</c:v>
                </c:pt>
                <c:pt idx="989">
                  <c:v>0.21307198493970714</c:v>
                </c:pt>
                <c:pt idx="990">
                  <c:v>0.21307198493970714</c:v>
                </c:pt>
                <c:pt idx="991">
                  <c:v>0.21307198493970714</c:v>
                </c:pt>
                <c:pt idx="992">
                  <c:v>0.21307198493970714</c:v>
                </c:pt>
                <c:pt idx="993">
                  <c:v>0.21307198493970714</c:v>
                </c:pt>
                <c:pt idx="994">
                  <c:v>0.21307198493970714</c:v>
                </c:pt>
                <c:pt idx="995">
                  <c:v>0.21307198493970714</c:v>
                </c:pt>
                <c:pt idx="996">
                  <c:v>0.21307198493970714</c:v>
                </c:pt>
                <c:pt idx="997">
                  <c:v>0.21307198493970714</c:v>
                </c:pt>
                <c:pt idx="998">
                  <c:v>0.21307198493970714</c:v>
                </c:pt>
                <c:pt idx="999">
                  <c:v>0.21307198493970714</c:v>
                </c:pt>
              </c:numCache>
            </c:numRef>
          </c:yVal>
          <c:smooth val="1"/>
          <c:extLst>
            <c:ext xmlns:c16="http://schemas.microsoft.com/office/drawing/2014/chart" uri="{C3380CC4-5D6E-409C-BE32-E72D297353CC}">
              <c16:uniqueId val="{00000013-457C-47AA-9BBE-442C6D659777}"/>
            </c:ext>
          </c:extLst>
        </c:ser>
        <c:dLbls>
          <c:showLegendKey val="0"/>
          <c:showVal val="0"/>
          <c:showCatName val="0"/>
          <c:showSerName val="0"/>
          <c:showPercent val="0"/>
          <c:showBubbleSize val="0"/>
        </c:dLbls>
        <c:axId val="1999147583"/>
        <c:axId val="1999149247"/>
      </c:scatterChart>
      <c:valAx>
        <c:axId val="1999147583"/>
        <c:scaling>
          <c:orientation val="minMax"/>
          <c:max val="10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ja-JP" altLang="en-US" sz="1100" b="1"/>
                  <a:t>世代数</a:t>
                </a:r>
              </a:p>
            </c:rich>
          </c:tx>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ja-JP"/>
            </a:p>
          </c:txPr>
        </c:title>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99149247"/>
        <c:crosses val="autoZero"/>
        <c:crossBetween val="midCat"/>
      </c:valAx>
      <c:valAx>
        <c:axId val="19991492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altLang="ja-JP" sz="1200" b="1"/>
                  <a:t>fitness</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9914758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8575" cap="rnd">
              <a:solidFill>
                <a:schemeClr val="accent1"/>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Sheet1!$B$1:$B$1000</c:f>
              <c:numCache>
                <c:formatCode>General</c:formatCode>
                <c:ptCount val="1000"/>
                <c:pt idx="0">
                  <c:v>1.3719473715165531</c:v>
                </c:pt>
                <c:pt idx="1">
                  <c:v>0.91855158874795051</c:v>
                </c:pt>
                <c:pt idx="2">
                  <c:v>0.41957297262262316</c:v>
                </c:pt>
                <c:pt idx="3">
                  <c:v>0.41957297262262316</c:v>
                </c:pt>
                <c:pt idx="4">
                  <c:v>0.41957297262262316</c:v>
                </c:pt>
                <c:pt idx="5">
                  <c:v>0.41957297262262316</c:v>
                </c:pt>
                <c:pt idx="6">
                  <c:v>0.41957297262262316</c:v>
                </c:pt>
                <c:pt idx="7">
                  <c:v>0.41957297262262316</c:v>
                </c:pt>
                <c:pt idx="8">
                  <c:v>0.41957297262262316</c:v>
                </c:pt>
                <c:pt idx="9">
                  <c:v>0.41957297262262316</c:v>
                </c:pt>
                <c:pt idx="10">
                  <c:v>0.41957297262262316</c:v>
                </c:pt>
                <c:pt idx="11">
                  <c:v>0.41957297262262316</c:v>
                </c:pt>
                <c:pt idx="12">
                  <c:v>0.41957297262262316</c:v>
                </c:pt>
                <c:pt idx="13">
                  <c:v>0.41957297262262316</c:v>
                </c:pt>
                <c:pt idx="14">
                  <c:v>0.41957297262262316</c:v>
                </c:pt>
                <c:pt idx="15">
                  <c:v>0.41957297262262316</c:v>
                </c:pt>
                <c:pt idx="16">
                  <c:v>0.41957297262262316</c:v>
                </c:pt>
                <c:pt idx="17">
                  <c:v>0.41957297262262316</c:v>
                </c:pt>
                <c:pt idx="18">
                  <c:v>0.41957297262262316</c:v>
                </c:pt>
                <c:pt idx="19">
                  <c:v>0.36086516350817965</c:v>
                </c:pt>
                <c:pt idx="20">
                  <c:v>0.28541080395805885</c:v>
                </c:pt>
                <c:pt idx="21">
                  <c:v>0.28541080395805885</c:v>
                </c:pt>
                <c:pt idx="22">
                  <c:v>0.28541080395805885</c:v>
                </c:pt>
                <c:pt idx="23">
                  <c:v>0.28541080395805885</c:v>
                </c:pt>
                <c:pt idx="24">
                  <c:v>0.28541080395805885</c:v>
                </c:pt>
                <c:pt idx="25">
                  <c:v>0.28541080395805885</c:v>
                </c:pt>
                <c:pt idx="26">
                  <c:v>0.28541080395805885</c:v>
                </c:pt>
                <c:pt idx="27">
                  <c:v>0.28541080395805885</c:v>
                </c:pt>
                <c:pt idx="28">
                  <c:v>0.28541080395805885</c:v>
                </c:pt>
                <c:pt idx="29">
                  <c:v>0.28541080395805885</c:v>
                </c:pt>
                <c:pt idx="30">
                  <c:v>0.28541080395805885</c:v>
                </c:pt>
                <c:pt idx="31">
                  <c:v>0.28541080395805885</c:v>
                </c:pt>
                <c:pt idx="32">
                  <c:v>0.28541080395805885</c:v>
                </c:pt>
                <c:pt idx="33">
                  <c:v>0.28541080395805885</c:v>
                </c:pt>
                <c:pt idx="34">
                  <c:v>0.28541080395805885</c:v>
                </c:pt>
                <c:pt idx="35">
                  <c:v>0.28541080395805885</c:v>
                </c:pt>
                <c:pt idx="36">
                  <c:v>0.28541080395805885</c:v>
                </c:pt>
                <c:pt idx="37">
                  <c:v>0.28541080395805885</c:v>
                </c:pt>
                <c:pt idx="38">
                  <c:v>0.28541080395805885</c:v>
                </c:pt>
                <c:pt idx="39">
                  <c:v>0.28541080395805885</c:v>
                </c:pt>
                <c:pt idx="40">
                  <c:v>2.1299082328036678E-2</c:v>
                </c:pt>
                <c:pt idx="41">
                  <c:v>2.1299082328036678E-2</c:v>
                </c:pt>
                <c:pt idx="42">
                  <c:v>2.1299082328036678E-2</c:v>
                </c:pt>
                <c:pt idx="43">
                  <c:v>2.1299082328036678E-2</c:v>
                </c:pt>
                <c:pt idx="44">
                  <c:v>2.1299082328036678E-2</c:v>
                </c:pt>
                <c:pt idx="45">
                  <c:v>2.1299082328036678E-2</c:v>
                </c:pt>
                <c:pt idx="46">
                  <c:v>2.1299082328036678E-2</c:v>
                </c:pt>
                <c:pt idx="47">
                  <c:v>2.1299082328036678E-2</c:v>
                </c:pt>
                <c:pt idx="48">
                  <c:v>2.1299082328036678E-2</c:v>
                </c:pt>
                <c:pt idx="49">
                  <c:v>2.1299082328036678E-2</c:v>
                </c:pt>
                <c:pt idx="50">
                  <c:v>2.1299082328036678E-2</c:v>
                </c:pt>
                <c:pt idx="51">
                  <c:v>2.1299082328036678E-2</c:v>
                </c:pt>
                <c:pt idx="52">
                  <c:v>2.1299082328036678E-2</c:v>
                </c:pt>
                <c:pt idx="53">
                  <c:v>2.1299082328036678E-2</c:v>
                </c:pt>
                <c:pt idx="54">
                  <c:v>2.1299082328036678E-2</c:v>
                </c:pt>
                <c:pt idx="55">
                  <c:v>2.1299082328036678E-2</c:v>
                </c:pt>
                <c:pt idx="56">
                  <c:v>2.1299082328036678E-2</c:v>
                </c:pt>
                <c:pt idx="57">
                  <c:v>2.1299082328036678E-2</c:v>
                </c:pt>
                <c:pt idx="58">
                  <c:v>2.1299082328036678E-2</c:v>
                </c:pt>
                <c:pt idx="59">
                  <c:v>2.1299082328036678E-2</c:v>
                </c:pt>
                <c:pt idx="60">
                  <c:v>2.1299082328036678E-2</c:v>
                </c:pt>
                <c:pt idx="61">
                  <c:v>2.1299082328036678E-2</c:v>
                </c:pt>
                <c:pt idx="62">
                  <c:v>2.1299082328036678E-2</c:v>
                </c:pt>
                <c:pt idx="63">
                  <c:v>2.1299082328036678E-2</c:v>
                </c:pt>
                <c:pt idx="64">
                  <c:v>2.1299082328036678E-2</c:v>
                </c:pt>
                <c:pt idx="65">
                  <c:v>2.1299082328036678E-2</c:v>
                </c:pt>
                <c:pt idx="66">
                  <c:v>2.1299082328036678E-2</c:v>
                </c:pt>
                <c:pt idx="67">
                  <c:v>2.1299082328036678E-2</c:v>
                </c:pt>
                <c:pt idx="68">
                  <c:v>2.1299082328036678E-2</c:v>
                </c:pt>
                <c:pt idx="69">
                  <c:v>2.1299082328036678E-2</c:v>
                </c:pt>
                <c:pt idx="70">
                  <c:v>2.1299082328036678E-2</c:v>
                </c:pt>
                <c:pt idx="71">
                  <c:v>2.1299082328036678E-2</c:v>
                </c:pt>
                <c:pt idx="72">
                  <c:v>2.1299082328036678E-2</c:v>
                </c:pt>
                <c:pt idx="73">
                  <c:v>2.1299082328036678E-2</c:v>
                </c:pt>
                <c:pt idx="74">
                  <c:v>2.1299082328036678E-2</c:v>
                </c:pt>
                <c:pt idx="75">
                  <c:v>2.1299082328036678E-2</c:v>
                </c:pt>
                <c:pt idx="76">
                  <c:v>2.1299082328036678E-2</c:v>
                </c:pt>
                <c:pt idx="77">
                  <c:v>2.1299082328036678E-2</c:v>
                </c:pt>
                <c:pt idx="78">
                  <c:v>2.1299082328036678E-2</c:v>
                </c:pt>
                <c:pt idx="79">
                  <c:v>2.1299082328036678E-2</c:v>
                </c:pt>
                <c:pt idx="80">
                  <c:v>2.1299082328036678E-2</c:v>
                </c:pt>
                <c:pt idx="81">
                  <c:v>2.1299082328036678E-2</c:v>
                </c:pt>
                <c:pt idx="82">
                  <c:v>2.1299082328036678E-2</c:v>
                </c:pt>
                <c:pt idx="83">
                  <c:v>2.1299082328036678E-2</c:v>
                </c:pt>
                <c:pt idx="84">
                  <c:v>2.1299082328036678E-2</c:v>
                </c:pt>
                <c:pt idx="85">
                  <c:v>2.1299082328036678E-2</c:v>
                </c:pt>
                <c:pt idx="86">
                  <c:v>2.1299082328036678E-2</c:v>
                </c:pt>
                <c:pt idx="87">
                  <c:v>2.1299082328036678E-2</c:v>
                </c:pt>
                <c:pt idx="88">
                  <c:v>2.1299082328036678E-2</c:v>
                </c:pt>
                <c:pt idx="89">
                  <c:v>2.1299082328036678E-2</c:v>
                </c:pt>
                <c:pt idx="90">
                  <c:v>2.1299082328036678E-2</c:v>
                </c:pt>
                <c:pt idx="91">
                  <c:v>2.1299082328036678E-2</c:v>
                </c:pt>
                <c:pt idx="92">
                  <c:v>2.1299082328036678E-2</c:v>
                </c:pt>
                <c:pt idx="93">
                  <c:v>2.1299082328036678E-2</c:v>
                </c:pt>
                <c:pt idx="94">
                  <c:v>2.1299082328036678E-2</c:v>
                </c:pt>
                <c:pt idx="95">
                  <c:v>2.1299082328036678E-2</c:v>
                </c:pt>
                <c:pt idx="96">
                  <c:v>2.1299082328036678E-2</c:v>
                </c:pt>
                <c:pt idx="97">
                  <c:v>2.1299082328036678E-2</c:v>
                </c:pt>
                <c:pt idx="98">
                  <c:v>2.1299082328036678E-2</c:v>
                </c:pt>
                <c:pt idx="99">
                  <c:v>2.1299082328036678E-2</c:v>
                </c:pt>
                <c:pt idx="100">
                  <c:v>2.1299082328036678E-2</c:v>
                </c:pt>
                <c:pt idx="101">
                  <c:v>2.1299082328036678E-2</c:v>
                </c:pt>
                <c:pt idx="102">
                  <c:v>2.1299082328036678E-2</c:v>
                </c:pt>
                <c:pt idx="103">
                  <c:v>2.1299082328036678E-2</c:v>
                </c:pt>
                <c:pt idx="104">
                  <c:v>2.1299082328036678E-2</c:v>
                </c:pt>
                <c:pt idx="105">
                  <c:v>2.1299082328036678E-2</c:v>
                </c:pt>
                <c:pt idx="106">
                  <c:v>2.1299082328036678E-2</c:v>
                </c:pt>
                <c:pt idx="107">
                  <c:v>2.1299082328036678E-2</c:v>
                </c:pt>
                <c:pt idx="108">
                  <c:v>2.1299082328036678E-2</c:v>
                </c:pt>
                <c:pt idx="109">
                  <c:v>2.1299082328036678E-2</c:v>
                </c:pt>
                <c:pt idx="110">
                  <c:v>2.1299082328036678E-2</c:v>
                </c:pt>
                <c:pt idx="111">
                  <c:v>2.1299082328036678E-2</c:v>
                </c:pt>
                <c:pt idx="112">
                  <c:v>2.1299082328036678E-2</c:v>
                </c:pt>
                <c:pt idx="113">
                  <c:v>2.1299082328036678E-2</c:v>
                </c:pt>
                <c:pt idx="114">
                  <c:v>2.1299082328036678E-2</c:v>
                </c:pt>
                <c:pt idx="115">
                  <c:v>2.1299082328036678E-2</c:v>
                </c:pt>
                <c:pt idx="116">
                  <c:v>2.1299082328036678E-2</c:v>
                </c:pt>
                <c:pt idx="117">
                  <c:v>2.1299082328036678E-2</c:v>
                </c:pt>
                <c:pt idx="118">
                  <c:v>2.1299082328036678E-2</c:v>
                </c:pt>
                <c:pt idx="119">
                  <c:v>2.1299082328036678E-2</c:v>
                </c:pt>
                <c:pt idx="120">
                  <c:v>2.1299082328036678E-2</c:v>
                </c:pt>
                <c:pt idx="121">
                  <c:v>2.1299082328036678E-2</c:v>
                </c:pt>
                <c:pt idx="122">
                  <c:v>2.1299082328036678E-2</c:v>
                </c:pt>
                <c:pt idx="123">
                  <c:v>2.1299082328036678E-2</c:v>
                </c:pt>
                <c:pt idx="124">
                  <c:v>2.1299082328036678E-2</c:v>
                </c:pt>
                <c:pt idx="125">
                  <c:v>2.1299082328036678E-2</c:v>
                </c:pt>
                <c:pt idx="126">
                  <c:v>2.1299082328036678E-2</c:v>
                </c:pt>
                <c:pt idx="127">
                  <c:v>2.1299082328036678E-2</c:v>
                </c:pt>
                <c:pt idx="128">
                  <c:v>2.1299082328036678E-2</c:v>
                </c:pt>
                <c:pt idx="129">
                  <c:v>2.1299082328036678E-2</c:v>
                </c:pt>
                <c:pt idx="130">
                  <c:v>2.1299082328036678E-2</c:v>
                </c:pt>
                <c:pt idx="131">
                  <c:v>2.1299082328036678E-2</c:v>
                </c:pt>
                <c:pt idx="132">
                  <c:v>2.1299082328036678E-2</c:v>
                </c:pt>
                <c:pt idx="133">
                  <c:v>2.1299082328036678E-2</c:v>
                </c:pt>
                <c:pt idx="134">
                  <c:v>2.1299082328036678E-2</c:v>
                </c:pt>
                <c:pt idx="135">
                  <c:v>2.1299082328036678E-2</c:v>
                </c:pt>
                <c:pt idx="136">
                  <c:v>2.1299082328036678E-2</c:v>
                </c:pt>
                <c:pt idx="137">
                  <c:v>2.1299082328036678E-2</c:v>
                </c:pt>
                <c:pt idx="138">
                  <c:v>2.1299082328036678E-2</c:v>
                </c:pt>
                <c:pt idx="139">
                  <c:v>2.1299082328036678E-2</c:v>
                </c:pt>
                <c:pt idx="140">
                  <c:v>2.1299082328036678E-2</c:v>
                </c:pt>
                <c:pt idx="141">
                  <c:v>2.1299082328036678E-2</c:v>
                </c:pt>
                <c:pt idx="142">
                  <c:v>2.1299082328036678E-2</c:v>
                </c:pt>
                <c:pt idx="143">
                  <c:v>2.1299082328036678E-2</c:v>
                </c:pt>
                <c:pt idx="144">
                  <c:v>2.1299082328036678E-2</c:v>
                </c:pt>
                <c:pt idx="145">
                  <c:v>2.1299082328036678E-2</c:v>
                </c:pt>
                <c:pt idx="146">
                  <c:v>2.1299082328036678E-2</c:v>
                </c:pt>
                <c:pt idx="147">
                  <c:v>2.1299082328036678E-2</c:v>
                </c:pt>
                <c:pt idx="148">
                  <c:v>2.1299082328036678E-2</c:v>
                </c:pt>
                <c:pt idx="149">
                  <c:v>2.1299082328036678E-2</c:v>
                </c:pt>
                <c:pt idx="150">
                  <c:v>2.1299082328036678E-2</c:v>
                </c:pt>
                <c:pt idx="151">
                  <c:v>2.1299082328036678E-2</c:v>
                </c:pt>
                <c:pt idx="152">
                  <c:v>2.1299082328036678E-2</c:v>
                </c:pt>
                <c:pt idx="153">
                  <c:v>2.1299082328036678E-2</c:v>
                </c:pt>
                <c:pt idx="154">
                  <c:v>2.1299082328036678E-2</c:v>
                </c:pt>
                <c:pt idx="155">
                  <c:v>2.1299082328036678E-2</c:v>
                </c:pt>
                <c:pt idx="156">
                  <c:v>2.1299082328036678E-2</c:v>
                </c:pt>
                <c:pt idx="157">
                  <c:v>2.1299082328036678E-2</c:v>
                </c:pt>
                <c:pt idx="158">
                  <c:v>2.1299082328036678E-2</c:v>
                </c:pt>
                <c:pt idx="159">
                  <c:v>2.1299082328036678E-2</c:v>
                </c:pt>
                <c:pt idx="160">
                  <c:v>2.1299082328036678E-2</c:v>
                </c:pt>
                <c:pt idx="161">
                  <c:v>2.1299082328036678E-2</c:v>
                </c:pt>
                <c:pt idx="162">
                  <c:v>2.1299082328036678E-2</c:v>
                </c:pt>
                <c:pt idx="163">
                  <c:v>2.1299082328036678E-2</c:v>
                </c:pt>
                <c:pt idx="164">
                  <c:v>2.1299082328036678E-2</c:v>
                </c:pt>
                <c:pt idx="165">
                  <c:v>2.1299082328036678E-2</c:v>
                </c:pt>
                <c:pt idx="166">
                  <c:v>2.1299082328036678E-2</c:v>
                </c:pt>
                <c:pt idx="167">
                  <c:v>2.1299082328036678E-2</c:v>
                </c:pt>
                <c:pt idx="168">
                  <c:v>2.1299082328036678E-2</c:v>
                </c:pt>
                <c:pt idx="169">
                  <c:v>2.1299082328036678E-2</c:v>
                </c:pt>
                <c:pt idx="170">
                  <c:v>2.1299082328036678E-2</c:v>
                </c:pt>
                <c:pt idx="171">
                  <c:v>2.1299082328036678E-2</c:v>
                </c:pt>
                <c:pt idx="172">
                  <c:v>2.1299082328036678E-2</c:v>
                </c:pt>
                <c:pt idx="173">
                  <c:v>2.1299082328036678E-2</c:v>
                </c:pt>
                <c:pt idx="174">
                  <c:v>2.1299082328036678E-2</c:v>
                </c:pt>
                <c:pt idx="175">
                  <c:v>2.1299082328036678E-2</c:v>
                </c:pt>
                <c:pt idx="176">
                  <c:v>2.1299082328036678E-2</c:v>
                </c:pt>
                <c:pt idx="177">
                  <c:v>2.1299082328036678E-2</c:v>
                </c:pt>
                <c:pt idx="178">
                  <c:v>2.1299082328036678E-2</c:v>
                </c:pt>
                <c:pt idx="179">
                  <c:v>2.1299082328036678E-2</c:v>
                </c:pt>
                <c:pt idx="180">
                  <c:v>2.1299082328036678E-2</c:v>
                </c:pt>
                <c:pt idx="181">
                  <c:v>2.1299082328036678E-2</c:v>
                </c:pt>
                <c:pt idx="182">
                  <c:v>2.1299082328036678E-2</c:v>
                </c:pt>
                <c:pt idx="183">
                  <c:v>2.1299082328036678E-2</c:v>
                </c:pt>
                <c:pt idx="184">
                  <c:v>2.1299082328036678E-2</c:v>
                </c:pt>
                <c:pt idx="185">
                  <c:v>2.1299082328036678E-2</c:v>
                </c:pt>
                <c:pt idx="186">
                  <c:v>2.1299082328036678E-2</c:v>
                </c:pt>
                <c:pt idx="187">
                  <c:v>2.1299082328036678E-2</c:v>
                </c:pt>
                <c:pt idx="188">
                  <c:v>2.1299082328036678E-2</c:v>
                </c:pt>
                <c:pt idx="189">
                  <c:v>2.1299082328036678E-2</c:v>
                </c:pt>
                <c:pt idx="190">
                  <c:v>2.1299082328036678E-2</c:v>
                </c:pt>
                <c:pt idx="191">
                  <c:v>2.1299082328036678E-2</c:v>
                </c:pt>
                <c:pt idx="192">
                  <c:v>2.1299082328036678E-2</c:v>
                </c:pt>
                <c:pt idx="193">
                  <c:v>2.1299082328036678E-2</c:v>
                </c:pt>
                <c:pt idx="194">
                  <c:v>2.1299082328036678E-2</c:v>
                </c:pt>
                <c:pt idx="195">
                  <c:v>2.1299082328036678E-2</c:v>
                </c:pt>
                <c:pt idx="196">
                  <c:v>2.1299082328036678E-2</c:v>
                </c:pt>
                <c:pt idx="197">
                  <c:v>2.1299082328036678E-2</c:v>
                </c:pt>
                <c:pt idx="198">
                  <c:v>2.1299082328036678E-2</c:v>
                </c:pt>
                <c:pt idx="199">
                  <c:v>2.1299082328036678E-2</c:v>
                </c:pt>
                <c:pt idx="200">
                  <c:v>2.1299082328036678E-2</c:v>
                </c:pt>
                <c:pt idx="201">
                  <c:v>2.1299082328036678E-2</c:v>
                </c:pt>
                <c:pt idx="202">
                  <c:v>2.1299082328036678E-2</c:v>
                </c:pt>
                <c:pt idx="203">
                  <c:v>2.1299082328036678E-2</c:v>
                </c:pt>
                <c:pt idx="204">
                  <c:v>2.1299082328036678E-2</c:v>
                </c:pt>
                <c:pt idx="205">
                  <c:v>2.1299082328036678E-2</c:v>
                </c:pt>
                <c:pt idx="206">
                  <c:v>2.1299082328036678E-2</c:v>
                </c:pt>
                <c:pt idx="207">
                  <c:v>2.1299082328036678E-2</c:v>
                </c:pt>
                <c:pt idx="208">
                  <c:v>2.1299082328036678E-2</c:v>
                </c:pt>
                <c:pt idx="209">
                  <c:v>2.1299082328036678E-2</c:v>
                </c:pt>
                <c:pt idx="210">
                  <c:v>2.1299082328036678E-2</c:v>
                </c:pt>
                <c:pt idx="211">
                  <c:v>2.1299082328036678E-2</c:v>
                </c:pt>
                <c:pt idx="212">
                  <c:v>2.1299082328036678E-2</c:v>
                </c:pt>
                <c:pt idx="213">
                  <c:v>2.1299082328036678E-2</c:v>
                </c:pt>
                <c:pt idx="214">
                  <c:v>2.1299082328036678E-2</c:v>
                </c:pt>
                <c:pt idx="215">
                  <c:v>2.1299082328036678E-2</c:v>
                </c:pt>
                <c:pt idx="216">
                  <c:v>2.1299082328036678E-2</c:v>
                </c:pt>
                <c:pt idx="217">
                  <c:v>2.1299082328036678E-2</c:v>
                </c:pt>
                <c:pt idx="218">
                  <c:v>2.1299082328036678E-2</c:v>
                </c:pt>
                <c:pt idx="219">
                  <c:v>2.1299082328036678E-2</c:v>
                </c:pt>
                <c:pt idx="220">
                  <c:v>2.1299082328036678E-2</c:v>
                </c:pt>
                <c:pt idx="221">
                  <c:v>2.1299082328036678E-2</c:v>
                </c:pt>
                <c:pt idx="222">
                  <c:v>2.1299082328036678E-2</c:v>
                </c:pt>
                <c:pt idx="223">
                  <c:v>2.1299082328036678E-2</c:v>
                </c:pt>
                <c:pt idx="224">
                  <c:v>2.1299082328036678E-2</c:v>
                </c:pt>
                <c:pt idx="225">
                  <c:v>2.1299082328036678E-2</c:v>
                </c:pt>
                <c:pt idx="226">
                  <c:v>2.1299082328036678E-2</c:v>
                </c:pt>
                <c:pt idx="227">
                  <c:v>2.1299082328036678E-2</c:v>
                </c:pt>
                <c:pt idx="228">
                  <c:v>2.1299082328036678E-2</c:v>
                </c:pt>
                <c:pt idx="229">
                  <c:v>2.1299082328036678E-2</c:v>
                </c:pt>
                <c:pt idx="230">
                  <c:v>2.1299082328036678E-2</c:v>
                </c:pt>
                <c:pt idx="231">
                  <c:v>2.1299082328036678E-2</c:v>
                </c:pt>
                <c:pt idx="232">
                  <c:v>2.1299082328036678E-2</c:v>
                </c:pt>
                <c:pt idx="233">
                  <c:v>2.1299082328036678E-2</c:v>
                </c:pt>
                <c:pt idx="234">
                  <c:v>2.1299082328036678E-2</c:v>
                </c:pt>
                <c:pt idx="235">
                  <c:v>2.1299082328036678E-2</c:v>
                </c:pt>
                <c:pt idx="236">
                  <c:v>2.1299082328036678E-2</c:v>
                </c:pt>
                <c:pt idx="237">
                  <c:v>2.1299082328036678E-2</c:v>
                </c:pt>
                <c:pt idx="238">
                  <c:v>2.1299082328036678E-2</c:v>
                </c:pt>
                <c:pt idx="239">
                  <c:v>2.1299082328036678E-2</c:v>
                </c:pt>
                <c:pt idx="240">
                  <c:v>2.1299082328036678E-2</c:v>
                </c:pt>
                <c:pt idx="241">
                  <c:v>2.1299082328036678E-2</c:v>
                </c:pt>
                <c:pt idx="242">
                  <c:v>2.1299082328036678E-2</c:v>
                </c:pt>
                <c:pt idx="243">
                  <c:v>2.1299082328036678E-2</c:v>
                </c:pt>
                <c:pt idx="244">
                  <c:v>2.1299082328036678E-2</c:v>
                </c:pt>
                <c:pt idx="245">
                  <c:v>2.1299082328036678E-2</c:v>
                </c:pt>
                <c:pt idx="246">
                  <c:v>2.1299082328036678E-2</c:v>
                </c:pt>
                <c:pt idx="247">
                  <c:v>2.1299082328036678E-2</c:v>
                </c:pt>
                <c:pt idx="248">
                  <c:v>2.1299082328036678E-2</c:v>
                </c:pt>
                <c:pt idx="249">
                  <c:v>2.1299082328036678E-2</c:v>
                </c:pt>
                <c:pt idx="250">
                  <c:v>2.1299082328036678E-2</c:v>
                </c:pt>
                <c:pt idx="251">
                  <c:v>2.1299082328036678E-2</c:v>
                </c:pt>
                <c:pt idx="252">
                  <c:v>2.1299082328036678E-2</c:v>
                </c:pt>
                <c:pt idx="253">
                  <c:v>2.1299082328036678E-2</c:v>
                </c:pt>
                <c:pt idx="254">
                  <c:v>2.1299082328036678E-2</c:v>
                </c:pt>
                <c:pt idx="255">
                  <c:v>2.1299082328036678E-2</c:v>
                </c:pt>
                <c:pt idx="256">
                  <c:v>2.1299082328036678E-2</c:v>
                </c:pt>
                <c:pt idx="257">
                  <c:v>2.1299082328036678E-2</c:v>
                </c:pt>
                <c:pt idx="258">
                  <c:v>2.1299082328036678E-2</c:v>
                </c:pt>
                <c:pt idx="259">
                  <c:v>2.1299082328036678E-2</c:v>
                </c:pt>
                <c:pt idx="260">
                  <c:v>2.1299082328036678E-2</c:v>
                </c:pt>
                <c:pt idx="261">
                  <c:v>2.1299082328036678E-2</c:v>
                </c:pt>
                <c:pt idx="262">
                  <c:v>2.1299082328036678E-2</c:v>
                </c:pt>
                <c:pt idx="263">
                  <c:v>2.1299082328036678E-2</c:v>
                </c:pt>
                <c:pt idx="264">
                  <c:v>2.1299082328036678E-2</c:v>
                </c:pt>
                <c:pt idx="265">
                  <c:v>2.1299082328036678E-2</c:v>
                </c:pt>
                <c:pt idx="266">
                  <c:v>2.1299082328036678E-2</c:v>
                </c:pt>
                <c:pt idx="267">
                  <c:v>2.1299082328036678E-2</c:v>
                </c:pt>
                <c:pt idx="268">
                  <c:v>2.1299082328036678E-2</c:v>
                </c:pt>
                <c:pt idx="269">
                  <c:v>2.1299082328036678E-2</c:v>
                </c:pt>
                <c:pt idx="270">
                  <c:v>2.1299082328036678E-2</c:v>
                </c:pt>
                <c:pt idx="271">
                  <c:v>2.1299082328036678E-2</c:v>
                </c:pt>
                <c:pt idx="272">
                  <c:v>2.1299082328036678E-2</c:v>
                </c:pt>
                <c:pt idx="273">
                  <c:v>2.1299082328036678E-2</c:v>
                </c:pt>
                <c:pt idx="274">
                  <c:v>2.1299082328036678E-2</c:v>
                </c:pt>
                <c:pt idx="275">
                  <c:v>2.1299082328036678E-2</c:v>
                </c:pt>
                <c:pt idx="276">
                  <c:v>2.1299082328036678E-2</c:v>
                </c:pt>
                <c:pt idx="277">
                  <c:v>2.1299082328036678E-2</c:v>
                </c:pt>
                <c:pt idx="278">
                  <c:v>2.1299082328036678E-2</c:v>
                </c:pt>
                <c:pt idx="279">
                  <c:v>2.1299082328036678E-2</c:v>
                </c:pt>
                <c:pt idx="280">
                  <c:v>2.1299082328036678E-2</c:v>
                </c:pt>
                <c:pt idx="281">
                  <c:v>2.1299082328036678E-2</c:v>
                </c:pt>
                <c:pt idx="282">
                  <c:v>2.1299082328036678E-2</c:v>
                </c:pt>
                <c:pt idx="283">
                  <c:v>2.1299082328036678E-2</c:v>
                </c:pt>
                <c:pt idx="284">
                  <c:v>2.1299082328036678E-2</c:v>
                </c:pt>
                <c:pt idx="285">
                  <c:v>2.1299082328036678E-2</c:v>
                </c:pt>
                <c:pt idx="286">
                  <c:v>2.1299082328036678E-2</c:v>
                </c:pt>
                <c:pt idx="287">
                  <c:v>2.1299082328036678E-2</c:v>
                </c:pt>
                <c:pt idx="288">
                  <c:v>2.1299082328036678E-2</c:v>
                </c:pt>
                <c:pt idx="289">
                  <c:v>2.1299082328036678E-2</c:v>
                </c:pt>
                <c:pt idx="290">
                  <c:v>2.1299082328036678E-2</c:v>
                </c:pt>
                <c:pt idx="291">
                  <c:v>2.1299082328036678E-2</c:v>
                </c:pt>
                <c:pt idx="292">
                  <c:v>2.1299082328036678E-2</c:v>
                </c:pt>
                <c:pt idx="293">
                  <c:v>2.1299082328036678E-2</c:v>
                </c:pt>
                <c:pt idx="294">
                  <c:v>2.1299082328036678E-2</c:v>
                </c:pt>
                <c:pt idx="295">
                  <c:v>2.1299082328036678E-2</c:v>
                </c:pt>
                <c:pt idx="296">
                  <c:v>2.1299082328036678E-2</c:v>
                </c:pt>
                <c:pt idx="297">
                  <c:v>2.1299082328036678E-2</c:v>
                </c:pt>
                <c:pt idx="298">
                  <c:v>2.1299082328036678E-2</c:v>
                </c:pt>
                <c:pt idx="299">
                  <c:v>2.1299082328036678E-2</c:v>
                </c:pt>
                <c:pt idx="300">
                  <c:v>2.1299082328036678E-2</c:v>
                </c:pt>
                <c:pt idx="301">
                  <c:v>2.1299082328036678E-2</c:v>
                </c:pt>
                <c:pt idx="302">
                  <c:v>2.1299082328036678E-2</c:v>
                </c:pt>
                <c:pt idx="303">
                  <c:v>2.1299082328036678E-2</c:v>
                </c:pt>
                <c:pt idx="304">
                  <c:v>2.1299082328036678E-2</c:v>
                </c:pt>
                <c:pt idx="305">
                  <c:v>2.1299082328036678E-2</c:v>
                </c:pt>
                <c:pt idx="306">
                  <c:v>2.1299082328036678E-2</c:v>
                </c:pt>
                <c:pt idx="307">
                  <c:v>2.1299082328036678E-2</c:v>
                </c:pt>
                <c:pt idx="308">
                  <c:v>2.1299082328036678E-2</c:v>
                </c:pt>
                <c:pt idx="309">
                  <c:v>2.1299082328036678E-2</c:v>
                </c:pt>
                <c:pt idx="310">
                  <c:v>2.1299082328036678E-2</c:v>
                </c:pt>
                <c:pt idx="311">
                  <c:v>2.1299082328036678E-2</c:v>
                </c:pt>
                <c:pt idx="312">
                  <c:v>2.1299082328036678E-2</c:v>
                </c:pt>
                <c:pt idx="313">
                  <c:v>2.1299082328036678E-2</c:v>
                </c:pt>
                <c:pt idx="314">
                  <c:v>2.1299082328036678E-2</c:v>
                </c:pt>
                <c:pt idx="315">
                  <c:v>2.1299082328036678E-2</c:v>
                </c:pt>
                <c:pt idx="316">
                  <c:v>2.1299082328036678E-2</c:v>
                </c:pt>
                <c:pt idx="317">
                  <c:v>2.1299082328036678E-2</c:v>
                </c:pt>
                <c:pt idx="318">
                  <c:v>2.1299082328036678E-2</c:v>
                </c:pt>
                <c:pt idx="319">
                  <c:v>2.1299082328036678E-2</c:v>
                </c:pt>
                <c:pt idx="320">
                  <c:v>2.1299082328036678E-2</c:v>
                </c:pt>
                <c:pt idx="321">
                  <c:v>2.1299082328036678E-2</c:v>
                </c:pt>
                <c:pt idx="322">
                  <c:v>2.1299082328036678E-2</c:v>
                </c:pt>
                <c:pt idx="323">
                  <c:v>2.1299082328036678E-2</c:v>
                </c:pt>
                <c:pt idx="324">
                  <c:v>2.1299082328036678E-2</c:v>
                </c:pt>
                <c:pt idx="325">
                  <c:v>2.1299082328036678E-2</c:v>
                </c:pt>
                <c:pt idx="326">
                  <c:v>2.1299082328036678E-2</c:v>
                </c:pt>
                <c:pt idx="327">
                  <c:v>2.1299082328036678E-2</c:v>
                </c:pt>
                <c:pt idx="328">
                  <c:v>2.1299082328036678E-2</c:v>
                </c:pt>
                <c:pt idx="329">
                  <c:v>2.1299082328036678E-2</c:v>
                </c:pt>
                <c:pt idx="330">
                  <c:v>2.1299082328036678E-2</c:v>
                </c:pt>
                <c:pt idx="331">
                  <c:v>2.1299082328036678E-2</c:v>
                </c:pt>
                <c:pt idx="332">
                  <c:v>2.1299082328036678E-2</c:v>
                </c:pt>
                <c:pt idx="333">
                  <c:v>2.1299082328036678E-2</c:v>
                </c:pt>
                <c:pt idx="334">
                  <c:v>2.1299082328036678E-2</c:v>
                </c:pt>
                <c:pt idx="335">
                  <c:v>2.1299082328036678E-2</c:v>
                </c:pt>
                <c:pt idx="336">
                  <c:v>2.1299082328036678E-2</c:v>
                </c:pt>
                <c:pt idx="337">
                  <c:v>2.1299082328036678E-2</c:v>
                </c:pt>
                <c:pt idx="338">
                  <c:v>2.1299082328036678E-2</c:v>
                </c:pt>
                <c:pt idx="339">
                  <c:v>2.1299082328036678E-2</c:v>
                </c:pt>
                <c:pt idx="340">
                  <c:v>2.1299082328036678E-2</c:v>
                </c:pt>
                <c:pt idx="341">
                  <c:v>2.1299082328036678E-2</c:v>
                </c:pt>
                <c:pt idx="342">
                  <c:v>2.1299082328036678E-2</c:v>
                </c:pt>
                <c:pt idx="343">
                  <c:v>2.1299082328036678E-2</c:v>
                </c:pt>
                <c:pt idx="344">
                  <c:v>2.1299082328036678E-2</c:v>
                </c:pt>
                <c:pt idx="345">
                  <c:v>2.1299082328036678E-2</c:v>
                </c:pt>
                <c:pt idx="346">
                  <c:v>2.1299082328036678E-2</c:v>
                </c:pt>
                <c:pt idx="347">
                  <c:v>2.1299082328036678E-2</c:v>
                </c:pt>
                <c:pt idx="348">
                  <c:v>2.1299082328036678E-2</c:v>
                </c:pt>
                <c:pt idx="349">
                  <c:v>2.1299082328036678E-2</c:v>
                </c:pt>
                <c:pt idx="350">
                  <c:v>2.1299082328036678E-2</c:v>
                </c:pt>
                <c:pt idx="351">
                  <c:v>2.1299082328036678E-2</c:v>
                </c:pt>
                <c:pt idx="352">
                  <c:v>2.1299082328036678E-2</c:v>
                </c:pt>
                <c:pt idx="353">
                  <c:v>2.1299082328036678E-2</c:v>
                </c:pt>
                <c:pt idx="354">
                  <c:v>2.1299082328036678E-2</c:v>
                </c:pt>
                <c:pt idx="355">
                  <c:v>2.1299082328036678E-2</c:v>
                </c:pt>
                <c:pt idx="356">
                  <c:v>2.1299082328036678E-2</c:v>
                </c:pt>
                <c:pt idx="357">
                  <c:v>2.1299082328036678E-2</c:v>
                </c:pt>
                <c:pt idx="358">
                  <c:v>2.1299082328036678E-2</c:v>
                </c:pt>
                <c:pt idx="359">
                  <c:v>2.1299082328036678E-2</c:v>
                </c:pt>
                <c:pt idx="360">
                  <c:v>2.1299082328036678E-2</c:v>
                </c:pt>
                <c:pt idx="361">
                  <c:v>2.1299082328036678E-2</c:v>
                </c:pt>
                <c:pt idx="362">
                  <c:v>2.1299082328036678E-2</c:v>
                </c:pt>
                <c:pt idx="363">
                  <c:v>2.1299082328036678E-2</c:v>
                </c:pt>
                <c:pt idx="364">
                  <c:v>2.1299082328036678E-2</c:v>
                </c:pt>
                <c:pt idx="365">
                  <c:v>2.1299082328036678E-2</c:v>
                </c:pt>
                <c:pt idx="366">
                  <c:v>2.1299082328036678E-2</c:v>
                </c:pt>
                <c:pt idx="367">
                  <c:v>2.1299082328036678E-2</c:v>
                </c:pt>
                <c:pt idx="368">
                  <c:v>2.1299082328036678E-2</c:v>
                </c:pt>
                <c:pt idx="369">
                  <c:v>2.1299082328036678E-2</c:v>
                </c:pt>
                <c:pt idx="370">
                  <c:v>2.1299082328036678E-2</c:v>
                </c:pt>
                <c:pt idx="371">
                  <c:v>2.1299082328036678E-2</c:v>
                </c:pt>
                <c:pt idx="372">
                  <c:v>2.1299082328036678E-2</c:v>
                </c:pt>
                <c:pt idx="373">
                  <c:v>2.1299082328036678E-2</c:v>
                </c:pt>
                <c:pt idx="374">
                  <c:v>2.1299082328036678E-2</c:v>
                </c:pt>
                <c:pt idx="375">
                  <c:v>2.1299082328036678E-2</c:v>
                </c:pt>
                <c:pt idx="376">
                  <c:v>2.1299082328036678E-2</c:v>
                </c:pt>
                <c:pt idx="377">
                  <c:v>2.1299082328036678E-2</c:v>
                </c:pt>
                <c:pt idx="378">
                  <c:v>2.1299082328036678E-2</c:v>
                </c:pt>
                <c:pt idx="379">
                  <c:v>2.1299082328036678E-2</c:v>
                </c:pt>
                <c:pt idx="380">
                  <c:v>2.1299082328036678E-2</c:v>
                </c:pt>
                <c:pt idx="381">
                  <c:v>2.1299082328036678E-2</c:v>
                </c:pt>
                <c:pt idx="382">
                  <c:v>2.1299082328036678E-2</c:v>
                </c:pt>
                <c:pt idx="383">
                  <c:v>2.1299082328036678E-2</c:v>
                </c:pt>
                <c:pt idx="384">
                  <c:v>2.1299082328036678E-2</c:v>
                </c:pt>
                <c:pt idx="385">
                  <c:v>2.1299082328036678E-2</c:v>
                </c:pt>
                <c:pt idx="386">
                  <c:v>2.1299082328036678E-2</c:v>
                </c:pt>
                <c:pt idx="387">
                  <c:v>2.1299082328036678E-2</c:v>
                </c:pt>
                <c:pt idx="388">
                  <c:v>2.1299082328036678E-2</c:v>
                </c:pt>
                <c:pt idx="389">
                  <c:v>2.1299082328036678E-2</c:v>
                </c:pt>
                <c:pt idx="390">
                  <c:v>2.1299082328036678E-2</c:v>
                </c:pt>
                <c:pt idx="391">
                  <c:v>2.1299082328036678E-2</c:v>
                </c:pt>
                <c:pt idx="392">
                  <c:v>2.1299082328036678E-2</c:v>
                </c:pt>
                <c:pt idx="393">
                  <c:v>2.1299082328036678E-2</c:v>
                </c:pt>
                <c:pt idx="394">
                  <c:v>2.1299082328036678E-2</c:v>
                </c:pt>
                <c:pt idx="395">
                  <c:v>2.1299082328036678E-2</c:v>
                </c:pt>
                <c:pt idx="396">
                  <c:v>2.1299082328036678E-2</c:v>
                </c:pt>
                <c:pt idx="397">
                  <c:v>2.1299082328036678E-2</c:v>
                </c:pt>
                <c:pt idx="398">
                  <c:v>2.1299082328036678E-2</c:v>
                </c:pt>
                <c:pt idx="399">
                  <c:v>2.1299082328036678E-2</c:v>
                </c:pt>
                <c:pt idx="400">
                  <c:v>2.1299082328036678E-2</c:v>
                </c:pt>
                <c:pt idx="401">
                  <c:v>2.1299082328036678E-2</c:v>
                </c:pt>
                <c:pt idx="402">
                  <c:v>2.1299082328036678E-2</c:v>
                </c:pt>
                <c:pt idx="403">
                  <c:v>2.1299082328036678E-2</c:v>
                </c:pt>
                <c:pt idx="404">
                  <c:v>2.1299082328036678E-2</c:v>
                </c:pt>
                <c:pt idx="405">
                  <c:v>2.1299082328036678E-2</c:v>
                </c:pt>
                <c:pt idx="406">
                  <c:v>2.1299082328036678E-2</c:v>
                </c:pt>
                <c:pt idx="407">
                  <c:v>2.1299082328036678E-2</c:v>
                </c:pt>
                <c:pt idx="408">
                  <c:v>2.1299082328036678E-2</c:v>
                </c:pt>
                <c:pt idx="409">
                  <c:v>2.1299082328036678E-2</c:v>
                </c:pt>
                <c:pt idx="410">
                  <c:v>2.1299082328036678E-2</c:v>
                </c:pt>
                <c:pt idx="411">
                  <c:v>2.1299082328036678E-2</c:v>
                </c:pt>
                <c:pt idx="412">
                  <c:v>2.1299082328036678E-2</c:v>
                </c:pt>
                <c:pt idx="413">
                  <c:v>2.1299082328036678E-2</c:v>
                </c:pt>
                <c:pt idx="414">
                  <c:v>2.1299082328036678E-2</c:v>
                </c:pt>
                <c:pt idx="415">
                  <c:v>2.1299082328036678E-2</c:v>
                </c:pt>
                <c:pt idx="416">
                  <c:v>2.1299082328036678E-2</c:v>
                </c:pt>
                <c:pt idx="417">
                  <c:v>2.1299082328036678E-2</c:v>
                </c:pt>
                <c:pt idx="418">
                  <c:v>2.1299082328036678E-2</c:v>
                </c:pt>
                <c:pt idx="419">
                  <c:v>2.1299082328036678E-2</c:v>
                </c:pt>
                <c:pt idx="420">
                  <c:v>2.1299082328036678E-2</c:v>
                </c:pt>
                <c:pt idx="421">
                  <c:v>2.1299082328036678E-2</c:v>
                </c:pt>
                <c:pt idx="422">
                  <c:v>2.1299082328036678E-2</c:v>
                </c:pt>
                <c:pt idx="423">
                  <c:v>2.1299082328036678E-2</c:v>
                </c:pt>
                <c:pt idx="424">
                  <c:v>2.1299082328036678E-2</c:v>
                </c:pt>
                <c:pt idx="425">
                  <c:v>2.1299082328036678E-2</c:v>
                </c:pt>
                <c:pt idx="426">
                  <c:v>2.1299082328036678E-2</c:v>
                </c:pt>
                <c:pt idx="427">
                  <c:v>2.1299082328036678E-2</c:v>
                </c:pt>
                <c:pt idx="428">
                  <c:v>2.1299082328036678E-2</c:v>
                </c:pt>
                <c:pt idx="429">
                  <c:v>2.1299082328036678E-2</c:v>
                </c:pt>
                <c:pt idx="430">
                  <c:v>2.1299082328036678E-2</c:v>
                </c:pt>
                <c:pt idx="431">
                  <c:v>2.1299082328036678E-2</c:v>
                </c:pt>
                <c:pt idx="432">
                  <c:v>2.1299082328036678E-2</c:v>
                </c:pt>
                <c:pt idx="433">
                  <c:v>2.1299082328036678E-2</c:v>
                </c:pt>
                <c:pt idx="434">
                  <c:v>2.1299082328036678E-2</c:v>
                </c:pt>
                <c:pt idx="435">
                  <c:v>2.1299082328036678E-2</c:v>
                </c:pt>
                <c:pt idx="436">
                  <c:v>2.1299082328036678E-2</c:v>
                </c:pt>
                <c:pt idx="437">
                  <c:v>2.1299082328036678E-2</c:v>
                </c:pt>
                <c:pt idx="438">
                  <c:v>2.1299082328036678E-2</c:v>
                </c:pt>
                <c:pt idx="439">
                  <c:v>2.1299082328036678E-2</c:v>
                </c:pt>
                <c:pt idx="440">
                  <c:v>2.1299082328036678E-2</c:v>
                </c:pt>
                <c:pt idx="441">
                  <c:v>2.1299082328036678E-2</c:v>
                </c:pt>
                <c:pt idx="442">
                  <c:v>2.1299082328036678E-2</c:v>
                </c:pt>
                <c:pt idx="443">
                  <c:v>2.1299082328036678E-2</c:v>
                </c:pt>
                <c:pt idx="444">
                  <c:v>2.1299082328036678E-2</c:v>
                </c:pt>
                <c:pt idx="445">
                  <c:v>2.1299082328036678E-2</c:v>
                </c:pt>
                <c:pt idx="446">
                  <c:v>2.1299082328036678E-2</c:v>
                </c:pt>
                <c:pt idx="447">
                  <c:v>2.1299082328036678E-2</c:v>
                </c:pt>
                <c:pt idx="448">
                  <c:v>2.1299082328036678E-2</c:v>
                </c:pt>
                <c:pt idx="449">
                  <c:v>2.1299082328036678E-2</c:v>
                </c:pt>
                <c:pt idx="450">
                  <c:v>2.1299082328036678E-2</c:v>
                </c:pt>
                <c:pt idx="451">
                  <c:v>2.1299082328036678E-2</c:v>
                </c:pt>
                <c:pt idx="452">
                  <c:v>2.1299082328036678E-2</c:v>
                </c:pt>
                <c:pt idx="453">
                  <c:v>2.1299082328036678E-2</c:v>
                </c:pt>
                <c:pt idx="454">
                  <c:v>2.1299082328036678E-2</c:v>
                </c:pt>
                <c:pt idx="455">
                  <c:v>2.1299082328036678E-2</c:v>
                </c:pt>
                <c:pt idx="456">
                  <c:v>2.1299082328036678E-2</c:v>
                </c:pt>
                <c:pt idx="457">
                  <c:v>2.1299082328036678E-2</c:v>
                </c:pt>
                <c:pt idx="458">
                  <c:v>2.1299082328036678E-2</c:v>
                </c:pt>
                <c:pt idx="459">
                  <c:v>2.1299082328036678E-2</c:v>
                </c:pt>
                <c:pt idx="460">
                  <c:v>2.1299082328036678E-2</c:v>
                </c:pt>
                <c:pt idx="461">
                  <c:v>2.1299082328036678E-2</c:v>
                </c:pt>
                <c:pt idx="462">
                  <c:v>2.1299082328036678E-2</c:v>
                </c:pt>
                <c:pt idx="463">
                  <c:v>2.1299082328036678E-2</c:v>
                </c:pt>
                <c:pt idx="464">
                  <c:v>2.1299082328036678E-2</c:v>
                </c:pt>
                <c:pt idx="465">
                  <c:v>2.1299082328036678E-2</c:v>
                </c:pt>
                <c:pt idx="466">
                  <c:v>2.1299082328036678E-2</c:v>
                </c:pt>
                <c:pt idx="467">
                  <c:v>2.1299082328036678E-2</c:v>
                </c:pt>
                <c:pt idx="468">
                  <c:v>2.1299082328036678E-2</c:v>
                </c:pt>
                <c:pt idx="469">
                  <c:v>2.1299082328036678E-2</c:v>
                </c:pt>
                <c:pt idx="470">
                  <c:v>2.1299082328036678E-2</c:v>
                </c:pt>
                <c:pt idx="471">
                  <c:v>2.1299082328036678E-2</c:v>
                </c:pt>
                <c:pt idx="472">
                  <c:v>2.1299082328036678E-2</c:v>
                </c:pt>
                <c:pt idx="473">
                  <c:v>2.1299082328036678E-2</c:v>
                </c:pt>
                <c:pt idx="474">
                  <c:v>2.1299082328036678E-2</c:v>
                </c:pt>
                <c:pt idx="475">
                  <c:v>2.1299082328036678E-2</c:v>
                </c:pt>
                <c:pt idx="476">
                  <c:v>2.1299082328036678E-2</c:v>
                </c:pt>
                <c:pt idx="477">
                  <c:v>2.1299082328036678E-2</c:v>
                </c:pt>
                <c:pt idx="478">
                  <c:v>2.1299082328036678E-2</c:v>
                </c:pt>
                <c:pt idx="479">
                  <c:v>2.1299082328036678E-2</c:v>
                </c:pt>
                <c:pt idx="480">
                  <c:v>2.1299082328036678E-2</c:v>
                </c:pt>
                <c:pt idx="481">
                  <c:v>2.1299082328036678E-2</c:v>
                </c:pt>
                <c:pt idx="482">
                  <c:v>2.1299082328036678E-2</c:v>
                </c:pt>
                <c:pt idx="483">
                  <c:v>2.1299082328036678E-2</c:v>
                </c:pt>
                <c:pt idx="484">
                  <c:v>2.1299082328036678E-2</c:v>
                </c:pt>
                <c:pt idx="485">
                  <c:v>2.1299082328036678E-2</c:v>
                </c:pt>
                <c:pt idx="486">
                  <c:v>2.1299082328036678E-2</c:v>
                </c:pt>
                <c:pt idx="487">
                  <c:v>2.1299082328036678E-2</c:v>
                </c:pt>
                <c:pt idx="488">
                  <c:v>2.1299082328036678E-2</c:v>
                </c:pt>
                <c:pt idx="489">
                  <c:v>2.1299082328036678E-2</c:v>
                </c:pt>
                <c:pt idx="490">
                  <c:v>2.1299082328036678E-2</c:v>
                </c:pt>
                <c:pt idx="491">
                  <c:v>2.1299082328036678E-2</c:v>
                </c:pt>
                <c:pt idx="492">
                  <c:v>2.1299082328036678E-2</c:v>
                </c:pt>
                <c:pt idx="493">
                  <c:v>2.1299082328036678E-2</c:v>
                </c:pt>
                <c:pt idx="494">
                  <c:v>2.1299082328036678E-2</c:v>
                </c:pt>
                <c:pt idx="495">
                  <c:v>2.1299082328036678E-2</c:v>
                </c:pt>
                <c:pt idx="496">
                  <c:v>2.1299082328036678E-2</c:v>
                </c:pt>
                <c:pt idx="497">
                  <c:v>2.1299082328036678E-2</c:v>
                </c:pt>
                <c:pt idx="498">
                  <c:v>2.1299082328036678E-2</c:v>
                </c:pt>
                <c:pt idx="499">
                  <c:v>2.1299082328036678E-2</c:v>
                </c:pt>
                <c:pt idx="500">
                  <c:v>2.1299082328036678E-2</c:v>
                </c:pt>
                <c:pt idx="501">
                  <c:v>2.1299082328036678E-2</c:v>
                </c:pt>
                <c:pt idx="502">
                  <c:v>2.1299082328036678E-2</c:v>
                </c:pt>
                <c:pt idx="503">
                  <c:v>2.1299082328036678E-2</c:v>
                </c:pt>
                <c:pt idx="504">
                  <c:v>2.1299082328036678E-2</c:v>
                </c:pt>
                <c:pt idx="505">
                  <c:v>2.1299082328036678E-2</c:v>
                </c:pt>
                <c:pt idx="506">
                  <c:v>2.1299082328036678E-2</c:v>
                </c:pt>
                <c:pt idx="507">
                  <c:v>2.1299082328036678E-2</c:v>
                </c:pt>
                <c:pt idx="508">
                  <c:v>2.1299082328036678E-2</c:v>
                </c:pt>
                <c:pt idx="509">
                  <c:v>2.1299082328036678E-2</c:v>
                </c:pt>
                <c:pt idx="510">
                  <c:v>2.1299082328036678E-2</c:v>
                </c:pt>
                <c:pt idx="511">
                  <c:v>2.1299082328036678E-2</c:v>
                </c:pt>
                <c:pt idx="512">
                  <c:v>2.1299082328036678E-2</c:v>
                </c:pt>
                <c:pt idx="513">
                  <c:v>2.1299082328036678E-2</c:v>
                </c:pt>
                <c:pt idx="514">
                  <c:v>2.1299082328036678E-2</c:v>
                </c:pt>
                <c:pt idx="515">
                  <c:v>2.1299082328036678E-2</c:v>
                </c:pt>
                <c:pt idx="516">
                  <c:v>2.1299082328036678E-2</c:v>
                </c:pt>
                <c:pt idx="517">
                  <c:v>2.1299082328036678E-2</c:v>
                </c:pt>
                <c:pt idx="518">
                  <c:v>2.1299082328036678E-2</c:v>
                </c:pt>
                <c:pt idx="519">
                  <c:v>2.1299082328036678E-2</c:v>
                </c:pt>
                <c:pt idx="520">
                  <c:v>2.1299082328036678E-2</c:v>
                </c:pt>
                <c:pt idx="521">
                  <c:v>2.1299082328036678E-2</c:v>
                </c:pt>
                <c:pt idx="522">
                  <c:v>2.1299082328036678E-2</c:v>
                </c:pt>
                <c:pt idx="523">
                  <c:v>2.1299082328036678E-2</c:v>
                </c:pt>
                <c:pt idx="524">
                  <c:v>2.1299082328036678E-2</c:v>
                </c:pt>
                <c:pt idx="525">
                  <c:v>2.1299082328036678E-2</c:v>
                </c:pt>
                <c:pt idx="526">
                  <c:v>2.1299082328036678E-2</c:v>
                </c:pt>
                <c:pt idx="527">
                  <c:v>2.1299082328036678E-2</c:v>
                </c:pt>
                <c:pt idx="528">
                  <c:v>2.1299082328036678E-2</c:v>
                </c:pt>
                <c:pt idx="529">
                  <c:v>2.1299082328036678E-2</c:v>
                </c:pt>
                <c:pt idx="530">
                  <c:v>2.1299082328036678E-2</c:v>
                </c:pt>
                <c:pt idx="531">
                  <c:v>2.1299082328036678E-2</c:v>
                </c:pt>
                <c:pt idx="532">
                  <c:v>2.1299082328036678E-2</c:v>
                </c:pt>
                <c:pt idx="533">
                  <c:v>2.1299082328036678E-2</c:v>
                </c:pt>
                <c:pt idx="534">
                  <c:v>2.1299082328036678E-2</c:v>
                </c:pt>
                <c:pt idx="535">
                  <c:v>2.1299082328036678E-2</c:v>
                </c:pt>
                <c:pt idx="536">
                  <c:v>2.1299082328036678E-2</c:v>
                </c:pt>
                <c:pt idx="537">
                  <c:v>2.1299082328036678E-2</c:v>
                </c:pt>
                <c:pt idx="538">
                  <c:v>2.1299082328036678E-2</c:v>
                </c:pt>
                <c:pt idx="539">
                  <c:v>2.1299082328036678E-2</c:v>
                </c:pt>
                <c:pt idx="540">
                  <c:v>2.1299082328036678E-2</c:v>
                </c:pt>
                <c:pt idx="541">
                  <c:v>2.1299082328036678E-2</c:v>
                </c:pt>
                <c:pt idx="542">
                  <c:v>2.1299082328036678E-2</c:v>
                </c:pt>
                <c:pt idx="543">
                  <c:v>2.1299082328036678E-2</c:v>
                </c:pt>
                <c:pt idx="544">
                  <c:v>2.1299082328036678E-2</c:v>
                </c:pt>
                <c:pt idx="545">
                  <c:v>2.1299082328036678E-2</c:v>
                </c:pt>
                <c:pt idx="546">
                  <c:v>2.1299082328036678E-2</c:v>
                </c:pt>
                <c:pt idx="547">
                  <c:v>2.1299082328036678E-2</c:v>
                </c:pt>
                <c:pt idx="548">
                  <c:v>2.1299082328036678E-2</c:v>
                </c:pt>
                <c:pt idx="549">
                  <c:v>2.1299082328036678E-2</c:v>
                </c:pt>
                <c:pt idx="550">
                  <c:v>2.1299082328036678E-2</c:v>
                </c:pt>
                <c:pt idx="551">
                  <c:v>2.1299082328036678E-2</c:v>
                </c:pt>
                <c:pt idx="552">
                  <c:v>2.1299082328036678E-2</c:v>
                </c:pt>
                <c:pt idx="553">
                  <c:v>2.1299082328036678E-2</c:v>
                </c:pt>
                <c:pt idx="554">
                  <c:v>2.1299082328036678E-2</c:v>
                </c:pt>
                <c:pt idx="555">
                  <c:v>2.1299082328036678E-2</c:v>
                </c:pt>
                <c:pt idx="556">
                  <c:v>2.1299082328036678E-2</c:v>
                </c:pt>
                <c:pt idx="557">
                  <c:v>2.1299082328036678E-2</c:v>
                </c:pt>
                <c:pt idx="558">
                  <c:v>2.1299082328036678E-2</c:v>
                </c:pt>
                <c:pt idx="559">
                  <c:v>2.1299082328036678E-2</c:v>
                </c:pt>
                <c:pt idx="560">
                  <c:v>2.1299082328036678E-2</c:v>
                </c:pt>
                <c:pt idx="561">
                  <c:v>2.1299082328036678E-2</c:v>
                </c:pt>
                <c:pt idx="562">
                  <c:v>2.1299082328036678E-2</c:v>
                </c:pt>
                <c:pt idx="563">
                  <c:v>2.1299082328036678E-2</c:v>
                </c:pt>
                <c:pt idx="564">
                  <c:v>2.1299082328036678E-2</c:v>
                </c:pt>
                <c:pt idx="565">
                  <c:v>2.1299082328036678E-2</c:v>
                </c:pt>
                <c:pt idx="566">
                  <c:v>2.1299082328036678E-2</c:v>
                </c:pt>
                <c:pt idx="567">
                  <c:v>2.1299082328036678E-2</c:v>
                </c:pt>
                <c:pt idx="568">
                  <c:v>2.1299082328036678E-2</c:v>
                </c:pt>
                <c:pt idx="569">
                  <c:v>2.1299082328036678E-2</c:v>
                </c:pt>
                <c:pt idx="570">
                  <c:v>2.1299082328036678E-2</c:v>
                </c:pt>
                <c:pt idx="571">
                  <c:v>2.1299082328036678E-2</c:v>
                </c:pt>
                <c:pt idx="572">
                  <c:v>2.1299082328036678E-2</c:v>
                </c:pt>
                <c:pt idx="573">
                  <c:v>2.1299082328036678E-2</c:v>
                </c:pt>
                <c:pt idx="574">
                  <c:v>2.1299082328036678E-2</c:v>
                </c:pt>
                <c:pt idx="575">
                  <c:v>2.1299082328036678E-2</c:v>
                </c:pt>
                <c:pt idx="576">
                  <c:v>2.1299082328036678E-2</c:v>
                </c:pt>
                <c:pt idx="577">
                  <c:v>2.1299082328036678E-2</c:v>
                </c:pt>
                <c:pt idx="578">
                  <c:v>2.1299082328036678E-2</c:v>
                </c:pt>
                <c:pt idx="579">
                  <c:v>2.1299082328036678E-2</c:v>
                </c:pt>
                <c:pt idx="580">
                  <c:v>2.1299082328036678E-2</c:v>
                </c:pt>
                <c:pt idx="581">
                  <c:v>2.1299082328036678E-2</c:v>
                </c:pt>
                <c:pt idx="582">
                  <c:v>2.1299082328036678E-2</c:v>
                </c:pt>
                <c:pt idx="583">
                  <c:v>2.1299082328036678E-2</c:v>
                </c:pt>
                <c:pt idx="584">
                  <c:v>2.1299082328036678E-2</c:v>
                </c:pt>
                <c:pt idx="585">
                  <c:v>2.1299082328036678E-2</c:v>
                </c:pt>
                <c:pt idx="586">
                  <c:v>2.1299082328036678E-2</c:v>
                </c:pt>
                <c:pt idx="587">
                  <c:v>2.1299082328036678E-2</c:v>
                </c:pt>
                <c:pt idx="588">
                  <c:v>2.1299082328036678E-2</c:v>
                </c:pt>
                <c:pt idx="589">
                  <c:v>2.1299082328036678E-2</c:v>
                </c:pt>
                <c:pt idx="590">
                  <c:v>2.1299082328036678E-2</c:v>
                </c:pt>
                <c:pt idx="591">
                  <c:v>2.1299082328036678E-2</c:v>
                </c:pt>
                <c:pt idx="592">
                  <c:v>2.1299082328036678E-2</c:v>
                </c:pt>
                <c:pt idx="593">
                  <c:v>2.1299082328036678E-2</c:v>
                </c:pt>
                <c:pt idx="594">
                  <c:v>2.1299082328036678E-2</c:v>
                </c:pt>
                <c:pt idx="595">
                  <c:v>2.1299082328036678E-2</c:v>
                </c:pt>
                <c:pt idx="596">
                  <c:v>2.1299082328036678E-2</c:v>
                </c:pt>
                <c:pt idx="597">
                  <c:v>2.1299082328036678E-2</c:v>
                </c:pt>
                <c:pt idx="598">
                  <c:v>2.1299082328036678E-2</c:v>
                </c:pt>
                <c:pt idx="599">
                  <c:v>2.1299082328036678E-2</c:v>
                </c:pt>
                <c:pt idx="600">
                  <c:v>2.1299082328036678E-2</c:v>
                </c:pt>
                <c:pt idx="601">
                  <c:v>2.1299082328036678E-2</c:v>
                </c:pt>
                <c:pt idx="602">
                  <c:v>2.1299082328036678E-2</c:v>
                </c:pt>
                <c:pt idx="603">
                  <c:v>2.1299082328036678E-2</c:v>
                </c:pt>
                <c:pt idx="604">
                  <c:v>2.1299082328036678E-2</c:v>
                </c:pt>
                <c:pt idx="605">
                  <c:v>2.1299082328036678E-2</c:v>
                </c:pt>
                <c:pt idx="606">
                  <c:v>2.1299082328036678E-2</c:v>
                </c:pt>
                <c:pt idx="607">
                  <c:v>2.1299082328036678E-2</c:v>
                </c:pt>
                <c:pt idx="608">
                  <c:v>2.1299082328036678E-2</c:v>
                </c:pt>
                <c:pt idx="609">
                  <c:v>2.1299082328036678E-2</c:v>
                </c:pt>
                <c:pt idx="610">
                  <c:v>2.1299082328036678E-2</c:v>
                </c:pt>
                <c:pt idx="611">
                  <c:v>2.1299082328036678E-2</c:v>
                </c:pt>
                <c:pt idx="612">
                  <c:v>2.1299082328036678E-2</c:v>
                </c:pt>
                <c:pt idx="613">
                  <c:v>2.1299082328036678E-2</c:v>
                </c:pt>
                <c:pt idx="614">
                  <c:v>2.1299082328036678E-2</c:v>
                </c:pt>
                <c:pt idx="615">
                  <c:v>2.1299082328036678E-2</c:v>
                </c:pt>
                <c:pt idx="616">
                  <c:v>2.1299082328036678E-2</c:v>
                </c:pt>
                <c:pt idx="617">
                  <c:v>2.1299082328036678E-2</c:v>
                </c:pt>
                <c:pt idx="618">
                  <c:v>2.1299082328036678E-2</c:v>
                </c:pt>
                <c:pt idx="619">
                  <c:v>2.1299082328036678E-2</c:v>
                </c:pt>
                <c:pt idx="620">
                  <c:v>2.1299082328036678E-2</c:v>
                </c:pt>
                <c:pt idx="621">
                  <c:v>2.1299082328036678E-2</c:v>
                </c:pt>
                <c:pt idx="622">
                  <c:v>2.1299082328036678E-2</c:v>
                </c:pt>
                <c:pt idx="623">
                  <c:v>2.1299082328036678E-2</c:v>
                </c:pt>
                <c:pt idx="624">
                  <c:v>2.1299082328036678E-2</c:v>
                </c:pt>
                <c:pt idx="625">
                  <c:v>2.1299082328036678E-2</c:v>
                </c:pt>
                <c:pt idx="626">
                  <c:v>2.1299082328036678E-2</c:v>
                </c:pt>
                <c:pt idx="627">
                  <c:v>2.1299082328036678E-2</c:v>
                </c:pt>
                <c:pt idx="628">
                  <c:v>2.1299082328036678E-2</c:v>
                </c:pt>
                <c:pt idx="629">
                  <c:v>2.1299082328036678E-2</c:v>
                </c:pt>
                <c:pt idx="630">
                  <c:v>2.1299082328036678E-2</c:v>
                </c:pt>
                <c:pt idx="631">
                  <c:v>2.1299082328036678E-2</c:v>
                </c:pt>
                <c:pt idx="632">
                  <c:v>2.1299082328036678E-2</c:v>
                </c:pt>
                <c:pt idx="633">
                  <c:v>2.1299082328036678E-2</c:v>
                </c:pt>
                <c:pt idx="634">
                  <c:v>2.1299082328036678E-2</c:v>
                </c:pt>
                <c:pt idx="635">
                  <c:v>2.1299082328036678E-2</c:v>
                </c:pt>
                <c:pt idx="636">
                  <c:v>2.1299082328036678E-2</c:v>
                </c:pt>
                <c:pt idx="637">
                  <c:v>2.1299082328036678E-2</c:v>
                </c:pt>
                <c:pt idx="638">
                  <c:v>2.1299082328036678E-2</c:v>
                </c:pt>
                <c:pt idx="639">
                  <c:v>2.1299082328036678E-2</c:v>
                </c:pt>
                <c:pt idx="640">
                  <c:v>2.1299082328036678E-2</c:v>
                </c:pt>
                <c:pt idx="641">
                  <c:v>2.1299082328036678E-2</c:v>
                </c:pt>
                <c:pt idx="642">
                  <c:v>2.1299082328036678E-2</c:v>
                </c:pt>
                <c:pt idx="643">
                  <c:v>2.1299082328036678E-2</c:v>
                </c:pt>
                <c:pt idx="644">
                  <c:v>2.1299082328036678E-2</c:v>
                </c:pt>
                <c:pt idx="645">
                  <c:v>2.1299082328036678E-2</c:v>
                </c:pt>
                <c:pt idx="646">
                  <c:v>2.1299082328036678E-2</c:v>
                </c:pt>
                <c:pt idx="647">
                  <c:v>2.1299082328036678E-2</c:v>
                </c:pt>
                <c:pt idx="648">
                  <c:v>2.1299082328036678E-2</c:v>
                </c:pt>
                <c:pt idx="649">
                  <c:v>2.1299082328036678E-2</c:v>
                </c:pt>
                <c:pt idx="650">
                  <c:v>2.1299082328036678E-2</c:v>
                </c:pt>
                <c:pt idx="651">
                  <c:v>2.1299082328036678E-2</c:v>
                </c:pt>
                <c:pt idx="652">
                  <c:v>2.1299082328036678E-2</c:v>
                </c:pt>
                <c:pt idx="653">
                  <c:v>2.1299082328036678E-2</c:v>
                </c:pt>
                <c:pt idx="654">
                  <c:v>2.1299082328036678E-2</c:v>
                </c:pt>
                <c:pt idx="655">
                  <c:v>2.1299082328036678E-2</c:v>
                </c:pt>
                <c:pt idx="656">
                  <c:v>2.1299082328036678E-2</c:v>
                </c:pt>
                <c:pt idx="657">
                  <c:v>2.1299082328036678E-2</c:v>
                </c:pt>
                <c:pt idx="658">
                  <c:v>2.1299082328036678E-2</c:v>
                </c:pt>
                <c:pt idx="659">
                  <c:v>2.1299082328036678E-2</c:v>
                </c:pt>
                <c:pt idx="660">
                  <c:v>2.1299082328036678E-2</c:v>
                </c:pt>
                <c:pt idx="661">
                  <c:v>2.1299082328036678E-2</c:v>
                </c:pt>
                <c:pt idx="662">
                  <c:v>2.1299082328036678E-2</c:v>
                </c:pt>
                <c:pt idx="663">
                  <c:v>2.1299082328036678E-2</c:v>
                </c:pt>
                <c:pt idx="664">
                  <c:v>2.1299082328036678E-2</c:v>
                </c:pt>
                <c:pt idx="665">
                  <c:v>2.1299082328036678E-2</c:v>
                </c:pt>
                <c:pt idx="666">
                  <c:v>2.1299082328036678E-2</c:v>
                </c:pt>
                <c:pt idx="667">
                  <c:v>2.1299082328036678E-2</c:v>
                </c:pt>
                <c:pt idx="668">
                  <c:v>2.1299082328036678E-2</c:v>
                </c:pt>
                <c:pt idx="669">
                  <c:v>2.1299082328036678E-2</c:v>
                </c:pt>
                <c:pt idx="670">
                  <c:v>2.1299082328036678E-2</c:v>
                </c:pt>
                <c:pt idx="671">
                  <c:v>2.1299082328036678E-2</c:v>
                </c:pt>
                <c:pt idx="672">
                  <c:v>2.1299082328036678E-2</c:v>
                </c:pt>
                <c:pt idx="673">
                  <c:v>2.1299082328036678E-2</c:v>
                </c:pt>
                <c:pt idx="674">
                  <c:v>2.1299082328036678E-2</c:v>
                </c:pt>
                <c:pt idx="675">
                  <c:v>2.1299082328036678E-2</c:v>
                </c:pt>
                <c:pt idx="676">
                  <c:v>2.1299082328036678E-2</c:v>
                </c:pt>
                <c:pt idx="677">
                  <c:v>2.1299082328036678E-2</c:v>
                </c:pt>
                <c:pt idx="678">
                  <c:v>2.1299082328036678E-2</c:v>
                </c:pt>
                <c:pt idx="679">
                  <c:v>2.1299082328036678E-2</c:v>
                </c:pt>
                <c:pt idx="680">
                  <c:v>2.1299082328036678E-2</c:v>
                </c:pt>
                <c:pt idx="681">
                  <c:v>2.1299082328036678E-2</c:v>
                </c:pt>
                <c:pt idx="682">
                  <c:v>2.1299082328036678E-2</c:v>
                </c:pt>
                <c:pt idx="683">
                  <c:v>2.1299082328036678E-2</c:v>
                </c:pt>
                <c:pt idx="684">
                  <c:v>2.1299082328036678E-2</c:v>
                </c:pt>
                <c:pt idx="685">
                  <c:v>2.1299082328036678E-2</c:v>
                </c:pt>
                <c:pt idx="686">
                  <c:v>2.1299082328036678E-2</c:v>
                </c:pt>
                <c:pt idx="687">
                  <c:v>2.1299082328036678E-2</c:v>
                </c:pt>
                <c:pt idx="688">
                  <c:v>2.1299082328036678E-2</c:v>
                </c:pt>
                <c:pt idx="689">
                  <c:v>2.1299082328036678E-2</c:v>
                </c:pt>
                <c:pt idx="690">
                  <c:v>2.1299082328036678E-2</c:v>
                </c:pt>
                <c:pt idx="691">
                  <c:v>2.1299082328036678E-2</c:v>
                </c:pt>
                <c:pt idx="692">
                  <c:v>2.1299082328036678E-2</c:v>
                </c:pt>
                <c:pt idx="693">
                  <c:v>2.1299082328036678E-2</c:v>
                </c:pt>
                <c:pt idx="694">
                  <c:v>2.1299082328036678E-2</c:v>
                </c:pt>
                <c:pt idx="695">
                  <c:v>2.1299082328036678E-2</c:v>
                </c:pt>
                <c:pt idx="696">
                  <c:v>2.1299082328036678E-2</c:v>
                </c:pt>
                <c:pt idx="697">
                  <c:v>2.1299082328036678E-2</c:v>
                </c:pt>
                <c:pt idx="698">
                  <c:v>2.1299082328036678E-2</c:v>
                </c:pt>
                <c:pt idx="699">
                  <c:v>2.1299082328036678E-2</c:v>
                </c:pt>
                <c:pt idx="700">
                  <c:v>2.1299082328036678E-2</c:v>
                </c:pt>
                <c:pt idx="701">
                  <c:v>2.1299082328036678E-2</c:v>
                </c:pt>
                <c:pt idx="702">
                  <c:v>2.1299082328036678E-2</c:v>
                </c:pt>
                <c:pt idx="703">
                  <c:v>2.1299082328036678E-2</c:v>
                </c:pt>
                <c:pt idx="704">
                  <c:v>2.1299082328036678E-2</c:v>
                </c:pt>
                <c:pt idx="705">
                  <c:v>2.1299082328036678E-2</c:v>
                </c:pt>
                <c:pt idx="706">
                  <c:v>2.1299082328036678E-2</c:v>
                </c:pt>
                <c:pt idx="707">
                  <c:v>2.1299082328036678E-2</c:v>
                </c:pt>
                <c:pt idx="708">
                  <c:v>2.1299082328036678E-2</c:v>
                </c:pt>
                <c:pt idx="709">
                  <c:v>2.1299082328036678E-2</c:v>
                </c:pt>
                <c:pt idx="710">
                  <c:v>2.1299082328036678E-2</c:v>
                </c:pt>
                <c:pt idx="711">
                  <c:v>2.1299082328036678E-2</c:v>
                </c:pt>
                <c:pt idx="712">
                  <c:v>2.1299082328036678E-2</c:v>
                </c:pt>
                <c:pt idx="713">
                  <c:v>2.1299082328036678E-2</c:v>
                </c:pt>
                <c:pt idx="714">
                  <c:v>2.1299082328036678E-2</c:v>
                </c:pt>
                <c:pt idx="715">
                  <c:v>2.1299082328036678E-2</c:v>
                </c:pt>
                <c:pt idx="716">
                  <c:v>2.1299082328036678E-2</c:v>
                </c:pt>
                <c:pt idx="717">
                  <c:v>2.1299082328036678E-2</c:v>
                </c:pt>
                <c:pt idx="718">
                  <c:v>2.1299082328036678E-2</c:v>
                </c:pt>
                <c:pt idx="719">
                  <c:v>2.1299082328036678E-2</c:v>
                </c:pt>
                <c:pt idx="720">
                  <c:v>2.1299082328036678E-2</c:v>
                </c:pt>
                <c:pt idx="721">
                  <c:v>2.1299082328036678E-2</c:v>
                </c:pt>
                <c:pt idx="722">
                  <c:v>2.1299082328036678E-2</c:v>
                </c:pt>
                <c:pt idx="723">
                  <c:v>2.1299082328036678E-2</c:v>
                </c:pt>
                <c:pt idx="724">
                  <c:v>2.1299082328036678E-2</c:v>
                </c:pt>
                <c:pt idx="725">
                  <c:v>2.1299082328036678E-2</c:v>
                </c:pt>
                <c:pt idx="726">
                  <c:v>2.1299082328036678E-2</c:v>
                </c:pt>
                <c:pt idx="727">
                  <c:v>2.1299082328036678E-2</c:v>
                </c:pt>
                <c:pt idx="728">
                  <c:v>2.1299082328036678E-2</c:v>
                </c:pt>
                <c:pt idx="729">
                  <c:v>2.1299082328036678E-2</c:v>
                </c:pt>
                <c:pt idx="730">
                  <c:v>2.1299082328036678E-2</c:v>
                </c:pt>
                <c:pt idx="731">
                  <c:v>2.1299082328036678E-2</c:v>
                </c:pt>
                <c:pt idx="732">
                  <c:v>2.1299082328036678E-2</c:v>
                </c:pt>
                <c:pt idx="733">
                  <c:v>2.1299082328036678E-2</c:v>
                </c:pt>
                <c:pt idx="734">
                  <c:v>2.1299082328036678E-2</c:v>
                </c:pt>
                <c:pt idx="735">
                  <c:v>2.1299082328036678E-2</c:v>
                </c:pt>
                <c:pt idx="736">
                  <c:v>2.1299082328036678E-2</c:v>
                </c:pt>
                <c:pt idx="737">
                  <c:v>2.1299082328036678E-2</c:v>
                </c:pt>
                <c:pt idx="738">
                  <c:v>2.1299082328036678E-2</c:v>
                </c:pt>
                <c:pt idx="739">
                  <c:v>2.1299082328036678E-2</c:v>
                </c:pt>
                <c:pt idx="740">
                  <c:v>2.1299082328036678E-2</c:v>
                </c:pt>
                <c:pt idx="741">
                  <c:v>2.1299082328036678E-2</c:v>
                </c:pt>
                <c:pt idx="742">
                  <c:v>2.1299082328036678E-2</c:v>
                </c:pt>
                <c:pt idx="743">
                  <c:v>2.1299082328036678E-2</c:v>
                </c:pt>
                <c:pt idx="744">
                  <c:v>2.1299082328036678E-2</c:v>
                </c:pt>
                <c:pt idx="745">
                  <c:v>2.1299082328036678E-2</c:v>
                </c:pt>
                <c:pt idx="746">
                  <c:v>2.1299082328036678E-2</c:v>
                </c:pt>
                <c:pt idx="747">
                  <c:v>2.1299082328036678E-2</c:v>
                </c:pt>
                <c:pt idx="748">
                  <c:v>2.1299082328036678E-2</c:v>
                </c:pt>
                <c:pt idx="749">
                  <c:v>2.1299082328036678E-2</c:v>
                </c:pt>
                <c:pt idx="750">
                  <c:v>2.1299082328036678E-2</c:v>
                </c:pt>
                <c:pt idx="751">
                  <c:v>2.1299082328036678E-2</c:v>
                </c:pt>
                <c:pt idx="752">
                  <c:v>2.1299082328036678E-2</c:v>
                </c:pt>
                <c:pt idx="753">
                  <c:v>2.1299082328036678E-2</c:v>
                </c:pt>
                <c:pt idx="754">
                  <c:v>2.1299082328036678E-2</c:v>
                </c:pt>
                <c:pt idx="755">
                  <c:v>2.1299082328036678E-2</c:v>
                </c:pt>
                <c:pt idx="756">
                  <c:v>2.1299082328036678E-2</c:v>
                </c:pt>
                <c:pt idx="757">
                  <c:v>2.1299082328036678E-2</c:v>
                </c:pt>
                <c:pt idx="758">
                  <c:v>2.1299082328036678E-2</c:v>
                </c:pt>
                <c:pt idx="759">
                  <c:v>2.1299082328036678E-2</c:v>
                </c:pt>
                <c:pt idx="760">
                  <c:v>2.1299082328036678E-2</c:v>
                </c:pt>
                <c:pt idx="761">
                  <c:v>2.1299082328036678E-2</c:v>
                </c:pt>
                <c:pt idx="762">
                  <c:v>2.1299082328036678E-2</c:v>
                </c:pt>
                <c:pt idx="763">
                  <c:v>2.1299082328036678E-2</c:v>
                </c:pt>
                <c:pt idx="764">
                  <c:v>2.1299082328036678E-2</c:v>
                </c:pt>
                <c:pt idx="765">
                  <c:v>2.1299082328036678E-2</c:v>
                </c:pt>
                <c:pt idx="766">
                  <c:v>2.1299082328036678E-2</c:v>
                </c:pt>
                <c:pt idx="767">
                  <c:v>2.1299082328036678E-2</c:v>
                </c:pt>
                <c:pt idx="768">
                  <c:v>2.1299082328036678E-2</c:v>
                </c:pt>
                <c:pt idx="769">
                  <c:v>2.1299082328036678E-2</c:v>
                </c:pt>
                <c:pt idx="770">
                  <c:v>2.1299082328036678E-2</c:v>
                </c:pt>
                <c:pt idx="771">
                  <c:v>2.1299082328036678E-2</c:v>
                </c:pt>
                <c:pt idx="772">
                  <c:v>2.1299082328036678E-2</c:v>
                </c:pt>
                <c:pt idx="773">
                  <c:v>2.1299082328036678E-2</c:v>
                </c:pt>
                <c:pt idx="774">
                  <c:v>2.1299082328036678E-2</c:v>
                </c:pt>
                <c:pt idx="775">
                  <c:v>2.1299082328036678E-2</c:v>
                </c:pt>
                <c:pt idx="776">
                  <c:v>2.1299082328036678E-2</c:v>
                </c:pt>
                <c:pt idx="777">
                  <c:v>2.1299082328036678E-2</c:v>
                </c:pt>
                <c:pt idx="778">
                  <c:v>2.1299082328036678E-2</c:v>
                </c:pt>
                <c:pt idx="779">
                  <c:v>2.1299082328036678E-2</c:v>
                </c:pt>
                <c:pt idx="780">
                  <c:v>2.1299082328036678E-2</c:v>
                </c:pt>
                <c:pt idx="781">
                  <c:v>2.1299082328036678E-2</c:v>
                </c:pt>
                <c:pt idx="782">
                  <c:v>2.1299082328036678E-2</c:v>
                </c:pt>
                <c:pt idx="783">
                  <c:v>2.1299082328036678E-2</c:v>
                </c:pt>
                <c:pt idx="784">
                  <c:v>2.1299082328036678E-2</c:v>
                </c:pt>
                <c:pt idx="785">
                  <c:v>2.1299082328036678E-2</c:v>
                </c:pt>
                <c:pt idx="786">
                  <c:v>2.1299082328036678E-2</c:v>
                </c:pt>
                <c:pt idx="787">
                  <c:v>2.1299082328036678E-2</c:v>
                </c:pt>
                <c:pt idx="788">
                  <c:v>2.1299082328036678E-2</c:v>
                </c:pt>
                <c:pt idx="789">
                  <c:v>2.1299082328036678E-2</c:v>
                </c:pt>
                <c:pt idx="790">
                  <c:v>2.1299082328036678E-2</c:v>
                </c:pt>
                <c:pt idx="791">
                  <c:v>2.1299082328036678E-2</c:v>
                </c:pt>
                <c:pt idx="792">
                  <c:v>2.1299082328036678E-2</c:v>
                </c:pt>
                <c:pt idx="793">
                  <c:v>2.1299082328036678E-2</c:v>
                </c:pt>
                <c:pt idx="794">
                  <c:v>2.1299082328036678E-2</c:v>
                </c:pt>
                <c:pt idx="795">
                  <c:v>2.1299082328036678E-2</c:v>
                </c:pt>
                <c:pt idx="796">
                  <c:v>2.1299082328036678E-2</c:v>
                </c:pt>
                <c:pt idx="797">
                  <c:v>2.1299082328036678E-2</c:v>
                </c:pt>
                <c:pt idx="798">
                  <c:v>2.1299082328036678E-2</c:v>
                </c:pt>
                <c:pt idx="799">
                  <c:v>2.1299082328036678E-2</c:v>
                </c:pt>
                <c:pt idx="800">
                  <c:v>2.1299082328036678E-2</c:v>
                </c:pt>
                <c:pt idx="801">
                  <c:v>2.1299082328036678E-2</c:v>
                </c:pt>
                <c:pt idx="802">
                  <c:v>2.1299082328036678E-2</c:v>
                </c:pt>
                <c:pt idx="803">
                  <c:v>2.1299082328036678E-2</c:v>
                </c:pt>
                <c:pt idx="804">
                  <c:v>2.1299082328036678E-2</c:v>
                </c:pt>
                <c:pt idx="805">
                  <c:v>2.1299082328036678E-2</c:v>
                </c:pt>
                <c:pt idx="806">
                  <c:v>2.1299082328036678E-2</c:v>
                </c:pt>
                <c:pt idx="807">
                  <c:v>2.1299082328036678E-2</c:v>
                </c:pt>
                <c:pt idx="808">
                  <c:v>2.1299082328036678E-2</c:v>
                </c:pt>
                <c:pt idx="809">
                  <c:v>2.1299082328036678E-2</c:v>
                </c:pt>
                <c:pt idx="810">
                  <c:v>2.1299082328036678E-2</c:v>
                </c:pt>
                <c:pt idx="811">
                  <c:v>2.1299082328036678E-2</c:v>
                </c:pt>
                <c:pt idx="812">
                  <c:v>2.1299082328036678E-2</c:v>
                </c:pt>
                <c:pt idx="813">
                  <c:v>2.1299082328036678E-2</c:v>
                </c:pt>
                <c:pt idx="814">
                  <c:v>2.1299082328036678E-2</c:v>
                </c:pt>
                <c:pt idx="815">
                  <c:v>2.1299082328036678E-2</c:v>
                </c:pt>
                <c:pt idx="816">
                  <c:v>2.1299082328036678E-2</c:v>
                </c:pt>
                <c:pt idx="817">
                  <c:v>2.1299082328036678E-2</c:v>
                </c:pt>
                <c:pt idx="818">
                  <c:v>2.1299082328036678E-2</c:v>
                </c:pt>
                <c:pt idx="819">
                  <c:v>2.1299082328036678E-2</c:v>
                </c:pt>
                <c:pt idx="820">
                  <c:v>2.1299082328036678E-2</c:v>
                </c:pt>
                <c:pt idx="821">
                  <c:v>2.1299082328036678E-2</c:v>
                </c:pt>
                <c:pt idx="822">
                  <c:v>2.1299082328036678E-2</c:v>
                </c:pt>
                <c:pt idx="823">
                  <c:v>2.1299082328036678E-2</c:v>
                </c:pt>
                <c:pt idx="824">
                  <c:v>2.1299082328036678E-2</c:v>
                </c:pt>
                <c:pt idx="825">
                  <c:v>2.1299082328036678E-2</c:v>
                </c:pt>
                <c:pt idx="826">
                  <c:v>2.1299082328036678E-2</c:v>
                </c:pt>
                <c:pt idx="827">
                  <c:v>2.1299082328036678E-2</c:v>
                </c:pt>
                <c:pt idx="828">
                  <c:v>2.1299082328036678E-2</c:v>
                </c:pt>
                <c:pt idx="829">
                  <c:v>2.1299082328036678E-2</c:v>
                </c:pt>
                <c:pt idx="830">
                  <c:v>2.1299082328036678E-2</c:v>
                </c:pt>
                <c:pt idx="831">
                  <c:v>2.1299082328036678E-2</c:v>
                </c:pt>
                <c:pt idx="832">
                  <c:v>2.1299082328036678E-2</c:v>
                </c:pt>
                <c:pt idx="833">
                  <c:v>2.1299082328036678E-2</c:v>
                </c:pt>
                <c:pt idx="834">
                  <c:v>2.1299082328036678E-2</c:v>
                </c:pt>
                <c:pt idx="835">
                  <c:v>2.1299082328036678E-2</c:v>
                </c:pt>
                <c:pt idx="836">
                  <c:v>2.1299082328036678E-2</c:v>
                </c:pt>
                <c:pt idx="837">
                  <c:v>2.1299082328036678E-2</c:v>
                </c:pt>
                <c:pt idx="838">
                  <c:v>2.1299082328036678E-2</c:v>
                </c:pt>
                <c:pt idx="839">
                  <c:v>2.1299082328036678E-2</c:v>
                </c:pt>
                <c:pt idx="840">
                  <c:v>2.1299082328036678E-2</c:v>
                </c:pt>
                <c:pt idx="841">
                  <c:v>2.1299082328036678E-2</c:v>
                </c:pt>
                <c:pt idx="842">
                  <c:v>2.1299082328036678E-2</c:v>
                </c:pt>
                <c:pt idx="843">
                  <c:v>2.1299082328036678E-2</c:v>
                </c:pt>
                <c:pt idx="844">
                  <c:v>2.1299082328036678E-2</c:v>
                </c:pt>
                <c:pt idx="845">
                  <c:v>2.1299082328036678E-2</c:v>
                </c:pt>
                <c:pt idx="846">
                  <c:v>2.1299082328036678E-2</c:v>
                </c:pt>
                <c:pt idx="847">
                  <c:v>2.1299082328036678E-2</c:v>
                </c:pt>
                <c:pt idx="848">
                  <c:v>2.1299082328036678E-2</c:v>
                </c:pt>
                <c:pt idx="849">
                  <c:v>2.1299082328036678E-2</c:v>
                </c:pt>
                <c:pt idx="850">
                  <c:v>2.1299082328036678E-2</c:v>
                </c:pt>
                <c:pt idx="851">
                  <c:v>2.1299082328036678E-2</c:v>
                </c:pt>
                <c:pt idx="852">
                  <c:v>2.1299082328036678E-2</c:v>
                </c:pt>
                <c:pt idx="853">
                  <c:v>2.1299082328036678E-2</c:v>
                </c:pt>
                <c:pt idx="854">
                  <c:v>2.1299082328036678E-2</c:v>
                </c:pt>
                <c:pt idx="855">
                  <c:v>2.1299082328036678E-2</c:v>
                </c:pt>
                <c:pt idx="856">
                  <c:v>2.1299082328036678E-2</c:v>
                </c:pt>
                <c:pt idx="857">
                  <c:v>2.1299082328036678E-2</c:v>
                </c:pt>
                <c:pt idx="858">
                  <c:v>2.1299082328036678E-2</c:v>
                </c:pt>
                <c:pt idx="859">
                  <c:v>2.1299082328036678E-2</c:v>
                </c:pt>
                <c:pt idx="860">
                  <c:v>2.1299082328036678E-2</c:v>
                </c:pt>
                <c:pt idx="861">
                  <c:v>2.1299082328036678E-2</c:v>
                </c:pt>
                <c:pt idx="862">
                  <c:v>2.1299082328036678E-2</c:v>
                </c:pt>
                <c:pt idx="863">
                  <c:v>2.1299082328036678E-2</c:v>
                </c:pt>
                <c:pt idx="864">
                  <c:v>2.1299082328036678E-2</c:v>
                </c:pt>
                <c:pt idx="865">
                  <c:v>2.1299082328036678E-2</c:v>
                </c:pt>
                <c:pt idx="866">
                  <c:v>2.1299082328036678E-2</c:v>
                </c:pt>
                <c:pt idx="867">
                  <c:v>2.1299082328036678E-2</c:v>
                </c:pt>
                <c:pt idx="868">
                  <c:v>2.1299082328036678E-2</c:v>
                </c:pt>
                <c:pt idx="869">
                  <c:v>2.1299082328036678E-2</c:v>
                </c:pt>
                <c:pt idx="870">
                  <c:v>2.1299082328036678E-2</c:v>
                </c:pt>
                <c:pt idx="871">
                  <c:v>2.1299082328036678E-2</c:v>
                </c:pt>
                <c:pt idx="872">
                  <c:v>2.1299082328036678E-2</c:v>
                </c:pt>
                <c:pt idx="873">
                  <c:v>2.1299082328036678E-2</c:v>
                </c:pt>
                <c:pt idx="874">
                  <c:v>2.1299082328036678E-2</c:v>
                </c:pt>
                <c:pt idx="875">
                  <c:v>2.1299082328036678E-2</c:v>
                </c:pt>
                <c:pt idx="876">
                  <c:v>2.1299082328036678E-2</c:v>
                </c:pt>
                <c:pt idx="877">
                  <c:v>2.1299082328036678E-2</c:v>
                </c:pt>
                <c:pt idx="878">
                  <c:v>2.1299082328036678E-2</c:v>
                </c:pt>
                <c:pt idx="879">
                  <c:v>2.1299082328036678E-2</c:v>
                </c:pt>
                <c:pt idx="880">
                  <c:v>2.1299082328036678E-2</c:v>
                </c:pt>
                <c:pt idx="881">
                  <c:v>2.1299082328036678E-2</c:v>
                </c:pt>
                <c:pt idx="882">
                  <c:v>2.1299082328036678E-2</c:v>
                </c:pt>
                <c:pt idx="883">
                  <c:v>2.1299082328036678E-2</c:v>
                </c:pt>
                <c:pt idx="884">
                  <c:v>2.1299082328036678E-2</c:v>
                </c:pt>
                <c:pt idx="885">
                  <c:v>2.1299082328036678E-2</c:v>
                </c:pt>
                <c:pt idx="886">
                  <c:v>2.1299082328036678E-2</c:v>
                </c:pt>
                <c:pt idx="887">
                  <c:v>2.1299082328036678E-2</c:v>
                </c:pt>
                <c:pt idx="888">
                  <c:v>2.1299082328036678E-2</c:v>
                </c:pt>
                <c:pt idx="889">
                  <c:v>2.1299082328036678E-2</c:v>
                </c:pt>
                <c:pt idx="890">
                  <c:v>2.1299082328036678E-2</c:v>
                </c:pt>
                <c:pt idx="891">
                  <c:v>2.1299082328036678E-2</c:v>
                </c:pt>
                <c:pt idx="892">
                  <c:v>2.1299082328036678E-2</c:v>
                </c:pt>
                <c:pt idx="893">
                  <c:v>2.1299082328036678E-2</c:v>
                </c:pt>
                <c:pt idx="894">
                  <c:v>2.1299082328036678E-2</c:v>
                </c:pt>
                <c:pt idx="895">
                  <c:v>2.1299082328036678E-2</c:v>
                </c:pt>
                <c:pt idx="896">
                  <c:v>2.1299082328036678E-2</c:v>
                </c:pt>
                <c:pt idx="897">
                  <c:v>2.1299082328036678E-2</c:v>
                </c:pt>
                <c:pt idx="898">
                  <c:v>2.1299082328036678E-2</c:v>
                </c:pt>
                <c:pt idx="899">
                  <c:v>2.1299082328036678E-2</c:v>
                </c:pt>
                <c:pt idx="900">
                  <c:v>2.1299082328036678E-2</c:v>
                </c:pt>
                <c:pt idx="901">
                  <c:v>2.1299082328036678E-2</c:v>
                </c:pt>
                <c:pt idx="902">
                  <c:v>2.1299082328036678E-2</c:v>
                </c:pt>
                <c:pt idx="903">
                  <c:v>2.1299082328036678E-2</c:v>
                </c:pt>
                <c:pt idx="904">
                  <c:v>2.1299082328036678E-2</c:v>
                </c:pt>
                <c:pt idx="905">
                  <c:v>2.1299082328036678E-2</c:v>
                </c:pt>
                <c:pt idx="906">
                  <c:v>2.1299082328036678E-2</c:v>
                </c:pt>
                <c:pt idx="907">
                  <c:v>2.1299082328036678E-2</c:v>
                </c:pt>
                <c:pt idx="908">
                  <c:v>2.1299082328036678E-2</c:v>
                </c:pt>
                <c:pt idx="909">
                  <c:v>2.1299082328036678E-2</c:v>
                </c:pt>
                <c:pt idx="910">
                  <c:v>2.1299082328036678E-2</c:v>
                </c:pt>
                <c:pt idx="911">
                  <c:v>2.1299082328036678E-2</c:v>
                </c:pt>
                <c:pt idx="912">
                  <c:v>2.1299082328036678E-2</c:v>
                </c:pt>
                <c:pt idx="913">
                  <c:v>2.1299082328036678E-2</c:v>
                </c:pt>
                <c:pt idx="914">
                  <c:v>2.1299082328036678E-2</c:v>
                </c:pt>
                <c:pt idx="915">
                  <c:v>2.1299082328036678E-2</c:v>
                </c:pt>
                <c:pt idx="916">
                  <c:v>2.1299082328036678E-2</c:v>
                </c:pt>
                <c:pt idx="917">
                  <c:v>2.1299082328036678E-2</c:v>
                </c:pt>
                <c:pt idx="918">
                  <c:v>2.1299082328036678E-2</c:v>
                </c:pt>
                <c:pt idx="919">
                  <c:v>2.1299082328036678E-2</c:v>
                </c:pt>
                <c:pt idx="920">
                  <c:v>2.1299082328036678E-2</c:v>
                </c:pt>
                <c:pt idx="921">
                  <c:v>2.1299082328036678E-2</c:v>
                </c:pt>
                <c:pt idx="922">
                  <c:v>2.1299082328036678E-2</c:v>
                </c:pt>
                <c:pt idx="923">
                  <c:v>2.1299082328036678E-2</c:v>
                </c:pt>
                <c:pt idx="924">
                  <c:v>2.1299082328036678E-2</c:v>
                </c:pt>
                <c:pt idx="925">
                  <c:v>2.1299082328036678E-2</c:v>
                </c:pt>
                <c:pt idx="926">
                  <c:v>2.1299082328036678E-2</c:v>
                </c:pt>
                <c:pt idx="927">
                  <c:v>2.1299082328036678E-2</c:v>
                </c:pt>
                <c:pt idx="928">
                  <c:v>2.1299082328036678E-2</c:v>
                </c:pt>
                <c:pt idx="929">
                  <c:v>2.1299082328036678E-2</c:v>
                </c:pt>
                <c:pt idx="930">
                  <c:v>2.1299082328036678E-2</c:v>
                </c:pt>
                <c:pt idx="931">
                  <c:v>2.1299082328036678E-2</c:v>
                </c:pt>
                <c:pt idx="932">
                  <c:v>2.1299082328036678E-2</c:v>
                </c:pt>
                <c:pt idx="933">
                  <c:v>2.1299082328036678E-2</c:v>
                </c:pt>
                <c:pt idx="934">
                  <c:v>2.1299082328036678E-2</c:v>
                </c:pt>
                <c:pt idx="935">
                  <c:v>2.1299082328036678E-2</c:v>
                </c:pt>
                <c:pt idx="936">
                  <c:v>2.1299082328036678E-2</c:v>
                </c:pt>
                <c:pt idx="937">
                  <c:v>2.1299082328036678E-2</c:v>
                </c:pt>
                <c:pt idx="938">
                  <c:v>2.1299082328036678E-2</c:v>
                </c:pt>
                <c:pt idx="939">
                  <c:v>2.1299082328036678E-2</c:v>
                </c:pt>
                <c:pt idx="940">
                  <c:v>2.1299082328036678E-2</c:v>
                </c:pt>
                <c:pt idx="941">
                  <c:v>2.1299082328036678E-2</c:v>
                </c:pt>
                <c:pt idx="942">
                  <c:v>2.1299082328036678E-2</c:v>
                </c:pt>
                <c:pt idx="943">
                  <c:v>2.1299082328036678E-2</c:v>
                </c:pt>
                <c:pt idx="944">
                  <c:v>2.1299082328036678E-2</c:v>
                </c:pt>
                <c:pt idx="945">
                  <c:v>2.1299082328036678E-2</c:v>
                </c:pt>
                <c:pt idx="946">
                  <c:v>2.1299082328036678E-2</c:v>
                </c:pt>
                <c:pt idx="947">
                  <c:v>2.1299082328036678E-2</c:v>
                </c:pt>
                <c:pt idx="948">
                  <c:v>2.1299082328036678E-2</c:v>
                </c:pt>
                <c:pt idx="949">
                  <c:v>2.1299082328036678E-2</c:v>
                </c:pt>
                <c:pt idx="950">
                  <c:v>2.1299082328036678E-2</c:v>
                </c:pt>
                <c:pt idx="951">
                  <c:v>2.1299082328036678E-2</c:v>
                </c:pt>
                <c:pt idx="952">
                  <c:v>2.1299082328036678E-2</c:v>
                </c:pt>
                <c:pt idx="953">
                  <c:v>2.1299082328036678E-2</c:v>
                </c:pt>
                <c:pt idx="954">
                  <c:v>2.1299082328036678E-2</c:v>
                </c:pt>
                <c:pt idx="955">
                  <c:v>2.1299082328036678E-2</c:v>
                </c:pt>
                <c:pt idx="956">
                  <c:v>2.1299082328036678E-2</c:v>
                </c:pt>
                <c:pt idx="957">
                  <c:v>2.1299082328036678E-2</c:v>
                </c:pt>
                <c:pt idx="958">
                  <c:v>2.1299082328036678E-2</c:v>
                </c:pt>
                <c:pt idx="959">
                  <c:v>2.1299082328036678E-2</c:v>
                </c:pt>
                <c:pt idx="960">
                  <c:v>2.1299082328036678E-2</c:v>
                </c:pt>
                <c:pt idx="961">
                  <c:v>2.1299082328036678E-2</c:v>
                </c:pt>
                <c:pt idx="962">
                  <c:v>2.1299082328036678E-2</c:v>
                </c:pt>
                <c:pt idx="963">
                  <c:v>2.1299082328036678E-2</c:v>
                </c:pt>
                <c:pt idx="964">
                  <c:v>2.1299082328036678E-2</c:v>
                </c:pt>
                <c:pt idx="965">
                  <c:v>2.1299082328036678E-2</c:v>
                </c:pt>
                <c:pt idx="966">
                  <c:v>2.1299082328036678E-2</c:v>
                </c:pt>
                <c:pt idx="967">
                  <c:v>2.1299082328036678E-2</c:v>
                </c:pt>
                <c:pt idx="968">
                  <c:v>2.1299082328036678E-2</c:v>
                </c:pt>
                <c:pt idx="969">
                  <c:v>2.1299082328036678E-2</c:v>
                </c:pt>
                <c:pt idx="970">
                  <c:v>2.1299082328036678E-2</c:v>
                </c:pt>
                <c:pt idx="971">
                  <c:v>2.1299082328036678E-2</c:v>
                </c:pt>
                <c:pt idx="972">
                  <c:v>2.1299082328036678E-2</c:v>
                </c:pt>
                <c:pt idx="973">
                  <c:v>2.1299082328036678E-2</c:v>
                </c:pt>
                <c:pt idx="974">
                  <c:v>2.1299082328036678E-2</c:v>
                </c:pt>
                <c:pt idx="975">
                  <c:v>2.1299082328036678E-2</c:v>
                </c:pt>
                <c:pt idx="976">
                  <c:v>2.1299082328036678E-2</c:v>
                </c:pt>
                <c:pt idx="977">
                  <c:v>2.1299082328036678E-2</c:v>
                </c:pt>
                <c:pt idx="978">
                  <c:v>2.1299082328036678E-2</c:v>
                </c:pt>
                <c:pt idx="979">
                  <c:v>2.1299082328036678E-2</c:v>
                </c:pt>
                <c:pt idx="980">
                  <c:v>2.1299082328036678E-2</c:v>
                </c:pt>
                <c:pt idx="981">
                  <c:v>2.1299082328036678E-2</c:v>
                </c:pt>
                <c:pt idx="982">
                  <c:v>2.1299082328036678E-2</c:v>
                </c:pt>
                <c:pt idx="983">
                  <c:v>2.1299082328036678E-2</c:v>
                </c:pt>
                <c:pt idx="984">
                  <c:v>2.1299082328036678E-2</c:v>
                </c:pt>
                <c:pt idx="985">
                  <c:v>2.1299082328036678E-2</c:v>
                </c:pt>
                <c:pt idx="986">
                  <c:v>2.1299082328036678E-2</c:v>
                </c:pt>
                <c:pt idx="987">
                  <c:v>2.1299082328036678E-2</c:v>
                </c:pt>
                <c:pt idx="988">
                  <c:v>2.1299082328036678E-2</c:v>
                </c:pt>
                <c:pt idx="989">
                  <c:v>2.1299082328036678E-2</c:v>
                </c:pt>
                <c:pt idx="990">
                  <c:v>2.1299082328036678E-2</c:v>
                </c:pt>
                <c:pt idx="991">
                  <c:v>2.1299082328036678E-2</c:v>
                </c:pt>
                <c:pt idx="992">
                  <c:v>2.1299082328036678E-2</c:v>
                </c:pt>
                <c:pt idx="993">
                  <c:v>2.1299082328036678E-2</c:v>
                </c:pt>
                <c:pt idx="994">
                  <c:v>2.1299082328036678E-2</c:v>
                </c:pt>
                <c:pt idx="995">
                  <c:v>2.1299082328036678E-2</c:v>
                </c:pt>
                <c:pt idx="996">
                  <c:v>2.1299082328036678E-2</c:v>
                </c:pt>
                <c:pt idx="997">
                  <c:v>2.1299082328036678E-2</c:v>
                </c:pt>
                <c:pt idx="998">
                  <c:v>2.1299082328036678E-2</c:v>
                </c:pt>
                <c:pt idx="999">
                  <c:v>2.1299082328036678E-2</c:v>
                </c:pt>
              </c:numCache>
            </c:numRef>
          </c:yVal>
          <c:smooth val="1"/>
          <c:extLst>
            <c:ext xmlns:c16="http://schemas.microsoft.com/office/drawing/2014/chart" uri="{C3380CC4-5D6E-409C-BE32-E72D297353CC}">
              <c16:uniqueId val="{00000000-B842-4A34-9669-644479B3BD56}"/>
            </c:ext>
          </c:extLst>
        </c:ser>
        <c:ser>
          <c:idx val="1"/>
          <c:order val="1"/>
          <c:spPr>
            <a:ln w="28575" cap="rnd">
              <a:solidFill>
                <a:schemeClr val="accent2"/>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Sheet1!$C$1:$C$1000</c:f>
              <c:numCache>
                <c:formatCode>General</c:formatCode>
                <c:ptCount val="1000"/>
                <c:pt idx="0">
                  <c:v>1.4282699227351601</c:v>
                </c:pt>
                <c:pt idx="1">
                  <c:v>1.4047114997916947</c:v>
                </c:pt>
                <c:pt idx="2">
                  <c:v>1.4047114997916947</c:v>
                </c:pt>
                <c:pt idx="3">
                  <c:v>1.4047114997916947</c:v>
                </c:pt>
                <c:pt idx="4">
                  <c:v>1.4047114997916947</c:v>
                </c:pt>
                <c:pt idx="5">
                  <c:v>1.4047114997916947</c:v>
                </c:pt>
                <c:pt idx="6">
                  <c:v>1.4047114997916947</c:v>
                </c:pt>
                <c:pt idx="7">
                  <c:v>1.4047114997916947</c:v>
                </c:pt>
                <c:pt idx="8">
                  <c:v>1.4047114997916947</c:v>
                </c:pt>
                <c:pt idx="9">
                  <c:v>1.2821461890108907</c:v>
                </c:pt>
                <c:pt idx="10">
                  <c:v>1.2821461890108907</c:v>
                </c:pt>
                <c:pt idx="11">
                  <c:v>1.2821461890108907</c:v>
                </c:pt>
                <c:pt idx="12">
                  <c:v>1.2821461890108907</c:v>
                </c:pt>
                <c:pt idx="13">
                  <c:v>1.2821461890108907</c:v>
                </c:pt>
                <c:pt idx="14">
                  <c:v>1.2821461890108907</c:v>
                </c:pt>
                <c:pt idx="15">
                  <c:v>1.1871244309643072</c:v>
                </c:pt>
                <c:pt idx="16">
                  <c:v>1.1871244309643072</c:v>
                </c:pt>
                <c:pt idx="17">
                  <c:v>0.75394772114348574</c:v>
                </c:pt>
                <c:pt idx="18">
                  <c:v>0.75394772114348574</c:v>
                </c:pt>
                <c:pt idx="19">
                  <c:v>0.75394772114348574</c:v>
                </c:pt>
                <c:pt idx="20">
                  <c:v>0.46632295243785626</c:v>
                </c:pt>
                <c:pt idx="21">
                  <c:v>0.46632295243785626</c:v>
                </c:pt>
                <c:pt idx="22">
                  <c:v>0.46632295243785626</c:v>
                </c:pt>
                <c:pt idx="23">
                  <c:v>0.16505340930244972</c:v>
                </c:pt>
                <c:pt idx="24">
                  <c:v>0.16505340930244972</c:v>
                </c:pt>
                <c:pt idx="25">
                  <c:v>0.16505340930244972</c:v>
                </c:pt>
                <c:pt idx="26">
                  <c:v>0.16505340930244972</c:v>
                </c:pt>
                <c:pt idx="27">
                  <c:v>0.16505340930244972</c:v>
                </c:pt>
                <c:pt idx="28">
                  <c:v>0.16505340930244972</c:v>
                </c:pt>
                <c:pt idx="29">
                  <c:v>0.16505340930244972</c:v>
                </c:pt>
                <c:pt idx="30">
                  <c:v>0.16505340930244972</c:v>
                </c:pt>
                <c:pt idx="31">
                  <c:v>0.16505340930244972</c:v>
                </c:pt>
                <c:pt idx="32">
                  <c:v>0.16505340930244972</c:v>
                </c:pt>
                <c:pt idx="33">
                  <c:v>0.16505340930244972</c:v>
                </c:pt>
                <c:pt idx="34">
                  <c:v>0.16505340930244972</c:v>
                </c:pt>
                <c:pt idx="35">
                  <c:v>0.16505340930244972</c:v>
                </c:pt>
                <c:pt idx="36">
                  <c:v>0.16505340930244972</c:v>
                </c:pt>
                <c:pt idx="37">
                  <c:v>0.16505340930244972</c:v>
                </c:pt>
                <c:pt idx="38">
                  <c:v>0.16505340930244972</c:v>
                </c:pt>
                <c:pt idx="39">
                  <c:v>0.16505340930244972</c:v>
                </c:pt>
                <c:pt idx="40">
                  <c:v>0.16505340930244972</c:v>
                </c:pt>
                <c:pt idx="41">
                  <c:v>0.16505340930244972</c:v>
                </c:pt>
                <c:pt idx="42">
                  <c:v>0.16505340930244972</c:v>
                </c:pt>
                <c:pt idx="43">
                  <c:v>0.16505340930244972</c:v>
                </c:pt>
                <c:pt idx="44">
                  <c:v>0.16505340930244972</c:v>
                </c:pt>
                <c:pt idx="45">
                  <c:v>0.16505340930244972</c:v>
                </c:pt>
                <c:pt idx="46">
                  <c:v>0.16505340930244972</c:v>
                </c:pt>
                <c:pt idx="47">
                  <c:v>0.16505340930244972</c:v>
                </c:pt>
                <c:pt idx="48">
                  <c:v>0.16505340930244972</c:v>
                </c:pt>
                <c:pt idx="49">
                  <c:v>0.16505340930244972</c:v>
                </c:pt>
                <c:pt idx="50">
                  <c:v>4.6344975322592852E-2</c:v>
                </c:pt>
                <c:pt idx="51">
                  <c:v>4.6344975322592852E-2</c:v>
                </c:pt>
                <c:pt idx="52">
                  <c:v>4.6344975322592852E-2</c:v>
                </c:pt>
                <c:pt idx="53">
                  <c:v>4.6344975322592852E-2</c:v>
                </c:pt>
                <c:pt idx="54">
                  <c:v>4.6344975322592852E-2</c:v>
                </c:pt>
                <c:pt idx="55">
                  <c:v>4.6344975322592852E-2</c:v>
                </c:pt>
                <c:pt idx="56">
                  <c:v>4.6344975322592852E-2</c:v>
                </c:pt>
                <c:pt idx="57">
                  <c:v>4.6344975322592852E-2</c:v>
                </c:pt>
                <c:pt idx="58">
                  <c:v>4.6344975322592852E-2</c:v>
                </c:pt>
                <c:pt idx="59">
                  <c:v>4.6344975322592852E-2</c:v>
                </c:pt>
                <c:pt idx="60">
                  <c:v>4.6344975322592852E-2</c:v>
                </c:pt>
                <c:pt idx="61">
                  <c:v>4.6344975322592852E-2</c:v>
                </c:pt>
                <c:pt idx="62">
                  <c:v>4.6344975322592852E-2</c:v>
                </c:pt>
                <c:pt idx="63">
                  <c:v>4.6344975322592852E-2</c:v>
                </c:pt>
                <c:pt idx="64">
                  <c:v>4.6344975322592852E-2</c:v>
                </c:pt>
                <c:pt idx="65">
                  <c:v>4.6344975322592852E-2</c:v>
                </c:pt>
                <c:pt idx="66">
                  <c:v>4.6344975322592852E-2</c:v>
                </c:pt>
                <c:pt idx="67">
                  <c:v>4.6344975322592852E-2</c:v>
                </c:pt>
                <c:pt idx="68">
                  <c:v>4.6344975322592852E-2</c:v>
                </c:pt>
                <c:pt idx="69">
                  <c:v>4.6344975322592852E-2</c:v>
                </c:pt>
                <c:pt idx="70">
                  <c:v>4.6344975322592852E-2</c:v>
                </c:pt>
                <c:pt idx="71">
                  <c:v>4.6344975322592852E-2</c:v>
                </c:pt>
                <c:pt idx="72">
                  <c:v>4.6344975322592852E-2</c:v>
                </c:pt>
                <c:pt idx="73">
                  <c:v>4.6344975322592852E-2</c:v>
                </c:pt>
                <c:pt idx="74">
                  <c:v>4.6344975322592852E-2</c:v>
                </c:pt>
                <c:pt idx="75">
                  <c:v>4.6344975322592852E-2</c:v>
                </c:pt>
                <c:pt idx="76">
                  <c:v>4.6344975322592852E-2</c:v>
                </c:pt>
                <c:pt idx="77">
                  <c:v>4.6344975322592852E-2</c:v>
                </c:pt>
                <c:pt idx="78">
                  <c:v>4.6344975322592852E-2</c:v>
                </c:pt>
                <c:pt idx="79">
                  <c:v>4.6344975322592852E-2</c:v>
                </c:pt>
                <c:pt idx="80">
                  <c:v>4.6344975322592852E-2</c:v>
                </c:pt>
                <c:pt idx="81">
                  <c:v>4.6344975322592852E-2</c:v>
                </c:pt>
                <c:pt idx="82">
                  <c:v>4.6344975322592852E-2</c:v>
                </c:pt>
                <c:pt idx="83">
                  <c:v>4.6344975322592852E-2</c:v>
                </c:pt>
                <c:pt idx="84">
                  <c:v>4.6344975322592852E-2</c:v>
                </c:pt>
                <c:pt idx="85">
                  <c:v>4.6344975322592852E-2</c:v>
                </c:pt>
                <c:pt idx="86">
                  <c:v>4.6344975322592852E-2</c:v>
                </c:pt>
                <c:pt idx="87">
                  <c:v>4.6344975322592852E-2</c:v>
                </c:pt>
                <c:pt idx="88">
                  <c:v>4.6344975322592852E-2</c:v>
                </c:pt>
                <c:pt idx="89">
                  <c:v>4.6344975322592852E-2</c:v>
                </c:pt>
                <c:pt idx="90">
                  <c:v>4.6344975322592852E-2</c:v>
                </c:pt>
                <c:pt idx="91">
                  <c:v>4.6344975322592852E-2</c:v>
                </c:pt>
                <c:pt idx="92">
                  <c:v>4.6344975322592852E-2</c:v>
                </c:pt>
                <c:pt idx="93">
                  <c:v>4.6344975322592852E-2</c:v>
                </c:pt>
                <c:pt idx="94">
                  <c:v>4.6344975322592852E-2</c:v>
                </c:pt>
                <c:pt idx="95">
                  <c:v>4.6344975322592852E-2</c:v>
                </c:pt>
                <c:pt idx="96">
                  <c:v>4.6344975322592852E-2</c:v>
                </c:pt>
                <c:pt idx="97">
                  <c:v>4.6344975322592852E-2</c:v>
                </c:pt>
                <c:pt idx="98">
                  <c:v>4.6344975322592852E-2</c:v>
                </c:pt>
                <c:pt idx="99">
                  <c:v>4.6344975322592852E-2</c:v>
                </c:pt>
                <c:pt idx="100">
                  <c:v>4.6344975322592852E-2</c:v>
                </c:pt>
                <c:pt idx="101">
                  <c:v>4.6344975322592852E-2</c:v>
                </c:pt>
                <c:pt idx="102">
                  <c:v>4.6344975322592852E-2</c:v>
                </c:pt>
                <c:pt idx="103">
                  <c:v>4.6344975322592852E-2</c:v>
                </c:pt>
                <c:pt idx="104">
                  <c:v>4.6344975322592852E-2</c:v>
                </c:pt>
                <c:pt idx="105">
                  <c:v>4.6344975322592852E-2</c:v>
                </c:pt>
                <c:pt idx="106">
                  <c:v>4.6344975322592852E-2</c:v>
                </c:pt>
                <c:pt idx="107">
                  <c:v>4.6344975322592852E-2</c:v>
                </c:pt>
                <c:pt idx="108">
                  <c:v>4.6344975322592852E-2</c:v>
                </c:pt>
                <c:pt idx="109">
                  <c:v>4.6344975322592852E-2</c:v>
                </c:pt>
                <c:pt idx="110">
                  <c:v>4.6344975322592852E-2</c:v>
                </c:pt>
                <c:pt idx="111">
                  <c:v>4.6344975322592852E-2</c:v>
                </c:pt>
                <c:pt idx="112">
                  <c:v>4.6344975322592852E-2</c:v>
                </c:pt>
                <c:pt idx="113">
                  <c:v>4.6344975322592852E-2</c:v>
                </c:pt>
                <c:pt idx="114">
                  <c:v>4.6344975322592852E-2</c:v>
                </c:pt>
                <c:pt idx="115">
                  <c:v>4.6344975322592852E-2</c:v>
                </c:pt>
                <c:pt idx="116">
                  <c:v>4.6344975322592852E-2</c:v>
                </c:pt>
                <c:pt idx="117">
                  <c:v>4.6344975322592852E-2</c:v>
                </c:pt>
                <c:pt idx="118">
                  <c:v>4.6344975322592852E-2</c:v>
                </c:pt>
                <c:pt idx="119">
                  <c:v>4.6344975322592852E-2</c:v>
                </c:pt>
                <c:pt idx="120">
                  <c:v>4.6344975322592852E-2</c:v>
                </c:pt>
                <c:pt idx="121">
                  <c:v>4.6344975322592852E-2</c:v>
                </c:pt>
                <c:pt idx="122">
                  <c:v>4.6344975322592852E-2</c:v>
                </c:pt>
                <c:pt idx="123">
                  <c:v>4.6344975322592852E-2</c:v>
                </c:pt>
                <c:pt idx="124">
                  <c:v>4.6344975322592852E-2</c:v>
                </c:pt>
                <c:pt idx="125">
                  <c:v>4.6344975322592852E-2</c:v>
                </c:pt>
                <c:pt idx="126">
                  <c:v>4.6344975322592852E-2</c:v>
                </c:pt>
                <c:pt idx="127">
                  <c:v>4.6344975322592852E-2</c:v>
                </c:pt>
                <c:pt idx="128">
                  <c:v>4.6344975322592852E-2</c:v>
                </c:pt>
                <c:pt idx="129">
                  <c:v>4.6344975322592852E-2</c:v>
                </c:pt>
                <c:pt idx="130">
                  <c:v>4.6344975322592852E-2</c:v>
                </c:pt>
                <c:pt idx="131">
                  <c:v>4.6344975322592852E-2</c:v>
                </c:pt>
                <c:pt idx="132">
                  <c:v>4.6344975322592852E-2</c:v>
                </c:pt>
                <c:pt idx="133">
                  <c:v>4.6344975322592852E-2</c:v>
                </c:pt>
                <c:pt idx="134">
                  <c:v>4.6344975322592852E-2</c:v>
                </c:pt>
                <c:pt idx="135">
                  <c:v>4.6344975322592852E-2</c:v>
                </c:pt>
                <c:pt idx="136">
                  <c:v>4.6344975322592852E-2</c:v>
                </c:pt>
                <c:pt idx="137">
                  <c:v>4.6344975322592852E-2</c:v>
                </c:pt>
                <c:pt idx="138">
                  <c:v>4.6344975322592852E-2</c:v>
                </c:pt>
                <c:pt idx="139">
                  <c:v>4.6344975322592852E-2</c:v>
                </c:pt>
                <c:pt idx="140">
                  <c:v>4.6344975322592852E-2</c:v>
                </c:pt>
                <c:pt idx="141">
                  <c:v>4.6344975322592852E-2</c:v>
                </c:pt>
                <c:pt idx="142">
                  <c:v>4.6344975322592852E-2</c:v>
                </c:pt>
                <c:pt idx="143">
                  <c:v>4.6344975322592852E-2</c:v>
                </c:pt>
                <c:pt idx="144">
                  <c:v>4.6344975322592852E-2</c:v>
                </c:pt>
                <c:pt idx="145">
                  <c:v>4.6344975322592852E-2</c:v>
                </c:pt>
                <c:pt idx="146">
                  <c:v>4.6344975322592852E-2</c:v>
                </c:pt>
                <c:pt idx="147">
                  <c:v>4.6344975322592852E-2</c:v>
                </c:pt>
                <c:pt idx="148">
                  <c:v>4.6344975322592852E-2</c:v>
                </c:pt>
                <c:pt idx="149">
                  <c:v>4.6344975322592852E-2</c:v>
                </c:pt>
                <c:pt idx="150">
                  <c:v>4.6344975322592852E-2</c:v>
                </c:pt>
                <c:pt idx="151">
                  <c:v>4.6344975322592852E-2</c:v>
                </c:pt>
                <c:pt idx="152">
                  <c:v>4.6344975322592852E-2</c:v>
                </c:pt>
                <c:pt idx="153">
                  <c:v>4.6344975322592852E-2</c:v>
                </c:pt>
                <c:pt idx="154">
                  <c:v>4.6344975322592852E-2</c:v>
                </c:pt>
                <c:pt idx="155">
                  <c:v>4.6344975322592852E-2</c:v>
                </c:pt>
                <c:pt idx="156">
                  <c:v>4.6344975322592852E-2</c:v>
                </c:pt>
                <c:pt idx="157">
                  <c:v>4.6344975322592852E-2</c:v>
                </c:pt>
                <c:pt idx="158">
                  <c:v>4.6344975322592852E-2</c:v>
                </c:pt>
                <c:pt idx="159">
                  <c:v>4.6344975322592852E-2</c:v>
                </c:pt>
                <c:pt idx="160">
                  <c:v>4.6344975322592852E-2</c:v>
                </c:pt>
                <c:pt idx="161">
                  <c:v>4.6344975322592852E-2</c:v>
                </c:pt>
                <c:pt idx="162">
                  <c:v>4.6344975322592852E-2</c:v>
                </c:pt>
                <c:pt idx="163">
                  <c:v>4.6344975322592852E-2</c:v>
                </c:pt>
                <c:pt idx="164">
                  <c:v>4.6344975322592852E-2</c:v>
                </c:pt>
                <c:pt idx="165">
                  <c:v>4.6344975322592852E-2</c:v>
                </c:pt>
                <c:pt idx="166">
                  <c:v>4.6344975322592852E-2</c:v>
                </c:pt>
                <c:pt idx="167">
                  <c:v>4.6344975322592852E-2</c:v>
                </c:pt>
                <c:pt idx="168">
                  <c:v>4.6344975322592852E-2</c:v>
                </c:pt>
                <c:pt idx="169">
                  <c:v>4.6344975322592852E-2</c:v>
                </c:pt>
                <c:pt idx="170">
                  <c:v>4.6344975322592852E-2</c:v>
                </c:pt>
                <c:pt idx="171">
                  <c:v>4.6344975322592852E-2</c:v>
                </c:pt>
                <c:pt idx="172">
                  <c:v>4.6344975322592852E-2</c:v>
                </c:pt>
                <c:pt idx="173">
                  <c:v>4.6344975322592852E-2</c:v>
                </c:pt>
                <c:pt idx="174">
                  <c:v>4.6344975322592852E-2</c:v>
                </c:pt>
                <c:pt idx="175">
                  <c:v>4.6344975322592852E-2</c:v>
                </c:pt>
                <c:pt idx="176">
                  <c:v>4.6344975322592852E-2</c:v>
                </c:pt>
                <c:pt idx="177">
                  <c:v>4.6344975322592852E-2</c:v>
                </c:pt>
                <c:pt idx="178">
                  <c:v>4.6344975322592852E-2</c:v>
                </c:pt>
                <c:pt idx="179">
                  <c:v>4.6344975322592852E-2</c:v>
                </c:pt>
                <c:pt idx="180">
                  <c:v>4.6344975322592852E-2</c:v>
                </c:pt>
                <c:pt idx="181">
                  <c:v>4.6344975322592852E-2</c:v>
                </c:pt>
                <c:pt idx="182">
                  <c:v>4.6344975322592852E-2</c:v>
                </c:pt>
                <c:pt idx="183">
                  <c:v>4.6344975322592852E-2</c:v>
                </c:pt>
                <c:pt idx="184">
                  <c:v>4.6344975322592852E-2</c:v>
                </c:pt>
                <c:pt idx="185">
                  <c:v>4.6344975322592852E-2</c:v>
                </c:pt>
                <c:pt idx="186">
                  <c:v>4.6344975322592852E-2</c:v>
                </c:pt>
                <c:pt idx="187">
                  <c:v>4.6344975322592852E-2</c:v>
                </c:pt>
                <c:pt idx="188">
                  <c:v>4.6344975322592852E-2</c:v>
                </c:pt>
                <c:pt idx="189">
                  <c:v>4.6344975322592852E-2</c:v>
                </c:pt>
                <c:pt idx="190">
                  <c:v>4.6344975322592852E-2</c:v>
                </c:pt>
                <c:pt idx="191">
                  <c:v>4.6344975322592852E-2</c:v>
                </c:pt>
                <c:pt idx="192">
                  <c:v>4.6344975322592852E-2</c:v>
                </c:pt>
                <c:pt idx="193">
                  <c:v>4.6344975322592852E-2</c:v>
                </c:pt>
                <c:pt idx="194">
                  <c:v>4.6344975322592852E-2</c:v>
                </c:pt>
                <c:pt idx="195">
                  <c:v>4.6344975322592852E-2</c:v>
                </c:pt>
                <c:pt idx="196">
                  <c:v>4.6344975322592852E-2</c:v>
                </c:pt>
                <c:pt idx="197">
                  <c:v>4.6344975322592852E-2</c:v>
                </c:pt>
                <c:pt idx="198">
                  <c:v>4.6344975322592852E-2</c:v>
                </c:pt>
                <c:pt idx="199">
                  <c:v>4.6344975322592852E-2</c:v>
                </c:pt>
                <c:pt idx="200">
                  <c:v>4.6344975322592852E-2</c:v>
                </c:pt>
                <c:pt idx="201">
                  <c:v>4.6344975322592852E-2</c:v>
                </c:pt>
                <c:pt idx="202">
                  <c:v>4.6344975322592852E-2</c:v>
                </c:pt>
                <c:pt idx="203">
                  <c:v>4.6344975322592852E-2</c:v>
                </c:pt>
                <c:pt idx="204">
                  <c:v>4.6344975322592852E-2</c:v>
                </c:pt>
                <c:pt idx="205">
                  <c:v>4.6344975322592852E-2</c:v>
                </c:pt>
                <c:pt idx="206">
                  <c:v>4.6344975322592852E-2</c:v>
                </c:pt>
                <c:pt idx="207">
                  <c:v>4.6344975322592852E-2</c:v>
                </c:pt>
                <c:pt idx="208">
                  <c:v>4.6344975322592852E-2</c:v>
                </c:pt>
                <c:pt idx="209">
                  <c:v>4.6344975322592852E-2</c:v>
                </c:pt>
                <c:pt idx="210">
                  <c:v>4.6344975322592852E-2</c:v>
                </c:pt>
                <c:pt idx="211">
                  <c:v>4.6344975322592852E-2</c:v>
                </c:pt>
                <c:pt idx="212">
                  <c:v>4.6344975322592852E-2</c:v>
                </c:pt>
                <c:pt idx="213">
                  <c:v>4.6344975322592852E-2</c:v>
                </c:pt>
                <c:pt idx="214">
                  <c:v>4.6344975322592852E-2</c:v>
                </c:pt>
                <c:pt idx="215">
                  <c:v>4.6344975322592852E-2</c:v>
                </c:pt>
                <c:pt idx="216">
                  <c:v>4.6344975322592852E-2</c:v>
                </c:pt>
                <c:pt idx="217">
                  <c:v>4.6344975322592852E-2</c:v>
                </c:pt>
                <c:pt idx="218">
                  <c:v>4.6344975322592852E-2</c:v>
                </c:pt>
                <c:pt idx="219">
                  <c:v>4.6344975322592852E-2</c:v>
                </c:pt>
                <c:pt idx="220">
                  <c:v>4.6344975322592852E-2</c:v>
                </c:pt>
                <c:pt idx="221">
                  <c:v>4.6344975322592852E-2</c:v>
                </c:pt>
                <c:pt idx="222">
                  <c:v>4.6344975322592852E-2</c:v>
                </c:pt>
                <c:pt idx="223">
                  <c:v>4.6344975322592852E-2</c:v>
                </c:pt>
                <c:pt idx="224">
                  <c:v>4.6344975322592852E-2</c:v>
                </c:pt>
                <c:pt idx="225">
                  <c:v>4.6344975322592852E-2</c:v>
                </c:pt>
                <c:pt idx="226">
                  <c:v>4.6344975322592852E-2</c:v>
                </c:pt>
                <c:pt idx="227">
                  <c:v>4.6344975322592852E-2</c:v>
                </c:pt>
                <c:pt idx="228">
                  <c:v>4.6344975322592852E-2</c:v>
                </c:pt>
                <c:pt idx="229">
                  <c:v>4.6344975322592852E-2</c:v>
                </c:pt>
                <c:pt idx="230">
                  <c:v>4.6344975322592852E-2</c:v>
                </c:pt>
                <c:pt idx="231">
                  <c:v>4.6344975322592852E-2</c:v>
                </c:pt>
                <c:pt idx="232">
                  <c:v>4.6344975322592852E-2</c:v>
                </c:pt>
                <c:pt idx="233">
                  <c:v>4.6344975322592852E-2</c:v>
                </c:pt>
                <c:pt idx="234">
                  <c:v>4.6344975322592852E-2</c:v>
                </c:pt>
                <c:pt idx="235">
                  <c:v>4.6344975322592852E-2</c:v>
                </c:pt>
                <c:pt idx="236">
                  <c:v>4.6344975322592852E-2</c:v>
                </c:pt>
                <c:pt idx="237">
                  <c:v>4.6344975322592852E-2</c:v>
                </c:pt>
                <c:pt idx="238">
                  <c:v>4.6344975322592852E-2</c:v>
                </c:pt>
                <c:pt idx="239">
                  <c:v>4.6344975322592852E-2</c:v>
                </c:pt>
                <c:pt idx="240">
                  <c:v>4.6344975322592852E-2</c:v>
                </c:pt>
                <c:pt idx="241">
                  <c:v>4.6344975322592852E-2</c:v>
                </c:pt>
                <c:pt idx="242">
                  <c:v>4.6344975322592852E-2</c:v>
                </c:pt>
                <c:pt idx="243">
                  <c:v>4.6344975322592852E-2</c:v>
                </c:pt>
                <c:pt idx="244">
                  <c:v>4.6344975322592852E-2</c:v>
                </c:pt>
                <c:pt idx="245">
                  <c:v>4.6344975322592852E-2</c:v>
                </c:pt>
                <c:pt idx="246">
                  <c:v>4.6344975322592852E-2</c:v>
                </c:pt>
                <c:pt idx="247">
                  <c:v>4.6344975322592852E-2</c:v>
                </c:pt>
                <c:pt idx="248">
                  <c:v>4.6344975322592852E-2</c:v>
                </c:pt>
                <c:pt idx="249">
                  <c:v>4.6344975322592852E-2</c:v>
                </c:pt>
                <c:pt idx="250">
                  <c:v>4.6344975322592852E-2</c:v>
                </c:pt>
                <c:pt idx="251">
                  <c:v>4.6344975322592852E-2</c:v>
                </c:pt>
                <c:pt idx="252">
                  <c:v>4.6344975322592852E-2</c:v>
                </c:pt>
                <c:pt idx="253">
                  <c:v>4.6344975322592852E-2</c:v>
                </c:pt>
                <c:pt idx="254">
                  <c:v>4.6344975322592852E-2</c:v>
                </c:pt>
                <c:pt idx="255">
                  <c:v>4.6344975322592852E-2</c:v>
                </c:pt>
                <c:pt idx="256">
                  <c:v>4.6344975322592852E-2</c:v>
                </c:pt>
                <c:pt idx="257">
                  <c:v>4.6344975322592852E-2</c:v>
                </c:pt>
                <c:pt idx="258">
                  <c:v>4.6344975322592852E-2</c:v>
                </c:pt>
                <c:pt idx="259">
                  <c:v>4.6344975322592852E-2</c:v>
                </c:pt>
                <c:pt idx="260">
                  <c:v>4.6344975322592852E-2</c:v>
                </c:pt>
                <c:pt idx="261">
                  <c:v>4.6344975322592852E-2</c:v>
                </c:pt>
                <c:pt idx="262">
                  <c:v>4.6344975322592852E-2</c:v>
                </c:pt>
                <c:pt idx="263">
                  <c:v>4.6344975322592852E-2</c:v>
                </c:pt>
                <c:pt idx="264">
                  <c:v>4.6344975322592852E-2</c:v>
                </c:pt>
                <c:pt idx="265">
                  <c:v>4.6344975322592852E-2</c:v>
                </c:pt>
                <c:pt idx="266">
                  <c:v>4.6344975322592852E-2</c:v>
                </c:pt>
                <c:pt idx="267">
                  <c:v>4.6344975322592852E-2</c:v>
                </c:pt>
                <c:pt idx="268">
                  <c:v>4.6344975322592852E-2</c:v>
                </c:pt>
                <c:pt idx="269">
                  <c:v>4.6344975322592852E-2</c:v>
                </c:pt>
                <c:pt idx="270">
                  <c:v>4.6344975322592852E-2</c:v>
                </c:pt>
                <c:pt idx="271">
                  <c:v>4.6344975322592852E-2</c:v>
                </c:pt>
                <c:pt idx="272">
                  <c:v>4.6344975322592852E-2</c:v>
                </c:pt>
                <c:pt idx="273">
                  <c:v>4.6344975322592852E-2</c:v>
                </c:pt>
                <c:pt idx="274">
                  <c:v>4.6344975322592852E-2</c:v>
                </c:pt>
                <c:pt idx="275">
                  <c:v>4.6344975322592852E-2</c:v>
                </c:pt>
                <c:pt idx="276">
                  <c:v>4.6344975322592852E-2</c:v>
                </c:pt>
                <c:pt idx="277">
                  <c:v>4.6344975322592852E-2</c:v>
                </c:pt>
                <c:pt idx="278">
                  <c:v>4.6344975322592852E-2</c:v>
                </c:pt>
                <c:pt idx="279">
                  <c:v>4.6344975322592852E-2</c:v>
                </c:pt>
                <c:pt idx="280">
                  <c:v>4.6344975322592852E-2</c:v>
                </c:pt>
                <c:pt idx="281">
                  <c:v>4.6344975322592852E-2</c:v>
                </c:pt>
                <c:pt idx="282">
                  <c:v>4.6344975322592852E-2</c:v>
                </c:pt>
                <c:pt idx="283">
                  <c:v>4.6344975322592852E-2</c:v>
                </c:pt>
                <c:pt idx="284">
                  <c:v>4.6344975322592852E-2</c:v>
                </c:pt>
                <c:pt idx="285">
                  <c:v>4.6344975322592852E-2</c:v>
                </c:pt>
                <c:pt idx="286">
                  <c:v>4.6344975322592852E-2</c:v>
                </c:pt>
                <c:pt idx="287">
                  <c:v>4.6344975322592852E-2</c:v>
                </c:pt>
                <c:pt idx="288">
                  <c:v>4.6344975322592852E-2</c:v>
                </c:pt>
                <c:pt idx="289">
                  <c:v>4.6344975322592852E-2</c:v>
                </c:pt>
                <c:pt idx="290">
                  <c:v>4.6344975322592852E-2</c:v>
                </c:pt>
                <c:pt idx="291">
                  <c:v>4.6344975322592852E-2</c:v>
                </c:pt>
                <c:pt idx="292">
                  <c:v>4.6344975322592852E-2</c:v>
                </c:pt>
                <c:pt idx="293">
                  <c:v>4.6344975322592852E-2</c:v>
                </c:pt>
                <c:pt idx="294">
                  <c:v>4.6344975322592852E-2</c:v>
                </c:pt>
                <c:pt idx="295">
                  <c:v>4.6344975322592852E-2</c:v>
                </c:pt>
                <c:pt idx="296">
                  <c:v>4.6344975322592852E-2</c:v>
                </c:pt>
                <c:pt idx="297">
                  <c:v>4.6344975322592852E-2</c:v>
                </c:pt>
                <c:pt idx="298">
                  <c:v>4.6344975322592852E-2</c:v>
                </c:pt>
                <c:pt idx="299">
                  <c:v>4.6344975322592852E-2</c:v>
                </c:pt>
                <c:pt idx="300">
                  <c:v>4.6344975322592852E-2</c:v>
                </c:pt>
                <c:pt idx="301">
                  <c:v>4.6344975322592852E-2</c:v>
                </c:pt>
                <c:pt idx="302">
                  <c:v>4.6344975322592852E-2</c:v>
                </c:pt>
                <c:pt idx="303">
                  <c:v>4.6344975322592852E-2</c:v>
                </c:pt>
                <c:pt idx="304">
                  <c:v>4.6344975322592852E-2</c:v>
                </c:pt>
                <c:pt idx="305">
                  <c:v>4.6344975322592852E-2</c:v>
                </c:pt>
                <c:pt idx="306">
                  <c:v>4.6344975322592852E-2</c:v>
                </c:pt>
                <c:pt idx="307">
                  <c:v>4.6344975322592852E-2</c:v>
                </c:pt>
                <c:pt idx="308">
                  <c:v>4.6344975322592852E-2</c:v>
                </c:pt>
                <c:pt idx="309">
                  <c:v>4.6344975322592852E-2</c:v>
                </c:pt>
                <c:pt idx="310">
                  <c:v>4.6344975322592852E-2</c:v>
                </c:pt>
                <c:pt idx="311">
                  <c:v>4.6344975322592852E-2</c:v>
                </c:pt>
                <c:pt idx="312">
                  <c:v>4.6344975322592852E-2</c:v>
                </c:pt>
                <c:pt idx="313">
                  <c:v>4.6344975322592852E-2</c:v>
                </c:pt>
                <c:pt idx="314">
                  <c:v>4.6344975322592852E-2</c:v>
                </c:pt>
                <c:pt idx="315">
                  <c:v>4.6344975322592852E-2</c:v>
                </c:pt>
                <c:pt idx="316">
                  <c:v>4.6344975322592852E-2</c:v>
                </c:pt>
                <c:pt idx="317">
                  <c:v>4.6344975322592852E-2</c:v>
                </c:pt>
                <c:pt idx="318">
                  <c:v>4.6344975322592852E-2</c:v>
                </c:pt>
                <c:pt idx="319">
                  <c:v>4.6344975322592852E-2</c:v>
                </c:pt>
                <c:pt idx="320">
                  <c:v>4.6344975322592852E-2</c:v>
                </c:pt>
                <c:pt idx="321">
                  <c:v>4.6344975322592852E-2</c:v>
                </c:pt>
                <c:pt idx="322">
                  <c:v>4.6344975322592852E-2</c:v>
                </c:pt>
                <c:pt idx="323">
                  <c:v>4.6344975322592852E-2</c:v>
                </c:pt>
                <c:pt idx="324">
                  <c:v>4.6344975322592852E-2</c:v>
                </c:pt>
                <c:pt idx="325">
                  <c:v>4.6344975322592852E-2</c:v>
                </c:pt>
                <c:pt idx="326">
                  <c:v>4.6344975322592852E-2</c:v>
                </c:pt>
                <c:pt idx="327">
                  <c:v>4.6344975322592852E-2</c:v>
                </c:pt>
                <c:pt idx="328">
                  <c:v>4.6344975322592852E-2</c:v>
                </c:pt>
                <c:pt idx="329">
                  <c:v>4.6344975322592852E-2</c:v>
                </c:pt>
                <c:pt idx="330">
                  <c:v>4.6344975322592852E-2</c:v>
                </c:pt>
                <c:pt idx="331">
                  <c:v>4.6344975322592852E-2</c:v>
                </c:pt>
                <c:pt idx="332">
                  <c:v>4.6344975322592852E-2</c:v>
                </c:pt>
                <c:pt idx="333">
                  <c:v>4.6344975322592852E-2</c:v>
                </c:pt>
                <c:pt idx="334">
                  <c:v>4.6344975322592852E-2</c:v>
                </c:pt>
                <c:pt idx="335">
                  <c:v>4.6344975322592852E-2</c:v>
                </c:pt>
                <c:pt idx="336">
                  <c:v>4.6344975322592852E-2</c:v>
                </c:pt>
                <c:pt idx="337">
                  <c:v>4.6344975322592852E-2</c:v>
                </c:pt>
                <c:pt idx="338">
                  <c:v>4.6344975322592852E-2</c:v>
                </c:pt>
                <c:pt idx="339">
                  <c:v>4.6344975322592852E-2</c:v>
                </c:pt>
                <c:pt idx="340">
                  <c:v>4.6344975322592852E-2</c:v>
                </c:pt>
                <c:pt idx="341">
                  <c:v>4.6344975322592852E-2</c:v>
                </c:pt>
                <c:pt idx="342">
                  <c:v>4.6344975322592852E-2</c:v>
                </c:pt>
                <c:pt idx="343">
                  <c:v>4.6344975322592852E-2</c:v>
                </c:pt>
                <c:pt idx="344">
                  <c:v>4.6344975322592852E-2</c:v>
                </c:pt>
                <c:pt idx="345">
                  <c:v>4.6344975322592852E-2</c:v>
                </c:pt>
                <c:pt idx="346">
                  <c:v>4.6344975322592852E-2</c:v>
                </c:pt>
                <c:pt idx="347">
                  <c:v>4.6344975322592852E-2</c:v>
                </c:pt>
                <c:pt idx="348">
                  <c:v>4.6344975322592852E-2</c:v>
                </c:pt>
                <c:pt idx="349">
                  <c:v>4.6344975322592852E-2</c:v>
                </c:pt>
                <c:pt idx="350">
                  <c:v>4.6344975322592852E-2</c:v>
                </c:pt>
                <c:pt idx="351">
                  <c:v>4.6344975322592852E-2</c:v>
                </c:pt>
                <c:pt idx="352">
                  <c:v>4.6344975322592852E-2</c:v>
                </c:pt>
                <c:pt idx="353">
                  <c:v>4.6344975322592852E-2</c:v>
                </c:pt>
                <c:pt idx="354">
                  <c:v>4.6344975322592852E-2</c:v>
                </c:pt>
                <c:pt idx="355">
                  <c:v>4.6344975322592852E-2</c:v>
                </c:pt>
                <c:pt idx="356">
                  <c:v>4.6344975322592852E-2</c:v>
                </c:pt>
                <c:pt idx="357">
                  <c:v>4.6344975322592852E-2</c:v>
                </c:pt>
                <c:pt idx="358">
                  <c:v>4.6344975322592852E-2</c:v>
                </c:pt>
                <c:pt idx="359">
                  <c:v>1.0914657998548405E-2</c:v>
                </c:pt>
                <c:pt idx="360">
                  <c:v>1.0914657998548405E-2</c:v>
                </c:pt>
                <c:pt idx="361">
                  <c:v>1.0914657998548405E-2</c:v>
                </c:pt>
                <c:pt idx="362">
                  <c:v>1.0914657998548405E-2</c:v>
                </c:pt>
                <c:pt idx="363">
                  <c:v>1.0914657998548405E-2</c:v>
                </c:pt>
                <c:pt idx="364">
                  <c:v>1.0914657998548405E-2</c:v>
                </c:pt>
                <c:pt idx="365">
                  <c:v>1.0914657998548405E-2</c:v>
                </c:pt>
                <c:pt idx="366">
                  <c:v>1.0914657998548405E-2</c:v>
                </c:pt>
                <c:pt idx="367">
                  <c:v>1.0914657998548405E-2</c:v>
                </c:pt>
                <c:pt idx="368">
                  <c:v>1.0914657998548405E-2</c:v>
                </c:pt>
                <c:pt idx="369">
                  <c:v>1.0914657998548405E-2</c:v>
                </c:pt>
                <c:pt idx="370">
                  <c:v>1.0914657998548405E-2</c:v>
                </c:pt>
                <c:pt idx="371">
                  <c:v>1.0914657998548405E-2</c:v>
                </c:pt>
                <c:pt idx="372">
                  <c:v>1.0914657998548405E-2</c:v>
                </c:pt>
                <c:pt idx="373">
                  <c:v>1.0914657998548405E-2</c:v>
                </c:pt>
                <c:pt idx="374">
                  <c:v>1.0914657998548405E-2</c:v>
                </c:pt>
                <c:pt idx="375">
                  <c:v>1.0914657998548405E-2</c:v>
                </c:pt>
                <c:pt idx="376">
                  <c:v>1.0914657998548405E-2</c:v>
                </c:pt>
                <c:pt idx="377">
                  <c:v>1.0914657998548405E-2</c:v>
                </c:pt>
                <c:pt idx="378">
                  <c:v>1.0914657998548405E-2</c:v>
                </c:pt>
                <c:pt idx="379">
                  <c:v>1.0914657998548405E-2</c:v>
                </c:pt>
                <c:pt idx="380">
                  <c:v>1.0914657998548405E-2</c:v>
                </c:pt>
                <c:pt idx="381">
                  <c:v>1.0914657998548405E-2</c:v>
                </c:pt>
                <c:pt idx="382">
                  <c:v>1.0914657998548405E-2</c:v>
                </c:pt>
                <c:pt idx="383">
                  <c:v>1.0914657998548405E-2</c:v>
                </c:pt>
                <c:pt idx="384">
                  <c:v>1.0914657998548405E-2</c:v>
                </c:pt>
                <c:pt idx="385">
                  <c:v>1.0914657998548405E-2</c:v>
                </c:pt>
                <c:pt idx="386">
                  <c:v>1.0914657998548405E-2</c:v>
                </c:pt>
                <c:pt idx="387">
                  <c:v>1.0914657998548405E-2</c:v>
                </c:pt>
                <c:pt idx="388">
                  <c:v>1.0914657998548405E-2</c:v>
                </c:pt>
                <c:pt idx="389">
                  <c:v>1.0914657998548405E-2</c:v>
                </c:pt>
                <c:pt idx="390">
                  <c:v>1.0914657998548405E-2</c:v>
                </c:pt>
                <c:pt idx="391">
                  <c:v>1.0914657998548405E-2</c:v>
                </c:pt>
                <c:pt idx="392">
                  <c:v>1.0914657998548405E-2</c:v>
                </c:pt>
                <c:pt idx="393">
                  <c:v>1.0914657998548405E-2</c:v>
                </c:pt>
                <c:pt idx="394">
                  <c:v>1.0914657998548405E-2</c:v>
                </c:pt>
                <c:pt idx="395">
                  <c:v>1.0914657998548405E-2</c:v>
                </c:pt>
                <c:pt idx="396">
                  <c:v>1.0914657998548405E-2</c:v>
                </c:pt>
                <c:pt idx="397">
                  <c:v>1.0914657998548405E-2</c:v>
                </c:pt>
                <c:pt idx="398">
                  <c:v>1.0914657998548405E-2</c:v>
                </c:pt>
                <c:pt idx="399">
                  <c:v>1.0914657998548405E-2</c:v>
                </c:pt>
                <c:pt idx="400">
                  <c:v>1.0914657998548405E-2</c:v>
                </c:pt>
                <c:pt idx="401">
                  <c:v>1.0914657998548405E-2</c:v>
                </c:pt>
                <c:pt idx="402">
                  <c:v>1.0914657998548405E-2</c:v>
                </c:pt>
                <c:pt idx="403">
                  <c:v>1.0914657998548405E-2</c:v>
                </c:pt>
                <c:pt idx="404">
                  <c:v>1.0914657998548405E-2</c:v>
                </c:pt>
                <c:pt idx="405">
                  <c:v>1.0914657998548405E-2</c:v>
                </c:pt>
                <c:pt idx="406">
                  <c:v>1.0914657998548405E-2</c:v>
                </c:pt>
                <c:pt idx="407">
                  <c:v>1.0914657998548405E-2</c:v>
                </c:pt>
                <c:pt idx="408">
                  <c:v>1.0914657998548405E-2</c:v>
                </c:pt>
                <c:pt idx="409">
                  <c:v>1.0914657998548405E-2</c:v>
                </c:pt>
                <c:pt idx="410">
                  <c:v>1.0914657998548405E-2</c:v>
                </c:pt>
                <c:pt idx="411">
                  <c:v>1.0914657998548405E-2</c:v>
                </c:pt>
                <c:pt idx="412">
                  <c:v>1.0914657998548405E-2</c:v>
                </c:pt>
                <c:pt idx="413">
                  <c:v>1.0914657998548405E-2</c:v>
                </c:pt>
                <c:pt idx="414">
                  <c:v>1.0914657998548405E-2</c:v>
                </c:pt>
                <c:pt idx="415">
                  <c:v>1.0914657998548405E-2</c:v>
                </c:pt>
                <c:pt idx="416">
                  <c:v>1.0914657998548405E-2</c:v>
                </c:pt>
                <c:pt idx="417">
                  <c:v>1.0914657998548405E-2</c:v>
                </c:pt>
                <c:pt idx="418">
                  <c:v>1.0914657998548405E-2</c:v>
                </c:pt>
                <c:pt idx="419">
                  <c:v>1.0914657998548405E-2</c:v>
                </c:pt>
                <c:pt idx="420">
                  <c:v>1.0914657998548405E-2</c:v>
                </c:pt>
                <c:pt idx="421">
                  <c:v>1.0914657998548405E-2</c:v>
                </c:pt>
                <c:pt idx="422">
                  <c:v>1.0914657998548405E-2</c:v>
                </c:pt>
                <c:pt idx="423">
                  <c:v>1.0914657998548405E-2</c:v>
                </c:pt>
                <c:pt idx="424">
                  <c:v>1.0914657998548405E-2</c:v>
                </c:pt>
                <c:pt idx="425">
                  <c:v>1.0914657998548405E-2</c:v>
                </c:pt>
                <c:pt idx="426">
                  <c:v>1.0914657998548405E-2</c:v>
                </c:pt>
                <c:pt idx="427">
                  <c:v>1.0914657998548405E-2</c:v>
                </c:pt>
                <c:pt idx="428">
                  <c:v>1.0914657998548405E-2</c:v>
                </c:pt>
                <c:pt idx="429">
                  <c:v>1.0914657998548405E-2</c:v>
                </c:pt>
                <c:pt idx="430">
                  <c:v>1.0914657998548405E-2</c:v>
                </c:pt>
                <c:pt idx="431">
                  <c:v>1.0914657998548405E-2</c:v>
                </c:pt>
                <c:pt idx="432">
                  <c:v>1.0914657998548405E-2</c:v>
                </c:pt>
                <c:pt idx="433">
                  <c:v>1.0914657998548405E-2</c:v>
                </c:pt>
                <c:pt idx="434">
                  <c:v>1.0914657998548405E-2</c:v>
                </c:pt>
                <c:pt idx="435">
                  <c:v>1.0914657998548405E-2</c:v>
                </c:pt>
                <c:pt idx="436">
                  <c:v>1.0914657998548405E-2</c:v>
                </c:pt>
                <c:pt idx="437">
                  <c:v>1.0914657998548405E-2</c:v>
                </c:pt>
                <c:pt idx="438">
                  <c:v>1.0914657998548405E-2</c:v>
                </c:pt>
                <c:pt idx="439">
                  <c:v>1.0914657998548405E-2</c:v>
                </c:pt>
                <c:pt idx="440">
                  <c:v>1.0914657998548405E-2</c:v>
                </c:pt>
                <c:pt idx="441">
                  <c:v>1.0914657998548405E-2</c:v>
                </c:pt>
                <c:pt idx="442">
                  <c:v>1.0914657998548405E-2</c:v>
                </c:pt>
                <c:pt idx="443">
                  <c:v>1.0914657998548405E-2</c:v>
                </c:pt>
                <c:pt idx="444">
                  <c:v>1.0914657998548405E-2</c:v>
                </c:pt>
                <c:pt idx="445">
                  <c:v>1.0914657998548405E-2</c:v>
                </c:pt>
                <c:pt idx="446">
                  <c:v>1.0914657998548405E-2</c:v>
                </c:pt>
                <c:pt idx="447">
                  <c:v>1.0914657998548405E-2</c:v>
                </c:pt>
                <c:pt idx="448">
                  <c:v>1.0914657998548405E-2</c:v>
                </c:pt>
                <c:pt idx="449">
                  <c:v>1.0914657998548405E-2</c:v>
                </c:pt>
                <c:pt idx="450">
                  <c:v>1.0914657998548405E-2</c:v>
                </c:pt>
                <c:pt idx="451">
                  <c:v>1.0914657998548405E-2</c:v>
                </c:pt>
                <c:pt idx="452">
                  <c:v>1.0914657998548405E-2</c:v>
                </c:pt>
                <c:pt idx="453">
                  <c:v>1.0914657998548405E-2</c:v>
                </c:pt>
                <c:pt idx="454">
                  <c:v>1.0914657998548405E-2</c:v>
                </c:pt>
                <c:pt idx="455">
                  <c:v>1.0914657998548405E-2</c:v>
                </c:pt>
                <c:pt idx="456">
                  <c:v>1.0914657998548405E-2</c:v>
                </c:pt>
                <c:pt idx="457">
                  <c:v>1.0914657998548405E-2</c:v>
                </c:pt>
                <c:pt idx="458">
                  <c:v>1.0914657998548405E-2</c:v>
                </c:pt>
                <c:pt idx="459">
                  <c:v>1.0914657998548405E-2</c:v>
                </c:pt>
                <c:pt idx="460">
                  <c:v>1.0914657998548405E-2</c:v>
                </c:pt>
                <c:pt idx="461">
                  <c:v>1.0914657998548405E-2</c:v>
                </c:pt>
                <c:pt idx="462">
                  <c:v>1.0914657998548405E-2</c:v>
                </c:pt>
                <c:pt idx="463">
                  <c:v>1.0914657998548405E-2</c:v>
                </c:pt>
                <c:pt idx="464">
                  <c:v>1.0914657998548405E-2</c:v>
                </c:pt>
                <c:pt idx="465">
                  <c:v>1.0914657998548405E-2</c:v>
                </c:pt>
                <c:pt idx="466">
                  <c:v>1.0914657998548405E-2</c:v>
                </c:pt>
                <c:pt idx="467">
                  <c:v>1.0914657998548405E-2</c:v>
                </c:pt>
                <c:pt idx="468">
                  <c:v>1.0914657998548405E-2</c:v>
                </c:pt>
                <c:pt idx="469">
                  <c:v>1.0914657998548405E-2</c:v>
                </c:pt>
                <c:pt idx="470">
                  <c:v>1.0914657998548405E-2</c:v>
                </c:pt>
                <c:pt idx="471">
                  <c:v>1.0914657998548405E-2</c:v>
                </c:pt>
                <c:pt idx="472">
                  <c:v>1.0914657998548405E-2</c:v>
                </c:pt>
                <c:pt idx="473">
                  <c:v>1.0914657998548405E-2</c:v>
                </c:pt>
                <c:pt idx="474">
                  <c:v>1.0914657998548405E-2</c:v>
                </c:pt>
                <c:pt idx="475">
                  <c:v>1.0914657998548405E-2</c:v>
                </c:pt>
                <c:pt idx="476">
                  <c:v>1.0914657998548405E-2</c:v>
                </c:pt>
                <c:pt idx="477">
                  <c:v>1.0914657998548405E-2</c:v>
                </c:pt>
                <c:pt idx="478">
                  <c:v>1.0914657998548405E-2</c:v>
                </c:pt>
                <c:pt idx="479">
                  <c:v>1.0914657998548405E-2</c:v>
                </c:pt>
                <c:pt idx="480">
                  <c:v>1.0914657998548405E-2</c:v>
                </c:pt>
                <c:pt idx="481">
                  <c:v>1.0914657998548405E-2</c:v>
                </c:pt>
                <c:pt idx="482">
                  <c:v>1.0914657998548405E-2</c:v>
                </c:pt>
                <c:pt idx="483">
                  <c:v>1.0914657998548405E-2</c:v>
                </c:pt>
                <c:pt idx="484">
                  <c:v>1.0914657998548405E-2</c:v>
                </c:pt>
                <c:pt idx="485">
                  <c:v>1.0914657998548405E-2</c:v>
                </c:pt>
                <c:pt idx="486">
                  <c:v>1.0914657998548405E-2</c:v>
                </c:pt>
                <c:pt idx="487">
                  <c:v>1.0914657998548405E-2</c:v>
                </c:pt>
                <c:pt idx="488">
                  <c:v>1.0914657998548405E-2</c:v>
                </c:pt>
                <c:pt idx="489">
                  <c:v>1.0914657998548405E-2</c:v>
                </c:pt>
                <c:pt idx="490">
                  <c:v>1.0914657998548405E-2</c:v>
                </c:pt>
                <c:pt idx="491">
                  <c:v>1.0914657998548405E-2</c:v>
                </c:pt>
                <c:pt idx="492">
                  <c:v>1.0914657998548405E-2</c:v>
                </c:pt>
                <c:pt idx="493">
                  <c:v>1.0914657998548405E-2</c:v>
                </c:pt>
                <c:pt idx="494">
                  <c:v>1.0914657998548405E-2</c:v>
                </c:pt>
                <c:pt idx="495">
                  <c:v>1.0914657998548405E-2</c:v>
                </c:pt>
                <c:pt idx="496">
                  <c:v>1.0914657998548405E-2</c:v>
                </c:pt>
                <c:pt idx="497">
                  <c:v>1.0914657998548405E-2</c:v>
                </c:pt>
                <c:pt idx="498">
                  <c:v>1.0914657998548405E-2</c:v>
                </c:pt>
                <c:pt idx="499">
                  <c:v>1.0914657998548405E-2</c:v>
                </c:pt>
                <c:pt idx="500">
                  <c:v>1.0914657998548405E-2</c:v>
                </c:pt>
                <c:pt idx="501">
                  <c:v>1.0914657998548405E-2</c:v>
                </c:pt>
                <c:pt idx="502">
                  <c:v>1.0914657998548405E-2</c:v>
                </c:pt>
                <c:pt idx="503">
                  <c:v>1.0914657998548405E-2</c:v>
                </c:pt>
                <c:pt idx="504">
                  <c:v>1.0914657998548405E-2</c:v>
                </c:pt>
                <c:pt idx="505">
                  <c:v>1.0914657998548405E-2</c:v>
                </c:pt>
                <c:pt idx="506">
                  <c:v>1.0914657998548405E-2</c:v>
                </c:pt>
                <c:pt idx="507">
                  <c:v>1.0914657998548405E-2</c:v>
                </c:pt>
                <c:pt idx="508">
                  <c:v>1.0914657998548405E-2</c:v>
                </c:pt>
                <c:pt idx="509">
                  <c:v>1.0914657998548405E-2</c:v>
                </c:pt>
                <c:pt idx="510">
                  <c:v>1.0914657998548405E-2</c:v>
                </c:pt>
                <c:pt idx="511">
                  <c:v>1.0914657998548405E-2</c:v>
                </c:pt>
                <c:pt idx="512">
                  <c:v>1.0914657998548405E-2</c:v>
                </c:pt>
                <c:pt idx="513">
                  <c:v>1.0914657998548405E-2</c:v>
                </c:pt>
                <c:pt idx="514">
                  <c:v>1.0914657998548405E-2</c:v>
                </c:pt>
                <c:pt idx="515">
                  <c:v>1.0914657998548405E-2</c:v>
                </c:pt>
                <c:pt idx="516">
                  <c:v>1.0914657998548405E-2</c:v>
                </c:pt>
                <c:pt idx="517">
                  <c:v>1.0914657998548405E-2</c:v>
                </c:pt>
                <c:pt idx="518">
                  <c:v>1.0914657998548405E-2</c:v>
                </c:pt>
                <c:pt idx="519">
                  <c:v>1.0914657998548405E-2</c:v>
                </c:pt>
                <c:pt idx="520">
                  <c:v>1.0914657998548405E-2</c:v>
                </c:pt>
                <c:pt idx="521">
                  <c:v>1.0914657998548405E-2</c:v>
                </c:pt>
                <c:pt idx="522">
                  <c:v>1.0914657998548405E-2</c:v>
                </c:pt>
                <c:pt idx="523">
                  <c:v>1.0914657998548405E-2</c:v>
                </c:pt>
                <c:pt idx="524">
                  <c:v>1.0914657998548405E-2</c:v>
                </c:pt>
                <c:pt idx="525">
                  <c:v>1.0914657998548405E-2</c:v>
                </c:pt>
                <c:pt idx="526">
                  <c:v>1.0914657998548405E-2</c:v>
                </c:pt>
                <c:pt idx="527">
                  <c:v>1.0914657998548405E-2</c:v>
                </c:pt>
                <c:pt idx="528">
                  <c:v>1.0914657998548405E-2</c:v>
                </c:pt>
                <c:pt idx="529">
                  <c:v>1.0914657998548405E-2</c:v>
                </c:pt>
                <c:pt idx="530">
                  <c:v>1.0914657998548405E-2</c:v>
                </c:pt>
                <c:pt idx="531">
                  <c:v>1.0914657998548405E-2</c:v>
                </c:pt>
                <c:pt idx="532">
                  <c:v>1.0914657998548405E-2</c:v>
                </c:pt>
                <c:pt idx="533">
                  <c:v>1.0914657998548405E-2</c:v>
                </c:pt>
                <c:pt idx="534">
                  <c:v>1.0914657998548405E-2</c:v>
                </c:pt>
                <c:pt idx="535">
                  <c:v>1.0914657998548405E-2</c:v>
                </c:pt>
                <c:pt idx="536">
                  <c:v>1.0914657998548405E-2</c:v>
                </c:pt>
                <c:pt idx="537">
                  <c:v>1.0914657998548405E-2</c:v>
                </c:pt>
                <c:pt idx="538">
                  <c:v>1.0914657998548405E-2</c:v>
                </c:pt>
                <c:pt idx="539">
                  <c:v>1.0914657998548405E-2</c:v>
                </c:pt>
                <c:pt idx="540">
                  <c:v>1.0914657998548405E-2</c:v>
                </c:pt>
                <c:pt idx="541">
                  <c:v>1.0914657998548405E-2</c:v>
                </c:pt>
                <c:pt idx="542">
                  <c:v>1.0914657998548405E-2</c:v>
                </c:pt>
                <c:pt idx="543">
                  <c:v>1.0914657998548405E-2</c:v>
                </c:pt>
                <c:pt idx="544">
                  <c:v>1.0914657998548405E-2</c:v>
                </c:pt>
                <c:pt idx="545">
                  <c:v>1.0914657998548405E-2</c:v>
                </c:pt>
                <c:pt idx="546">
                  <c:v>1.0914657998548405E-2</c:v>
                </c:pt>
                <c:pt idx="547">
                  <c:v>1.0914657998548405E-2</c:v>
                </c:pt>
                <c:pt idx="548">
                  <c:v>1.0914657998548405E-2</c:v>
                </c:pt>
                <c:pt idx="549">
                  <c:v>1.0914657998548405E-2</c:v>
                </c:pt>
                <c:pt idx="550">
                  <c:v>1.0914657998548405E-2</c:v>
                </c:pt>
                <c:pt idx="551">
                  <c:v>1.0914657998548405E-2</c:v>
                </c:pt>
                <c:pt idx="552">
                  <c:v>1.0914657998548405E-2</c:v>
                </c:pt>
                <c:pt idx="553">
                  <c:v>1.0914657998548405E-2</c:v>
                </c:pt>
                <c:pt idx="554">
                  <c:v>1.0914657998548405E-2</c:v>
                </c:pt>
                <c:pt idx="555">
                  <c:v>1.0914657998548405E-2</c:v>
                </c:pt>
                <c:pt idx="556">
                  <c:v>1.0914657998548405E-2</c:v>
                </c:pt>
                <c:pt idx="557">
                  <c:v>1.0914657998548405E-2</c:v>
                </c:pt>
                <c:pt idx="558">
                  <c:v>1.0914657998548405E-2</c:v>
                </c:pt>
                <c:pt idx="559">
                  <c:v>1.0914657998548405E-2</c:v>
                </c:pt>
                <c:pt idx="560">
                  <c:v>1.0914657998548405E-2</c:v>
                </c:pt>
                <c:pt idx="561">
                  <c:v>1.0914657998548405E-2</c:v>
                </c:pt>
                <c:pt idx="562">
                  <c:v>1.0914657998548405E-2</c:v>
                </c:pt>
                <c:pt idx="563">
                  <c:v>1.0914657998548405E-2</c:v>
                </c:pt>
                <c:pt idx="564">
                  <c:v>1.0914657998548405E-2</c:v>
                </c:pt>
                <c:pt idx="565">
                  <c:v>1.0914657998548405E-2</c:v>
                </c:pt>
                <c:pt idx="566">
                  <c:v>1.0914657998548405E-2</c:v>
                </c:pt>
                <c:pt idx="567">
                  <c:v>1.0914657998548405E-2</c:v>
                </c:pt>
                <c:pt idx="568">
                  <c:v>1.0914657998548405E-2</c:v>
                </c:pt>
                <c:pt idx="569">
                  <c:v>1.0914657998548405E-2</c:v>
                </c:pt>
                <c:pt idx="570">
                  <c:v>1.0914657998548405E-2</c:v>
                </c:pt>
                <c:pt idx="571">
                  <c:v>1.0914657998548405E-2</c:v>
                </c:pt>
                <c:pt idx="572">
                  <c:v>1.0914657998548405E-2</c:v>
                </c:pt>
                <c:pt idx="573">
                  <c:v>1.0914657998548405E-2</c:v>
                </c:pt>
                <c:pt idx="574">
                  <c:v>1.0914657998548405E-2</c:v>
                </c:pt>
                <c:pt idx="575">
                  <c:v>1.0914657998548405E-2</c:v>
                </c:pt>
                <c:pt idx="576">
                  <c:v>1.0914657998548405E-2</c:v>
                </c:pt>
                <c:pt idx="577">
                  <c:v>1.0914657998548405E-2</c:v>
                </c:pt>
                <c:pt idx="578">
                  <c:v>1.0914657998548405E-2</c:v>
                </c:pt>
                <c:pt idx="579">
                  <c:v>1.0914657998548405E-2</c:v>
                </c:pt>
                <c:pt idx="580">
                  <c:v>1.0914657998548405E-2</c:v>
                </c:pt>
                <c:pt idx="581">
                  <c:v>1.0914657998548405E-2</c:v>
                </c:pt>
                <c:pt idx="582">
                  <c:v>1.0914657998548405E-2</c:v>
                </c:pt>
                <c:pt idx="583">
                  <c:v>1.0914657998548405E-2</c:v>
                </c:pt>
                <c:pt idx="584">
                  <c:v>1.0914657998548405E-2</c:v>
                </c:pt>
                <c:pt idx="585">
                  <c:v>1.0914657998548405E-2</c:v>
                </c:pt>
                <c:pt idx="586">
                  <c:v>1.0914657998548405E-2</c:v>
                </c:pt>
                <c:pt idx="587">
                  <c:v>1.0914657998548405E-2</c:v>
                </c:pt>
                <c:pt idx="588">
                  <c:v>1.0914657998548405E-2</c:v>
                </c:pt>
                <c:pt idx="589">
                  <c:v>1.0914657998548405E-2</c:v>
                </c:pt>
                <c:pt idx="590">
                  <c:v>1.0914657998548405E-2</c:v>
                </c:pt>
                <c:pt idx="591">
                  <c:v>1.0914657998548405E-2</c:v>
                </c:pt>
                <c:pt idx="592">
                  <c:v>1.0914657998548405E-2</c:v>
                </c:pt>
                <c:pt idx="593">
                  <c:v>1.0914657998548405E-2</c:v>
                </c:pt>
                <c:pt idx="594">
                  <c:v>1.0914657998548405E-2</c:v>
                </c:pt>
                <c:pt idx="595">
                  <c:v>1.0914657998548405E-2</c:v>
                </c:pt>
                <c:pt idx="596">
                  <c:v>1.0914657998548405E-2</c:v>
                </c:pt>
                <c:pt idx="597">
                  <c:v>1.0914657998548405E-2</c:v>
                </c:pt>
                <c:pt idx="598">
                  <c:v>1.0914657998548405E-2</c:v>
                </c:pt>
                <c:pt idx="599">
                  <c:v>1.0914657998548405E-2</c:v>
                </c:pt>
                <c:pt idx="600">
                  <c:v>1.0914657998548405E-2</c:v>
                </c:pt>
                <c:pt idx="601">
                  <c:v>1.0914657998548405E-2</c:v>
                </c:pt>
                <c:pt idx="602">
                  <c:v>1.0914657998548405E-2</c:v>
                </c:pt>
                <c:pt idx="603">
                  <c:v>1.0914657998548405E-2</c:v>
                </c:pt>
                <c:pt idx="604">
                  <c:v>1.0914657998548405E-2</c:v>
                </c:pt>
                <c:pt idx="605">
                  <c:v>1.0914657998548405E-2</c:v>
                </c:pt>
                <c:pt idx="606">
                  <c:v>1.0914657998548405E-2</c:v>
                </c:pt>
                <c:pt idx="607">
                  <c:v>1.0914657998548405E-2</c:v>
                </c:pt>
                <c:pt idx="608">
                  <c:v>1.0914657998548405E-2</c:v>
                </c:pt>
                <c:pt idx="609">
                  <c:v>1.0914657998548405E-2</c:v>
                </c:pt>
                <c:pt idx="610">
                  <c:v>1.0914657998548405E-2</c:v>
                </c:pt>
                <c:pt idx="611">
                  <c:v>1.0914657998548405E-2</c:v>
                </c:pt>
                <c:pt idx="612">
                  <c:v>1.0914657998548405E-2</c:v>
                </c:pt>
                <c:pt idx="613">
                  <c:v>1.0914657998548405E-2</c:v>
                </c:pt>
                <c:pt idx="614">
                  <c:v>1.0914657998548405E-2</c:v>
                </c:pt>
                <c:pt idx="615">
                  <c:v>1.0914657998548405E-2</c:v>
                </c:pt>
                <c:pt idx="616">
                  <c:v>1.0914657998548405E-2</c:v>
                </c:pt>
                <c:pt idx="617">
                  <c:v>1.0914657998548405E-2</c:v>
                </c:pt>
                <c:pt idx="618">
                  <c:v>1.0914657998548405E-2</c:v>
                </c:pt>
                <c:pt idx="619">
                  <c:v>1.0914657998548405E-2</c:v>
                </c:pt>
                <c:pt idx="620">
                  <c:v>1.0914657998548405E-2</c:v>
                </c:pt>
                <c:pt idx="621">
                  <c:v>1.0914657998548405E-2</c:v>
                </c:pt>
                <c:pt idx="622">
                  <c:v>1.0914657998548405E-2</c:v>
                </c:pt>
                <c:pt idx="623">
                  <c:v>1.0914657998548405E-2</c:v>
                </c:pt>
                <c:pt idx="624">
                  <c:v>1.0914657998548405E-2</c:v>
                </c:pt>
                <c:pt idx="625">
                  <c:v>1.0914657998548405E-2</c:v>
                </c:pt>
                <c:pt idx="626">
                  <c:v>1.0914657998548405E-2</c:v>
                </c:pt>
                <c:pt idx="627">
                  <c:v>1.0914657998548405E-2</c:v>
                </c:pt>
                <c:pt idx="628">
                  <c:v>1.0914657998548405E-2</c:v>
                </c:pt>
                <c:pt idx="629">
                  <c:v>1.0914657998548405E-2</c:v>
                </c:pt>
                <c:pt idx="630">
                  <c:v>1.0914657998548405E-2</c:v>
                </c:pt>
                <c:pt idx="631">
                  <c:v>1.0914657998548405E-2</c:v>
                </c:pt>
                <c:pt idx="632">
                  <c:v>1.0914657998548405E-2</c:v>
                </c:pt>
                <c:pt idx="633">
                  <c:v>1.0914657998548405E-2</c:v>
                </c:pt>
                <c:pt idx="634">
                  <c:v>1.0914657998548405E-2</c:v>
                </c:pt>
                <c:pt idx="635">
                  <c:v>1.0914657998548405E-2</c:v>
                </c:pt>
                <c:pt idx="636">
                  <c:v>1.0914657998548405E-2</c:v>
                </c:pt>
                <c:pt idx="637">
                  <c:v>1.0914657998548405E-2</c:v>
                </c:pt>
                <c:pt idx="638">
                  <c:v>1.0914657998548405E-2</c:v>
                </c:pt>
                <c:pt idx="639">
                  <c:v>1.0914657998548405E-2</c:v>
                </c:pt>
                <c:pt idx="640">
                  <c:v>1.0914657998548405E-2</c:v>
                </c:pt>
                <c:pt idx="641">
                  <c:v>1.0914657998548405E-2</c:v>
                </c:pt>
                <c:pt idx="642">
                  <c:v>1.0914657998548405E-2</c:v>
                </c:pt>
                <c:pt idx="643">
                  <c:v>1.0914657998548405E-2</c:v>
                </c:pt>
                <c:pt idx="644">
                  <c:v>1.0914657998548405E-2</c:v>
                </c:pt>
                <c:pt idx="645">
                  <c:v>1.0914657998548405E-2</c:v>
                </c:pt>
                <c:pt idx="646">
                  <c:v>1.0914657998548405E-2</c:v>
                </c:pt>
                <c:pt idx="647">
                  <c:v>1.0914657998548405E-2</c:v>
                </c:pt>
                <c:pt idx="648">
                  <c:v>1.0914657998548405E-2</c:v>
                </c:pt>
                <c:pt idx="649">
                  <c:v>1.0914657998548405E-2</c:v>
                </c:pt>
                <c:pt idx="650">
                  <c:v>1.0914657998548405E-2</c:v>
                </c:pt>
                <c:pt idx="651">
                  <c:v>1.0914657998548405E-2</c:v>
                </c:pt>
                <c:pt idx="652">
                  <c:v>1.0914657998548405E-2</c:v>
                </c:pt>
                <c:pt idx="653">
                  <c:v>1.0914657998548405E-2</c:v>
                </c:pt>
                <c:pt idx="654">
                  <c:v>1.0914657998548405E-2</c:v>
                </c:pt>
                <c:pt idx="655">
                  <c:v>1.0914657998548405E-2</c:v>
                </c:pt>
                <c:pt idx="656">
                  <c:v>1.0914657998548405E-2</c:v>
                </c:pt>
                <c:pt idx="657">
                  <c:v>1.0914657998548405E-2</c:v>
                </c:pt>
                <c:pt idx="658">
                  <c:v>1.0914657998548405E-2</c:v>
                </c:pt>
                <c:pt idx="659">
                  <c:v>1.0914657998548405E-2</c:v>
                </c:pt>
                <c:pt idx="660">
                  <c:v>1.0914657998548405E-2</c:v>
                </c:pt>
                <c:pt idx="661">
                  <c:v>1.0914657998548405E-2</c:v>
                </c:pt>
                <c:pt idx="662">
                  <c:v>1.0914657998548405E-2</c:v>
                </c:pt>
                <c:pt idx="663">
                  <c:v>1.0914657998548405E-2</c:v>
                </c:pt>
                <c:pt idx="664">
                  <c:v>1.0914657998548405E-2</c:v>
                </c:pt>
                <c:pt idx="665">
                  <c:v>1.0914657998548405E-2</c:v>
                </c:pt>
                <c:pt idx="666">
                  <c:v>1.0914657998548405E-2</c:v>
                </c:pt>
                <c:pt idx="667">
                  <c:v>1.0914657998548405E-2</c:v>
                </c:pt>
                <c:pt idx="668">
                  <c:v>1.0914657998548405E-2</c:v>
                </c:pt>
                <c:pt idx="669">
                  <c:v>1.0914657998548405E-2</c:v>
                </c:pt>
                <c:pt idx="670">
                  <c:v>1.0914657998548405E-2</c:v>
                </c:pt>
                <c:pt idx="671">
                  <c:v>1.0914657998548405E-2</c:v>
                </c:pt>
                <c:pt idx="672">
                  <c:v>1.0914657998548405E-2</c:v>
                </c:pt>
                <c:pt idx="673">
                  <c:v>1.0914657998548405E-2</c:v>
                </c:pt>
                <c:pt idx="674">
                  <c:v>1.0914657998548405E-2</c:v>
                </c:pt>
                <c:pt idx="675">
                  <c:v>1.0914657998548405E-2</c:v>
                </c:pt>
                <c:pt idx="676">
                  <c:v>1.0914657998548405E-2</c:v>
                </c:pt>
                <c:pt idx="677">
                  <c:v>1.0914657998548405E-2</c:v>
                </c:pt>
                <c:pt idx="678">
                  <c:v>1.0914657998548405E-2</c:v>
                </c:pt>
                <c:pt idx="679">
                  <c:v>1.0914657998548405E-2</c:v>
                </c:pt>
                <c:pt idx="680">
                  <c:v>1.0914657998548405E-2</c:v>
                </c:pt>
                <c:pt idx="681">
                  <c:v>1.0914657998548405E-2</c:v>
                </c:pt>
                <c:pt idx="682">
                  <c:v>1.0914657998548405E-2</c:v>
                </c:pt>
                <c:pt idx="683">
                  <c:v>1.0914657998548405E-2</c:v>
                </c:pt>
                <c:pt idx="684">
                  <c:v>1.0914657998548405E-2</c:v>
                </c:pt>
                <c:pt idx="685">
                  <c:v>1.0914657998548405E-2</c:v>
                </c:pt>
                <c:pt idx="686">
                  <c:v>1.0914657998548405E-2</c:v>
                </c:pt>
                <c:pt idx="687">
                  <c:v>1.0914657998548405E-2</c:v>
                </c:pt>
                <c:pt idx="688">
                  <c:v>1.0914657998548405E-2</c:v>
                </c:pt>
                <c:pt idx="689">
                  <c:v>1.0914657998548405E-2</c:v>
                </c:pt>
                <c:pt idx="690">
                  <c:v>1.0914657998548405E-2</c:v>
                </c:pt>
                <c:pt idx="691">
                  <c:v>1.0914657998548405E-2</c:v>
                </c:pt>
                <c:pt idx="692">
                  <c:v>1.0914657998548405E-2</c:v>
                </c:pt>
                <c:pt idx="693">
                  <c:v>1.0914657998548405E-2</c:v>
                </c:pt>
                <c:pt idx="694">
                  <c:v>1.0914657998548405E-2</c:v>
                </c:pt>
                <c:pt idx="695">
                  <c:v>1.0914657998548405E-2</c:v>
                </c:pt>
                <c:pt idx="696">
                  <c:v>1.0914657998548405E-2</c:v>
                </c:pt>
                <c:pt idx="697">
                  <c:v>1.0914657998548405E-2</c:v>
                </c:pt>
                <c:pt idx="698">
                  <c:v>1.0914657998548405E-2</c:v>
                </c:pt>
                <c:pt idx="699">
                  <c:v>1.0914657998548405E-2</c:v>
                </c:pt>
                <c:pt idx="700">
                  <c:v>1.0914657998548405E-2</c:v>
                </c:pt>
                <c:pt idx="701">
                  <c:v>1.0914657998548405E-2</c:v>
                </c:pt>
                <c:pt idx="702">
                  <c:v>1.0914657998548405E-2</c:v>
                </c:pt>
                <c:pt idx="703">
                  <c:v>1.0914657998548405E-2</c:v>
                </c:pt>
                <c:pt idx="704">
                  <c:v>1.0914657998548405E-2</c:v>
                </c:pt>
                <c:pt idx="705">
                  <c:v>1.0914657998548405E-2</c:v>
                </c:pt>
                <c:pt idx="706">
                  <c:v>1.0914657998548405E-2</c:v>
                </c:pt>
                <c:pt idx="707">
                  <c:v>1.0914657998548405E-2</c:v>
                </c:pt>
                <c:pt idx="708">
                  <c:v>1.0914657998548405E-2</c:v>
                </c:pt>
                <c:pt idx="709">
                  <c:v>1.0914657998548405E-2</c:v>
                </c:pt>
                <c:pt idx="710">
                  <c:v>1.0914657998548405E-2</c:v>
                </c:pt>
                <c:pt idx="711">
                  <c:v>1.0914657998548405E-2</c:v>
                </c:pt>
                <c:pt idx="712">
                  <c:v>1.0914657998548405E-2</c:v>
                </c:pt>
                <c:pt idx="713">
                  <c:v>1.0914657998548405E-2</c:v>
                </c:pt>
                <c:pt idx="714">
                  <c:v>1.0914657998548405E-2</c:v>
                </c:pt>
                <c:pt idx="715">
                  <c:v>1.0914657998548405E-2</c:v>
                </c:pt>
                <c:pt idx="716">
                  <c:v>1.0914657998548405E-2</c:v>
                </c:pt>
                <c:pt idx="717">
                  <c:v>1.0914657998548405E-2</c:v>
                </c:pt>
                <c:pt idx="718">
                  <c:v>1.0914657998548405E-2</c:v>
                </c:pt>
                <c:pt idx="719">
                  <c:v>1.0914657998548405E-2</c:v>
                </c:pt>
                <c:pt idx="720">
                  <c:v>1.0914657998548405E-2</c:v>
                </c:pt>
                <c:pt idx="721">
                  <c:v>1.0914657998548405E-2</c:v>
                </c:pt>
                <c:pt idx="722">
                  <c:v>1.0914657998548405E-2</c:v>
                </c:pt>
                <c:pt idx="723">
                  <c:v>1.0914657998548405E-2</c:v>
                </c:pt>
                <c:pt idx="724">
                  <c:v>1.0914657998548405E-2</c:v>
                </c:pt>
                <c:pt idx="725">
                  <c:v>1.0914657998548405E-2</c:v>
                </c:pt>
                <c:pt idx="726">
                  <c:v>1.0914657998548405E-2</c:v>
                </c:pt>
                <c:pt idx="727">
                  <c:v>1.0914657998548405E-2</c:v>
                </c:pt>
                <c:pt idx="728">
                  <c:v>1.0914657998548405E-2</c:v>
                </c:pt>
                <c:pt idx="729">
                  <c:v>1.0914657998548405E-2</c:v>
                </c:pt>
                <c:pt idx="730">
                  <c:v>1.0914657998548405E-2</c:v>
                </c:pt>
                <c:pt idx="731">
                  <c:v>1.0914657998548405E-2</c:v>
                </c:pt>
                <c:pt idx="732">
                  <c:v>1.0914657998548405E-2</c:v>
                </c:pt>
                <c:pt idx="733">
                  <c:v>1.0914657998548405E-2</c:v>
                </c:pt>
                <c:pt idx="734">
                  <c:v>1.0914657998548405E-2</c:v>
                </c:pt>
                <c:pt idx="735">
                  <c:v>1.0914657998548405E-2</c:v>
                </c:pt>
                <c:pt idx="736">
                  <c:v>1.0914657998548405E-2</c:v>
                </c:pt>
                <c:pt idx="737">
                  <c:v>1.0914657998548405E-2</c:v>
                </c:pt>
                <c:pt idx="738">
                  <c:v>1.0914657998548405E-2</c:v>
                </c:pt>
                <c:pt idx="739">
                  <c:v>1.0914657998548405E-2</c:v>
                </c:pt>
                <c:pt idx="740">
                  <c:v>1.0914657998548405E-2</c:v>
                </c:pt>
                <c:pt idx="741">
                  <c:v>1.0914657998548405E-2</c:v>
                </c:pt>
                <c:pt idx="742">
                  <c:v>1.0914657998548405E-2</c:v>
                </c:pt>
                <c:pt idx="743">
                  <c:v>1.0914657998548405E-2</c:v>
                </c:pt>
                <c:pt idx="744">
                  <c:v>1.0914657998548405E-2</c:v>
                </c:pt>
                <c:pt idx="745">
                  <c:v>1.0914657998548405E-2</c:v>
                </c:pt>
                <c:pt idx="746">
                  <c:v>1.0914657998548405E-2</c:v>
                </c:pt>
                <c:pt idx="747">
                  <c:v>1.0914657998548405E-2</c:v>
                </c:pt>
                <c:pt idx="748">
                  <c:v>1.0914657998548405E-2</c:v>
                </c:pt>
                <c:pt idx="749">
                  <c:v>1.0914657998548405E-2</c:v>
                </c:pt>
                <c:pt idx="750">
                  <c:v>1.0914657998548405E-2</c:v>
                </c:pt>
                <c:pt idx="751">
                  <c:v>1.0914657998548405E-2</c:v>
                </c:pt>
                <c:pt idx="752">
                  <c:v>1.0914657998548405E-2</c:v>
                </c:pt>
                <c:pt idx="753">
                  <c:v>1.0914657998548405E-2</c:v>
                </c:pt>
                <c:pt idx="754">
                  <c:v>1.0914657998548405E-2</c:v>
                </c:pt>
                <c:pt idx="755">
                  <c:v>1.0914657998548405E-2</c:v>
                </c:pt>
                <c:pt idx="756">
                  <c:v>1.0914657998548405E-2</c:v>
                </c:pt>
                <c:pt idx="757">
                  <c:v>1.0914657998548405E-2</c:v>
                </c:pt>
                <c:pt idx="758">
                  <c:v>1.0914657998548405E-2</c:v>
                </c:pt>
                <c:pt idx="759">
                  <c:v>1.0914657998548405E-2</c:v>
                </c:pt>
                <c:pt idx="760">
                  <c:v>1.0914657998548405E-2</c:v>
                </c:pt>
                <c:pt idx="761">
                  <c:v>1.0914657998548405E-2</c:v>
                </c:pt>
                <c:pt idx="762">
                  <c:v>1.0914657998548405E-2</c:v>
                </c:pt>
                <c:pt idx="763">
                  <c:v>1.0914657998548405E-2</c:v>
                </c:pt>
                <c:pt idx="764">
                  <c:v>1.0914657998548405E-2</c:v>
                </c:pt>
                <c:pt idx="765">
                  <c:v>1.0914657998548405E-2</c:v>
                </c:pt>
                <c:pt idx="766">
                  <c:v>1.0914657998548405E-2</c:v>
                </c:pt>
                <c:pt idx="767">
                  <c:v>1.0914657998548405E-2</c:v>
                </c:pt>
                <c:pt idx="768">
                  <c:v>1.0914657998548405E-2</c:v>
                </c:pt>
                <c:pt idx="769">
                  <c:v>1.0914657998548405E-2</c:v>
                </c:pt>
                <c:pt idx="770">
                  <c:v>1.0914657998548405E-2</c:v>
                </c:pt>
                <c:pt idx="771">
                  <c:v>1.0914657998548405E-2</c:v>
                </c:pt>
                <c:pt idx="772">
                  <c:v>1.0914657998548405E-2</c:v>
                </c:pt>
                <c:pt idx="773">
                  <c:v>1.0914657998548405E-2</c:v>
                </c:pt>
                <c:pt idx="774">
                  <c:v>1.0914657998548405E-2</c:v>
                </c:pt>
                <c:pt idx="775">
                  <c:v>1.0914657998548405E-2</c:v>
                </c:pt>
                <c:pt idx="776">
                  <c:v>1.0914657998548405E-2</c:v>
                </c:pt>
                <c:pt idx="777">
                  <c:v>1.0914657998548405E-2</c:v>
                </c:pt>
                <c:pt idx="778">
                  <c:v>1.0914657998548405E-2</c:v>
                </c:pt>
                <c:pt idx="779">
                  <c:v>1.0914657998548405E-2</c:v>
                </c:pt>
                <c:pt idx="780">
                  <c:v>8.7349906031510827E-3</c:v>
                </c:pt>
                <c:pt idx="781">
                  <c:v>8.7349906031510827E-3</c:v>
                </c:pt>
                <c:pt idx="782">
                  <c:v>8.7349906031510827E-3</c:v>
                </c:pt>
                <c:pt idx="783">
                  <c:v>8.7349906031510827E-3</c:v>
                </c:pt>
                <c:pt idx="784">
                  <c:v>8.7349906031510827E-3</c:v>
                </c:pt>
                <c:pt idx="785">
                  <c:v>8.7349906031510827E-3</c:v>
                </c:pt>
                <c:pt idx="786">
                  <c:v>8.7349906031510827E-3</c:v>
                </c:pt>
                <c:pt idx="787">
                  <c:v>8.7349906031510827E-3</c:v>
                </c:pt>
                <c:pt idx="788">
                  <c:v>8.7349906031510827E-3</c:v>
                </c:pt>
                <c:pt idx="789">
                  <c:v>8.7349906031510827E-3</c:v>
                </c:pt>
                <c:pt idx="790">
                  <c:v>8.7349906031510827E-3</c:v>
                </c:pt>
                <c:pt idx="791">
                  <c:v>8.7349906031510827E-3</c:v>
                </c:pt>
                <c:pt idx="792">
                  <c:v>8.7349906031510827E-3</c:v>
                </c:pt>
                <c:pt idx="793">
                  <c:v>8.7349906031510827E-3</c:v>
                </c:pt>
                <c:pt idx="794">
                  <c:v>8.7349906031510827E-3</c:v>
                </c:pt>
                <c:pt idx="795">
                  <c:v>8.7349906031510827E-3</c:v>
                </c:pt>
                <c:pt idx="796">
                  <c:v>8.7349906031510827E-3</c:v>
                </c:pt>
                <c:pt idx="797">
                  <c:v>8.7349906031510827E-3</c:v>
                </c:pt>
                <c:pt idx="798">
                  <c:v>8.7349906031510827E-3</c:v>
                </c:pt>
                <c:pt idx="799">
                  <c:v>8.7349906031510827E-3</c:v>
                </c:pt>
                <c:pt idx="800">
                  <c:v>8.7349906031510827E-3</c:v>
                </c:pt>
                <c:pt idx="801">
                  <c:v>8.7349906031510827E-3</c:v>
                </c:pt>
                <c:pt idx="802">
                  <c:v>8.7349906031510827E-3</c:v>
                </c:pt>
                <c:pt idx="803">
                  <c:v>8.7349906031510827E-3</c:v>
                </c:pt>
                <c:pt idx="804">
                  <c:v>8.7349906031510827E-3</c:v>
                </c:pt>
                <c:pt idx="805">
                  <c:v>8.7349906031510827E-3</c:v>
                </c:pt>
                <c:pt idx="806">
                  <c:v>8.7349906031510827E-3</c:v>
                </c:pt>
                <c:pt idx="807">
                  <c:v>8.7349906031510827E-3</c:v>
                </c:pt>
                <c:pt idx="808">
                  <c:v>8.7349906031510827E-3</c:v>
                </c:pt>
                <c:pt idx="809">
                  <c:v>8.7349906031510827E-3</c:v>
                </c:pt>
                <c:pt idx="810">
                  <c:v>8.7349906031510827E-3</c:v>
                </c:pt>
                <c:pt idx="811">
                  <c:v>8.7349906031510827E-3</c:v>
                </c:pt>
                <c:pt idx="812">
                  <c:v>8.7349906031510827E-3</c:v>
                </c:pt>
                <c:pt idx="813">
                  <c:v>8.7349906031510827E-3</c:v>
                </c:pt>
                <c:pt idx="814">
                  <c:v>8.7349906031510827E-3</c:v>
                </c:pt>
                <c:pt idx="815">
                  <c:v>8.7349906031510827E-3</c:v>
                </c:pt>
                <c:pt idx="816">
                  <c:v>8.7349906031510827E-3</c:v>
                </c:pt>
                <c:pt idx="817">
                  <c:v>8.7349906031510827E-3</c:v>
                </c:pt>
                <c:pt idx="818">
                  <c:v>8.7349906031510827E-3</c:v>
                </c:pt>
                <c:pt idx="819">
                  <c:v>8.7349906031510827E-3</c:v>
                </c:pt>
                <c:pt idx="820">
                  <c:v>8.7349906031510827E-3</c:v>
                </c:pt>
                <c:pt idx="821">
                  <c:v>8.7349906031510827E-3</c:v>
                </c:pt>
                <c:pt idx="822">
                  <c:v>8.7349906031510827E-3</c:v>
                </c:pt>
                <c:pt idx="823">
                  <c:v>8.7349906031510827E-3</c:v>
                </c:pt>
                <c:pt idx="824">
                  <c:v>8.7349906031510827E-3</c:v>
                </c:pt>
                <c:pt idx="825">
                  <c:v>8.7349906031510827E-3</c:v>
                </c:pt>
                <c:pt idx="826">
                  <c:v>8.7349906031510827E-3</c:v>
                </c:pt>
                <c:pt idx="827">
                  <c:v>8.7349906031510827E-3</c:v>
                </c:pt>
                <c:pt idx="828">
                  <c:v>8.7349906031510827E-3</c:v>
                </c:pt>
                <c:pt idx="829">
                  <c:v>8.7349906031510827E-3</c:v>
                </c:pt>
                <c:pt idx="830">
                  <c:v>8.7349906031510827E-3</c:v>
                </c:pt>
                <c:pt idx="831">
                  <c:v>8.7349906031510827E-3</c:v>
                </c:pt>
                <c:pt idx="832">
                  <c:v>8.7349906031510827E-3</c:v>
                </c:pt>
                <c:pt idx="833">
                  <c:v>8.7349906031510827E-3</c:v>
                </c:pt>
                <c:pt idx="834">
                  <c:v>8.7349906031510827E-3</c:v>
                </c:pt>
                <c:pt idx="835">
                  <c:v>8.7349906031510827E-3</c:v>
                </c:pt>
                <c:pt idx="836">
                  <c:v>8.7349906031510827E-3</c:v>
                </c:pt>
                <c:pt idx="837">
                  <c:v>8.7349906031510827E-3</c:v>
                </c:pt>
                <c:pt idx="838">
                  <c:v>8.7349906031510827E-3</c:v>
                </c:pt>
                <c:pt idx="839">
                  <c:v>8.7349906031510827E-3</c:v>
                </c:pt>
                <c:pt idx="840">
                  <c:v>8.7349906031510827E-3</c:v>
                </c:pt>
                <c:pt idx="841">
                  <c:v>8.7349906031510827E-3</c:v>
                </c:pt>
                <c:pt idx="842">
                  <c:v>8.7349906031510827E-3</c:v>
                </c:pt>
                <c:pt idx="843">
                  <c:v>8.7349906031510827E-3</c:v>
                </c:pt>
                <c:pt idx="844">
                  <c:v>8.7349906031510827E-3</c:v>
                </c:pt>
                <c:pt idx="845">
                  <c:v>8.7349906031510827E-3</c:v>
                </c:pt>
                <c:pt idx="846">
                  <c:v>8.7349906031510827E-3</c:v>
                </c:pt>
                <c:pt idx="847">
                  <c:v>8.7349906031510827E-3</c:v>
                </c:pt>
                <c:pt idx="848">
                  <c:v>8.7349906031510827E-3</c:v>
                </c:pt>
                <c:pt idx="849">
                  <c:v>8.7349906031510827E-3</c:v>
                </c:pt>
                <c:pt idx="850">
                  <c:v>8.7349906031510827E-3</c:v>
                </c:pt>
                <c:pt idx="851">
                  <c:v>8.7349906031510827E-3</c:v>
                </c:pt>
                <c:pt idx="852">
                  <c:v>8.7349906031510827E-3</c:v>
                </c:pt>
                <c:pt idx="853">
                  <c:v>8.7349906031510827E-3</c:v>
                </c:pt>
                <c:pt idx="854">
                  <c:v>8.7349906031510827E-3</c:v>
                </c:pt>
                <c:pt idx="855">
                  <c:v>8.7349906031510827E-3</c:v>
                </c:pt>
                <c:pt idx="856">
                  <c:v>8.7349906031510827E-3</c:v>
                </c:pt>
                <c:pt idx="857">
                  <c:v>8.7349906031510827E-3</c:v>
                </c:pt>
                <c:pt idx="858">
                  <c:v>8.7349906031510827E-3</c:v>
                </c:pt>
                <c:pt idx="859">
                  <c:v>8.7349906031510827E-3</c:v>
                </c:pt>
                <c:pt idx="860">
                  <c:v>8.7349906031510827E-3</c:v>
                </c:pt>
                <c:pt idx="861">
                  <c:v>8.7349906031510827E-3</c:v>
                </c:pt>
                <c:pt idx="862">
                  <c:v>8.7349906031510827E-3</c:v>
                </c:pt>
                <c:pt idx="863">
                  <c:v>8.7349906031510827E-3</c:v>
                </c:pt>
                <c:pt idx="864">
                  <c:v>8.7349906031510827E-3</c:v>
                </c:pt>
                <c:pt idx="865">
                  <c:v>8.7349906031510827E-3</c:v>
                </c:pt>
                <c:pt idx="866">
                  <c:v>8.7349906031510827E-3</c:v>
                </c:pt>
                <c:pt idx="867">
                  <c:v>8.7349906031510827E-3</c:v>
                </c:pt>
                <c:pt idx="868">
                  <c:v>8.7349906031510827E-3</c:v>
                </c:pt>
                <c:pt idx="869">
                  <c:v>8.7349906031510827E-3</c:v>
                </c:pt>
                <c:pt idx="870">
                  <c:v>8.7349906031510827E-3</c:v>
                </c:pt>
                <c:pt idx="871">
                  <c:v>8.7349906031510827E-3</c:v>
                </c:pt>
                <c:pt idx="872">
                  <c:v>8.7349906031510827E-3</c:v>
                </c:pt>
                <c:pt idx="873">
                  <c:v>8.7349906031510827E-3</c:v>
                </c:pt>
                <c:pt idx="874">
                  <c:v>8.7349906031510827E-3</c:v>
                </c:pt>
                <c:pt idx="875">
                  <c:v>8.7349906031510827E-3</c:v>
                </c:pt>
                <c:pt idx="876">
                  <c:v>8.7349906031510827E-3</c:v>
                </c:pt>
                <c:pt idx="877">
                  <c:v>8.7349906031510827E-3</c:v>
                </c:pt>
                <c:pt idx="878">
                  <c:v>8.7349906031510827E-3</c:v>
                </c:pt>
                <c:pt idx="879">
                  <c:v>8.7349906031510827E-3</c:v>
                </c:pt>
                <c:pt idx="880">
                  <c:v>8.7349906031510827E-3</c:v>
                </c:pt>
                <c:pt idx="881">
                  <c:v>8.7349906031510827E-3</c:v>
                </c:pt>
                <c:pt idx="882">
                  <c:v>8.7349906031510827E-3</c:v>
                </c:pt>
                <c:pt idx="883">
                  <c:v>8.7349906031510827E-3</c:v>
                </c:pt>
                <c:pt idx="884">
                  <c:v>8.7349906031510827E-3</c:v>
                </c:pt>
                <c:pt idx="885">
                  <c:v>8.7349906031510827E-3</c:v>
                </c:pt>
                <c:pt idx="886">
                  <c:v>8.7349906031510827E-3</c:v>
                </c:pt>
                <c:pt idx="887">
                  <c:v>8.7349906031510827E-3</c:v>
                </c:pt>
                <c:pt idx="888">
                  <c:v>8.7349906031510827E-3</c:v>
                </c:pt>
                <c:pt idx="889">
                  <c:v>8.7349906031510827E-3</c:v>
                </c:pt>
                <c:pt idx="890">
                  <c:v>8.7349906031510827E-3</c:v>
                </c:pt>
                <c:pt idx="891">
                  <c:v>8.7349906031510827E-3</c:v>
                </c:pt>
                <c:pt idx="892">
                  <c:v>8.7349906031510827E-3</c:v>
                </c:pt>
                <c:pt idx="893">
                  <c:v>8.7349906031510827E-3</c:v>
                </c:pt>
                <c:pt idx="894">
                  <c:v>8.7349906031510827E-3</c:v>
                </c:pt>
                <c:pt idx="895">
                  <c:v>8.7349906031510827E-3</c:v>
                </c:pt>
                <c:pt idx="896">
                  <c:v>8.7349906031510827E-3</c:v>
                </c:pt>
                <c:pt idx="897">
                  <c:v>8.7349906031510827E-3</c:v>
                </c:pt>
                <c:pt idx="898">
                  <c:v>8.7349906031510827E-3</c:v>
                </c:pt>
                <c:pt idx="899">
                  <c:v>8.7349906031510827E-3</c:v>
                </c:pt>
                <c:pt idx="900">
                  <c:v>8.7349906031510827E-3</c:v>
                </c:pt>
                <c:pt idx="901">
                  <c:v>8.7349906031510827E-3</c:v>
                </c:pt>
                <c:pt idx="902">
                  <c:v>8.7349906031510827E-3</c:v>
                </c:pt>
                <c:pt idx="903">
                  <c:v>8.7349906031510827E-3</c:v>
                </c:pt>
                <c:pt idx="904">
                  <c:v>8.7349906031510827E-3</c:v>
                </c:pt>
                <c:pt idx="905">
                  <c:v>8.7349906031510827E-3</c:v>
                </c:pt>
                <c:pt idx="906">
                  <c:v>8.7349906031510827E-3</c:v>
                </c:pt>
                <c:pt idx="907">
                  <c:v>8.7349906031510827E-3</c:v>
                </c:pt>
                <c:pt idx="908">
                  <c:v>8.7349906031510827E-3</c:v>
                </c:pt>
                <c:pt idx="909">
                  <c:v>8.7349906031510827E-3</c:v>
                </c:pt>
                <c:pt idx="910">
                  <c:v>8.7349906031510827E-3</c:v>
                </c:pt>
                <c:pt idx="911">
                  <c:v>8.7349906031510827E-3</c:v>
                </c:pt>
                <c:pt idx="912">
                  <c:v>8.7349906031510827E-3</c:v>
                </c:pt>
                <c:pt idx="913">
                  <c:v>8.7349906031510827E-3</c:v>
                </c:pt>
                <c:pt idx="914">
                  <c:v>8.7349906031510827E-3</c:v>
                </c:pt>
                <c:pt idx="915">
                  <c:v>8.7349906031510827E-3</c:v>
                </c:pt>
                <c:pt idx="916">
                  <c:v>8.7349906031510827E-3</c:v>
                </c:pt>
                <c:pt idx="917">
                  <c:v>8.7349906031510827E-3</c:v>
                </c:pt>
                <c:pt idx="918">
                  <c:v>8.7349906031510827E-3</c:v>
                </c:pt>
                <c:pt idx="919">
                  <c:v>8.7349906031510827E-3</c:v>
                </c:pt>
                <c:pt idx="920">
                  <c:v>8.7349906031510827E-3</c:v>
                </c:pt>
                <c:pt idx="921">
                  <c:v>8.7349906031510827E-3</c:v>
                </c:pt>
                <c:pt idx="922">
                  <c:v>8.7349906031510827E-3</c:v>
                </c:pt>
                <c:pt idx="923">
                  <c:v>8.7349906031510827E-3</c:v>
                </c:pt>
                <c:pt idx="924">
                  <c:v>8.7349906031510827E-3</c:v>
                </c:pt>
                <c:pt idx="925">
                  <c:v>8.7349906031510827E-3</c:v>
                </c:pt>
                <c:pt idx="926">
                  <c:v>8.7349906031510827E-3</c:v>
                </c:pt>
                <c:pt idx="927">
                  <c:v>8.7349906031510827E-3</c:v>
                </c:pt>
                <c:pt idx="928">
                  <c:v>8.7349906031510827E-3</c:v>
                </c:pt>
                <c:pt idx="929">
                  <c:v>8.7349906031510827E-3</c:v>
                </c:pt>
                <c:pt idx="930">
                  <c:v>8.7349906031510827E-3</c:v>
                </c:pt>
                <c:pt idx="931">
                  <c:v>8.7349906031510827E-3</c:v>
                </c:pt>
                <c:pt idx="932">
                  <c:v>8.7349906031510827E-3</c:v>
                </c:pt>
                <c:pt idx="933">
                  <c:v>8.7349906031510827E-3</c:v>
                </c:pt>
                <c:pt idx="934">
                  <c:v>8.7349906031510827E-3</c:v>
                </c:pt>
                <c:pt idx="935">
                  <c:v>8.7349906031510827E-3</c:v>
                </c:pt>
                <c:pt idx="936">
                  <c:v>8.7349906031510827E-3</c:v>
                </c:pt>
                <c:pt idx="937">
                  <c:v>8.7349906031510827E-3</c:v>
                </c:pt>
                <c:pt idx="938">
                  <c:v>8.7349906031510827E-3</c:v>
                </c:pt>
                <c:pt idx="939">
                  <c:v>8.7349906031510827E-3</c:v>
                </c:pt>
                <c:pt idx="940">
                  <c:v>8.7349906031510827E-3</c:v>
                </c:pt>
                <c:pt idx="941">
                  <c:v>8.7349906031510827E-3</c:v>
                </c:pt>
                <c:pt idx="942">
                  <c:v>8.7349906031510827E-3</c:v>
                </c:pt>
                <c:pt idx="943">
                  <c:v>8.7349906031510827E-3</c:v>
                </c:pt>
                <c:pt idx="944">
                  <c:v>8.7349906031510827E-3</c:v>
                </c:pt>
                <c:pt idx="945">
                  <c:v>8.7349906031510827E-3</c:v>
                </c:pt>
                <c:pt idx="946">
                  <c:v>8.7349906031510827E-3</c:v>
                </c:pt>
                <c:pt idx="947">
                  <c:v>8.7349906031510827E-3</c:v>
                </c:pt>
                <c:pt idx="948">
                  <c:v>8.7349906031510827E-3</c:v>
                </c:pt>
                <c:pt idx="949">
                  <c:v>8.7349906031510827E-3</c:v>
                </c:pt>
                <c:pt idx="950">
                  <c:v>8.7349906031510827E-3</c:v>
                </c:pt>
                <c:pt idx="951">
                  <c:v>8.7349906031510827E-3</c:v>
                </c:pt>
                <c:pt idx="952">
                  <c:v>8.7349906031510827E-3</c:v>
                </c:pt>
                <c:pt idx="953">
                  <c:v>8.7349906031510827E-3</c:v>
                </c:pt>
                <c:pt idx="954">
                  <c:v>8.7349906031510827E-3</c:v>
                </c:pt>
                <c:pt idx="955">
                  <c:v>8.7349906031510827E-3</c:v>
                </c:pt>
                <c:pt idx="956">
                  <c:v>8.7349906031510827E-3</c:v>
                </c:pt>
                <c:pt idx="957">
                  <c:v>8.7349906031510827E-3</c:v>
                </c:pt>
                <c:pt idx="958">
                  <c:v>8.7349906031510827E-3</c:v>
                </c:pt>
                <c:pt idx="959">
                  <c:v>8.7349906031510827E-3</c:v>
                </c:pt>
                <c:pt idx="960">
                  <c:v>8.7349906031510827E-3</c:v>
                </c:pt>
                <c:pt idx="961">
                  <c:v>8.7349906031510827E-3</c:v>
                </c:pt>
                <c:pt idx="962">
                  <c:v>8.7349906031510827E-3</c:v>
                </c:pt>
                <c:pt idx="963">
                  <c:v>8.7349906031510827E-3</c:v>
                </c:pt>
                <c:pt idx="964">
                  <c:v>8.7349906031510827E-3</c:v>
                </c:pt>
                <c:pt idx="965">
                  <c:v>8.7349906031510827E-3</c:v>
                </c:pt>
                <c:pt idx="966">
                  <c:v>8.7349906031510827E-3</c:v>
                </c:pt>
                <c:pt idx="967">
                  <c:v>8.7349906031510827E-3</c:v>
                </c:pt>
                <c:pt idx="968">
                  <c:v>8.7349906031510827E-3</c:v>
                </c:pt>
                <c:pt idx="969">
                  <c:v>8.7349906031510827E-3</c:v>
                </c:pt>
                <c:pt idx="970">
                  <c:v>8.7349906031510827E-3</c:v>
                </c:pt>
                <c:pt idx="971">
                  <c:v>8.7349906031510827E-3</c:v>
                </c:pt>
                <c:pt idx="972">
                  <c:v>8.7349906031510827E-3</c:v>
                </c:pt>
                <c:pt idx="973">
                  <c:v>8.7349906031510827E-3</c:v>
                </c:pt>
                <c:pt idx="974">
                  <c:v>8.7349906031510827E-3</c:v>
                </c:pt>
                <c:pt idx="975">
                  <c:v>8.7349906031510827E-3</c:v>
                </c:pt>
                <c:pt idx="976">
                  <c:v>8.7349906031510827E-3</c:v>
                </c:pt>
                <c:pt idx="977">
                  <c:v>8.7349906031510827E-3</c:v>
                </c:pt>
                <c:pt idx="978">
                  <c:v>8.7349906031510827E-3</c:v>
                </c:pt>
                <c:pt idx="979">
                  <c:v>8.7349906031510827E-3</c:v>
                </c:pt>
                <c:pt idx="980">
                  <c:v>8.7349906031510827E-3</c:v>
                </c:pt>
                <c:pt idx="981">
                  <c:v>8.7349906031510827E-3</c:v>
                </c:pt>
                <c:pt idx="982">
                  <c:v>8.7349906031510827E-3</c:v>
                </c:pt>
                <c:pt idx="983">
                  <c:v>8.7349906031510827E-3</c:v>
                </c:pt>
                <c:pt idx="984">
                  <c:v>8.7349906031510827E-3</c:v>
                </c:pt>
                <c:pt idx="985">
                  <c:v>8.7349906031510827E-3</c:v>
                </c:pt>
                <c:pt idx="986">
                  <c:v>8.7349906031510827E-3</c:v>
                </c:pt>
                <c:pt idx="987">
                  <c:v>8.7349906031510827E-3</c:v>
                </c:pt>
                <c:pt idx="988">
                  <c:v>8.7349906031510827E-3</c:v>
                </c:pt>
                <c:pt idx="989">
                  <c:v>8.7349906031510827E-3</c:v>
                </c:pt>
                <c:pt idx="990">
                  <c:v>8.7349906031510827E-3</c:v>
                </c:pt>
                <c:pt idx="991">
                  <c:v>8.7349906031510827E-3</c:v>
                </c:pt>
                <c:pt idx="992">
                  <c:v>8.7349906031510827E-3</c:v>
                </c:pt>
                <c:pt idx="993">
                  <c:v>8.7349906031510827E-3</c:v>
                </c:pt>
                <c:pt idx="994">
                  <c:v>8.7349906031510827E-3</c:v>
                </c:pt>
                <c:pt idx="995">
                  <c:v>8.7349906031510827E-3</c:v>
                </c:pt>
                <c:pt idx="996">
                  <c:v>8.7349906031510827E-3</c:v>
                </c:pt>
                <c:pt idx="997">
                  <c:v>8.7349906031510827E-3</c:v>
                </c:pt>
                <c:pt idx="998">
                  <c:v>8.7349906031510827E-3</c:v>
                </c:pt>
                <c:pt idx="999">
                  <c:v>8.7349906031510827E-3</c:v>
                </c:pt>
              </c:numCache>
            </c:numRef>
          </c:yVal>
          <c:smooth val="1"/>
          <c:extLst>
            <c:ext xmlns:c16="http://schemas.microsoft.com/office/drawing/2014/chart" uri="{C3380CC4-5D6E-409C-BE32-E72D297353CC}">
              <c16:uniqueId val="{00000001-B842-4A34-9669-644479B3BD56}"/>
            </c:ext>
          </c:extLst>
        </c:ser>
        <c:ser>
          <c:idx val="2"/>
          <c:order val="2"/>
          <c:spPr>
            <a:ln w="28575" cap="rnd">
              <a:solidFill>
                <a:schemeClr val="accent3"/>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Sheet1!$D$1:$D$1000</c:f>
              <c:numCache>
                <c:formatCode>General</c:formatCode>
                <c:ptCount val="1000"/>
                <c:pt idx="0">
                  <c:v>0.67007706214249518</c:v>
                </c:pt>
                <c:pt idx="1">
                  <c:v>0.61498388145745353</c:v>
                </c:pt>
                <c:pt idx="2">
                  <c:v>0.61498388145745353</c:v>
                </c:pt>
                <c:pt idx="3">
                  <c:v>0.61498388145745353</c:v>
                </c:pt>
                <c:pt idx="4">
                  <c:v>0.61498388145745353</c:v>
                </c:pt>
                <c:pt idx="5">
                  <c:v>0.61498388145745353</c:v>
                </c:pt>
                <c:pt idx="6">
                  <c:v>0.61498388145745353</c:v>
                </c:pt>
                <c:pt idx="7">
                  <c:v>0.61498388145745353</c:v>
                </c:pt>
                <c:pt idx="8">
                  <c:v>0.61498388145745353</c:v>
                </c:pt>
                <c:pt idx="9">
                  <c:v>0.61498388145745353</c:v>
                </c:pt>
                <c:pt idx="10">
                  <c:v>0.61498388145745353</c:v>
                </c:pt>
                <c:pt idx="11">
                  <c:v>0.61498388145745353</c:v>
                </c:pt>
                <c:pt idx="12">
                  <c:v>0.61498388145745353</c:v>
                </c:pt>
                <c:pt idx="13">
                  <c:v>0.61498388145745353</c:v>
                </c:pt>
                <c:pt idx="14">
                  <c:v>0.61498388145745353</c:v>
                </c:pt>
                <c:pt idx="15">
                  <c:v>0.61498388145745353</c:v>
                </c:pt>
                <c:pt idx="16">
                  <c:v>0.61498388145745353</c:v>
                </c:pt>
                <c:pt idx="17">
                  <c:v>0.61498388145745353</c:v>
                </c:pt>
                <c:pt idx="18">
                  <c:v>0.61498388145745353</c:v>
                </c:pt>
                <c:pt idx="19">
                  <c:v>0.61498388145745353</c:v>
                </c:pt>
                <c:pt idx="20">
                  <c:v>0.61498388145745353</c:v>
                </c:pt>
                <c:pt idx="21">
                  <c:v>0.61498388145745353</c:v>
                </c:pt>
                <c:pt idx="22">
                  <c:v>0.61498388145745353</c:v>
                </c:pt>
                <c:pt idx="23">
                  <c:v>0.61498388145745353</c:v>
                </c:pt>
                <c:pt idx="24">
                  <c:v>0.61498388145745353</c:v>
                </c:pt>
                <c:pt idx="25">
                  <c:v>0.61498388145745353</c:v>
                </c:pt>
                <c:pt idx="26">
                  <c:v>0.12541043845967903</c:v>
                </c:pt>
                <c:pt idx="27">
                  <c:v>0.12541043845967903</c:v>
                </c:pt>
                <c:pt idx="28">
                  <c:v>0.12541043845967903</c:v>
                </c:pt>
                <c:pt idx="29">
                  <c:v>0.12541043845967903</c:v>
                </c:pt>
                <c:pt idx="30">
                  <c:v>0.12541043845967903</c:v>
                </c:pt>
                <c:pt idx="31">
                  <c:v>0.12541043845967903</c:v>
                </c:pt>
                <c:pt idx="32">
                  <c:v>0.12541043845967903</c:v>
                </c:pt>
                <c:pt idx="33">
                  <c:v>0.12541043845967903</c:v>
                </c:pt>
                <c:pt idx="34">
                  <c:v>0.12541043845967903</c:v>
                </c:pt>
                <c:pt idx="35">
                  <c:v>0.12541043845967903</c:v>
                </c:pt>
                <c:pt idx="36">
                  <c:v>0.12541043845967903</c:v>
                </c:pt>
                <c:pt idx="37">
                  <c:v>0.12541043845967903</c:v>
                </c:pt>
                <c:pt idx="38">
                  <c:v>0.12541043845967903</c:v>
                </c:pt>
                <c:pt idx="39">
                  <c:v>0.12541043845967903</c:v>
                </c:pt>
                <c:pt idx="40">
                  <c:v>0.12541043845967903</c:v>
                </c:pt>
                <c:pt idx="41">
                  <c:v>0.12541043845967903</c:v>
                </c:pt>
                <c:pt idx="42">
                  <c:v>0.12541043845967903</c:v>
                </c:pt>
                <c:pt idx="43">
                  <c:v>0.12541043845967903</c:v>
                </c:pt>
                <c:pt idx="44">
                  <c:v>0.12541043845967903</c:v>
                </c:pt>
                <c:pt idx="45">
                  <c:v>0.12541043845967903</c:v>
                </c:pt>
                <c:pt idx="46">
                  <c:v>0.12541043845967903</c:v>
                </c:pt>
                <c:pt idx="47">
                  <c:v>0.12541043845967903</c:v>
                </c:pt>
                <c:pt idx="48">
                  <c:v>0.12541043845967903</c:v>
                </c:pt>
                <c:pt idx="49">
                  <c:v>0.12541043845967903</c:v>
                </c:pt>
                <c:pt idx="50">
                  <c:v>0.12541043845967903</c:v>
                </c:pt>
                <c:pt idx="51">
                  <c:v>8.4827306792389146E-2</c:v>
                </c:pt>
                <c:pt idx="52">
                  <c:v>8.4827306792389146E-2</c:v>
                </c:pt>
                <c:pt idx="53">
                  <c:v>8.4827306792389146E-2</c:v>
                </c:pt>
                <c:pt idx="54">
                  <c:v>8.4827306792389146E-2</c:v>
                </c:pt>
                <c:pt idx="55">
                  <c:v>8.4827306792389146E-2</c:v>
                </c:pt>
                <c:pt idx="56">
                  <c:v>8.4827306792389146E-2</c:v>
                </c:pt>
                <c:pt idx="57">
                  <c:v>8.4827306792389146E-2</c:v>
                </c:pt>
                <c:pt idx="58">
                  <c:v>8.4827306792389146E-2</c:v>
                </c:pt>
                <c:pt idx="59">
                  <c:v>8.4827306792389146E-2</c:v>
                </c:pt>
                <c:pt idx="60">
                  <c:v>8.4827306792389146E-2</c:v>
                </c:pt>
                <c:pt idx="61">
                  <c:v>8.4827306792389146E-2</c:v>
                </c:pt>
                <c:pt idx="62">
                  <c:v>8.4827306792389146E-2</c:v>
                </c:pt>
                <c:pt idx="63">
                  <c:v>8.4827306792389146E-2</c:v>
                </c:pt>
                <c:pt idx="64">
                  <c:v>8.4827306792389146E-2</c:v>
                </c:pt>
                <c:pt idx="65">
                  <c:v>8.4827306792389146E-2</c:v>
                </c:pt>
                <c:pt idx="66">
                  <c:v>8.4827306792389146E-2</c:v>
                </c:pt>
                <c:pt idx="67">
                  <c:v>8.4827306792389146E-2</c:v>
                </c:pt>
                <c:pt idx="68">
                  <c:v>8.4827306792389146E-2</c:v>
                </c:pt>
                <c:pt idx="69">
                  <c:v>8.4827306792389146E-2</c:v>
                </c:pt>
                <c:pt idx="70">
                  <c:v>8.4827306792389146E-2</c:v>
                </c:pt>
                <c:pt idx="71">
                  <c:v>8.4827306792389146E-2</c:v>
                </c:pt>
                <c:pt idx="72">
                  <c:v>8.4827306792389146E-2</c:v>
                </c:pt>
                <c:pt idx="73">
                  <c:v>8.4827306792389146E-2</c:v>
                </c:pt>
                <c:pt idx="74">
                  <c:v>8.4827306792389146E-2</c:v>
                </c:pt>
                <c:pt idx="75">
                  <c:v>8.4827306792389146E-2</c:v>
                </c:pt>
                <c:pt idx="76">
                  <c:v>8.4827306792389146E-2</c:v>
                </c:pt>
                <c:pt idx="77">
                  <c:v>8.4827306792389146E-2</c:v>
                </c:pt>
                <c:pt idx="78">
                  <c:v>8.4827306792389146E-2</c:v>
                </c:pt>
                <c:pt idx="79">
                  <c:v>8.4827306792389146E-2</c:v>
                </c:pt>
                <c:pt idx="80">
                  <c:v>8.4827306792389146E-2</c:v>
                </c:pt>
                <c:pt idx="81">
                  <c:v>8.4827306792389146E-2</c:v>
                </c:pt>
                <c:pt idx="82">
                  <c:v>8.4827306792389146E-2</c:v>
                </c:pt>
                <c:pt idx="83">
                  <c:v>8.4827306792389146E-2</c:v>
                </c:pt>
                <c:pt idx="84">
                  <c:v>8.4827306792389146E-2</c:v>
                </c:pt>
                <c:pt idx="85">
                  <c:v>8.4827306792389146E-2</c:v>
                </c:pt>
                <c:pt idx="86">
                  <c:v>8.4827306792389146E-2</c:v>
                </c:pt>
                <c:pt idx="87">
                  <c:v>8.4827306792389146E-2</c:v>
                </c:pt>
                <c:pt idx="88">
                  <c:v>8.4827306792389146E-2</c:v>
                </c:pt>
                <c:pt idx="89">
                  <c:v>8.4827306792389146E-2</c:v>
                </c:pt>
                <c:pt idx="90">
                  <c:v>8.4827306792389146E-2</c:v>
                </c:pt>
                <c:pt idx="91">
                  <c:v>8.4827306792389146E-2</c:v>
                </c:pt>
                <c:pt idx="92">
                  <c:v>8.4827306792389146E-2</c:v>
                </c:pt>
                <c:pt idx="93">
                  <c:v>8.4827306792389146E-2</c:v>
                </c:pt>
                <c:pt idx="94">
                  <c:v>8.4827306792389146E-2</c:v>
                </c:pt>
                <c:pt idx="95">
                  <c:v>8.4827306792389146E-2</c:v>
                </c:pt>
                <c:pt idx="96">
                  <c:v>8.4827306792389146E-2</c:v>
                </c:pt>
                <c:pt idx="97">
                  <c:v>8.4827306792389146E-2</c:v>
                </c:pt>
                <c:pt idx="98">
                  <c:v>8.4827306792389146E-2</c:v>
                </c:pt>
                <c:pt idx="99">
                  <c:v>8.4827306792389146E-2</c:v>
                </c:pt>
                <c:pt idx="100">
                  <c:v>8.4827306792389146E-2</c:v>
                </c:pt>
                <c:pt idx="101">
                  <c:v>8.4827306792389146E-2</c:v>
                </c:pt>
                <c:pt idx="102">
                  <c:v>8.4827306792389146E-2</c:v>
                </c:pt>
                <c:pt idx="103">
                  <c:v>8.4827306792389146E-2</c:v>
                </c:pt>
                <c:pt idx="104">
                  <c:v>8.4827306792389146E-2</c:v>
                </c:pt>
                <c:pt idx="105">
                  <c:v>8.4827306792389146E-2</c:v>
                </c:pt>
                <c:pt idx="106">
                  <c:v>8.4827306792389146E-2</c:v>
                </c:pt>
                <c:pt idx="107">
                  <c:v>8.4827306792389146E-2</c:v>
                </c:pt>
                <c:pt idx="108">
                  <c:v>8.4827306792389146E-2</c:v>
                </c:pt>
                <c:pt idx="109">
                  <c:v>8.4827306792389146E-2</c:v>
                </c:pt>
                <c:pt idx="110">
                  <c:v>8.4827306792389146E-2</c:v>
                </c:pt>
                <c:pt idx="111">
                  <c:v>8.4827306792389146E-2</c:v>
                </c:pt>
                <c:pt idx="112">
                  <c:v>8.4827306792389146E-2</c:v>
                </c:pt>
                <c:pt idx="113">
                  <c:v>8.4827306792389146E-2</c:v>
                </c:pt>
                <c:pt idx="114">
                  <c:v>8.4827306792389146E-2</c:v>
                </c:pt>
                <c:pt idx="115">
                  <c:v>8.4827306792389146E-2</c:v>
                </c:pt>
                <c:pt idx="116">
                  <c:v>8.4827306792389146E-2</c:v>
                </c:pt>
                <c:pt idx="117">
                  <c:v>8.4827306792389146E-2</c:v>
                </c:pt>
                <c:pt idx="118">
                  <c:v>8.4827306792389146E-2</c:v>
                </c:pt>
                <c:pt idx="119">
                  <c:v>8.4827306792389146E-2</c:v>
                </c:pt>
                <c:pt idx="120">
                  <c:v>8.4827306792389146E-2</c:v>
                </c:pt>
                <c:pt idx="121">
                  <c:v>8.4827306792389146E-2</c:v>
                </c:pt>
                <c:pt idx="122">
                  <c:v>8.4827306792389146E-2</c:v>
                </c:pt>
                <c:pt idx="123">
                  <c:v>8.4827306792389146E-2</c:v>
                </c:pt>
                <c:pt idx="124">
                  <c:v>8.4827306792389146E-2</c:v>
                </c:pt>
                <c:pt idx="125">
                  <c:v>8.4827306792389146E-2</c:v>
                </c:pt>
                <c:pt idx="126">
                  <c:v>8.4827306792389146E-2</c:v>
                </c:pt>
                <c:pt idx="127">
                  <c:v>8.4827306792389146E-2</c:v>
                </c:pt>
                <c:pt idx="128">
                  <c:v>8.4827306792389146E-2</c:v>
                </c:pt>
                <c:pt idx="129">
                  <c:v>8.4827306792389146E-2</c:v>
                </c:pt>
                <c:pt idx="130">
                  <c:v>8.4827306792389146E-2</c:v>
                </c:pt>
                <c:pt idx="131">
                  <c:v>8.4827306792389146E-2</c:v>
                </c:pt>
                <c:pt idx="132">
                  <c:v>8.4827306792389146E-2</c:v>
                </c:pt>
                <c:pt idx="133">
                  <c:v>8.4827306792389146E-2</c:v>
                </c:pt>
                <c:pt idx="134">
                  <c:v>8.4827306792389146E-2</c:v>
                </c:pt>
                <c:pt idx="135">
                  <c:v>8.4827306792389146E-2</c:v>
                </c:pt>
                <c:pt idx="136">
                  <c:v>8.4827306792389146E-2</c:v>
                </c:pt>
                <c:pt idx="137">
                  <c:v>8.4827306792389146E-2</c:v>
                </c:pt>
                <c:pt idx="138">
                  <c:v>8.4827306792389146E-2</c:v>
                </c:pt>
                <c:pt idx="139">
                  <c:v>8.4827306792389146E-2</c:v>
                </c:pt>
                <c:pt idx="140">
                  <c:v>8.4827306792389146E-2</c:v>
                </c:pt>
                <c:pt idx="141">
                  <c:v>8.4827306792389146E-2</c:v>
                </c:pt>
                <c:pt idx="142">
                  <c:v>8.4827306792389146E-2</c:v>
                </c:pt>
                <c:pt idx="143">
                  <c:v>8.4827306792389146E-2</c:v>
                </c:pt>
                <c:pt idx="144">
                  <c:v>8.4827306792389146E-2</c:v>
                </c:pt>
                <c:pt idx="145">
                  <c:v>8.4827306792389146E-2</c:v>
                </c:pt>
                <c:pt idx="146">
                  <c:v>8.4827306792389146E-2</c:v>
                </c:pt>
                <c:pt idx="147">
                  <c:v>8.4827306792389146E-2</c:v>
                </c:pt>
                <c:pt idx="148">
                  <c:v>8.4827306792389146E-2</c:v>
                </c:pt>
                <c:pt idx="149">
                  <c:v>8.4827306792389146E-2</c:v>
                </c:pt>
                <c:pt idx="150">
                  <c:v>8.4827306792389146E-2</c:v>
                </c:pt>
                <c:pt idx="151">
                  <c:v>8.4827306792389146E-2</c:v>
                </c:pt>
                <c:pt idx="152">
                  <c:v>8.4827306792389146E-2</c:v>
                </c:pt>
                <c:pt idx="153">
                  <c:v>8.4827306792389146E-2</c:v>
                </c:pt>
                <c:pt idx="154">
                  <c:v>8.4827306792389146E-2</c:v>
                </c:pt>
                <c:pt idx="155">
                  <c:v>8.4827306792389146E-2</c:v>
                </c:pt>
                <c:pt idx="156">
                  <c:v>8.4827306792389146E-2</c:v>
                </c:pt>
                <c:pt idx="157">
                  <c:v>8.4827306792389146E-2</c:v>
                </c:pt>
                <c:pt idx="158">
                  <c:v>8.4827306792389146E-2</c:v>
                </c:pt>
                <c:pt idx="159">
                  <c:v>8.4827306792389146E-2</c:v>
                </c:pt>
                <c:pt idx="160">
                  <c:v>8.4827306792389146E-2</c:v>
                </c:pt>
                <c:pt idx="161">
                  <c:v>8.4827306792389146E-2</c:v>
                </c:pt>
                <c:pt idx="162">
                  <c:v>8.4827306792389146E-2</c:v>
                </c:pt>
                <c:pt idx="163">
                  <c:v>8.4827306792389146E-2</c:v>
                </c:pt>
                <c:pt idx="164">
                  <c:v>8.4827306792389146E-2</c:v>
                </c:pt>
                <c:pt idx="165">
                  <c:v>8.4827306792389146E-2</c:v>
                </c:pt>
                <c:pt idx="166">
                  <c:v>8.4827306792389146E-2</c:v>
                </c:pt>
                <c:pt idx="167">
                  <c:v>8.4827306792389146E-2</c:v>
                </c:pt>
                <c:pt idx="168">
                  <c:v>8.4827306792389146E-2</c:v>
                </c:pt>
                <c:pt idx="169">
                  <c:v>8.4827306792389146E-2</c:v>
                </c:pt>
                <c:pt idx="170">
                  <c:v>8.4827306792389146E-2</c:v>
                </c:pt>
                <c:pt idx="171">
                  <c:v>8.4827306792389146E-2</c:v>
                </c:pt>
                <c:pt idx="172">
                  <c:v>8.4827306792389146E-2</c:v>
                </c:pt>
                <c:pt idx="173">
                  <c:v>8.4827306792389146E-2</c:v>
                </c:pt>
                <c:pt idx="174">
                  <c:v>8.4827306792389146E-2</c:v>
                </c:pt>
                <c:pt idx="175">
                  <c:v>8.4827306792389146E-2</c:v>
                </c:pt>
                <c:pt idx="176">
                  <c:v>8.4827306792389146E-2</c:v>
                </c:pt>
                <c:pt idx="177">
                  <c:v>8.4827306792389146E-2</c:v>
                </c:pt>
                <c:pt idx="178">
                  <c:v>8.4827306792389146E-2</c:v>
                </c:pt>
                <c:pt idx="179">
                  <c:v>8.4827306792389146E-2</c:v>
                </c:pt>
                <c:pt idx="180">
                  <c:v>8.4827306792389146E-2</c:v>
                </c:pt>
                <c:pt idx="181">
                  <c:v>8.4827306792389146E-2</c:v>
                </c:pt>
                <c:pt idx="182">
                  <c:v>8.4827306792389146E-2</c:v>
                </c:pt>
                <c:pt idx="183">
                  <c:v>8.4827306792389146E-2</c:v>
                </c:pt>
                <c:pt idx="184">
                  <c:v>8.4827306792389146E-2</c:v>
                </c:pt>
                <c:pt idx="185">
                  <c:v>8.4827306792389146E-2</c:v>
                </c:pt>
                <c:pt idx="186">
                  <c:v>8.4827306792389146E-2</c:v>
                </c:pt>
                <c:pt idx="187">
                  <c:v>8.4827306792389146E-2</c:v>
                </c:pt>
                <c:pt idx="188">
                  <c:v>8.4827306792389146E-2</c:v>
                </c:pt>
                <c:pt idx="189">
                  <c:v>8.4827306792389146E-2</c:v>
                </c:pt>
                <c:pt idx="190">
                  <c:v>8.4827306792389146E-2</c:v>
                </c:pt>
                <c:pt idx="191">
                  <c:v>8.4827306792389146E-2</c:v>
                </c:pt>
                <c:pt idx="192">
                  <c:v>8.4827306792389146E-2</c:v>
                </c:pt>
                <c:pt idx="193">
                  <c:v>8.4827306792389146E-2</c:v>
                </c:pt>
                <c:pt idx="194">
                  <c:v>8.4827306792389146E-2</c:v>
                </c:pt>
                <c:pt idx="195">
                  <c:v>8.4827306792389146E-2</c:v>
                </c:pt>
                <c:pt idx="196">
                  <c:v>8.4827306792389146E-2</c:v>
                </c:pt>
                <c:pt idx="197">
                  <c:v>8.4827306792389146E-2</c:v>
                </c:pt>
                <c:pt idx="198">
                  <c:v>8.4827306792389146E-2</c:v>
                </c:pt>
                <c:pt idx="199">
                  <c:v>8.4827306792389146E-2</c:v>
                </c:pt>
                <c:pt idx="200">
                  <c:v>8.4827306792389146E-2</c:v>
                </c:pt>
                <c:pt idx="201">
                  <c:v>8.4827306792389146E-2</c:v>
                </c:pt>
                <c:pt idx="202">
                  <c:v>8.4827306792389146E-2</c:v>
                </c:pt>
                <c:pt idx="203">
                  <c:v>8.4827306792389146E-2</c:v>
                </c:pt>
                <c:pt idx="204">
                  <c:v>8.4827306792389146E-2</c:v>
                </c:pt>
                <c:pt idx="205">
                  <c:v>8.4827306792389146E-2</c:v>
                </c:pt>
                <c:pt idx="206">
                  <c:v>8.4827306792389146E-2</c:v>
                </c:pt>
                <c:pt idx="207">
                  <c:v>8.4827306792389146E-2</c:v>
                </c:pt>
                <c:pt idx="208">
                  <c:v>8.4827306792389146E-2</c:v>
                </c:pt>
                <c:pt idx="209">
                  <c:v>8.4827306792389146E-2</c:v>
                </c:pt>
                <c:pt idx="210">
                  <c:v>8.4827306792389146E-2</c:v>
                </c:pt>
                <c:pt idx="211">
                  <c:v>8.4827306792389146E-2</c:v>
                </c:pt>
                <c:pt idx="212">
                  <c:v>8.4827306792389146E-2</c:v>
                </c:pt>
                <c:pt idx="213">
                  <c:v>8.4827306792389146E-2</c:v>
                </c:pt>
                <c:pt idx="214">
                  <c:v>8.4827306792389146E-2</c:v>
                </c:pt>
                <c:pt idx="215">
                  <c:v>8.4827306792389146E-2</c:v>
                </c:pt>
                <c:pt idx="216">
                  <c:v>8.4827306792389146E-2</c:v>
                </c:pt>
                <c:pt idx="217">
                  <c:v>8.4827306792389146E-2</c:v>
                </c:pt>
                <c:pt idx="218">
                  <c:v>8.4827306792389146E-2</c:v>
                </c:pt>
                <c:pt idx="219">
                  <c:v>8.4827306792389146E-2</c:v>
                </c:pt>
                <c:pt idx="220">
                  <c:v>8.4827306792389146E-2</c:v>
                </c:pt>
                <c:pt idx="221">
                  <c:v>8.4827306792389146E-2</c:v>
                </c:pt>
                <c:pt idx="222">
                  <c:v>8.4827306792389146E-2</c:v>
                </c:pt>
                <c:pt idx="223">
                  <c:v>8.4827306792389146E-2</c:v>
                </c:pt>
                <c:pt idx="224">
                  <c:v>8.4827306792389146E-2</c:v>
                </c:pt>
                <c:pt idx="225">
                  <c:v>8.4827306792389146E-2</c:v>
                </c:pt>
                <c:pt idx="226">
                  <c:v>8.4827306792389146E-2</c:v>
                </c:pt>
                <c:pt idx="227">
                  <c:v>8.4827306792389146E-2</c:v>
                </c:pt>
                <c:pt idx="228">
                  <c:v>8.4827306792389146E-2</c:v>
                </c:pt>
                <c:pt idx="229">
                  <c:v>8.4827306792389146E-2</c:v>
                </c:pt>
                <c:pt idx="230">
                  <c:v>8.4827306792389146E-2</c:v>
                </c:pt>
                <c:pt idx="231">
                  <c:v>8.4827306792389146E-2</c:v>
                </c:pt>
                <c:pt idx="232">
                  <c:v>8.4827306792389146E-2</c:v>
                </c:pt>
                <c:pt idx="233">
                  <c:v>8.4827306792389146E-2</c:v>
                </c:pt>
                <c:pt idx="234">
                  <c:v>8.4827306792389146E-2</c:v>
                </c:pt>
                <c:pt idx="235">
                  <c:v>8.4827306792389146E-2</c:v>
                </c:pt>
                <c:pt idx="236">
                  <c:v>8.4827306792389146E-2</c:v>
                </c:pt>
                <c:pt idx="237">
                  <c:v>8.4827306792389146E-2</c:v>
                </c:pt>
                <c:pt idx="238">
                  <c:v>8.4827306792389146E-2</c:v>
                </c:pt>
                <c:pt idx="239">
                  <c:v>8.4827306792389146E-2</c:v>
                </c:pt>
                <c:pt idx="240">
                  <c:v>8.4827306792389146E-2</c:v>
                </c:pt>
                <c:pt idx="241">
                  <c:v>8.4827306792389146E-2</c:v>
                </c:pt>
                <c:pt idx="242">
                  <c:v>8.4827306792389146E-2</c:v>
                </c:pt>
                <c:pt idx="243">
                  <c:v>8.4827306792389146E-2</c:v>
                </c:pt>
                <c:pt idx="244">
                  <c:v>8.4827306792389146E-2</c:v>
                </c:pt>
                <c:pt idx="245">
                  <c:v>8.4827306792389146E-2</c:v>
                </c:pt>
                <c:pt idx="246">
                  <c:v>8.4827306792389146E-2</c:v>
                </c:pt>
                <c:pt idx="247">
                  <c:v>8.4827306792389146E-2</c:v>
                </c:pt>
                <c:pt idx="248">
                  <c:v>8.4827306792389146E-2</c:v>
                </c:pt>
                <c:pt idx="249">
                  <c:v>8.4827306792389146E-2</c:v>
                </c:pt>
                <c:pt idx="250">
                  <c:v>8.4827306792389146E-2</c:v>
                </c:pt>
                <c:pt idx="251">
                  <c:v>8.4827306792389146E-2</c:v>
                </c:pt>
                <c:pt idx="252">
                  <c:v>8.4827306792389146E-2</c:v>
                </c:pt>
                <c:pt idx="253">
                  <c:v>8.4827306792389146E-2</c:v>
                </c:pt>
                <c:pt idx="254">
                  <c:v>8.4827306792389146E-2</c:v>
                </c:pt>
                <c:pt idx="255">
                  <c:v>8.4827306792389146E-2</c:v>
                </c:pt>
                <c:pt idx="256">
                  <c:v>8.4827306792389146E-2</c:v>
                </c:pt>
                <c:pt idx="257">
                  <c:v>8.4827306792389146E-2</c:v>
                </c:pt>
                <c:pt idx="258">
                  <c:v>8.4827306792389146E-2</c:v>
                </c:pt>
                <c:pt idx="259">
                  <c:v>8.4827306792389146E-2</c:v>
                </c:pt>
                <c:pt idx="260">
                  <c:v>8.4827306792389146E-2</c:v>
                </c:pt>
                <c:pt idx="261">
                  <c:v>8.4827306792389146E-2</c:v>
                </c:pt>
                <c:pt idx="262">
                  <c:v>8.4827306792389146E-2</c:v>
                </c:pt>
                <c:pt idx="263">
                  <c:v>8.4827306792389146E-2</c:v>
                </c:pt>
                <c:pt idx="264">
                  <c:v>8.4827306792389146E-2</c:v>
                </c:pt>
                <c:pt idx="265">
                  <c:v>6.8516591902953783E-2</c:v>
                </c:pt>
                <c:pt idx="266">
                  <c:v>6.8516591902953783E-2</c:v>
                </c:pt>
                <c:pt idx="267">
                  <c:v>6.8516591902953783E-2</c:v>
                </c:pt>
                <c:pt idx="268">
                  <c:v>6.8516591902953783E-2</c:v>
                </c:pt>
                <c:pt idx="269">
                  <c:v>6.8516591902953783E-2</c:v>
                </c:pt>
                <c:pt idx="270">
                  <c:v>6.8516591902953783E-2</c:v>
                </c:pt>
                <c:pt idx="271">
                  <c:v>6.8516591902953783E-2</c:v>
                </c:pt>
                <c:pt idx="272">
                  <c:v>6.8516591902953783E-2</c:v>
                </c:pt>
                <c:pt idx="273">
                  <c:v>6.8516591902953783E-2</c:v>
                </c:pt>
                <c:pt idx="274">
                  <c:v>6.8516591902953783E-2</c:v>
                </c:pt>
                <c:pt idx="275">
                  <c:v>6.8516591902953783E-2</c:v>
                </c:pt>
                <c:pt idx="276">
                  <c:v>6.8516591902953783E-2</c:v>
                </c:pt>
                <c:pt idx="277">
                  <c:v>6.8516591902953783E-2</c:v>
                </c:pt>
                <c:pt idx="278">
                  <c:v>6.8516591902953783E-2</c:v>
                </c:pt>
                <c:pt idx="279">
                  <c:v>6.8516591902953783E-2</c:v>
                </c:pt>
                <c:pt idx="280">
                  <c:v>6.8516591902953783E-2</c:v>
                </c:pt>
                <c:pt idx="281">
                  <c:v>6.8516591902953783E-2</c:v>
                </c:pt>
                <c:pt idx="282">
                  <c:v>6.8516591902953783E-2</c:v>
                </c:pt>
                <c:pt idx="283">
                  <c:v>6.8516591902953783E-2</c:v>
                </c:pt>
                <c:pt idx="284">
                  <c:v>6.8516591902953783E-2</c:v>
                </c:pt>
                <c:pt idx="285">
                  <c:v>6.8516591902953783E-2</c:v>
                </c:pt>
                <c:pt idx="286">
                  <c:v>6.8516591902953783E-2</c:v>
                </c:pt>
                <c:pt idx="287">
                  <c:v>6.8516591902953783E-2</c:v>
                </c:pt>
                <c:pt idx="288">
                  <c:v>6.8516591902953783E-2</c:v>
                </c:pt>
                <c:pt idx="289">
                  <c:v>2.8870781312712923E-2</c:v>
                </c:pt>
                <c:pt idx="290">
                  <c:v>2.8870781312712923E-2</c:v>
                </c:pt>
                <c:pt idx="291">
                  <c:v>2.8870781312712923E-2</c:v>
                </c:pt>
                <c:pt idx="292">
                  <c:v>2.8870781312712923E-2</c:v>
                </c:pt>
                <c:pt idx="293">
                  <c:v>2.8870781312712923E-2</c:v>
                </c:pt>
                <c:pt idx="294">
                  <c:v>2.8870781312712923E-2</c:v>
                </c:pt>
                <c:pt idx="295">
                  <c:v>2.8870781312712923E-2</c:v>
                </c:pt>
                <c:pt idx="296">
                  <c:v>2.8870781312712923E-2</c:v>
                </c:pt>
                <c:pt idx="297">
                  <c:v>2.8870781312712923E-2</c:v>
                </c:pt>
                <c:pt idx="298">
                  <c:v>2.8870781312712923E-2</c:v>
                </c:pt>
                <c:pt idx="299">
                  <c:v>2.8870781312712923E-2</c:v>
                </c:pt>
                <c:pt idx="300">
                  <c:v>2.8870781312712923E-2</c:v>
                </c:pt>
                <c:pt idx="301">
                  <c:v>2.8870781312712923E-2</c:v>
                </c:pt>
                <c:pt idx="302">
                  <c:v>2.8870781312712923E-2</c:v>
                </c:pt>
                <c:pt idx="303">
                  <c:v>2.8870781312712923E-2</c:v>
                </c:pt>
                <c:pt idx="304">
                  <c:v>2.8870781312712923E-2</c:v>
                </c:pt>
                <c:pt idx="305">
                  <c:v>2.8870781312712923E-2</c:v>
                </c:pt>
                <c:pt idx="306">
                  <c:v>2.8870781312712923E-2</c:v>
                </c:pt>
                <c:pt idx="307">
                  <c:v>2.8870781312712923E-2</c:v>
                </c:pt>
                <c:pt idx="308">
                  <c:v>2.8870781312712923E-2</c:v>
                </c:pt>
                <c:pt idx="309">
                  <c:v>2.8870781312712923E-2</c:v>
                </c:pt>
                <c:pt idx="310">
                  <c:v>2.8870781312712923E-2</c:v>
                </c:pt>
                <c:pt idx="311">
                  <c:v>2.8870781312712923E-2</c:v>
                </c:pt>
                <c:pt idx="312">
                  <c:v>2.8870781312712923E-2</c:v>
                </c:pt>
                <c:pt idx="313">
                  <c:v>2.8870781312712923E-2</c:v>
                </c:pt>
                <c:pt idx="314">
                  <c:v>2.8870781312712923E-2</c:v>
                </c:pt>
                <c:pt idx="315">
                  <c:v>2.8870781312712923E-2</c:v>
                </c:pt>
                <c:pt idx="316">
                  <c:v>2.8870781312712923E-2</c:v>
                </c:pt>
                <c:pt idx="317">
                  <c:v>2.8870781312712923E-2</c:v>
                </c:pt>
                <c:pt idx="318">
                  <c:v>2.8870781312712923E-2</c:v>
                </c:pt>
                <c:pt idx="319">
                  <c:v>2.8870781312712923E-2</c:v>
                </c:pt>
                <c:pt idx="320">
                  <c:v>2.8870781312712923E-2</c:v>
                </c:pt>
                <c:pt idx="321">
                  <c:v>2.8870781312712923E-2</c:v>
                </c:pt>
                <c:pt idx="322">
                  <c:v>2.8870781312712923E-2</c:v>
                </c:pt>
                <c:pt idx="323">
                  <c:v>2.8870781312712923E-2</c:v>
                </c:pt>
                <c:pt idx="324">
                  <c:v>2.8870781312712923E-2</c:v>
                </c:pt>
                <c:pt idx="325">
                  <c:v>2.8870781312712923E-2</c:v>
                </c:pt>
                <c:pt idx="326">
                  <c:v>2.8870781312712923E-2</c:v>
                </c:pt>
                <c:pt idx="327">
                  <c:v>2.8870781312712923E-2</c:v>
                </c:pt>
                <c:pt idx="328">
                  <c:v>2.8870781312712923E-2</c:v>
                </c:pt>
                <c:pt idx="329">
                  <c:v>2.8870781312712923E-2</c:v>
                </c:pt>
                <c:pt idx="330">
                  <c:v>2.8870781312712923E-2</c:v>
                </c:pt>
                <c:pt idx="331">
                  <c:v>2.5187023288713695E-2</c:v>
                </c:pt>
                <c:pt idx="332">
                  <c:v>2.5187023288713695E-2</c:v>
                </c:pt>
                <c:pt idx="333">
                  <c:v>2.5187023288713695E-2</c:v>
                </c:pt>
                <c:pt idx="334">
                  <c:v>2.5187023288713695E-2</c:v>
                </c:pt>
                <c:pt idx="335">
                  <c:v>2.5187023288713695E-2</c:v>
                </c:pt>
                <c:pt idx="336">
                  <c:v>2.5187023288713695E-2</c:v>
                </c:pt>
                <c:pt idx="337">
                  <c:v>2.5187023288713695E-2</c:v>
                </c:pt>
                <c:pt idx="338">
                  <c:v>2.5187023288713695E-2</c:v>
                </c:pt>
                <c:pt idx="339">
                  <c:v>2.5187023288713695E-2</c:v>
                </c:pt>
                <c:pt idx="340">
                  <c:v>2.5187023288713695E-2</c:v>
                </c:pt>
                <c:pt idx="341">
                  <c:v>2.5187023288713695E-2</c:v>
                </c:pt>
                <c:pt idx="342">
                  <c:v>2.5187023288713695E-2</c:v>
                </c:pt>
                <c:pt idx="343">
                  <c:v>2.5187023288713695E-2</c:v>
                </c:pt>
                <c:pt idx="344">
                  <c:v>2.5187023288713695E-2</c:v>
                </c:pt>
                <c:pt idx="345">
                  <c:v>2.5187023288713695E-2</c:v>
                </c:pt>
                <c:pt idx="346">
                  <c:v>2.5187023288713695E-2</c:v>
                </c:pt>
                <c:pt idx="347">
                  <c:v>2.5187023288713695E-2</c:v>
                </c:pt>
                <c:pt idx="348">
                  <c:v>2.5187023288713695E-2</c:v>
                </c:pt>
                <c:pt idx="349">
                  <c:v>2.5187023288713695E-2</c:v>
                </c:pt>
                <c:pt idx="350">
                  <c:v>9.973836160209415E-3</c:v>
                </c:pt>
                <c:pt idx="351">
                  <c:v>9.973836160209415E-3</c:v>
                </c:pt>
                <c:pt idx="352">
                  <c:v>9.973836160209415E-3</c:v>
                </c:pt>
                <c:pt idx="353">
                  <c:v>9.973836160209415E-3</c:v>
                </c:pt>
                <c:pt idx="354">
                  <c:v>9.973836160209415E-3</c:v>
                </c:pt>
                <c:pt idx="355">
                  <c:v>9.973836160209415E-3</c:v>
                </c:pt>
                <c:pt idx="356">
                  <c:v>9.973836160209415E-3</c:v>
                </c:pt>
                <c:pt idx="357">
                  <c:v>9.973836160209415E-3</c:v>
                </c:pt>
                <c:pt idx="358">
                  <c:v>9.973836160209415E-3</c:v>
                </c:pt>
                <c:pt idx="359">
                  <c:v>9.973836160209415E-3</c:v>
                </c:pt>
                <c:pt idx="360">
                  <c:v>9.973836160209415E-3</c:v>
                </c:pt>
                <c:pt idx="361">
                  <c:v>9.973836160209415E-3</c:v>
                </c:pt>
                <c:pt idx="362">
                  <c:v>9.973836160209415E-3</c:v>
                </c:pt>
                <c:pt idx="363">
                  <c:v>9.973836160209415E-3</c:v>
                </c:pt>
                <c:pt idx="364">
                  <c:v>9.973836160209415E-3</c:v>
                </c:pt>
                <c:pt idx="365">
                  <c:v>9.973836160209415E-3</c:v>
                </c:pt>
                <c:pt idx="366">
                  <c:v>9.973836160209415E-3</c:v>
                </c:pt>
                <c:pt idx="367">
                  <c:v>9.973836160209415E-3</c:v>
                </c:pt>
                <c:pt idx="368">
                  <c:v>9.973836160209415E-3</c:v>
                </c:pt>
                <c:pt idx="369">
                  <c:v>9.973836160209415E-3</c:v>
                </c:pt>
                <c:pt idx="370">
                  <c:v>9.973836160209415E-3</c:v>
                </c:pt>
                <c:pt idx="371">
                  <c:v>9.973836160209415E-3</c:v>
                </c:pt>
                <c:pt idx="372">
                  <c:v>9.973836160209415E-3</c:v>
                </c:pt>
                <c:pt idx="373">
                  <c:v>9.973836160209415E-3</c:v>
                </c:pt>
                <c:pt idx="374">
                  <c:v>9.973836160209415E-3</c:v>
                </c:pt>
                <c:pt idx="375">
                  <c:v>9.973836160209415E-3</c:v>
                </c:pt>
                <c:pt idx="376">
                  <c:v>9.973836160209415E-3</c:v>
                </c:pt>
                <c:pt idx="377">
                  <c:v>9.973836160209415E-3</c:v>
                </c:pt>
                <c:pt idx="378">
                  <c:v>9.973836160209415E-3</c:v>
                </c:pt>
                <c:pt idx="379">
                  <c:v>9.973836160209415E-3</c:v>
                </c:pt>
                <c:pt idx="380">
                  <c:v>9.973836160209415E-3</c:v>
                </c:pt>
                <c:pt idx="381">
                  <c:v>9.973836160209415E-3</c:v>
                </c:pt>
                <c:pt idx="382">
                  <c:v>9.973836160209415E-3</c:v>
                </c:pt>
                <c:pt idx="383">
                  <c:v>9.973836160209415E-3</c:v>
                </c:pt>
                <c:pt idx="384">
                  <c:v>9.973836160209415E-3</c:v>
                </c:pt>
                <c:pt idx="385">
                  <c:v>9.973836160209415E-3</c:v>
                </c:pt>
                <c:pt idx="386">
                  <c:v>9.973836160209415E-3</c:v>
                </c:pt>
                <c:pt idx="387">
                  <c:v>9.973836160209415E-3</c:v>
                </c:pt>
                <c:pt idx="388">
                  <c:v>9.973836160209415E-3</c:v>
                </c:pt>
                <c:pt idx="389">
                  <c:v>9.973836160209415E-3</c:v>
                </c:pt>
                <c:pt idx="390">
                  <c:v>9.973836160209415E-3</c:v>
                </c:pt>
                <c:pt idx="391">
                  <c:v>9.973836160209415E-3</c:v>
                </c:pt>
                <c:pt idx="392">
                  <c:v>9.973836160209415E-3</c:v>
                </c:pt>
                <c:pt idx="393">
                  <c:v>9.973836160209415E-3</c:v>
                </c:pt>
                <c:pt idx="394">
                  <c:v>9.973836160209415E-3</c:v>
                </c:pt>
                <c:pt idx="395">
                  <c:v>9.973836160209415E-3</c:v>
                </c:pt>
                <c:pt idx="396">
                  <c:v>9.973836160209415E-3</c:v>
                </c:pt>
                <c:pt idx="397">
                  <c:v>9.973836160209415E-3</c:v>
                </c:pt>
                <c:pt idx="398">
                  <c:v>9.973836160209415E-3</c:v>
                </c:pt>
                <c:pt idx="399">
                  <c:v>9.973836160209415E-3</c:v>
                </c:pt>
                <c:pt idx="400">
                  <c:v>9.973836160209415E-3</c:v>
                </c:pt>
                <c:pt idx="401">
                  <c:v>9.973836160209415E-3</c:v>
                </c:pt>
                <c:pt idx="402">
                  <c:v>9.973836160209415E-3</c:v>
                </c:pt>
                <c:pt idx="403">
                  <c:v>9.973836160209415E-3</c:v>
                </c:pt>
                <c:pt idx="404">
                  <c:v>9.973836160209415E-3</c:v>
                </c:pt>
                <c:pt idx="405">
                  <c:v>9.973836160209415E-3</c:v>
                </c:pt>
                <c:pt idx="406">
                  <c:v>9.973836160209415E-3</c:v>
                </c:pt>
                <c:pt idx="407">
                  <c:v>9.973836160209415E-3</c:v>
                </c:pt>
                <c:pt idx="408">
                  <c:v>9.973836160209415E-3</c:v>
                </c:pt>
                <c:pt idx="409">
                  <c:v>9.973836160209415E-3</c:v>
                </c:pt>
                <c:pt idx="410">
                  <c:v>9.973836160209415E-3</c:v>
                </c:pt>
                <c:pt idx="411">
                  <c:v>9.973836160209415E-3</c:v>
                </c:pt>
                <c:pt idx="412">
                  <c:v>9.973836160209415E-3</c:v>
                </c:pt>
                <c:pt idx="413">
                  <c:v>9.973836160209415E-3</c:v>
                </c:pt>
                <c:pt idx="414">
                  <c:v>9.973836160209415E-3</c:v>
                </c:pt>
                <c:pt idx="415">
                  <c:v>9.973836160209415E-3</c:v>
                </c:pt>
                <c:pt idx="416">
                  <c:v>9.973836160209415E-3</c:v>
                </c:pt>
                <c:pt idx="417">
                  <c:v>9.973836160209415E-3</c:v>
                </c:pt>
                <c:pt idx="418">
                  <c:v>9.973836160209415E-3</c:v>
                </c:pt>
                <c:pt idx="419">
                  <c:v>9.973836160209415E-3</c:v>
                </c:pt>
                <c:pt idx="420">
                  <c:v>9.973836160209415E-3</c:v>
                </c:pt>
                <c:pt idx="421">
                  <c:v>9.973836160209415E-3</c:v>
                </c:pt>
                <c:pt idx="422">
                  <c:v>9.973836160209415E-3</c:v>
                </c:pt>
                <c:pt idx="423">
                  <c:v>9.973836160209415E-3</c:v>
                </c:pt>
                <c:pt idx="424">
                  <c:v>9.973836160209415E-3</c:v>
                </c:pt>
                <c:pt idx="425">
                  <c:v>9.973836160209415E-3</c:v>
                </c:pt>
                <c:pt idx="426">
                  <c:v>9.973836160209415E-3</c:v>
                </c:pt>
                <c:pt idx="427">
                  <c:v>9.973836160209415E-3</c:v>
                </c:pt>
                <c:pt idx="428">
                  <c:v>9.973836160209415E-3</c:v>
                </c:pt>
                <c:pt idx="429">
                  <c:v>9.973836160209415E-3</c:v>
                </c:pt>
                <c:pt idx="430">
                  <c:v>9.973836160209415E-3</c:v>
                </c:pt>
                <c:pt idx="431">
                  <c:v>9.973836160209415E-3</c:v>
                </c:pt>
                <c:pt idx="432">
                  <c:v>9.973836160209415E-3</c:v>
                </c:pt>
                <c:pt idx="433">
                  <c:v>9.973836160209415E-3</c:v>
                </c:pt>
                <c:pt idx="434">
                  <c:v>9.973836160209415E-3</c:v>
                </c:pt>
                <c:pt idx="435">
                  <c:v>9.973836160209415E-3</c:v>
                </c:pt>
                <c:pt idx="436">
                  <c:v>9.973836160209415E-3</c:v>
                </c:pt>
                <c:pt idx="437">
                  <c:v>9.973836160209415E-3</c:v>
                </c:pt>
                <c:pt idx="438">
                  <c:v>9.973836160209415E-3</c:v>
                </c:pt>
                <c:pt idx="439">
                  <c:v>9.973836160209415E-3</c:v>
                </c:pt>
                <c:pt idx="440">
                  <c:v>9.973836160209415E-3</c:v>
                </c:pt>
                <c:pt idx="441">
                  <c:v>9.973836160209415E-3</c:v>
                </c:pt>
                <c:pt idx="442">
                  <c:v>9.973836160209415E-3</c:v>
                </c:pt>
                <c:pt idx="443">
                  <c:v>9.973836160209415E-3</c:v>
                </c:pt>
                <c:pt idx="444">
                  <c:v>9.973836160209415E-3</c:v>
                </c:pt>
                <c:pt idx="445">
                  <c:v>9.973836160209415E-3</c:v>
                </c:pt>
                <c:pt idx="446">
                  <c:v>9.973836160209415E-3</c:v>
                </c:pt>
                <c:pt idx="447">
                  <c:v>9.973836160209415E-3</c:v>
                </c:pt>
                <c:pt idx="448">
                  <c:v>9.973836160209415E-3</c:v>
                </c:pt>
                <c:pt idx="449">
                  <c:v>9.973836160209415E-3</c:v>
                </c:pt>
                <c:pt idx="450">
                  <c:v>9.973836160209415E-3</c:v>
                </c:pt>
                <c:pt idx="451">
                  <c:v>9.973836160209415E-3</c:v>
                </c:pt>
                <c:pt idx="452">
                  <c:v>9.973836160209415E-3</c:v>
                </c:pt>
                <c:pt idx="453">
                  <c:v>9.973836160209415E-3</c:v>
                </c:pt>
                <c:pt idx="454">
                  <c:v>9.973836160209415E-3</c:v>
                </c:pt>
                <c:pt idx="455">
                  <c:v>9.973836160209415E-3</c:v>
                </c:pt>
                <c:pt idx="456">
                  <c:v>9.973836160209415E-3</c:v>
                </c:pt>
                <c:pt idx="457">
                  <c:v>9.973836160209415E-3</c:v>
                </c:pt>
                <c:pt idx="458">
                  <c:v>9.973836160209415E-3</c:v>
                </c:pt>
                <c:pt idx="459">
                  <c:v>9.973836160209415E-3</c:v>
                </c:pt>
                <c:pt idx="460">
                  <c:v>9.973836160209415E-3</c:v>
                </c:pt>
                <c:pt idx="461">
                  <c:v>9.973836160209415E-3</c:v>
                </c:pt>
                <c:pt idx="462">
                  <c:v>9.973836160209415E-3</c:v>
                </c:pt>
                <c:pt idx="463">
                  <c:v>9.973836160209415E-3</c:v>
                </c:pt>
                <c:pt idx="464">
                  <c:v>9.973836160209415E-3</c:v>
                </c:pt>
                <c:pt idx="465">
                  <c:v>9.973836160209415E-3</c:v>
                </c:pt>
                <c:pt idx="466">
                  <c:v>9.973836160209415E-3</c:v>
                </c:pt>
                <c:pt idx="467">
                  <c:v>9.973836160209415E-3</c:v>
                </c:pt>
                <c:pt idx="468">
                  <c:v>9.973836160209415E-3</c:v>
                </c:pt>
                <c:pt idx="469">
                  <c:v>9.973836160209415E-3</c:v>
                </c:pt>
                <c:pt idx="470">
                  <c:v>9.973836160209415E-3</c:v>
                </c:pt>
                <c:pt idx="471">
                  <c:v>9.973836160209415E-3</c:v>
                </c:pt>
                <c:pt idx="472">
                  <c:v>9.973836160209415E-3</c:v>
                </c:pt>
                <c:pt idx="473">
                  <c:v>9.973836160209415E-3</c:v>
                </c:pt>
                <c:pt idx="474">
                  <c:v>9.973836160209415E-3</c:v>
                </c:pt>
                <c:pt idx="475">
                  <c:v>9.973836160209415E-3</c:v>
                </c:pt>
                <c:pt idx="476">
                  <c:v>9.973836160209415E-3</c:v>
                </c:pt>
                <c:pt idx="477">
                  <c:v>9.973836160209415E-3</c:v>
                </c:pt>
                <c:pt idx="478">
                  <c:v>9.973836160209415E-3</c:v>
                </c:pt>
                <c:pt idx="479">
                  <c:v>9.973836160209415E-3</c:v>
                </c:pt>
                <c:pt idx="480">
                  <c:v>9.973836160209415E-3</c:v>
                </c:pt>
                <c:pt idx="481">
                  <c:v>9.973836160209415E-3</c:v>
                </c:pt>
                <c:pt idx="482">
                  <c:v>9.973836160209415E-3</c:v>
                </c:pt>
                <c:pt idx="483">
                  <c:v>9.973836160209415E-3</c:v>
                </c:pt>
                <c:pt idx="484">
                  <c:v>9.973836160209415E-3</c:v>
                </c:pt>
                <c:pt idx="485">
                  <c:v>9.973836160209415E-3</c:v>
                </c:pt>
                <c:pt idx="486">
                  <c:v>9.973836160209415E-3</c:v>
                </c:pt>
                <c:pt idx="487">
                  <c:v>9.973836160209415E-3</c:v>
                </c:pt>
                <c:pt idx="488">
                  <c:v>9.973836160209415E-3</c:v>
                </c:pt>
                <c:pt idx="489">
                  <c:v>9.973836160209415E-3</c:v>
                </c:pt>
                <c:pt idx="490">
                  <c:v>9.973836160209415E-3</c:v>
                </c:pt>
                <c:pt idx="491">
                  <c:v>9.973836160209415E-3</c:v>
                </c:pt>
                <c:pt idx="492">
                  <c:v>9.973836160209415E-3</c:v>
                </c:pt>
                <c:pt idx="493">
                  <c:v>9.973836160209415E-3</c:v>
                </c:pt>
                <c:pt idx="494">
                  <c:v>9.973836160209415E-3</c:v>
                </c:pt>
                <c:pt idx="495">
                  <c:v>9.973836160209415E-3</c:v>
                </c:pt>
                <c:pt idx="496">
                  <c:v>9.973836160209415E-3</c:v>
                </c:pt>
                <c:pt idx="497">
                  <c:v>9.973836160209415E-3</c:v>
                </c:pt>
                <c:pt idx="498">
                  <c:v>9.973836160209415E-3</c:v>
                </c:pt>
                <c:pt idx="499">
                  <c:v>9.973836160209415E-3</c:v>
                </c:pt>
                <c:pt idx="500">
                  <c:v>9.973836160209415E-3</c:v>
                </c:pt>
                <c:pt idx="501">
                  <c:v>9.973836160209415E-3</c:v>
                </c:pt>
                <c:pt idx="502">
                  <c:v>9.973836160209415E-3</c:v>
                </c:pt>
                <c:pt idx="503">
                  <c:v>9.973836160209415E-3</c:v>
                </c:pt>
                <c:pt idx="504">
                  <c:v>9.973836160209415E-3</c:v>
                </c:pt>
                <c:pt idx="505">
                  <c:v>9.973836160209415E-3</c:v>
                </c:pt>
                <c:pt idx="506">
                  <c:v>9.973836160209415E-3</c:v>
                </c:pt>
                <c:pt idx="507">
                  <c:v>9.973836160209415E-3</c:v>
                </c:pt>
                <c:pt idx="508">
                  <c:v>9.973836160209415E-3</c:v>
                </c:pt>
                <c:pt idx="509">
                  <c:v>9.973836160209415E-3</c:v>
                </c:pt>
                <c:pt idx="510">
                  <c:v>9.973836160209415E-3</c:v>
                </c:pt>
                <c:pt idx="511">
                  <c:v>9.973836160209415E-3</c:v>
                </c:pt>
                <c:pt idx="512">
                  <c:v>9.973836160209415E-3</c:v>
                </c:pt>
                <c:pt idx="513">
                  <c:v>9.973836160209415E-3</c:v>
                </c:pt>
                <c:pt idx="514">
                  <c:v>9.973836160209415E-3</c:v>
                </c:pt>
                <c:pt idx="515">
                  <c:v>9.973836160209415E-3</c:v>
                </c:pt>
                <c:pt idx="516">
                  <c:v>9.973836160209415E-3</c:v>
                </c:pt>
                <c:pt idx="517">
                  <c:v>9.973836160209415E-3</c:v>
                </c:pt>
                <c:pt idx="518">
                  <c:v>9.973836160209415E-3</c:v>
                </c:pt>
                <c:pt idx="519">
                  <c:v>9.973836160209415E-3</c:v>
                </c:pt>
                <c:pt idx="520">
                  <c:v>9.973836160209415E-3</c:v>
                </c:pt>
                <c:pt idx="521">
                  <c:v>9.973836160209415E-3</c:v>
                </c:pt>
                <c:pt idx="522">
                  <c:v>9.973836160209415E-3</c:v>
                </c:pt>
                <c:pt idx="523">
                  <c:v>9.973836160209415E-3</c:v>
                </c:pt>
                <c:pt idx="524">
                  <c:v>9.973836160209415E-3</c:v>
                </c:pt>
                <c:pt idx="525">
                  <c:v>9.973836160209415E-3</c:v>
                </c:pt>
                <c:pt idx="526">
                  <c:v>9.973836160209415E-3</c:v>
                </c:pt>
                <c:pt idx="527">
                  <c:v>9.973836160209415E-3</c:v>
                </c:pt>
                <c:pt idx="528">
                  <c:v>9.973836160209415E-3</c:v>
                </c:pt>
                <c:pt idx="529">
                  <c:v>9.973836160209415E-3</c:v>
                </c:pt>
                <c:pt idx="530">
                  <c:v>9.973836160209415E-3</c:v>
                </c:pt>
                <c:pt idx="531">
                  <c:v>9.973836160209415E-3</c:v>
                </c:pt>
                <c:pt idx="532">
                  <c:v>9.973836160209415E-3</c:v>
                </c:pt>
                <c:pt idx="533">
                  <c:v>9.973836160209415E-3</c:v>
                </c:pt>
                <c:pt idx="534">
                  <c:v>9.973836160209415E-3</c:v>
                </c:pt>
                <c:pt idx="535">
                  <c:v>9.973836160209415E-3</c:v>
                </c:pt>
                <c:pt idx="536">
                  <c:v>9.973836160209415E-3</c:v>
                </c:pt>
                <c:pt idx="537">
                  <c:v>9.973836160209415E-3</c:v>
                </c:pt>
                <c:pt idx="538">
                  <c:v>9.973836160209415E-3</c:v>
                </c:pt>
                <c:pt idx="539">
                  <c:v>9.973836160209415E-3</c:v>
                </c:pt>
                <c:pt idx="540">
                  <c:v>9.973836160209415E-3</c:v>
                </c:pt>
                <c:pt idx="541">
                  <c:v>9.973836160209415E-3</c:v>
                </c:pt>
                <c:pt idx="542">
                  <c:v>9.973836160209415E-3</c:v>
                </c:pt>
                <c:pt idx="543">
                  <c:v>9.973836160209415E-3</c:v>
                </c:pt>
                <c:pt idx="544">
                  <c:v>9.973836160209415E-3</c:v>
                </c:pt>
                <c:pt idx="545">
                  <c:v>9.973836160209415E-3</c:v>
                </c:pt>
                <c:pt idx="546">
                  <c:v>9.973836160209415E-3</c:v>
                </c:pt>
                <c:pt idx="547">
                  <c:v>9.973836160209415E-3</c:v>
                </c:pt>
                <c:pt idx="548">
                  <c:v>9.973836160209415E-3</c:v>
                </c:pt>
                <c:pt idx="549">
                  <c:v>9.973836160209415E-3</c:v>
                </c:pt>
                <c:pt idx="550">
                  <c:v>9.973836160209415E-3</c:v>
                </c:pt>
                <c:pt idx="551">
                  <c:v>9.973836160209415E-3</c:v>
                </c:pt>
                <c:pt idx="552">
                  <c:v>9.973836160209415E-3</c:v>
                </c:pt>
                <c:pt idx="553">
                  <c:v>9.973836160209415E-3</c:v>
                </c:pt>
                <c:pt idx="554">
                  <c:v>9.973836160209415E-3</c:v>
                </c:pt>
                <c:pt idx="555">
                  <c:v>9.973836160209415E-3</c:v>
                </c:pt>
                <c:pt idx="556">
                  <c:v>9.973836160209415E-3</c:v>
                </c:pt>
                <c:pt idx="557">
                  <c:v>9.973836160209415E-3</c:v>
                </c:pt>
                <c:pt idx="558">
                  <c:v>9.973836160209415E-3</c:v>
                </c:pt>
                <c:pt idx="559">
                  <c:v>9.973836160209415E-3</c:v>
                </c:pt>
                <c:pt idx="560">
                  <c:v>9.973836160209415E-3</c:v>
                </c:pt>
                <c:pt idx="561">
                  <c:v>9.973836160209415E-3</c:v>
                </c:pt>
                <c:pt idx="562">
                  <c:v>9.973836160209415E-3</c:v>
                </c:pt>
                <c:pt idx="563">
                  <c:v>9.973836160209415E-3</c:v>
                </c:pt>
                <c:pt idx="564">
                  <c:v>9.973836160209415E-3</c:v>
                </c:pt>
                <c:pt idx="565">
                  <c:v>9.973836160209415E-3</c:v>
                </c:pt>
                <c:pt idx="566">
                  <c:v>9.973836160209415E-3</c:v>
                </c:pt>
                <c:pt idx="567">
                  <c:v>9.973836160209415E-3</c:v>
                </c:pt>
                <c:pt idx="568">
                  <c:v>9.973836160209415E-3</c:v>
                </c:pt>
                <c:pt idx="569">
                  <c:v>9.973836160209415E-3</c:v>
                </c:pt>
                <c:pt idx="570">
                  <c:v>9.973836160209415E-3</c:v>
                </c:pt>
                <c:pt idx="571">
                  <c:v>9.973836160209415E-3</c:v>
                </c:pt>
                <c:pt idx="572">
                  <c:v>9.973836160209415E-3</c:v>
                </c:pt>
                <c:pt idx="573">
                  <c:v>9.973836160209415E-3</c:v>
                </c:pt>
                <c:pt idx="574">
                  <c:v>9.973836160209415E-3</c:v>
                </c:pt>
                <c:pt idx="575">
                  <c:v>9.973836160209415E-3</c:v>
                </c:pt>
                <c:pt idx="576">
                  <c:v>9.973836160209415E-3</c:v>
                </c:pt>
                <c:pt idx="577">
                  <c:v>9.973836160209415E-3</c:v>
                </c:pt>
                <c:pt idx="578">
                  <c:v>9.973836160209415E-3</c:v>
                </c:pt>
                <c:pt idx="579">
                  <c:v>9.973836160209415E-3</c:v>
                </c:pt>
                <c:pt idx="580">
                  <c:v>9.973836160209415E-3</c:v>
                </c:pt>
                <c:pt idx="581">
                  <c:v>9.973836160209415E-3</c:v>
                </c:pt>
                <c:pt idx="582">
                  <c:v>9.973836160209415E-3</c:v>
                </c:pt>
                <c:pt idx="583">
                  <c:v>9.973836160209415E-3</c:v>
                </c:pt>
                <c:pt idx="584">
                  <c:v>9.973836160209415E-3</c:v>
                </c:pt>
                <c:pt idx="585">
                  <c:v>9.973836160209415E-3</c:v>
                </c:pt>
                <c:pt idx="586">
                  <c:v>9.973836160209415E-3</c:v>
                </c:pt>
                <c:pt idx="587">
                  <c:v>9.973836160209415E-3</c:v>
                </c:pt>
                <c:pt idx="588">
                  <c:v>9.973836160209415E-3</c:v>
                </c:pt>
                <c:pt idx="589">
                  <c:v>9.973836160209415E-3</c:v>
                </c:pt>
                <c:pt idx="590">
                  <c:v>9.973836160209415E-3</c:v>
                </c:pt>
                <c:pt idx="591">
                  <c:v>9.973836160209415E-3</c:v>
                </c:pt>
                <c:pt idx="592">
                  <c:v>9.973836160209415E-3</c:v>
                </c:pt>
                <c:pt idx="593">
                  <c:v>9.973836160209415E-3</c:v>
                </c:pt>
                <c:pt idx="594">
                  <c:v>9.973836160209415E-3</c:v>
                </c:pt>
                <c:pt idx="595">
                  <c:v>9.973836160209415E-3</c:v>
                </c:pt>
                <c:pt idx="596">
                  <c:v>9.973836160209415E-3</c:v>
                </c:pt>
                <c:pt idx="597">
                  <c:v>9.973836160209415E-3</c:v>
                </c:pt>
                <c:pt idx="598">
                  <c:v>9.973836160209415E-3</c:v>
                </c:pt>
                <c:pt idx="599">
                  <c:v>9.973836160209415E-3</c:v>
                </c:pt>
                <c:pt idx="600">
                  <c:v>9.973836160209415E-3</c:v>
                </c:pt>
                <c:pt idx="601">
                  <c:v>9.973836160209415E-3</c:v>
                </c:pt>
                <c:pt idx="602">
                  <c:v>9.973836160209415E-3</c:v>
                </c:pt>
                <c:pt idx="603">
                  <c:v>9.973836160209415E-3</c:v>
                </c:pt>
                <c:pt idx="604">
                  <c:v>9.973836160209415E-3</c:v>
                </c:pt>
                <c:pt idx="605">
                  <c:v>9.973836160209415E-3</c:v>
                </c:pt>
                <c:pt idx="606">
                  <c:v>9.973836160209415E-3</c:v>
                </c:pt>
                <c:pt idx="607">
                  <c:v>9.973836160209415E-3</c:v>
                </c:pt>
                <c:pt idx="608">
                  <c:v>9.973836160209415E-3</c:v>
                </c:pt>
                <c:pt idx="609">
                  <c:v>9.973836160209415E-3</c:v>
                </c:pt>
                <c:pt idx="610">
                  <c:v>9.973836160209415E-3</c:v>
                </c:pt>
                <c:pt idx="611">
                  <c:v>9.973836160209415E-3</c:v>
                </c:pt>
                <c:pt idx="612">
                  <c:v>9.973836160209415E-3</c:v>
                </c:pt>
                <c:pt idx="613">
                  <c:v>9.973836160209415E-3</c:v>
                </c:pt>
                <c:pt idx="614">
                  <c:v>9.973836160209415E-3</c:v>
                </c:pt>
                <c:pt idx="615">
                  <c:v>9.973836160209415E-3</c:v>
                </c:pt>
                <c:pt idx="616">
                  <c:v>9.973836160209415E-3</c:v>
                </c:pt>
                <c:pt idx="617">
                  <c:v>9.973836160209415E-3</c:v>
                </c:pt>
                <c:pt idx="618">
                  <c:v>9.973836160209415E-3</c:v>
                </c:pt>
                <c:pt idx="619">
                  <c:v>9.973836160209415E-3</c:v>
                </c:pt>
                <c:pt idx="620">
                  <c:v>9.973836160209415E-3</c:v>
                </c:pt>
                <c:pt idx="621">
                  <c:v>9.973836160209415E-3</c:v>
                </c:pt>
                <c:pt idx="622">
                  <c:v>9.973836160209415E-3</c:v>
                </c:pt>
                <c:pt idx="623">
                  <c:v>9.973836160209415E-3</c:v>
                </c:pt>
                <c:pt idx="624">
                  <c:v>9.973836160209415E-3</c:v>
                </c:pt>
                <c:pt idx="625">
                  <c:v>9.973836160209415E-3</c:v>
                </c:pt>
                <c:pt idx="626">
                  <c:v>9.973836160209415E-3</c:v>
                </c:pt>
                <c:pt idx="627">
                  <c:v>9.973836160209415E-3</c:v>
                </c:pt>
                <c:pt idx="628">
                  <c:v>9.973836160209415E-3</c:v>
                </c:pt>
                <c:pt idx="629">
                  <c:v>9.973836160209415E-3</c:v>
                </c:pt>
                <c:pt idx="630">
                  <c:v>9.973836160209415E-3</c:v>
                </c:pt>
                <c:pt idx="631">
                  <c:v>9.973836160209415E-3</c:v>
                </c:pt>
                <c:pt idx="632">
                  <c:v>9.973836160209415E-3</c:v>
                </c:pt>
                <c:pt idx="633">
                  <c:v>9.973836160209415E-3</c:v>
                </c:pt>
                <c:pt idx="634">
                  <c:v>9.973836160209415E-3</c:v>
                </c:pt>
                <c:pt idx="635">
                  <c:v>9.973836160209415E-3</c:v>
                </c:pt>
                <c:pt idx="636">
                  <c:v>9.973836160209415E-3</c:v>
                </c:pt>
                <c:pt idx="637">
                  <c:v>9.973836160209415E-3</c:v>
                </c:pt>
                <c:pt idx="638">
                  <c:v>9.973836160209415E-3</c:v>
                </c:pt>
                <c:pt idx="639">
                  <c:v>9.973836160209415E-3</c:v>
                </c:pt>
                <c:pt idx="640">
                  <c:v>9.973836160209415E-3</c:v>
                </c:pt>
                <c:pt idx="641">
                  <c:v>9.973836160209415E-3</c:v>
                </c:pt>
                <c:pt idx="642">
                  <c:v>9.973836160209415E-3</c:v>
                </c:pt>
                <c:pt idx="643">
                  <c:v>9.973836160209415E-3</c:v>
                </c:pt>
                <c:pt idx="644">
                  <c:v>9.973836160209415E-3</c:v>
                </c:pt>
                <c:pt idx="645">
                  <c:v>9.973836160209415E-3</c:v>
                </c:pt>
                <c:pt idx="646">
                  <c:v>9.973836160209415E-3</c:v>
                </c:pt>
                <c:pt idx="647">
                  <c:v>9.973836160209415E-3</c:v>
                </c:pt>
                <c:pt idx="648">
                  <c:v>9.973836160209415E-3</c:v>
                </c:pt>
                <c:pt idx="649">
                  <c:v>9.973836160209415E-3</c:v>
                </c:pt>
                <c:pt idx="650">
                  <c:v>9.973836160209415E-3</c:v>
                </c:pt>
                <c:pt idx="651">
                  <c:v>9.973836160209415E-3</c:v>
                </c:pt>
                <c:pt idx="652">
                  <c:v>9.973836160209415E-3</c:v>
                </c:pt>
                <c:pt idx="653">
                  <c:v>9.973836160209415E-3</c:v>
                </c:pt>
                <c:pt idx="654">
                  <c:v>9.973836160209415E-3</c:v>
                </c:pt>
                <c:pt idx="655">
                  <c:v>9.973836160209415E-3</c:v>
                </c:pt>
                <c:pt idx="656">
                  <c:v>9.973836160209415E-3</c:v>
                </c:pt>
                <c:pt idx="657">
                  <c:v>9.973836160209415E-3</c:v>
                </c:pt>
                <c:pt idx="658">
                  <c:v>9.973836160209415E-3</c:v>
                </c:pt>
                <c:pt idx="659">
                  <c:v>9.973836160209415E-3</c:v>
                </c:pt>
                <c:pt idx="660">
                  <c:v>9.973836160209415E-3</c:v>
                </c:pt>
                <c:pt idx="661">
                  <c:v>9.973836160209415E-3</c:v>
                </c:pt>
                <c:pt idx="662">
                  <c:v>9.973836160209415E-3</c:v>
                </c:pt>
                <c:pt idx="663">
                  <c:v>9.973836160209415E-3</c:v>
                </c:pt>
                <c:pt idx="664">
                  <c:v>9.973836160209415E-3</c:v>
                </c:pt>
                <c:pt idx="665">
                  <c:v>9.973836160209415E-3</c:v>
                </c:pt>
                <c:pt idx="666">
                  <c:v>9.973836160209415E-3</c:v>
                </c:pt>
                <c:pt idx="667">
                  <c:v>9.973836160209415E-3</c:v>
                </c:pt>
                <c:pt idx="668">
                  <c:v>9.973836160209415E-3</c:v>
                </c:pt>
                <c:pt idx="669">
                  <c:v>9.973836160209415E-3</c:v>
                </c:pt>
                <c:pt idx="670">
                  <c:v>9.973836160209415E-3</c:v>
                </c:pt>
                <c:pt idx="671">
                  <c:v>9.973836160209415E-3</c:v>
                </c:pt>
                <c:pt idx="672">
                  <c:v>9.973836160209415E-3</c:v>
                </c:pt>
                <c:pt idx="673">
                  <c:v>9.973836160209415E-3</c:v>
                </c:pt>
                <c:pt idx="674">
                  <c:v>9.973836160209415E-3</c:v>
                </c:pt>
                <c:pt idx="675">
                  <c:v>9.973836160209415E-3</c:v>
                </c:pt>
                <c:pt idx="676">
                  <c:v>9.973836160209415E-3</c:v>
                </c:pt>
                <c:pt idx="677">
                  <c:v>9.973836160209415E-3</c:v>
                </c:pt>
                <c:pt idx="678">
                  <c:v>9.973836160209415E-3</c:v>
                </c:pt>
                <c:pt idx="679">
                  <c:v>9.973836160209415E-3</c:v>
                </c:pt>
                <c:pt idx="680">
                  <c:v>9.973836160209415E-3</c:v>
                </c:pt>
                <c:pt idx="681">
                  <c:v>9.973836160209415E-3</c:v>
                </c:pt>
                <c:pt idx="682">
                  <c:v>9.973836160209415E-3</c:v>
                </c:pt>
                <c:pt idx="683">
                  <c:v>9.973836160209415E-3</c:v>
                </c:pt>
                <c:pt idx="684">
                  <c:v>9.973836160209415E-3</c:v>
                </c:pt>
                <c:pt idx="685">
                  <c:v>9.973836160209415E-3</c:v>
                </c:pt>
                <c:pt idx="686">
                  <c:v>9.973836160209415E-3</c:v>
                </c:pt>
                <c:pt idx="687">
                  <c:v>9.973836160209415E-3</c:v>
                </c:pt>
                <c:pt idx="688">
                  <c:v>9.973836160209415E-3</c:v>
                </c:pt>
                <c:pt idx="689">
                  <c:v>9.973836160209415E-3</c:v>
                </c:pt>
                <c:pt idx="690">
                  <c:v>9.973836160209415E-3</c:v>
                </c:pt>
                <c:pt idx="691">
                  <c:v>9.973836160209415E-3</c:v>
                </c:pt>
                <c:pt idx="692">
                  <c:v>9.973836160209415E-3</c:v>
                </c:pt>
                <c:pt idx="693">
                  <c:v>9.973836160209415E-3</c:v>
                </c:pt>
                <c:pt idx="694">
                  <c:v>9.973836160209415E-3</c:v>
                </c:pt>
                <c:pt idx="695">
                  <c:v>9.973836160209415E-3</c:v>
                </c:pt>
                <c:pt idx="696">
                  <c:v>9.973836160209415E-3</c:v>
                </c:pt>
                <c:pt idx="697">
                  <c:v>9.973836160209415E-3</c:v>
                </c:pt>
                <c:pt idx="698">
                  <c:v>9.973836160209415E-3</c:v>
                </c:pt>
                <c:pt idx="699">
                  <c:v>9.973836160209415E-3</c:v>
                </c:pt>
                <c:pt idx="700">
                  <c:v>9.973836160209415E-3</c:v>
                </c:pt>
                <c:pt idx="701">
                  <c:v>9.973836160209415E-3</c:v>
                </c:pt>
                <c:pt idx="702">
                  <c:v>9.973836160209415E-3</c:v>
                </c:pt>
                <c:pt idx="703">
                  <c:v>9.973836160209415E-3</c:v>
                </c:pt>
                <c:pt idx="704">
                  <c:v>9.973836160209415E-3</c:v>
                </c:pt>
                <c:pt idx="705">
                  <c:v>9.973836160209415E-3</c:v>
                </c:pt>
                <c:pt idx="706">
                  <c:v>9.973836160209415E-3</c:v>
                </c:pt>
                <c:pt idx="707">
                  <c:v>9.973836160209415E-3</c:v>
                </c:pt>
                <c:pt idx="708">
                  <c:v>9.973836160209415E-3</c:v>
                </c:pt>
                <c:pt idx="709">
                  <c:v>9.973836160209415E-3</c:v>
                </c:pt>
                <c:pt idx="710">
                  <c:v>9.973836160209415E-3</c:v>
                </c:pt>
                <c:pt idx="711">
                  <c:v>9.973836160209415E-3</c:v>
                </c:pt>
                <c:pt idx="712">
                  <c:v>9.973836160209415E-3</c:v>
                </c:pt>
                <c:pt idx="713">
                  <c:v>9.973836160209415E-3</c:v>
                </c:pt>
                <c:pt idx="714">
                  <c:v>9.973836160209415E-3</c:v>
                </c:pt>
                <c:pt idx="715">
                  <c:v>9.973836160209415E-3</c:v>
                </c:pt>
                <c:pt idx="716">
                  <c:v>9.973836160209415E-3</c:v>
                </c:pt>
                <c:pt idx="717">
                  <c:v>9.973836160209415E-3</c:v>
                </c:pt>
                <c:pt idx="718">
                  <c:v>9.973836160209415E-3</c:v>
                </c:pt>
                <c:pt idx="719">
                  <c:v>9.973836160209415E-3</c:v>
                </c:pt>
                <c:pt idx="720">
                  <c:v>9.973836160209415E-3</c:v>
                </c:pt>
                <c:pt idx="721">
                  <c:v>9.973836160209415E-3</c:v>
                </c:pt>
                <c:pt idx="722">
                  <c:v>9.973836160209415E-3</c:v>
                </c:pt>
                <c:pt idx="723">
                  <c:v>9.973836160209415E-3</c:v>
                </c:pt>
                <c:pt idx="724">
                  <c:v>9.973836160209415E-3</c:v>
                </c:pt>
                <c:pt idx="725">
                  <c:v>9.973836160209415E-3</c:v>
                </c:pt>
                <c:pt idx="726">
                  <c:v>9.973836160209415E-3</c:v>
                </c:pt>
                <c:pt idx="727">
                  <c:v>9.973836160209415E-3</c:v>
                </c:pt>
                <c:pt idx="728">
                  <c:v>9.973836160209415E-3</c:v>
                </c:pt>
                <c:pt idx="729">
                  <c:v>9.973836160209415E-3</c:v>
                </c:pt>
                <c:pt idx="730">
                  <c:v>9.973836160209415E-3</c:v>
                </c:pt>
                <c:pt idx="731">
                  <c:v>9.973836160209415E-3</c:v>
                </c:pt>
                <c:pt idx="732">
                  <c:v>9.973836160209415E-3</c:v>
                </c:pt>
                <c:pt idx="733">
                  <c:v>9.973836160209415E-3</c:v>
                </c:pt>
                <c:pt idx="734">
                  <c:v>9.973836160209415E-3</c:v>
                </c:pt>
                <c:pt idx="735">
                  <c:v>9.973836160209415E-3</c:v>
                </c:pt>
                <c:pt idx="736">
                  <c:v>9.973836160209415E-3</c:v>
                </c:pt>
                <c:pt idx="737">
                  <c:v>9.973836160209415E-3</c:v>
                </c:pt>
                <c:pt idx="738">
                  <c:v>9.973836160209415E-3</c:v>
                </c:pt>
                <c:pt idx="739">
                  <c:v>9.973836160209415E-3</c:v>
                </c:pt>
                <c:pt idx="740">
                  <c:v>9.973836160209415E-3</c:v>
                </c:pt>
                <c:pt idx="741">
                  <c:v>9.973836160209415E-3</c:v>
                </c:pt>
                <c:pt idx="742">
                  <c:v>9.973836160209415E-3</c:v>
                </c:pt>
                <c:pt idx="743">
                  <c:v>9.973836160209415E-3</c:v>
                </c:pt>
                <c:pt idx="744">
                  <c:v>9.973836160209415E-3</c:v>
                </c:pt>
                <c:pt idx="745">
                  <c:v>9.973836160209415E-3</c:v>
                </c:pt>
                <c:pt idx="746">
                  <c:v>9.973836160209415E-3</c:v>
                </c:pt>
                <c:pt idx="747">
                  <c:v>9.973836160209415E-3</c:v>
                </c:pt>
                <c:pt idx="748">
                  <c:v>9.973836160209415E-3</c:v>
                </c:pt>
                <c:pt idx="749">
                  <c:v>9.973836160209415E-3</c:v>
                </c:pt>
                <c:pt idx="750">
                  <c:v>9.973836160209415E-3</c:v>
                </c:pt>
                <c:pt idx="751">
                  <c:v>9.973836160209415E-3</c:v>
                </c:pt>
                <c:pt idx="752">
                  <c:v>9.973836160209415E-3</c:v>
                </c:pt>
                <c:pt idx="753">
                  <c:v>9.973836160209415E-3</c:v>
                </c:pt>
                <c:pt idx="754">
                  <c:v>9.973836160209415E-3</c:v>
                </c:pt>
                <c:pt idx="755">
                  <c:v>9.973836160209415E-3</c:v>
                </c:pt>
                <c:pt idx="756">
                  <c:v>9.973836160209415E-3</c:v>
                </c:pt>
                <c:pt idx="757">
                  <c:v>9.973836160209415E-3</c:v>
                </c:pt>
                <c:pt idx="758">
                  <c:v>9.973836160209415E-3</c:v>
                </c:pt>
                <c:pt idx="759">
                  <c:v>9.973836160209415E-3</c:v>
                </c:pt>
                <c:pt idx="760">
                  <c:v>9.973836160209415E-3</c:v>
                </c:pt>
                <c:pt idx="761">
                  <c:v>9.973836160209415E-3</c:v>
                </c:pt>
                <c:pt idx="762">
                  <c:v>9.973836160209415E-3</c:v>
                </c:pt>
                <c:pt idx="763">
                  <c:v>9.973836160209415E-3</c:v>
                </c:pt>
                <c:pt idx="764">
                  <c:v>9.973836160209415E-3</c:v>
                </c:pt>
                <c:pt idx="765">
                  <c:v>9.973836160209415E-3</c:v>
                </c:pt>
                <c:pt idx="766">
                  <c:v>9.973836160209415E-3</c:v>
                </c:pt>
                <c:pt idx="767">
                  <c:v>9.973836160209415E-3</c:v>
                </c:pt>
                <c:pt idx="768">
                  <c:v>9.973836160209415E-3</c:v>
                </c:pt>
                <c:pt idx="769">
                  <c:v>9.973836160209415E-3</c:v>
                </c:pt>
                <c:pt idx="770">
                  <c:v>9.973836160209415E-3</c:v>
                </c:pt>
                <c:pt idx="771">
                  <c:v>9.973836160209415E-3</c:v>
                </c:pt>
                <c:pt idx="772">
                  <c:v>9.973836160209415E-3</c:v>
                </c:pt>
                <c:pt idx="773">
                  <c:v>9.973836160209415E-3</c:v>
                </c:pt>
                <c:pt idx="774">
                  <c:v>9.973836160209415E-3</c:v>
                </c:pt>
                <c:pt idx="775">
                  <c:v>9.973836160209415E-3</c:v>
                </c:pt>
                <c:pt idx="776">
                  <c:v>9.973836160209415E-3</c:v>
                </c:pt>
                <c:pt idx="777">
                  <c:v>9.973836160209415E-3</c:v>
                </c:pt>
                <c:pt idx="778">
                  <c:v>9.973836160209415E-3</c:v>
                </c:pt>
                <c:pt idx="779">
                  <c:v>9.973836160209415E-3</c:v>
                </c:pt>
                <c:pt idx="780">
                  <c:v>9.973836160209415E-3</c:v>
                </c:pt>
                <c:pt idx="781">
                  <c:v>9.973836160209415E-3</c:v>
                </c:pt>
                <c:pt idx="782">
                  <c:v>9.973836160209415E-3</c:v>
                </c:pt>
                <c:pt idx="783">
                  <c:v>9.973836160209415E-3</c:v>
                </c:pt>
                <c:pt idx="784">
                  <c:v>9.973836160209415E-3</c:v>
                </c:pt>
                <c:pt idx="785">
                  <c:v>9.973836160209415E-3</c:v>
                </c:pt>
                <c:pt idx="786">
                  <c:v>9.973836160209415E-3</c:v>
                </c:pt>
                <c:pt idx="787">
                  <c:v>9.973836160209415E-3</c:v>
                </c:pt>
                <c:pt idx="788">
                  <c:v>9.973836160209415E-3</c:v>
                </c:pt>
                <c:pt idx="789">
                  <c:v>9.973836160209415E-3</c:v>
                </c:pt>
                <c:pt idx="790">
                  <c:v>9.973836160209415E-3</c:v>
                </c:pt>
                <c:pt idx="791">
                  <c:v>9.973836160209415E-3</c:v>
                </c:pt>
                <c:pt idx="792">
                  <c:v>9.973836160209415E-3</c:v>
                </c:pt>
                <c:pt idx="793">
                  <c:v>9.973836160209415E-3</c:v>
                </c:pt>
                <c:pt idx="794">
                  <c:v>9.973836160209415E-3</c:v>
                </c:pt>
                <c:pt idx="795">
                  <c:v>9.973836160209415E-3</c:v>
                </c:pt>
                <c:pt idx="796">
                  <c:v>9.973836160209415E-3</c:v>
                </c:pt>
                <c:pt idx="797">
                  <c:v>9.973836160209415E-3</c:v>
                </c:pt>
                <c:pt idx="798">
                  <c:v>9.973836160209415E-3</c:v>
                </c:pt>
                <c:pt idx="799">
                  <c:v>9.973836160209415E-3</c:v>
                </c:pt>
                <c:pt idx="800">
                  <c:v>9.973836160209415E-3</c:v>
                </c:pt>
                <c:pt idx="801">
                  <c:v>9.973836160209415E-3</c:v>
                </c:pt>
                <c:pt idx="802">
                  <c:v>9.973836160209415E-3</c:v>
                </c:pt>
                <c:pt idx="803">
                  <c:v>9.973836160209415E-3</c:v>
                </c:pt>
                <c:pt idx="804">
                  <c:v>9.973836160209415E-3</c:v>
                </c:pt>
                <c:pt idx="805">
                  <c:v>9.973836160209415E-3</c:v>
                </c:pt>
                <c:pt idx="806">
                  <c:v>9.973836160209415E-3</c:v>
                </c:pt>
                <c:pt idx="807">
                  <c:v>9.973836160209415E-3</c:v>
                </c:pt>
                <c:pt idx="808">
                  <c:v>9.973836160209415E-3</c:v>
                </c:pt>
                <c:pt idx="809">
                  <c:v>9.973836160209415E-3</c:v>
                </c:pt>
                <c:pt idx="810">
                  <c:v>9.973836160209415E-3</c:v>
                </c:pt>
                <c:pt idx="811">
                  <c:v>9.973836160209415E-3</c:v>
                </c:pt>
                <c:pt idx="812">
                  <c:v>9.973836160209415E-3</c:v>
                </c:pt>
                <c:pt idx="813">
                  <c:v>9.973836160209415E-3</c:v>
                </c:pt>
                <c:pt idx="814">
                  <c:v>9.973836160209415E-3</c:v>
                </c:pt>
                <c:pt idx="815">
                  <c:v>9.973836160209415E-3</c:v>
                </c:pt>
                <c:pt idx="816">
                  <c:v>9.973836160209415E-3</c:v>
                </c:pt>
                <c:pt idx="817">
                  <c:v>9.973836160209415E-3</c:v>
                </c:pt>
                <c:pt idx="818">
                  <c:v>9.973836160209415E-3</c:v>
                </c:pt>
                <c:pt idx="819">
                  <c:v>9.973836160209415E-3</c:v>
                </c:pt>
                <c:pt idx="820">
                  <c:v>9.973836160209415E-3</c:v>
                </c:pt>
                <c:pt idx="821">
                  <c:v>9.973836160209415E-3</c:v>
                </c:pt>
                <c:pt idx="822">
                  <c:v>9.973836160209415E-3</c:v>
                </c:pt>
                <c:pt idx="823">
                  <c:v>9.973836160209415E-3</c:v>
                </c:pt>
                <c:pt idx="824">
                  <c:v>9.973836160209415E-3</c:v>
                </c:pt>
                <c:pt idx="825">
                  <c:v>9.973836160209415E-3</c:v>
                </c:pt>
                <c:pt idx="826">
                  <c:v>9.973836160209415E-3</c:v>
                </c:pt>
                <c:pt idx="827">
                  <c:v>9.973836160209415E-3</c:v>
                </c:pt>
                <c:pt idx="828">
                  <c:v>9.973836160209415E-3</c:v>
                </c:pt>
                <c:pt idx="829">
                  <c:v>9.973836160209415E-3</c:v>
                </c:pt>
                <c:pt idx="830">
                  <c:v>9.973836160209415E-3</c:v>
                </c:pt>
                <c:pt idx="831">
                  <c:v>9.973836160209415E-3</c:v>
                </c:pt>
                <c:pt idx="832">
                  <c:v>9.973836160209415E-3</c:v>
                </c:pt>
                <c:pt idx="833">
                  <c:v>9.973836160209415E-3</c:v>
                </c:pt>
                <c:pt idx="834">
                  <c:v>9.973836160209415E-3</c:v>
                </c:pt>
                <c:pt idx="835">
                  <c:v>9.973836160209415E-3</c:v>
                </c:pt>
                <c:pt idx="836">
                  <c:v>9.973836160209415E-3</c:v>
                </c:pt>
                <c:pt idx="837">
                  <c:v>9.973836160209415E-3</c:v>
                </c:pt>
                <c:pt idx="838">
                  <c:v>9.973836160209415E-3</c:v>
                </c:pt>
                <c:pt idx="839">
                  <c:v>9.973836160209415E-3</c:v>
                </c:pt>
                <c:pt idx="840">
                  <c:v>9.973836160209415E-3</c:v>
                </c:pt>
                <c:pt idx="841">
                  <c:v>9.973836160209415E-3</c:v>
                </c:pt>
                <c:pt idx="842">
                  <c:v>9.973836160209415E-3</c:v>
                </c:pt>
                <c:pt idx="843">
                  <c:v>9.973836160209415E-3</c:v>
                </c:pt>
                <c:pt idx="844">
                  <c:v>9.973836160209415E-3</c:v>
                </c:pt>
                <c:pt idx="845">
                  <c:v>9.973836160209415E-3</c:v>
                </c:pt>
                <c:pt idx="846">
                  <c:v>9.973836160209415E-3</c:v>
                </c:pt>
                <c:pt idx="847">
                  <c:v>9.973836160209415E-3</c:v>
                </c:pt>
                <c:pt idx="848">
                  <c:v>9.973836160209415E-3</c:v>
                </c:pt>
                <c:pt idx="849">
                  <c:v>9.973836160209415E-3</c:v>
                </c:pt>
                <c:pt idx="850">
                  <c:v>9.973836160209415E-3</c:v>
                </c:pt>
                <c:pt idx="851">
                  <c:v>9.973836160209415E-3</c:v>
                </c:pt>
                <c:pt idx="852">
                  <c:v>9.973836160209415E-3</c:v>
                </c:pt>
                <c:pt idx="853">
                  <c:v>9.973836160209415E-3</c:v>
                </c:pt>
                <c:pt idx="854">
                  <c:v>9.973836160209415E-3</c:v>
                </c:pt>
                <c:pt idx="855">
                  <c:v>9.973836160209415E-3</c:v>
                </c:pt>
                <c:pt idx="856">
                  <c:v>9.973836160209415E-3</c:v>
                </c:pt>
                <c:pt idx="857">
                  <c:v>9.973836160209415E-3</c:v>
                </c:pt>
                <c:pt idx="858">
                  <c:v>9.973836160209415E-3</c:v>
                </c:pt>
                <c:pt idx="859">
                  <c:v>9.973836160209415E-3</c:v>
                </c:pt>
                <c:pt idx="860">
                  <c:v>9.973836160209415E-3</c:v>
                </c:pt>
                <c:pt idx="861">
                  <c:v>9.973836160209415E-3</c:v>
                </c:pt>
                <c:pt idx="862">
                  <c:v>9.973836160209415E-3</c:v>
                </c:pt>
                <c:pt idx="863">
                  <c:v>9.973836160209415E-3</c:v>
                </c:pt>
                <c:pt idx="864">
                  <c:v>9.973836160209415E-3</c:v>
                </c:pt>
                <c:pt idx="865">
                  <c:v>9.973836160209415E-3</c:v>
                </c:pt>
                <c:pt idx="866">
                  <c:v>9.973836160209415E-3</c:v>
                </c:pt>
                <c:pt idx="867">
                  <c:v>9.973836160209415E-3</c:v>
                </c:pt>
                <c:pt idx="868">
                  <c:v>9.973836160209415E-3</c:v>
                </c:pt>
                <c:pt idx="869">
                  <c:v>9.973836160209415E-3</c:v>
                </c:pt>
                <c:pt idx="870">
                  <c:v>9.973836160209415E-3</c:v>
                </c:pt>
                <c:pt idx="871">
                  <c:v>9.973836160209415E-3</c:v>
                </c:pt>
                <c:pt idx="872">
                  <c:v>9.973836160209415E-3</c:v>
                </c:pt>
                <c:pt idx="873">
                  <c:v>9.973836160209415E-3</c:v>
                </c:pt>
                <c:pt idx="874">
                  <c:v>9.973836160209415E-3</c:v>
                </c:pt>
                <c:pt idx="875">
                  <c:v>9.973836160209415E-3</c:v>
                </c:pt>
                <c:pt idx="876">
                  <c:v>9.973836160209415E-3</c:v>
                </c:pt>
                <c:pt idx="877">
                  <c:v>9.973836160209415E-3</c:v>
                </c:pt>
                <c:pt idx="878">
                  <c:v>9.973836160209415E-3</c:v>
                </c:pt>
                <c:pt idx="879">
                  <c:v>9.973836160209415E-3</c:v>
                </c:pt>
                <c:pt idx="880">
                  <c:v>9.973836160209415E-3</c:v>
                </c:pt>
                <c:pt idx="881">
                  <c:v>9.973836160209415E-3</c:v>
                </c:pt>
                <c:pt idx="882">
                  <c:v>9.973836160209415E-3</c:v>
                </c:pt>
                <c:pt idx="883">
                  <c:v>9.973836160209415E-3</c:v>
                </c:pt>
                <c:pt idx="884">
                  <c:v>9.973836160209415E-3</c:v>
                </c:pt>
                <c:pt idx="885">
                  <c:v>9.973836160209415E-3</c:v>
                </c:pt>
                <c:pt idx="886">
                  <c:v>9.973836160209415E-3</c:v>
                </c:pt>
                <c:pt idx="887">
                  <c:v>9.973836160209415E-3</c:v>
                </c:pt>
                <c:pt idx="888">
                  <c:v>9.973836160209415E-3</c:v>
                </c:pt>
                <c:pt idx="889">
                  <c:v>9.973836160209415E-3</c:v>
                </c:pt>
                <c:pt idx="890">
                  <c:v>9.973836160209415E-3</c:v>
                </c:pt>
                <c:pt idx="891">
                  <c:v>9.973836160209415E-3</c:v>
                </c:pt>
                <c:pt idx="892">
                  <c:v>9.973836160209415E-3</c:v>
                </c:pt>
                <c:pt idx="893">
                  <c:v>9.973836160209415E-3</c:v>
                </c:pt>
                <c:pt idx="894">
                  <c:v>9.973836160209415E-3</c:v>
                </c:pt>
                <c:pt idx="895">
                  <c:v>9.973836160209415E-3</c:v>
                </c:pt>
                <c:pt idx="896">
                  <c:v>9.973836160209415E-3</c:v>
                </c:pt>
                <c:pt idx="897">
                  <c:v>9.973836160209415E-3</c:v>
                </c:pt>
                <c:pt idx="898">
                  <c:v>9.973836160209415E-3</c:v>
                </c:pt>
                <c:pt idx="899">
                  <c:v>9.973836160209415E-3</c:v>
                </c:pt>
                <c:pt idx="900">
                  <c:v>9.973836160209415E-3</c:v>
                </c:pt>
                <c:pt idx="901">
                  <c:v>9.973836160209415E-3</c:v>
                </c:pt>
                <c:pt idx="902">
                  <c:v>9.973836160209415E-3</c:v>
                </c:pt>
                <c:pt idx="903">
                  <c:v>9.973836160209415E-3</c:v>
                </c:pt>
                <c:pt idx="904">
                  <c:v>9.973836160209415E-3</c:v>
                </c:pt>
                <c:pt idx="905">
                  <c:v>9.973836160209415E-3</c:v>
                </c:pt>
                <c:pt idx="906">
                  <c:v>9.973836160209415E-3</c:v>
                </c:pt>
                <c:pt idx="907">
                  <c:v>9.973836160209415E-3</c:v>
                </c:pt>
                <c:pt idx="908">
                  <c:v>9.973836160209415E-3</c:v>
                </c:pt>
                <c:pt idx="909">
                  <c:v>9.973836160209415E-3</c:v>
                </c:pt>
                <c:pt idx="910">
                  <c:v>9.973836160209415E-3</c:v>
                </c:pt>
                <c:pt idx="911">
                  <c:v>9.973836160209415E-3</c:v>
                </c:pt>
                <c:pt idx="912">
                  <c:v>9.973836160209415E-3</c:v>
                </c:pt>
                <c:pt idx="913">
                  <c:v>9.973836160209415E-3</c:v>
                </c:pt>
                <c:pt idx="914">
                  <c:v>9.973836160209415E-3</c:v>
                </c:pt>
                <c:pt idx="915">
                  <c:v>9.973836160209415E-3</c:v>
                </c:pt>
                <c:pt idx="916">
                  <c:v>9.973836160209415E-3</c:v>
                </c:pt>
                <c:pt idx="917">
                  <c:v>9.973836160209415E-3</c:v>
                </c:pt>
                <c:pt idx="918">
                  <c:v>9.973836160209415E-3</c:v>
                </c:pt>
                <c:pt idx="919">
                  <c:v>9.973836160209415E-3</c:v>
                </c:pt>
                <c:pt idx="920">
                  <c:v>9.973836160209415E-3</c:v>
                </c:pt>
                <c:pt idx="921">
                  <c:v>9.973836160209415E-3</c:v>
                </c:pt>
                <c:pt idx="922">
                  <c:v>9.973836160209415E-3</c:v>
                </c:pt>
                <c:pt idx="923">
                  <c:v>9.973836160209415E-3</c:v>
                </c:pt>
                <c:pt idx="924">
                  <c:v>9.973836160209415E-3</c:v>
                </c:pt>
                <c:pt idx="925">
                  <c:v>9.973836160209415E-3</c:v>
                </c:pt>
                <c:pt idx="926">
                  <c:v>9.973836160209415E-3</c:v>
                </c:pt>
                <c:pt idx="927">
                  <c:v>9.973836160209415E-3</c:v>
                </c:pt>
                <c:pt idx="928">
                  <c:v>9.973836160209415E-3</c:v>
                </c:pt>
                <c:pt idx="929">
                  <c:v>9.973836160209415E-3</c:v>
                </c:pt>
                <c:pt idx="930">
                  <c:v>9.973836160209415E-3</c:v>
                </c:pt>
                <c:pt idx="931">
                  <c:v>9.973836160209415E-3</c:v>
                </c:pt>
                <c:pt idx="932">
                  <c:v>9.973836160209415E-3</c:v>
                </c:pt>
                <c:pt idx="933">
                  <c:v>9.973836160209415E-3</c:v>
                </c:pt>
                <c:pt idx="934">
                  <c:v>9.973836160209415E-3</c:v>
                </c:pt>
                <c:pt idx="935">
                  <c:v>9.973836160209415E-3</c:v>
                </c:pt>
                <c:pt idx="936">
                  <c:v>9.973836160209415E-3</c:v>
                </c:pt>
                <c:pt idx="937">
                  <c:v>9.973836160209415E-3</c:v>
                </c:pt>
                <c:pt idx="938">
                  <c:v>9.973836160209415E-3</c:v>
                </c:pt>
                <c:pt idx="939">
                  <c:v>9.973836160209415E-3</c:v>
                </c:pt>
                <c:pt idx="940">
                  <c:v>9.973836160209415E-3</c:v>
                </c:pt>
                <c:pt idx="941">
                  <c:v>9.973836160209415E-3</c:v>
                </c:pt>
                <c:pt idx="942">
                  <c:v>9.973836160209415E-3</c:v>
                </c:pt>
                <c:pt idx="943">
                  <c:v>9.973836160209415E-3</c:v>
                </c:pt>
                <c:pt idx="944">
                  <c:v>9.973836160209415E-3</c:v>
                </c:pt>
                <c:pt idx="945">
                  <c:v>9.973836160209415E-3</c:v>
                </c:pt>
                <c:pt idx="946">
                  <c:v>9.973836160209415E-3</c:v>
                </c:pt>
                <c:pt idx="947">
                  <c:v>9.973836160209415E-3</c:v>
                </c:pt>
                <c:pt idx="948">
                  <c:v>9.973836160209415E-3</c:v>
                </c:pt>
                <c:pt idx="949">
                  <c:v>9.973836160209415E-3</c:v>
                </c:pt>
                <c:pt idx="950">
                  <c:v>9.973836160209415E-3</c:v>
                </c:pt>
                <c:pt idx="951">
                  <c:v>9.973836160209415E-3</c:v>
                </c:pt>
                <c:pt idx="952">
                  <c:v>9.973836160209415E-3</c:v>
                </c:pt>
                <c:pt idx="953">
                  <c:v>9.973836160209415E-3</c:v>
                </c:pt>
                <c:pt idx="954">
                  <c:v>9.973836160209415E-3</c:v>
                </c:pt>
                <c:pt idx="955">
                  <c:v>9.973836160209415E-3</c:v>
                </c:pt>
                <c:pt idx="956">
                  <c:v>9.973836160209415E-3</c:v>
                </c:pt>
                <c:pt idx="957">
                  <c:v>9.973836160209415E-3</c:v>
                </c:pt>
                <c:pt idx="958">
                  <c:v>9.973836160209415E-3</c:v>
                </c:pt>
                <c:pt idx="959">
                  <c:v>9.973836160209415E-3</c:v>
                </c:pt>
                <c:pt idx="960">
                  <c:v>9.973836160209415E-3</c:v>
                </c:pt>
                <c:pt idx="961">
                  <c:v>9.973836160209415E-3</c:v>
                </c:pt>
                <c:pt idx="962">
                  <c:v>9.973836160209415E-3</c:v>
                </c:pt>
                <c:pt idx="963">
                  <c:v>9.973836160209415E-3</c:v>
                </c:pt>
                <c:pt idx="964">
                  <c:v>9.973836160209415E-3</c:v>
                </c:pt>
                <c:pt idx="965">
                  <c:v>9.973836160209415E-3</c:v>
                </c:pt>
                <c:pt idx="966">
                  <c:v>9.973836160209415E-3</c:v>
                </c:pt>
                <c:pt idx="967">
                  <c:v>9.973836160209415E-3</c:v>
                </c:pt>
                <c:pt idx="968">
                  <c:v>9.973836160209415E-3</c:v>
                </c:pt>
                <c:pt idx="969">
                  <c:v>9.973836160209415E-3</c:v>
                </c:pt>
                <c:pt idx="970">
                  <c:v>9.973836160209415E-3</c:v>
                </c:pt>
                <c:pt idx="971">
                  <c:v>9.973836160209415E-3</c:v>
                </c:pt>
                <c:pt idx="972">
                  <c:v>9.973836160209415E-3</c:v>
                </c:pt>
                <c:pt idx="973">
                  <c:v>9.973836160209415E-3</c:v>
                </c:pt>
                <c:pt idx="974">
                  <c:v>9.973836160209415E-3</c:v>
                </c:pt>
                <c:pt idx="975">
                  <c:v>9.973836160209415E-3</c:v>
                </c:pt>
                <c:pt idx="976">
                  <c:v>9.973836160209415E-3</c:v>
                </c:pt>
                <c:pt idx="977">
                  <c:v>9.973836160209415E-3</c:v>
                </c:pt>
                <c:pt idx="978">
                  <c:v>9.973836160209415E-3</c:v>
                </c:pt>
                <c:pt idx="979">
                  <c:v>9.973836160209415E-3</c:v>
                </c:pt>
                <c:pt idx="980">
                  <c:v>9.973836160209415E-3</c:v>
                </c:pt>
                <c:pt idx="981">
                  <c:v>9.973836160209415E-3</c:v>
                </c:pt>
                <c:pt idx="982">
                  <c:v>9.973836160209415E-3</c:v>
                </c:pt>
                <c:pt idx="983">
                  <c:v>9.973836160209415E-3</c:v>
                </c:pt>
                <c:pt idx="984">
                  <c:v>9.973836160209415E-3</c:v>
                </c:pt>
                <c:pt idx="985">
                  <c:v>9.973836160209415E-3</c:v>
                </c:pt>
                <c:pt idx="986">
                  <c:v>9.973836160209415E-3</c:v>
                </c:pt>
                <c:pt idx="987">
                  <c:v>9.973836160209415E-3</c:v>
                </c:pt>
                <c:pt idx="988">
                  <c:v>9.973836160209415E-3</c:v>
                </c:pt>
                <c:pt idx="989">
                  <c:v>9.973836160209415E-3</c:v>
                </c:pt>
                <c:pt idx="990">
                  <c:v>9.973836160209415E-3</c:v>
                </c:pt>
                <c:pt idx="991">
                  <c:v>9.973836160209415E-3</c:v>
                </c:pt>
                <c:pt idx="992">
                  <c:v>9.973836160209415E-3</c:v>
                </c:pt>
                <c:pt idx="993">
                  <c:v>9.973836160209415E-3</c:v>
                </c:pt>
                <c:pt idx="994">
                  <c:v>9.973836160209415E-3</c:v>
                </c:pt>
                <c:pt idx="995">
                  <c:v>9.973836160209415E-3</c:v>
                </c:pt>
                <c:pt idx="996">
                  <c:v>9.973836160209415E-3</c:v>
                </c:pt>
                <c:pt idx="997">
                  <c:v>9.973836160209415E-3</c:v>
                </c:pt>
                <c:pt idx="998">
                  <c:v>9.973836160209415E-3</c:v>
                </c:pt>
                <c:pt idx="999">
                  <c:v>9.973836160209415E-3</c:v>
                </c:pt>
              </c:numCache>
            </c:numRef>
          </c:yVal>
          <c:smooth val="1"/>
          <c:extLst>
            <c:ext xmlns:c16="http://schemas.microsoft.com/office/drawing/2014/chart" uri="{C3380CC4-5D6E-409C-BE32-E72D297353CC}">
              <c16:uniqueId val="{00000002-B842-4A34-9669-644479B3BD56}"/>
            </c:ext>
          </c:extLst>
        </c:ser>
        <c:ser>
          <c:idx val="3"/>
          <c:order val="3"/>
          <c:spPr>
            <a:ln w="28575" cap="rnd">
              <a:solidFill>
                <a:schemeClr val="accent4"/>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Sheet1!$E$1:$E$1000</c:f>
              <c:numCache>
                <c:formatCode>General</c:formatCode>
                <c:ptCount val="1000"/>
                <c:pt idx="0">
                  <c:v>0.92012365137079977</c:v>
                </c:pt>
                <c:pt idx="1">
                  <c:v>0.53994924706766723</c:v>
                </c:pt>
                <c:pt idx="2">
                  <c:v>0.53994924706766723</c:v>
                </c:pt>
                <c:pt idx="3">
                  <c:v>0.53994924706766723</c:v>
                </c:pt>
                <c:pt idx="4">
                  <c:v>0.53994924706766723</c:v>
                </c:pt>
                <c:pt idx="5">
                  <c:v>0.53994924706766723</c:v>
                </c:pt>
                <c:pt idx="6">
                  <c:v>0.32479179987528572</c:v>
                </c:pt>
                <c:pt idx="7">
                  <c:v>0.32479179987528572</c:v>
                </c:pt>
                <c:pt idx="8">
                  <c:v>0.32231945912000237</c:v>
                </c:pt>
                <c:pt idx="9">
                  <c:v>0.32231945912000237</c:v>
                </c:pt>
                <c:pt idx="10">
                  <c:v>0.32231945912000237</c:v>
                </c:pt>
                <c:pt idx="11">
                  <c:v>0.32231945912000237</c:v>
                </c:pt>
                <c:pt idx="12">
                  <c:v>0.32231945912000237</c:v>
                </c:pt>
                <c:pt idx="13">
                  <c:v>0.32231945912000237</c:v>
                </c:pt>
                <c:pt idx="14">
                  <c:v>0.32231945912000237</c:v>
                </c:pt>
                <c:pt idx="15">
                  <c:v>0.32231945912000237</c:v>
                </c:pt>
                <c:pt idx="16">
                  <c:v>0.32231945912000237</c:v>
                </c:pt>
                <c:pt idx="17">
                  <c:v>0.32146961244893257</c:v>
                </c:pt>
                <c:pt idx="18">
                  <c:v>0.32146961244893257</c:v>
                </c:pt>
                <c:pt idx="19">
                  <c:v>0.32146961244893257</c:v>
                </c:pt>
                <c:pt idx="20">
                  <c:v>0.32146961244893257</c:v>
                </c:pt>
                <c:pt idx="21">
                  <c:v>0.32146961244893257</c:v>
                </c:pt>
                <c:pt idx="22">
                  <c:v>0.32056259705805346</c:v>
                </c:pt>
                <c:pt idx="23">
                  <c:v>0.32056259705805346</c:v>
                </c:pt>
                <c:pt idx="24">
                  <c:v>0.32056259705805346</c:v>
                </c:pt>
                <c:pt idx="25">
                  <c:v>0.32056259705805346</c:v>
                </c:pt>
                <c:pt idx="26">
                  <c:v>0.32056259705805346</c:v>
                </c:pt>
                <c:pt idx="27">
                  <c:v>0.32056259705805346</c:v>
                </c:pt>
                <c:pt idx="28">
                  <c:v>0.32056259705805346</c:v>
                </c:pt>
                <c:pt idx="29">
                  <c:v>0.32056259705805346</c:v>
                </c:pt>
                <c:pt idx="30">
                  <c:v>0.32056259705805346</c:v>
                </c:pt>
                <c:pt idx="31">
                  <c:v>0.32056259705805346</c:v>
                </c:pt>
                <c:pt idx="32">
                  <c:v>0.32056259705805346</c:v>
                </c:pt>
                <c:pt idx="33">
                  <c:v>0.32056259705805346</c:v>
                </c:pt>
                <c:pt idx="34">
                  <c:v>0.32056259705805346</c:v>
                </c:pt>
                <c:pt idx="35">
                  <c:v>0.32056259705805346</c:v>
                </c:pt>
                <c:pt idx="36">
                  <c:v>0.32056259705805346</c:v>
                </c:pt>
                <c:pt idx="37">
                  <c:v>0.22694974089103304</c:v>
                </c:pt>
                <c:pt idx="38">
                  <c:v>0.22694974089103304</c:v>
                </c:pt>
                <c:pt idx="39">
                  <c:v>0.22694974089103304</c:v>
                </c:pt>
                <c:pt idx="40">
                  <c:v>0.22694974089103304</c:v>
                </c:pt>
                <c:pt idx="41">
                  <c:v>0.22694974089103304</c:v>
                </c:pt>
                <c:pt idx="42">
                  <c:v>0.22694974089103304</c:v>
                </c:pt>
                <c:pt idx="43">
                  <c:v>0.22694974089103304</c:v>
                </c:pt>
                <c:pt idx="44">
                  <c:v>0.22694974089103304</c:v>
                </c:pt>
                <c:pt idx="45">
                  <c:v>0.22694974089103304</c:v>
                </c:pt>
                <c:pt idx="46">
                  <c:v>0.22694974089103304</c:v>
                </c:pt>
                <c:pt idx="47">
                  <c:v>0.22694974089103304</c:v>
                </c:pt>
                <c:pt idx="48">
                  <c:v>0.22694974089103304</c:v>
                </c:pt>
                <c:pt idx="49">
                  <c:v>0.22694974089103304</c:v>
                </c:pt>
                <c:pt idx="50">
                  <c:v>0.22694974089103304</c:v>
                </c:pt>
                <c:pt idx="51">
                  <c:v>0.22694974089103304</c:v>
                </c:pt>
                <c:pt idx="52">
                  <c:v>0.22694974089103304</c:v>
                </c:pt>
                <c:pt idx="53">
                  <c:v>0.22694974089103304</c:v>
                </c:pt>
                <c:pt idx="54">
                  <c:v>0.22694974089103304</c:v>
                </c:pt>
                <c:pt idx="55">
                  <c:v>0.22694974089103304</c:v>
                </c:pt>
                <c:pt idx="56">
                  <c:v>0.22694974089103304</c:v>
                </c:pt>
                <c:pt idx="57">
                  <c:v>0.22694974089103304</c:v>
                </c:pt>
                <c:pt idx="58">
                  <c:v>0.22694974089103304</c:v>
                </c:pt>
                <c:pt idx="59">
                  <c:v>0.22694974089103304</c:v>
                </c:pt>
                <c:pt idx="60">
                  <c:v>0.22694974089103304</c:v>
                </c:pt>
                <c:pt idx="61">
                  <c:v>0.22694974089103304</c:v>
                </c:pt>
                <c:pt idx="62">
                  <c:v>0.22694974089103304</c:v>
                </c:pt>
                <c:pt idx="63">
                  <c:v>0.22694974089103304</c:v>
                </c:pt>
                <c:pt idx="64">
                  <c:v>0.22694974089103304</c:v>
                </c:pt>
                <c:pt idx="65">
                  <c:v>0.22694974089103304</c:v>
                </c:pt>
                <c:pt idx="66">
                  <c:v>0.22694974089103304</c:v>
                </c:pt>
                <c:pt idx="67">
                  <c:v>0.22694974089103304</c:v>
                </c:pt>
                <c:pt idx="68">
                  <c:v>0.22694974089103304</c:v>
                </c:pt>
                <c:pt idx="69">
                  <c:v>0.22694974089103304</c:v>
                </c:pt>
                <c:pt idx="70">
                  <c:v>0.22694974089103304</c:v>
                </c:pt>
                <c:pt idx="71">
                  <c:v>0.22694974089103304</c:v>
                </c:pt>
                <c:pt idx="72">
                  <c:v>0.22694974089103304</c:v>
                </c:pt>
                <c:pt idx="73">
                  <c:v>0.22694974089103304</c:v>
                </c:pt>
                <c:pt idx="74">
                  <c:v>0.22694974089103304</c:v>
                </c:pt>
                <c:pt idx="75">
                  <c:v>0.22694974089103304</c:v>
                </c:pt>
                <c:pt idx="76">
                  <c:v>0.22694974089103304</c:v>
                </c:pt>
                <c:pt idx="77">
                  <c:v>0.22694974089103304</c:v>
                </c:pt>
                <c:pt idx="78">
                  <c:v>0.22694974089103304</c:v>
                </c:pt>
                <c:pt idx="79">
                  <c:v>0.22694974089103304</c:v>
                </c:pt>
                <c:pt idx="80">
                  <c:v>0.22694974089103304</c:v>
                </c:pt>
                <c:pt idx="81">
                  <c:v>0.22694974089103304</c:v>
                </c:pt>
                <c:pt idx="82">
                  <c:v>0.22694974089103304</c:v>
                </c:pt>
                <c:pt idx="83">
                  <c:v>0.22694974089103304</c:v>
                </c:pt>
                <c:pt idx="84">
                  <c:v>0.22694974089103304</c:v>
                </c:pt>
                <c:pt idx="85">
                  <c:v>0.22694974089103304</c:v>
                </c:pt>
                <c:pt idx="86">
                  <c:v>0.22694974089103304</c:v>
                </c:pt>
                <c:pt idx="87">
                  <c:v>3.1775738517021423E-2</c:v>
                </c:pt>
                <c:pt idx="88">
                  <c:v>3.1775738517021423E-2</c:v>
                </c:pt>
                <c:pt idx="89">
                  <c:v>3.1775738517021423E-2</c:v>
                </c:pt>
                <c:pt idx="90">
                  <c:v>3.1775738517021423E-2</c:v>
                </c:pt>
                <c:pt idx="91">
                  <c:v>3.1775738517021423E-2</c:v>
                </c:pt>
                <c:pt idx="92">
                  <c:v>3.1775738517021423E-2</c:v>
                </c:pt>
                <c:pt idx="93">
                  <c:v>3.1775738517021423E-2</c:v>
                </c:pt>
                <c:pt idx="94">
                  <c:v>3.1775738517021423E-2</c:v>
                </c:pt>
                <c:pt idx="95">
                  <c:v>3.1775738517021423E-2</c:v>
                </c:pt>
                <c:pt idx="96">
                  <c:v>3.1775738517021423E-2</c:v>
                </c:pt>
                <c:pt idx="97">
                  <c:v>3.1775738517021423E-2</c:v>
                </c:pt>
                <c:pt idx="98">
                  <c:v>3.1775738517021423E-2</c:v>
                </c:pt>
                <c:pt idx="99">
                  <c:v>3.1775738517021423E-2</c:v>
                </c:pt>
                <c:pt idx="100">
                  <c:v>3.1775738517021423E-2</c:v>
                </c:pt>
                <c:pt idx="101">
                  <c:v>3.1775738517021423E-2</c:v>
                </c:pt>
                <c:pt idx="102">
                  <c:v>3.1775738517021423E-2</c:v>
                </c:pt>
                <c:pt idx="103">
                  <c:v>3.1775738517021423E-2</c:v>
                </c:pt>
                <c:pt idx="104">
                  <c:v>3.1775738517021423E-2</c:v>
                </c:pt>
                <c:pt idx="105">
                  <c:v>3.1775738517021423E-2</c:v>
                </c:pt>
                <c:pt idx="106">
                  <c:v>3.1775738517021423E-2</c:v>
                </c:pt>
                <c:pt idx="107">
                  <c:v>3.1775738517021423E-2</c:v>
                </c:pt>
                <c:pt idx="108">
                  <c:v>3.1775738517021423E-2</c:v>
                </c:pt>
                <c:pt idx="109">
                  <c:v>3.1775738517021423E-2</c:v>
                </c:pt>
                <c:pt idx="110">
                  <c:v>3.1775738517021423E-2</c:v>
                </c:pt>
                <c:pt idx="111">
                  <c:v>3.1775738517021423E-2</c:v>
                </c:pt>
                <c:pt idx="112">
                  <c:v>3.1775738517021423E-2</c:v>
                </c:pt>
                <c:pt idx="113">
                  <c:v>3.1775738517021423E-2</c:v>
                </c:pt>
                <c:pt idx="114">
                  <c:v>3.1775738517021423E-2</c:v>
                </c:pt>
                <c:pt idx="115">
                  <c:v>3.1775738517021423E-2</c:v>
                </c:pt>
                <c:pt idx="116">
                  <c:v>3.1775738517021423E-2</c:v>
                </c:pt>
                <c:pt idx="117">
                  <c:v>3.1775738517021423E-2</c:v>
                </c:pt>
                <c:pt idx="118">
                  <c:v>3.1775738517021423E-2</c:v>
                </c:pt>
                <c:pt idx="119">
                  <c:v>3.1775738517021423E-2</c:v>
                </c:pt>
                <c:pt idx="120">
                  <c:v>3.1775738517021423E-2</c:v>
                </c:pt>
                <c:pt idx="121">
                  <c:v>3.1775738517021423E-2</c:v>
                </c:pt>
                <c:pt idx="122">
                  <c:v>3.1775738517021423E-2</c:v>
                </c:pt>
                <c:pt idx="123">
                  <c:v>3.1775738517021423E-2</c:v>
                </c:pt>
                <c:pt idx="124">
                  <c:v>3.1775738517021423E-2</c:v>
                </c:pt>
                <c:pt idx="125">
                  <c:v>3.1775738517021423E-2</c:v>
                </c:pt>
                <c:pt idx="126">
                  <c:v>3.1775738517021423E-2</c:v>
                </c:pt>
                <c:pt idx="127">
                  <c:v>3.1775738517021423E-2</c:v>
                </c:pt>
                <c:pt idx="128">
                  <c:v>3.1775738517021423E-2</c:v>
                </c:pt>
                <c:pt idx="129">
                  <c:v>3.1775738517021423E-2</c:v>
                </c:pt>
                <c:pt idx="130">
                  <c:v>3.1775738517021423E-2</c:v>
                </c:pt>
                <c:pt idx="131">
                  <c:v>3.1775738517021423E-2</c:v>
                </c:pt>
                <c:pt idx="132">
                  <c:v>3.1775738517021423E-2</c:v>
                </c:pt>
                <c:pt idx="133">
                  <c:v>3.1775738517021423E-2</c:v>
                </c:pt>
                <c:pt idx="134">
                  <c:v>3.1775738517021423E-2</c:v>
                </c:pt>
                <c:pt idx="135">
                  <c:v>3.1775738517021423E-2</c:v>
                </c:pt>
                <c:pt idx="136">
                  <c:v>3.1775738517021423E-2</c:v>
                </c:pt>
                <c:pt idx="137">
                  <c:v>3.1775738517021423E-2</c:v>
                </c:pt>
                <c:pt idx="138">
                  <c:v>3.1775738517021423E-2</c:v>
                </c:pt>
                <c:pt idx="139">
                  <c:v>3.1775738517021423E-2</c:v>
                </c:pt>
                <c:pt idx="140">
                  <c:v>3.1775738517021423E-2</c:v>
                </c:pt>
                <c:pt idx="141">
                  <c:v>3.1775738517021423E-2</c:v>
                </c:pt>
                <c:pt idx="142">
                  <c:v>3.1775738517021423E-2</c:v>
                </c:pt>
                <c:pt idx="143">
                  <c:v>3.1775738517021423E-2</c:v>
                </c:pt>
                <c:pt idx="144">
                  <c:v>3.1775738517021423E-2</c:v>
                </c:pt>
                <c:pt idx="145">
                  <c:v>3.1775738517021423E-2</c:v>
                </c:pt>
                <c:pt idx="146">
                  <c:v>3.1775738517021423E-2</c:v>
                </c:pt>
                <c:pt idx="147">
                  <c:v>3.1775738517021423E-2</c:v>
                </c:pt>
                <c:pt idx="148">
                  <c:v>3.1775738517021423E-2</c:v>
                </c:pt>
                <c:pt idx="149">
                  <c:v>3.1775738517021423E-2</c:v>
                </c:pt>
                <c:pt idx="150">
                  <c:v>3.1775738517021423E-2</c:v>
                </c:pt>
                <c:pt idx="151">
                  <c:v>3.1775738517021423E-2</c:v>
                </c:pt>
                <c:pt idx="152">
                  <c:v>3.1775738517021423E-2</c:v>
                </c:pt>
                <c:pt idx="153">
                  <c:v>3.1775738517021423E-2</c:v>
                </c:pt>
                <c:pt idx="154">
                  <c:v>3.1775738517021423E-2</c:v>
                </c:pt>
                <c:pt idx="155">
                  <c:v>3.1775738517021423E-2</c:v>
                </c:pt>
                <c:pt idx="156">
                  <c:v>3.1775738517021423E-2</c:v>
                </c:pt>
                <c:pt idx="157">
                  <c:v>3.1775738517021423E-2</c:v>
                </c:pt>
                <c:pt idx="158">
                  <c:v>3.1775738517021423E-2</c:v>
                </c:pt>
                <c:pt idx="159">
                  <c:v>3.1775738517021423E-2</c:v>
                </c:pt>
                <c:pt idx="160">
                  <c:v>3.1775738517021423E-2</c:v>
                </c:pt>
                <c:pt idx="161">
                  <c:v>3.1775738517021423E-2</c:v>
                </c:pt>
                <c:pt idx="162">
                  <c:v>3.1775738517021423E-2</c:v>
                </c:pt>
                <c:pt idx="163">
                  <c:v>3.1775738517021423E-2</c:v>
                </c:pt>
                <c:pt idx="164">
                  <c:v>3.1775738517021423E-2</c:v>
                </c:pt>
                <c:pt idx="165">
                  <c:v>3.1775738517021423E-2</c:v>
                </c:pt>
                <c:pt idx="166">
                  <c:v>3.1775738517021423E-2</c:v>
                </c:pt>
                <c:pt idx="167">
                  <c:v>3.1775738517021423E-2</c:v>
                </c:pt>
                <c:pt idx="168">
                  <c:v>3.1775738517021423E-2</c:v>
                </c:pt>
                <c:pt idx="169">
                  <c:v>3.1775738517021423E-2</c:v>
                </c:pt>
                <c:pt idx="170">
                  <c:v>3.1775738517021423E-2</c:v>
                </c:pt>
                <c:pt idx="171">
                  <c:v>3.1775738517021423E-2</c:v>
                </c:pt>
                <c:pt idx="172">
                  <c:v>3.1775738517021423E-2</c:v>
                </c:pt>
                <c:pt idx="173">
                  <c:v>3.1775738517021423E-2</c:v>
                </c:pt>
                <c:pt idx="174">
                  <c:v>3.1775738517021423E-2</c:v>
                </c:pt>
                <c:pt idx="175">
                  <c:v>3.1775738517021423E-2</c:v>
                </c:pt>
                <c:pt idx="176">
                  <c:v>3.1775738517021423E-2</c:v>
                </c:pt>
                <c:pt idx="177">
                  <c:v>3.1775738517021423E-2</c:v>
                </c:pt>
                <c:pt idx="178">
                  <c:v>3.1775738517021423E-2</c:v>
                </c:pt>
                <c:pt idx="179">
                  <c:v>3.1775738517021423E-2</c:v>
                </c:pt>
                <c:pt idx="180">
                  <c:v>3.1775738517021423E-2</c:v>
                </c:pt>
                <c:pt idx="181">
                  <c:v>3.1775738517021423E-2</c:v>
                </c:pt>
                <c:pt idx="182">
                  <c:v>3.1775738517021423E-2</c:v>
                </c:pt>
                <c:pt idx="183">
                  <c:v>3.1775738517021423E-2</c:v>
                </c:pt>
                <c:pt idx="184">
                  <c:v>3.1775738517021423E-2</c:v>
                </c:pt>
                <c:pt idx="185">
                  <c:v>3.1775738517021423E-2</c:v>
                </c:pt>
                <c:pt idx="186">
                  <c:v>3.1775738517021423E-2</c:v>
                </c:pt>
                <c:pt idx="187">
                  <c:v>3.1775738517021423E-2</c:v>
                </c:pt>
                <c:pt idx="188">
                  <c:v>3.1775738517021423E-2</c:v>
                </c:pt>
                <c:pt idx="189">
                  <c:v>3.1775738517021423E-2</c:v>
                </c:pt>
                <c:pt idx="190">
                  <c:v>3.1775738517021423E-2</c:v>
                </c:pt>
                <c:pt idx="191">
                  <c:v>3.1775738517021423E-2</c:v>
                </c:pt>
                <c:pt idx="192">
                  <c:v>3.1775738517021423E-2</c:v>
                </c:pt>
                <c:pt idx="193">
                  <c:v>3.1775738517021423E-2</c:v>
                </c:pt>
                <c:pt idx="194">
                  <c:v>3.1775738517021423E-2</c:v>
                </c:pt>
                <c:pt idx="195">
                  <c:v>3.1775738517021423E-2</c:v>
                </c:pt>
                <c:pt idx="196">
                  <c:v>3.1775738517021423E-2</c:v>
                </c:pt>
                <c:pt idx="197">
                  <c:v>3.1775738517021423E-2</c:v>
                </c:pt>
                <c:pt idx="198">
                  <c:v>3.1775738517021423E-2</c:v>
                </c:pt>
                <c:pt idx="199">
                  <c:v>3.1775738517021423E-2</c:v>
                </c:pt>
                <c:pt idx="200">
                  <c:v>3.1775738517021423E-2</c:v>
                </c:pt>
                <c:pt idx="201">
                  <c:v>3.1775738517021423E-2</c:v>
                </c:pt>
                <c:pt idx="202">
                  <c:v>3.1775738517021423E-2</c:v>
                </c:pt>
                <c:pt idx="203">
                  <c:v>3.1775738517021423E-2</c:v>
                </c:pt>
                <c:pt idx="204">
                  <c:v>3.1775738517021423E-2</c:v>
                </c:pt>
                <c:pt idx="205">
                  <c:v>3.1775738517021423E-2</c:v>
                </c:pt>
                <c:pt idx="206">
                  <c:v>3.1775738517021423E-2</c:v>
                </c:pt>
                <c:pt idx="207">
                  <c:v>3.1775738517021423E-2</c:v>
                </c:pt>
                <c:pt idx="208">
                  <c:v>3.1775738517021423E-2</c:v>
                </c:pt>
                <c:pt idx="209">
                  <c:v>3.1775738517021423E-2</c:v>
                </c:pt>
                <c:pt idx="210">
                  <c:v>3.1775738517021423E-2</c:v>
                </c:pt>
                <c:pt idx="211">
                  <c:v>3.1775738517021423E-2</c:v>
                </c:pt>
                <c:pt idx="212">
                  <c:v>3.1775738517021423E-2</c:v>
                </c:pt>
                <c:pt idx="213">
                  <c:v>3.1775738517021423E-2</c:v>
                </c:pt>
                <c:pt idx="214">
                  <c:v>3.1775738517021423E-2</c:v>
                </c:pt>
                <c:pt idx="215">
                  <c:v>3.1775738517021423E-2</c:v>
                </c:pt>
                <c:pt idx="216">
                  <c:v>3.1775738517021423E-2</c:v>
                </c:pt>
                <c:pt idx="217">
                  <c:v>3.1775738517021423E-2</c:v>
                </c:pt>
                <c:pt idx="218">
                  <c:v>3.1775738517021423E-2</c:v>
                </c:pt>
                <c:pt idx="219">
                  <c:v>3.1775738517021423E-2</c:v>
                </c:pt>
                <c:pt idx="220">
                  <c:v>3.1775738517021423E-2</c:v>
                </c:pt>
                <c:pt idx="221">
                  <c:v>3.1775738517021423E-2</c:v>
                </c:pt>
                <c:pt idx="222">
                  <c:v>3.1775738517021423E-2</c:v>
                </c:pt>
                <c:pt idx="223">
                  <c:v>3.1775738517021423E-2</c:v>
                </c:pt>
                <c:pt idx="224">
                  <c:v>3.1775738517021423E-2</c:v>
                </c:pt>
                <c:pt idx="225">
                  <c:v>7.2651078483612075E-3</c:v>
                </c:pt>
                <c:pt idx="226">
                  <c:v>7.2651078483612075E-3</c:v>
                </c:pt>
                <c:pt idx="227">
                  <c:v>7.2651078483612075E-3</c:v>
                </c:pt>
                <c:pt idx="228">
                  <c:v>7.2651078483612075E-3</c:v>
                </c:pt>
                <c:pt idx="229">
                  <c:v>7.2651078483612075E-3</c:v>
                </c:pt>
                <c:pt idx="230">
                  <c:v>7.2651078483612075E-3</c:v>
                </c:pt>
                <c:pt idx="231">
                  <c:v>7.2651078483612075E-3</c:v>
                </c:pt>
                <c:pt idx="232">
                  <c:v>7.2651078483612075E-3</c:v>
                </c:pt>
                <c:pt idx="233">
                  <c:v>7.2651078483612075E-3</c:v>
                </c:pt>
                <c:pt idx="234">
                  <c:v>7.2651078483612075E-3</c:v>
                </c:pt>
                <c:pt idx="235">
                  <c:v>7.2651078483612075E-3</c:v>
                </c:pt>
                <c:pt idx="236">
                  <c:v>7.2651078483612075E-3</c:v>
                </c:pt>
                <c:pt idx="237">
                  <c:v>7.2651078483612075E-3</c:v>
                </c:pt>
                <c:pt idx="238">
                  <c:v>7.2651078483612075E-3</c:v>
                </c:pt>
                <c:pt idx="239">
                  <c:v>7.2651078483612075E-3</c:v>
                </c:pt>
                <c:pt idx="240">
                  <c:v>7.2651078483612075E-3</c:v>
                </c:pt>
                <c:pt idx="241">
                  <c:v>7.2651078483612075E-3</c:v>
                </c:pt>
                <c:pt idx="242">
                  <c:v>7.2651078483612075E-3</c:v>
                </c:pt>
                <c:pt idx="243">
                  <c:v>7.2651078483612075E-3</c:v>
                </c:pt>
                <c:pt idx="244">
                  <c:v>3.1503408681849976E-3</c:v>
                </c:pt>
                <c:pt idx="245">
                  <c:v>3.1503408681849976E-3</c:v>
                </c:pt>
                <c:pt idx="246">
                  <c:v>3.1503408681849976E-3</c:v>
                </c:pt>
                <c:pt idx="247">
                  <c:v>3.1503408681849976E-3</c:v>
                </c:pt>
                <c:pt idx="248">
                  <c:v>3.1503408681849976E-3</c:v>
                </c:pt>
                <c:pt idx="249">
                  <c:v>3.1503408681849976E-3</c:v>
                </c:pt>
                <c:pt idx="250">
                  <c:v>3.1503408681849976E-3</c:v>
                </c:pt>
                <c:pt idx="251">
                  <c:v>3.1503408681849976E-3</c:v>
                </c:pt>
                <c:pt idx="252">
                  <c:v>3.1503408681849976E-3</c:v>
                </c:pt>
                <c:pt idx="253">
                  <c:v>3.1503408681849976E-3</c:v>
                </c:pt>
                <c:pt idx="254">
                  <c:v>3.1503408681849976E-3</c:v>
                </c:pt>
                <c:pt idx="255">
                  <c:v>3.1503408681849976E-3</c:v>
                </c:pt>
                <c:pt idx="256">
                  <c:v>3.1503408681849976E-3</c:v>
                </c:pt>
                <c:pt idx="257">
                  <c:v>3.1503408681849976E-3</c:v>
                </c:pt>
                <c:pt idx="258">
                  <c:v>3.1503408681849976E-3</c:v>
                </c:pt>
                <c:pt idx="259">
                  <c:v>3.1503408681849976E-3</c:v>
                </c:pt>
                <c:pt idx="260">
                  <c:v>3.1503408681849976E-3</c:v>
                </c:pt>
                <c:pt idx="261">
                  <c:v>3.1503408681849976E-3</c:v>
                </c:pt>
                <c:pt idx="262">
                  <c:v>3.1503408681849976E-3</c:v>
                </c:pt>
                <c:pt idx="263">
                  <c:v>3.1503408681849976E-3</c:v>
                </c:pt>
                <c:pt idx="264">
                  <c:v>3.1503408681849976E-3</c:v>
                </c:pt>
                <c:pt idx="265">
                  <c:v>3.1503408681849976E-3</c:v>
                </c:pt>
                <c:pt idx="266">
                  <c:v>3.1503408681849976E-3</c:v>
                </c:pt>
                <c:pt idx="267">
                  <c:v>3.1503408681849976E-3</c:v>
                </c:pt>
                <c:pt idx="268">
                  <c:v>3.1503408681849976E-3</c:v>
                </c:pt>
                <c:pt idx="269">
                  <c:v>3.1503408681849976E-3</c:v>
                </c:pt>
                <c:pt idx="270">
                  <c:v>3.1503408681849976E-3</c:v>
                </c:pt>
                <c:pt idx="271">
                  <c:v>3.1503408681849976E-3</c:v>
                </c:pt>
                <c:pt idx="272">
                  <c:v>3.1503408681849976E-3</c:v>
                </c:pt>
                <c:pt idx="273">
                  <c:v>3.1503408681849976E-3</c:v>
                </c:pt>
                <c:pt idx="274">
                  <c:v>3.1503408681849976E-3</c:v>
                </c:pt>
                <c:pt idx="275">
                  <c:v>3.1503408681849976E-3</c:v>
                </c:pt>
                <c:pt idx="276">
                  <c:v>3.1503408681849976E-3</c:v>
                </c:pt>
                <c:pt idx="277">
                  <c:v>3.1503408681849976E-3</c:v>
                </c:pt>
                <c:pt idx="278">
                  <c:v>3.1503408681849976E-3</c:v>
                </c:pt>
                <c:pt idx="279">
                  <c:v>3.1503408681849976E-3</c:v>
                </c:pt>
                <c:pt idx="280">
                  <c:v>3.1503408681849976E-3</c:v>
                </c:pt>
                <c:pt idx="281">
                  <c:v>3.1503408681849976E-3</c:v>
                </c:pt>
                <c:pt idx="282">
                  <c:v>3.1503408681849976E-3</c:v>
                </c:pt>
                <c:pt idx="283">
                  <c:v>3.1503408681849976E-3</c:v>
                </c:pt>
                <c:pt idx="284">
                  <c:v>3.1503408681849976E-3</c:v>
                </c:pt>
                <c:pt idx="285">
                  <c:v>3.1503408681849976E-3</c:v>
                </c:pt>
                <c:pt idx="286">
                  <c:v>3.1503408681849976E-3</c:v>
                </c:pt>
                <c:pt idx="287">
                  <c:v>3.1503408681849976E-3</c:v>
                </c:pt>
                <c:pt idx="288">
                  <c:v>3.1503408681849976E-3</c:v>
                </c:pt>
                <c:pt idx="289">
                  <c:v>3.1503408681849976E-3</c:v>
                </c:pt>
                <c:pt idx="290">
                  <c:v>3.1503408681849976E-3</c:v>
                </c:pt>
                <c:pt idx="291">
                  <c:v>3.1503408681849976E-3</c:v>
                </c:pt>
                <c:pt idx="292">
                  <c:v>3.1503408681849976E-3</c:v>
                </c:pt>
                <c:pt idx="293">
                  <c:v>3.1503408681849976E-3</c:v>
                </c:pt>
                <c:pt idx="294">
                  <c:v>3.1503408681849976E-3</c:v>
                </c:pt>
                <c:pt idx="295">
                  <c:v>3.1503408681849976E-3</c:v>
                </c:pt>
                <c:pt idx="296">
                  <c:v>3.1503408681849976E-3</c:v>
                </c:pt>
                <c:pt idx="297">
                  <c:v>3.1503408681849976E-3</c:v>
                </c:pt>
                <c:pt idx="298">
                  <c:v>3.1503408681849976E-3</c:v>
                </c:pt>
                <c:pt idx="299">
                  <c:v>3.1503408681849976E-3</c:v>
                </c:pt>
                <c:pt idx="300">
                  <c:v>3.1503408681849976E-3</c:v>
                </c:pt>
                <c:pt idx="301">
                  <c:v>3.1503408681849976E-3</c:v>
                </c:pt>
                <c:pt idx="302">
                  <c:v>3.1503408681849976E-3</c:v>
                </c:pt>
                <c:pt idx="303">
                  <c:v>3.1503408681849976E-3</c:v>
                </c:pt>
                <c:pt idx="304">
                  <c:v>3.1503408681849976E-3</c:v>
                </c:pt>
                <c:pt idx="305">
                  <c:v>3.1503408681849976E-3</c:v>
                </c:pt>
                <c:pt idx="306">
                  <c:v>3.1503408681849976E-3</c:v>
                </c:pt>
                <c:pt idx="307">
                  <c:v>3.1503408681849976E-3</c:v>
                </c:pt>
                <c:pt idx="308">
                  <c:v>3.1503408681849976E-3</c:v>
                </c:pt>
                <c:pt idx="309">
                  <c:v>3.1503408681849976E-3</c:v>
                </c:pt>
                <c:pt idx="310">
                  <c:v>3.1503408681849976E-3</c:v>
                </c:pt>
                <c:pt idx="311">
                  <c:v>3.1503408681849976E-3</c:v>
                </c:pt>
                <c:pt idx="312">
                  <c:v>3.1503408681849976E-3</c:v>
                </c:pt>
                <c:pt idx="313">
                  <c:v>3.1503408681849976E-3</c:v>
                </c:pt>
                <c:pt idx="314">
                  <c:v>3.1503408681849976E-3</c:v>
                </c:pt>
                <c:pt idx="315">
                  <c:v>3.1503408681849976E-3</c:v>
                </c:pt>
                <c:pt idx="316">
                  <c:v>3.1503408681849976E-3</c:v>
                </c:pt>
                <c:pt idx="317">
                  <c:v>3.1503408681849976E-3</c:v>
                </c:pt>
                <c:pt idx="318">
                  <c:v>3.1503408681849976E-3</c:v>
                </c:pt>
                <c:pt idx="319">
                  <c:v>3.1503408681849976E-3</c:v>
                </c:pt>
                <c:pt idx="320">
                  <c:v>3.1503408681849976E-3</c:v>
                </c:pt>
                <c:pt idx="321">
                  <c:v>3.1503408681849976E-3</c:v>
                </c:pt>
                <c:pt idx="322">
                  <c:v>3.1503408681849976E-3</c:v>
                </c:pt>
                <c:pt idx="323">
                  <c:v>3.1503408681849976E-3</c:v>
                </c:pt>
                <c:pt idx="324">
                  <c:v>3.1503408681849976E-3</c:v>
                </c:pt>
                <c:pt idx="325">
                  <c:v>3.1503408681849976E-3</c:v>
                </c:pt>
                <c:pt idx="326">
                  <c:v>3.1503408681849976E-3</c:v>
                </c:pt>
                <c:pt idx="327">
                  <c:v>3.1503408681849976E-3</c:v>
                </c:pt>
                <c:pt idx="328">
                  <c:v>3.1503408681849976E-3</c:v>
                </c:pt>
                <c:pt idx="329">
                  <c:v>3.1503408681849976E-3</c:v>
                </c:pt>
                <c:pt idx="330">
                  <c:v>3.1503408681849976E-3</c:v>
                </c:pt>
                <c:pt idx="331">
                  <c:v>3.1503408681849976E-3</c:v>
                </c:pt>
                <c:pt idx="332">
                  <c:v>3.1503408681849976E-3</c:v>
                </c:pt>
                <c:pt idx="333">
                  <c:v>3.1503408681849976E-3</c:v>
                </c:pt>
                <c:pt idx="334">
                  <c:v>3.1503408681849976E-3</c:v>
                </c:pt>
                <c:pt idx="335">
                  <c:v>3.1503408681849976E-3</c:v>
                </c:pt>
                <c:pt idx="336">
                  <c:v>3.1503408681849976E-3</c:v>
                </c:pt>
                <c:pt idx="337">
                  <c:v>3.1503408681849976E-3</c:v>
                </c:pt>
                <c:pt idx="338">
                  <c:v>3.1503408681849976E-3</c:v>
                </c:pt>
                <c:pt idx="339">
                  <c:v>3.1503408681849976E-3</c:v>
                </c:pt>
                <c:pt idx="340">
                  <c:v>3.1503408681849976E-3</c:v>
                </c:pt>
                <c:pt idx="341">
                  <c:v>3.1503408681849976E-3</c:v>
                </c:pt>
                <c:pt idx="342">
                  <c:v>3.1503408681849976E-3</c:v>
                </c:pt>
                <c:pt idx="343">
                  <c:v>3.1503408681849976E-3</c:v>
                </c:pt>
                <c:pt idx="344">
                  <c:v>3.1503408681849976E-3</c:v>
                </c:pt>
                <c:pt idx="345">
                  <c:v>3.1503408681849976E-3</c:v>
                </c:pt>
                <c:pt idx="346">
                  <c:v>3.1503408681849976E-3</c:v>
                </c:pt>
                <c:pt idx="347">
                  <c:v>3.1503408681849976E-3</c:v>
                </c:pt>
                <c:pt idx="348">
                  <c:v>3.1503408681849976E-3</c:v>
                </c:pt>
                <c:pt idx="349">
                  <c:v>3.1503408681849976E-3</c:v>
                </c:pt>
                <c:pt idx="350">
                  <c:v>3.1503408681849976E-3</c:v>
                </c:pt>
                <c:pt idx="351">
                  <c:v>3.1503408681849976E-3</c:v>
                </c:pt>
                <c:pt idx="352">
                  <c:v>3.1503408681849976E-3</c:v>
                </c:pt>
                <c:pt idx="353">
                  <c:v>3.1503408681849976E-3</c:v>
                </c:pt>
                <c:pt idx="354">
                  <c:v>3.1503408681849976E-3</c:v>
                </c:pt>
                <c:pt idx="355">
                  <c:v>3.1503408681849976E-3</c:v>
                </c:pt>
                <c:pt idx="356">
                  <c:v>3.1503408681849976E-3</c:v>
                </c:pt>
                <c:pt idx="357">
                  <c:v>3.1503408681849976E-3</c:v>
                </c:pt>
                <c:pt idx="358">
                  <c:v>3.1503408681849976E-3</c:v>
                </c:pt>
                <c:pt idx="359">
                  <c:v>3.1503408681849976E-3</c:v>
                </c:pt>
                <c:pt idx="360">
                  <c:v>3.1503408681849976E-3</c:v>
                </c:pt>
                <c:pt idx="361">
                  <c:v>3.1503408681849976E-3</c:v>
                </c:pt>
                <c:pt idx="362">
                  <c:v>3.1503408681849976E-3</c:v>
                </c:pt>
                <c:pt idx="363">
                  <c:v>3.1503408681849976E-3</c:v>
                </c:pt>
                <c:pt idx="364">
                  <c:v>3.1503408681849976E-3</c:v>
                </c:pt>
                <c:pt idx="365">
                  <c:v>3.1503408681849976E-3</c:v>
                </c:pt>
                <c:pt idx="366">
                  <c:v>3.1503408681849976E-3</c:v>
                </c:pt>
                <c:pt idx="367">
                  <c:v>3.1503408681849976E-3</c:v>
                </c:pt>
                <c:pt idx="368">
                  <c:v>3.1503408681849976E-3</c:v>
                </c:pt>
                <c:pt idx="369">
                  <c:v>3.1503408681849976E-3</c:v>
                </c:pt>
                <c:pt idx="370">
                  <c:v>3.1503408681849976E-3</c:v>
                </c:pt>
                <c:pt idx="371">
                  <c:v>3.1503408681849976E-3</c:v>
                </c:pt>
                <c:pt idx="372">
                  <c:v>3.1503408681849976E-3</c:v>
                </c:pt>
                <c:pt idx="373">
                  <c:v>3.1503408681849976E-3</c:v>
                </c:pt>
                <c:pt idx="374">
                  <c:v>3.1503408681849976E-3</c:v>
                </c:pt>
                <c:pt idx="375">
                  <c:v>3.1503408681849976E-3</c:v>
                </c:pt>
                <c:pt idx="376">
                  <c:v>3.1503408681849976E-3</c:v>
                </c:pt>
                <c:pt idx="377">
                  <c:v>3.1503408681849976E-3</c:v>
                </c:pt>
                <c:pt idx="378">
                  <c:v>3.1503408681849976E-3</c:v>
                </c:pt>
                <c:pt idx="379">
                  <c:v>3.1503408681849976E-3</c:v>
                </c:pt>
                <c:pt idx="380">
                  <c:v>3.1503408681849976E-3</c:v>
                </c:pt>
                <c:pt idx="381">
                  <c:v>3.1503408681849976E-3</c:v>
                </c:pt>
                <c:pt idx="382">
                  <c:v>3.1503408681849976E-3</c:v>
                </c:pt>
                <c:pt idx="383">
                  <c:v>3.1503408681849976E-3</c:v>
                </c:pt>
                <c:pt idx="384">
                  <c:v>3.1503408681849976E-3</c:v>
                </c:pt>
                <c:pt idx="385">
                  <c:v>3.1503408681849976E-3</c:v>
                </c:pt>
                <c:pt idx="386">
                  <c:v>3.1503408681849976E-3</c:v>
                </c:pt>
                <c:pt idx="387">
                  <c:v>3.1503408681849976E-3</c:v>
                </c:pt>
                <c:pt idx="388">
                  <c:v>3.1503408681849976E-3</c:v>
                </c:pt>
                <c:pt idx="389">
                  <c:v>3.1503408681849976E-3</c:v>
                </c:pt>
                <c:pt idx="390">
                  <c:v>3.1503408681849976E-3</c:v>
                </c:pt>
                <c:pt idx="391">
                  <c:v>3.1503408681849976E-3</c:v>
                </c:pt>
                <c:pt idx="392">
                  <c:v>3.1503408681849976E-3</c:v>
                </c:pt>
                <c:pt idx="393">
                  <c:v>3.1503408681849976E-3</c:v>
                </c:pt>
                <c:pt idx="394">
                  <c:v>3.1503408681849976E-3</c:v>
                </c:pt>
                <c:pt idx="395">
                  <c:v>3.1503408681849976E-3</c:v>
                </c:pt>
                <c:pt idx="396">
                  <c:v>3.1503408681849976E-3</c:v>
                </c:pt>
                <c:pt idx="397">
                  <c:v>3.1503408681849976E-3</c:v>
                </c:pt>
                <c:pt idx="398">
                  <c:v>3.1503408681849976E-3</c:v>
                </c:pt>
                <c:pt idx="399">
                  <c:v>3.1503408681849976E-3</c:v>
                </c:pt>
                <c:pt idx="400">
                  <c:v>3.1503408681849976E-3</c:v>
                </c:pt>
                <c:pt idx="401">
                  <c:v>3.1503408681849976E-3</c:v>
                </c:pt>
                <c:pt idx="402">
                  <c:v>3.1503408681849976E-3</c:v>
                </c:pt>
                <c:pt idx="403">
                  <c:v>3.1503408681849976E-3</c:v>
                </c:pt>
                <c:pt idx="404">
                  <c:v>3.1503408681849976E-3</c:v>
                </c:pt>
                <c:pt idx="405">
                  <c:v>3.1503408681849976E-3</c:v>
                </c:pt>
                <c:pt idx="406">
                  <c:v>3.1503408681849976E-3</c:v>
                </c:pt>
                <c:pt idx="407">
                  <c:v>3.1503408681849976E-3</c:v>
                </c:pt>
                <c:pt idx="408">
                  <c:v>3.1503408681849976E-3</c:v>
                </c:pt>
                <c:pt idx="409">
                  <c:v>3.1503408681849976E-3</c:v>
                </c:pt>
                <c:pt idx="410">
                  <c:v>3.1503408681849976E-3</c:v>
                </c:pt>
                <c:pt idx="411">
                  <c:v>3.1503408681849976E-3</c:v>
                </c:pt>
                <c:pt idx="412">
                  <c:v>3.1503408681849976E-3</c:v>
                </c:pt>
                <c:pt idx="413">
                  <c:v>3.1503408681849976E-3</c:v>
                </c:pt>
                <c:pt idx="414">
                  <c:v>3.1503408681849976E-3</c:v>
                </c:pt>
                <c:pt idx="415">
                  <c:v>3.1503408681849976E-3</c:v>
                </c:pt>
                <c:pt idx="416">
                  <c:v>3.1503408681849976E-3</c:v>
                </c:pt>
                <c:pt idx="417">
                  <c:v>3.1503408681849976E-3</c:v>
                </c:pt>
                <c:pt idx="418">
                  <c:v>3.1503408681849976E-3</c:v>
                </c:pt>
                <c:pt idx="419">
                  <c:v>3.1503408681849976E-3</c:v>
                </c:pt>
                <c:pt idx="420">
                  <c:v>3.1503408681849976E-3</c:v>
                </c:pt>
                <c:pt idx="421">
                  <c:v>3.1503408681849976E-3</c:v>
                </c:pt>
                <c:pt idx="422">
                  <c:v>3.1503408681849976E-3</c:v>
                </c:pt>
                <c:pt idx="423">
                  <c:v>3.1503408681849976E-3</c:v>
                </c:pt>
                <c:pt idx="424">
                  <c:v>3.1503408681849976E-3</c:v>
                </c:pt>
                <c:pt idx="425">
                  <c:v>3.1503408681849976E-3</c:v>
                </c:pt>
                <c:pt idx="426">
                  <c:v>3.1503408681849976E-3</c:v>
                </c:pt>
                <c:pt idx="427">
                  <c:v>3.1503408681849976E-3</c:v>
                </c:pt>
                <c:pt idx="428">
                  <c:v>3.1503408681849976E-3</c:v>
                </c:pt>
                <c:pt idx="429">
                  <c:v>3.1503408681849976E-3</c:v>
                </c:pt>
                <c:pt idx="430">
                  <c:v>3.1503408681849976E-3</c:v>
                </c:pt>
                <c:pt idx="431">
                  <c:v>3.1503408681849976E-3</c:v>
                </c:pt>
                <c:pt idx="432">
                  <c:v>3.1503408681849976E-3</c:v>
                </c:pt>
                <c:pt idx="433">
                  <c:v>3.1503408681849976E-3</c:v>
                </c:pt>
                <c:pt idx="434">
                  <c:v>3.1503408681849976E-3</c:v>
                </c:pt>
                <c:pt idx="435">
                  <c:v>3.1503408681849976E-3</c:v>
                </c:pt>
                <c:pt idx="436">
                  <c:v>3.1503408681849976E-3</c:v>
                </c:pt>
                <c:pt idx="437">
                  <c:v>3.1503408681849976E-3</c:v>
                </c:pt>
                <c:pt idx="438">
                  <c:v>3.1503408681849976E-3</c:v>
                </c:pt>
                <c:pt idx="439">
                  <c:v>3.1503408681849976E-3</c:v>
                </c:pt>
                <c:pt idx="440">
                  <c:v>3.1503408681849976E-3</c:v>
                </c:pt>
                <c:pt idx="441">
                  <c:v>3.1503408681849976E-3</c:v>
                </c:pt>
                <c:pt idx="442">
                  <c:v>3.1503408681849976E-3</c:v>
                </c:pt>
                <c:pt idx="443">
                  <c:v>3.1503408681849976E-3</c:v>
                </c:pt>
                <c:pt idx="444">
                  <c:v>3.1503408681849976E-3</c:v>
                </c:pt>
                <c:pt idx="445">
                  <c:v>3.1503408681849976E-3</c:v>
                </c:pt>
                <c:pt idx="446">
                  <c:v>3.1503408681849976E-3</c:v>
                </c:pt>
                <c:pt idx="447">
                  <c:v>3.1503408681849976E-3</c:v>
                </c:pt>
                <c:pt idx="448">
                  <c:v>3.1503408681849976E-3</c:v>
                </c:pt>
                <c:pt idx="449">
                  <c:v>3.1503408681849976E-3</c:v>
                </c:pt>
                <c:pt idx="450">
                  <c:v>3.1503408681849976E-3</c:v>
                </c:pt>
                <c:pt idx="451">
                  <c:v>3.1503408681849976E-3</c:v>
                </c:pt>
                <c:pt idx="452">
                  <c:v>3.1503408681849976E-3</c:v>
                </c:pt>
                <c:pt idx="453">
                  <c:v>3.1503408681849976E-3</c:v>
                </c:pt>
                <c:pt idx="454">
                  <c:v>3.1503408681849976E-3</c:v>
                </c:pt>
                <c:pt idx="455">
                  <c:v>3.1503408681849976E-3</c:v>
                </c:pt>
                <c:pt idx="456">
                  <c:v>3.1503408681849976E-3</c:v>
                </c:pt>
                <c:pt idx="457">
                  <c:v>3.1503408681849976E-3</c:v>
                </c:pt>
                <c:pt idx="458">
                  <c:v>3.1503408681849976E-3</c:v>
                </c:pt>
                <c:pt idx="459">
                  <c:v>3.1503408681849976E-3</c:v>
                </c:pt>
                <c:pt idx="460">
                  <c:v>3.1503408681849976E-3</c:v>
                </c:pt>
                <c:pt idx="461">
                  <c:v>3.1503408681849976E-3</c:v>
                </c:pt>
                <c:pt idx="462">
                  <c:v>3.1503408681849976E-3</c:v>
                </c:pt>
                <c:pt idx="463">
                  <c:v>3.1503408681849976E-3</c:v>
                </c:pt>
                <c:pt idx="464">
                  <c:v>3.1503408681849976E-3</c:v>
                </c:pt>
                <c:pt idx="465">
                  <c:v>3.1503408681849976E-3</c:v>
                </c:pt>
                <c:pt idx="466">
                  <c:v>3.1503408681849976E-3</c:v>
                </c:pt>
                <c:pt idx="467">
                  <c:v>3.1503408681849976E-3</c:v>
                </c:pt>
                <c:pt idx="468">
                  <c:v>3.1503408681849976E-3</c:v>
                </c:pt>
                <c:pt idx="469">
                  <c:v>3.1503408681849976E-3</c:v>
                </c:pt>
                <c:pt idx="470">
                  <c:v>3.1503408681849976E-3</c:v>
                </c:pt>
                <c:pt idx="471">
                  <c:v>3.1503408681849976E-3</c:v>
                </c:pt>
                <c:pt idx="472">
                  <c:v>3.1503408681849976E-3</c:v>
                </c:pt>
                <c:pt idx="473">
                  <c:v>3.1503408681849976E-3</c:v>
                </c:pt>
                <c:pt idx="474">
                  <c:v>3.1503408681849976E-3</c:v>
                </c:pt>
                <c:pt idx="475">
                  <c:v>3.1503408681849976E-3</c:v>
                </c:pt>
                <c:pt idx="476">
                  <c:v>3.1503408681849976E-3</c:v>
                </c:pt>
                <c:pt idx="477">
                  <c:v>3.1503408681849976E-3</c:v>
                </c:pt>
                <c:pt idx="478">
                  <c:v>3.1503408681849976E-3</c:v>
                </c:pt>
                <c:pt idx="479">
                  <c:v>3.1503408681849976E-3</c:v>
                </c:pt>
                <c:pt idx="480">
                  <c:v>3.1503408681849976E-3</c:v>
                </c:pt>
                <c:pt idx="481">
                  <c:v>3.1503408681849976E-3</c:v>
                </c:pt>
                <c:pt idx="482">
                  <c:v>3.1503408681849976E-3</c:v>
                </c:pt>
                <c:pt idx="483">
                  <c:v>3.1503408681849976E-3</c:v>
                </c:pt>
                <c:pt idx="484">
                  <c:v>3.1503408681849976E-3</c:v>
                </c:pt>
                <c:pt idx="485">
                  <c:v>3.1503408681849976E-3</c:v>
                </c:pt>
                <c:pt idx="486">
                  <c:v>3.1503408681849976E-3</c:v>
                </c:pt>
                <c:pt idx="487">
                  <c:v>3.1503408681849976E-3</c:v>
                </c:pt>
                <c:pt idx="488">
                  <c:v>3.1503408681849976E-3</c:v>
                </c:pt>
                <c:pt idx="489">
                  <c:v>3.1503408681849976E-3</c:v>
                </c:pt>
                <c:pt idx="490">
                  <c:v>3.1503408681849976E-3</c:v>
                </c:pt>
                <c:pt idx="491">
                  <c:v>3.1503408681849976E-3</c:v>
                </c:pt>
                <c:pt idx="492">
                  <c:v>3.1503408681849976E-3</c:v>
                </c:pt>
                <c:pt idx="493">
                  <c:v>3.1503408681849976E-3</c:v>
                </c:pt>
                <c:pt idx="494">
                  <c:v>3.1503408681849976E-3</c:v>
                </c:pt>
                <c:pt idx="495">
                  <c:v>3.1503408681849976E-3</c:v>
                </c:pt>
                <c:pt idx="496">
                  <c:v>3.1503408681849976E-3</c:v>
                </c:pt>
                <c:pt idx="497">
                  <c:v>3.1503408681849976E-3</c:v>
                </c:pt>
                <c:pt idx="498">
                  <c:v>3.1503408681849976E-3</c:v>
                </c:pt>
                <c:pt idx="499">
                  <c:v>3.1503408681849976E-3</c:v>
                </c:pt>
                <c:pt idx="500">
                  <c:v>3.1503408681849976E-3</c:v>
                </c:pt>
                <c:pt idx="501">
                  <c:v>3.1503408681849976E-3</c:v>
                </c:pt>
                <c:pt idx="502">
                  <c:v>3.1503408681849976E-3</c:v>
                </c:pt>
                <c:pt idx="503">
                  <c:v>3.1503408681849976E-3</c:v>
                </c:pt>
                <c:pt idx="504">
                  <c:v>3.1503408681849976E-3</c:v>
                </c:pt>
                <c:pt idx="505">
                  <c:v>3.1503408681849976E-3</c:v>
                </c:pt>
                <c:pt idx="506">
                  <c:v>3.1503408681849976E-3</c:v>
                </c:pt>
                <c:pt idx="507">
                  <c:v>3.1503408681849976E-3</c:v>
                </c:pt>
                <c:pt idx="508">
                  <c:v>3.1503408681849976E-3</c:v>
                </c:pt>
                <c:pt idx="509">
                  <c:v>3.1503408681849976E-3</c:v>
                </c:pt>
                <c:pt idx="510">
                  <c:v>3.1503408681849976E-3</c:v>
                </c:pt>
                <c:pt idx="511">
                  <c:v>3.1503408681849976E-3</c:v>
                </c:pt>
                <c:pt idx="512">
                  <c:v>3.1503408681849976E-3</c:v>
                </c:pt>
                <c:pt idx="513">
                  <c:v>3.1503408681849976E-3</c:v>
                </c:pt>
                <c:pt idx="514">
                  <c:v>3.1503408681849976E-3</c:v>
                </c:pt>
                <c:pt idx="515">
                  <c:v>3.1503408681849976E-3</c:v>
                </c:pt>
                <c:pt idx="516">
                  <c:v>3.1503408681849976E-3</c:v>
                </c:pt>
                <c:pt idx="517">
                  <c:v>3.1503408681849976E-3</c:v>
                </c:pt>
                <c:pt idx="518">
                  <c:v>3.1503408681849976E-3</c:v>
                </c:pt>
                <c:pt idx="519">
                  <c:v>3.1503408681849976E-3</c:v>
                </c:pt>
                <c:pt idx="520">
                  <c:v>3.1503408681849976E-3</c:v>
                </c:pt>
                <c:pt idx="521">
                  <c:v>3.1503408681849976E-3</c:v>
                </c:pt>
                <c:pt idx="522">
                  <c:v>3.1503408681849976E-3</c:v>
                </c:pt>
                <c:pt idx="523">
                  <c:v>3.1503408681849976E-3</c:v>
                </c:pt>
                <c:pt idx="524">
                  <c:v>3.1503408681849976E-3</c:v>
                </c:pt>
                <c:pt idx="525">
                  <c:v>3.1503408681849976E-3</c:v>
                </c:pt>
                <c:pt idx="526">
                  <c:v>3.1503408681849976E-3</c:v>
                </c:pt>
                <c:pt idx="527">
                  <c:v>3.1503408681849976E-3</c:v>
                </c:pt>
                <c:pt idx="528">
                  <c:v>3.1503408681849976E-3</c:v>
                </c:pt>
                <c:pt idx="529">
                  <c:v>3.1503408681849976E-3</c:v>
                </c:pt>
                <c:pt idx="530">
                  <c:v>3.1503408681849976E-3</c:v>
                </c:pt>
                <c:pt idx="531">
                  <c:v>3.1503408681849976E-3</c:v>
                </c:pt>
                <c:pt idx="532">
                  <c:v>3.1503408681849976E-3</c:v>
                </c:pt>
                <c:pt idx="533">
                  <c:v>3.1503408681849976E-3</c:v>
                </c:pt>
                <c:pt idx="534">
                  <c:v>3.1503408681849976E-3</c:v>
                </c:pt>
                <c:pt idx="535">
                  <c:v>3.1503408681849976E-3</c:v>
                </c:pt>
                <c:pt idx="536">
                  <c:v>3.1503408681849976E-3</c:v>
                </c:pt>
                <c:pt idx="537">
                  <c:v>3.1503408681849976E-3</c:v>
                </c:pt>
                <c:pt idx="538">
                  <c:v>3.1503408681849976E-3</c:v>
                </c:pt>
                <c:pt idx="539">
                  <c:v>3.1503408681849976E-3</c:v>
                </c:pt>
                <c:pt idx="540">
                  <c:v>3.1503408681849976E-3</c:v>
                </c:pt>
                <c:pt idx="541">
                  <c:v>3.1503408681849976E-3</c:v>
                </c:pt>
                <c:pt idx="542">
                  <c:v>3.1503408681849976E-3</c:v>
                </c:pt>
                <c:pt idx="543">
                  <c:v>3.1503408681849976E-3</c:v>
                </c:pt>
                <c:pt idx="544">
                  <c:v>3.1503408681849976E-3</c:v>
                </c:pt>
                <c:pt idx="545">
                  <c:v>3.1503408681849976E-3</c:v>
                </c:pt>
                <c:pt idx="546">
                  <c:v>3.1503408681849976E-3</c:v>
                </c:pt>
                <c:pt idx="547">
                  <c:v>3.1503408681849976E-3</c:v>
                </c:pt>
                <c:pt idx="548">
                  <c:v>3.1503408681849976E-3</c:v>
                </c:pt>
                <c:pt idx="549">
                  <c:v>3.1503408681849976E-3</c:v>
                </c:pt>
                <c:pt idx="550">
                  <c:v>3.1503408681849976E-3</c:v>
                </c:pt>
                <c:pt idx="551">
                  <c:v>3.1503408681849976E-3</c:v>
                </c:pt>
                <c:pt idx="552">
                  <c:v>3.1503408681849976E-3</c:v>
                </c:pt>
                <c:pt idx="553">
                  <c:v>3.1503408681849976E-3</c:v>
                </c:pt>
                <c:pt idx="554">
                  <c:v>3.1503408681849976E-3</c:v>
                </c:pt>
                <c:pt idx="555">
                  <c:v>3.1503408681849976E-3</c:v>
                </c:pt>
                <c:pt idx="556">
                  <c:v>3.1503408681849976E-3</c:v>
                </c:pt>
                <c:pt idx="557">
                  <c:v>3.1503408681849976E-3</c:v>
                </c:pt>
                <c:pt idx="558">
                  <c:v>3.1503408681849976E-3</c:v>
                </c:pt>
                <c:pt idx="559">
                  <c:v>3.1503408681849976E-3</c:v>
                </c:pt>
                <c:pt idx="560">
                  <c:v>3.1503408681849976E-3</c:v>
                </c:pt>
                <c:pt idx="561">
                  <c:v>3.1503408681849976E-3</c:v>
                </c:pt>
                <c:pt idx="562">
                  <c:v>3.1503408681849976E-3</c:v>
                </c:pt>
                <c:pt idx="563">
                  <c:v>3.1503408681849976E-3</c:v>
                </c:pt>
                <c:pt idx="564">
                  <c:v>3.1503408681849976E-3</c:v>
                </c:pt>
                <c:pt idx="565">
                  <c:v>3.1503408681849976E-3</c:v>
                </c:pt>
                <c:pt idx="566">
                  <c:v>3.1503408681849976E-3</c:v>
                </c:pt>
                <c:pt idx="567">
                  <c:v>3.1503408681849976E-3</c:v>
                </c:pt>
                <c:pt idx="568">
                  <c:v>3.1503408681849976E-3</c:v>
                </c:pt>
                <c:pt idx="569">
                  <c:v>3.1503408681849976E-3</c:v>
                </c:pt>
                <c:pt idx="570">
                  <c:v>3.1503408681849976E-3</c:v>
                </c:pt>
                <c:pt idx="571">
                  <c:v>3.1503408681849976E-3</c:v>
                </c:pt>
                <c:pt idx="572">
                  <c:v>3.1503408681849976E-3</c:v>
                </c:pt>
                <c:pt idx="573">
                  <c:v>3.1503408681849976E-3</c:v>
                </c:pt>
                <c:pt idx="574">
                  <c:v>3.1503408681849976E-3</c:v>
                </c:pt>
                <c:pt idx="575">
                  <c:v>3.1503408681849976E-3</c:v>
                </c:pt>
                <c:pt idx="576">
                  <c:v>3.1503408681849976E-3</c:v>
                </c:pt>
                <c:pt idx="577">
                  <c:v>3.1503408681849976E-3</c:v>
                </c:pt>
                <c:pt idx="578">
                  <c:v>3.1503408681849976E-3</c:v>
                </c:pt>
                <c:pt idx="579">
                  <c:v>3.1503408681849976E-3</c:v>
                </c:pt>
                <c:pt idx="580">
                  <c:v>3.1503408681849976E-3</c:v>
                </c:pt>
                <c:pt idx="581">
                  <c:v>3.1503408681849976E-3</c:v>
                </c:pt>
                <c:pt idx="582">
                  <c:v>3.1503408681849976E-3</c:v>
                </c:pt>
                <c:pt idx="583">
                  <c:v>3.1503408681849976E-3</c:v>
                </c:pt>
                <c:pt idx="584">
                  <c:v>3.1503408681849976E-3</c:v>
                </c:pt>
                <c:pt idx="585">
                  <c:v>3.1503408681849976E-3</c:v>
                </c:pt>
                <c:pt idx="586">
                  <c:v>3.1503408681849976E-3</c:v>
                </c:pt>
                <c:pt idx="587">
                  <c:v>3.1503408681849976E-3</c:v>
                </c:pt>
                <c:pt idx="588">
                  <c:v>3.1503408681849976E-3</c:v>
                </c:pt>
                <c:pt idx="589">
                  <c:v>3.1503408681849976E-3</c:v>
                </c:pt>
                <c:pt idx="590">
                  <c:v>3.1503408681849976E-3</c:v>
                </c:pt>
                <c:pt idx="591">
                  <c:v>3.1503408681849976E-3</c:v>
                </c:pt>
                <c:pt idx="592">
                  <c:v>3.1503408681849976E-3</c:v>
                </c:pt>
                <c:pt idx="593">
                  <c:v>3.1503408681849976E-3</c:v>
                </c:pt>
                <c:pt idx="594">
                  <c:v>3.1503408681849976E-3</c:v>
                </c:pt>
                <c:pt idx="595">
                  <c:v>3.1503408681849976E-3</c:v>
                </c:pt>
                <c:pt idx="596">
                  <c:v>3.1503408681849976E-3</c:v>
                </c:pt>
                <c:pt idx="597">
                  <c:v>3.1503408681849976E-3</c:v>
                </c:pt>
                <c:pt idx="598">
                  <c:v>3.1503408681849976E-3</c:v>
                </c:pt>
                <c:pt idx="599">
                  <c:v>3.1503408681849976E-3</c:v>
                </c:pt>
                <c:pt idx="600">
                  <c:v>3.1503408681849976E-3</c:v>
                </c:pt>
                <c:pt idx="601">
                  <c:v>3.1503408681849976E-3</c:v>
                </c:pt>
                <c:pt idx="602">
                  <c:v>3.1503408681849976E-3</c:v>
                </c:pt>
                <c:pt idx="603">
                  <c:v>3.1503408681849976E-3</c:v>
                </c:pt>
                <c:pt idx="604">
                  <c:v>3.1503408681849976E-3</c:v>
                </c:pt>
                <c:pt idx="605">
                  <c:v>3.1503408681849976E-3</c:v>
                </c:pt>
                <c:pt idx="606">
                  <c:v>3.1503408681849976E-3</c:v>
                </c:pt>
                <c:pt idx="607">
                  <c:v>3.1503408681849976E-3</c:v>
                </c:pt>
                <c:pt idx="608">
                  <c:v>3.1503408681849976E-3</c:v>
                </c:pt>
                <c:pt idx="609">
                  <c:v>3.1503408681849976E-3</c:v>
                </c:pt>
                <c:pt idx="610">
                  <c:v>3.1503408681849976E-3</c:v>
                </c:pt>
                <c:pt idx="611">
                  <c:v>3.1503408681849976E-3</c:v>
                </c:pt>
                <c:pt idx="612">
                  <c:v>3.1503408681849976E-3</c:v>
                </c:pt>
                <c:pt idx="613">
                  <c:v>3.1503408681849976E-3</c:v>
                </c:pt>
                <c:pt idx="614">
                  <c:v>3.1503408681849976E-3</c:v>
                </c:pt>
                <c:pt idx="615">
                  <c:v>3.1503408681849976E-3</c:v>
                </c:pt>
                <c:pt idx="616">
                  <c:v>3.1503408681849976E-3</c:v>
                </c:pt>
                <c:pt idx="617">
                  <c:v>3.1503408681849976E-3</c:v>
                </c:pt>
                <c:pt idx="618">
                  <c:v>3.1503408681849976E-3</c:v>
                </c:pt>
                <c:pt idx="619">
                  <c:v>3.1503408681849976E-3</c:v>
                </c:pt>
                <c:pt idx="620">
                  <c:v>3.1503408681849976E-3</c:v>
                </c:pt>
                <c:pt idx="621">
                  <c:v>3.1503408681849976E-3</c:v>
                </c:pt>
                <c:pt idx="622">
                  <c:v>3.1503408681849976E-3</c:v>
                </c:pt>
                <c:pt idx="623">
                  <c:v>3.1503408681849976E-3</c:v>
                </c:pt>
                <c:pt idx="624">
                  <c:v>3.1503408681849976E-3</c:v>
                </c:pt>
                <c:pt idx="625">
                  <c:v>3.1503408681849976E-3</c:v>
                </c:pt>
                <c:pt idx="626">
                  <c:v>3.1503408681849976E-3</c:v>
                </c:pt>
                <c:pt idx="627">
                  <c:v>3.1503408681849976E-3</c:v>
                </c:pt>
                <c:pt idx="628">
                  <c:v>3.1503408681849976E-3</c:v>
                </c:pt>
                <c:pt idx="629">
                  <c:v>3.1503408681849976E-3</c:v>
                </c:pt>
                <c:pt idx="630">
                  <c:v>3.1503408681849976E-3</c:v>
                </c:pt>
                <c:pt idx="631">
                  <c:v>3.1503408681849976E-3</c:v>
                </c:pt>
                <c:pt idx="632">
                  <c:v>3.1503408681849976E-3</c:v>
                </c:pt>
                <c:pt idx="633">
                  <c:v>3.1503408681849976E-3</c:v>
                </c:pt>
                <c:pt idx="634">
                  <c:v>3.1503408681849976E-3</c:v>
                </c:pt>
                <c:pt idx="635">
                  <c:v>3.1503408681849976E-3</c:v>
                </c:pt>
                <c:pt idx="636">
                  <c:v>3.1503408681849976E-3</c:v>
                </c:pt>
                <c:pt idx="637">
                  <c:v>3.1503408681849976E-3</c:v>
                </c:pt>
                <c:pt idx="638">
                  <c:v>3.1503408681849976E-3</c:v>
                </c:pt>
                <c:pt idx="639">
                  <c:v>3.1503408681849976E-3</c:v>
                </c:pt>
                <c:pt idx="640">
                  <c:v>3.1503408681849976E-3</c:v>
                </c:pt>
                <c:pt idx="641">
                  <c:v>3.1503408681849976E-3</c:v>
                </c:pt>
                <c:pt idx="642">
                  <c:v>3.1503408681849976E-3</c:v>
                </c:pt>
                <c:pt idx="643">
                  <c:v>3.1503408681849976E-3</c:v>
                </c:pt>
                <c:pt idx="644">
                  <c:v>3.1503408681849976E-3</c:v>
                </c:pt>
                <c:pt idx="645">
                  <c:v>3.1503408681849976E-3</c:v>
                </c:pt>
                <c:pt idx="646">
                  <c:v>3.1503408681849976E-3</c:v>
                </c:pt>
                <c:pt idx="647">
                  <c:v>3.1503408681849976E-3</c:v>
                </c:pt>
                <c:pt idx="648">
                  <c:v>3.1503408681849976E-3</c:v>
                </c:pt>
                <c:pt idx="649">
                  <c:v>3.1503408681849976E-3</c:v>
                </c:pt>
                <c:pt idx="650">
                  <c:v>3.1503408681849976E-3</c:v>
                </c:pt>
                <c:pt idx="651">
                  <c:v>3.1503408681849976E-3</c:v>
                </c:pt>
                <c:pt idx="652">
                  <c:v>3.1503408681849976E-3</c:v>
                </c:pt>
                <c:pt idx="653">
                  <c:v>3.1503408681849976E-3</c:v>
                </c:pt>
                <c:pt idx="654">
                  <c:v>3.1503408681849976E-3</c:v>
                </c:pt>
                <c:pt idx="655">
                  <c:v>3.1503408681849976E-3</c:v>
                </c:pt>
                <c:pt idx="656">
                  <c:v>3.1503408681849976E-3</c:v>
                </c:pt>
                <c:pt idx="657">
                  <c:v>3.1503408681849976E-3</c:v>
                </c:pt>
                <c:pt idx="658">
                  <c:v>3.1503408681849976E-3</c:v>
                </c:pt>
                <c:pt idx="659">
                  <c:v>3.1503408681849976E-3</c:v>
                </c:pt>
                <c:pt idx="660">
                  <c:v>3.1503408681849976E-3</c:v>
                </c:pt>
                <c:pt idx="661">
                  <c:v>3.1503408681849976E-3</c:v>
                </c:pt>
                <c:pt idx="662">
                  <c:v>3.1503408681849976E-3</c:v>
                </c:pt>
                <c:pt idx="663">
                  <c:v>3.1503408681849976E-3</c:v>
                </c:pt>
                <c:pt idx="664">
                  <c:v>3.1503408681849976E-3</c:v>
                </c:pt>
                <c:pt idx="665">
                  <c:v>3.1503408681849976E-3</c:v>
                </c:pt>
                <c:pt idx="666">
                  <c:v>3.1503408681849976E-3</c:v>
                </c:pt>
                <c:pt idx="667">
                  <c:v>3.1503408681849976E-3</c:v>
                </c:pt>
                <c:pt idx="668">
                  <c:v>3.1503408681849976E-3</c:v>
                </c:pt>
                <c:pt idx="669">
                  <c:v>3.1503408681849976E-3</c:v>
                </c:pt>
                <c:pt idx="670">
                  <c:v>3.1503408681849976E-3</c:v>
                </c:pt>
                <c:pt idx="671">
                  <c:v>3.1503408681849976E-3</c:v>
                </c:pt>
                <c:pt idx="672">
                  <c:v>3.1503408681849976E-3</c:v>
                </c:pt>
                <c:pt idx="673">
                  <c:v>3.1503408681849976E-3</c:v>
                </c:pt>
                <c:pt idx="674">
                  <c:v>3.1503408681849976E-3</c:v>
                </c:pt>
                <c:pt idx="675">
                  <c:v>3.1503408681849976E-3</c:v>
                </c:pt>
                <c:pt idx="676">
                  <c:v>3.1503408681849976E-3</c:v>
                </c:pt>
                <c:pt idx="677">
                  <c:v>3.1503408681849976E-3</c:v>
                </c:pt>
                <c:pt idx="678">
                  <c:v>3.1503408681849976E-3</c:v>
                </c:pt>
                <c:pt idx="679">
                  <c:v>3.1503408681849976E-3</c:v>
                </c:pt>
                <c:pt idx="680">
                  <c:v>3.1503408681849976E-3</c:v>
                </c:pt>
                <c:pt idx="681">
                  <c:v>3.1503408681849976E-3</c:v>
                </c:pt>
                <c:pt idx="682">
                  <c:v>3.1503408681849976E-3</c:v>
                </c:pt>
                <c:pt idx="683">
                  <c:v>3.1503408681849976E-3</c:v>
                </c:pt>
                <c:pt idx="684">
                  <c:v>3.1503408681849976E-3</c:v>
                </c:pt>
                <c:pt idx="685">
                  <c:v>3.1503408681849976E-3</c:v>
                </c:pt>
                <c:pt idx="686">
                  <c:v>3.1503408681849976E-3</c:v>
                </c:pt>
                <c:pt idx="687">
                  <c:v>3.1503408681849976E-3</c:v>
                </c:pt>
                <c:pt idx="688">
                  <c:v>3.1503408681849976E-3</c:v>
                </c:pt>
                <c:pt idx="689">
                  <c:v>3.1503408681849976E-3</c:v>
                </c:pt>
                <c:pt idx="690">
                  <c:v>3.1503408681849976E-3</c:v>
                </c:pt>
                <c:pt idx="691">
                  <c:v>3.1503408681849976E-3</c:v>
                </c:pt>
                <c:pt idx="692">
                  <c:v>3.1503408681849976E-3</c:v>
                </c:pt>
                <c:pt idx="693">
                  <c:v>3.1503408681849976E-3</c:v>
                </c:pt>
                <c:pt idx="694">
                  <c:v>3.1503408681849976E-3</c:v>
                </c:pt>
                <c:pt idx="695">
                  <c:v>3.1503408681849976E-3</c:v>
                </c:pt>
                <c:pt idx="696">
                  <c:v>3.1503408681849976E-3</c:v>
                </c:pt>
                <c:pt idx="697">
                  <c:v>3.1503408681849976E-3</c:v>
                </c:pt>
                <c:pt idx="698">
                  <c:v>3.1503408681849976E-3</c:v>
                </c:pt>
                <c:pt idx="699">
                  <c:v>3.1503408681849976E-3</c:v>
                </c:pt>
                <c:pt idx="700">
                  <c:v>3.1503408681849976E-3</c:v>
                </c:pt>
                <c:pt idx="701">
                  <c:v>3.1503408681849976E-3</c:v>
                </c:pt>
                <c:pt idx="702">
                  <c:v>3.1503408681849976E-3</c:v>
                </c:pt>
                <c:pt idx="703">
                  <c:v>3.1503408681849976E-3</c:v>
                </c:pt>
                <c:pt idx="704">
                  <c:v>3.1503408681849976E-3</c:v>
                </c:pt>
                <c:pt idx="705">
                  <c:v>3.1503408681849976E-3</c:v>
                </c:pt>
                <c:pt idx="706">
                  <c:v>3.1503408681849976E-3</c:v>
                </c:pt>
                <c:pt idx="707">
                  <c:v>3.1503408681849976E-3</c:v>
                </c:pt>
                <c:pt idx="708">
                  <c:v>3.1503408681849976E-3</c:v>
                </c:pt>
                <c:pt idx="709">
                  <c:v>3.1503408681849976E-3</c:v>
                </c:pt>
                <c:pt idx="710">
                  <c:v>3.1503408681849976E-3</c:v>
                </c:pt>
                <c:pt idx="711">
                  <c:v>3.1503408681849976E-3</c:v>
                </c:pt>
                <c:pt idx="712">
                  <c:v>3.1503408681849976E-3</c:v>
                </c:pt>
                <c:pt idx="713">
                  <c:v>3.1503408681849976E-3</c:v>
                </c:pt>
                <c:pt idx="714">
                  <c:v>3.1503408681849976E-3</c:v>
                </c:pt>
                <c:pt idx="715">
                  <c:v>3.1503408681849976E-3</c:v>
                </c:pt>
                <c:pt idx="716">
                  <c:v>3.1503408681849976E-3</c:v>
                </c:pt>
                <c:pt idx="717">
                  <c:v>3.1503408681849976E-3</c:v>
                </c:pt>
                <c:pt idx="718">
                  <c:v>3.1503408681849976E-3</c:v>
                </c:pt>
                <c:pt idx="719">
                  <c:v>3.1503408681849976E-3</c:v>
                </c:pt>
                <c:pt idx="720">
                  <c:v>3.1503408681849976E-3</c:v>
                </c:pt>
                <c:pt idx="721">
                  <c:v>3.1503408681849976E-3</c:v>
                </c:pt>
                <c:pt idx="722">
                  <c:v>3.1503408681849976E-3</c:v>
                </c:pt>
                <c:pt idx="723">
                  <c:v>3.1503408681849976E-3</c:v>
                </c:pt>
                <c:pt idx="724">
                  <c:v>3.1503408681849976E-3</c:v>
                </c:pt>
                <c:pt idx="725">
                  <c:v>3.1503408681849976E-3</c:v>
                </c:pt>
                <c:pt idx="726">
                  <c:v>3.1503408681849976E-3</c:v>
                </c:pt>
                <c:pt idx="727">
                  <c:v>3.1503408681849976E-3</c:v>
                </c:pt>
                <c:pt idx="728">
                  <c:v>3.1503408681849976E-3</c:v>
                </c:pt>
                <c:pt idx="729">
                  <c:v>3.1503408681849976E-3</c:v>
                </c:pt>
                <c:pt idx="730">
                  <c:v>3.1503408681849976E-3</c:v>
                </c:pt>
                <c:pt idx="731">
                  <c:v>3.1503408681849976E-3</c:v>
                </c:pt>
                <c:pt idx="732">
                  <c:v>3.1503408681849976E-3</c:v>
                </c:pt>
                <c:pt idx="733">
                  <c:v>3.1503408681849976E-3</c:v>
                </c:pt>
                <c:pt idx="734">
                  <c:v>3.1503408681849976E-3</c:v>
                </c:pt>
                <c:pt idx="735">
                  <c:v>3.1503408681849976E-3</c:v>
                </c:pt>
                <c:pt idx="736">
                  <c:v>3.1503408681849976E-3</c:v>
                </c:pt>
                <c:pt idx="737">
                  <c:v>3.1503408681849976E-3</c:v>
                </c:pt>
                <c:pt idx="738">
                  <c:v>3.1503408681849976E-3</c:v>
                </c:pt>
                <c:pt idx="739">
                  <c:v>3.1503408681849976E-3</c:v>
                </c:pt>
                <c:pt idx="740">
                  <c:v>3.1503408681849976E-3</c:v>
                </c:pt>
                <c:pt idx="741">
                  <c:v>3.1503408681849976E-3</c:v>
                </c:pt>
                <c:pt idx="742">
                  <c:v>3.1503408681849976E-3</c:v>
                </c:pt>
                <c:pt idx="743">
                  <c:v>3.1503408681849976E-3</c:v>
                </c:pt>
                <c:pt idx="744">
                  <c:v>3.1503408681849976E-3</c:v>
                </c:pt>
                <c:pt idx="745">
                  <c:v>3.1503408681849976E-3</c:v>
                </c:pt>
                <c:pt idx="746">
                  <c:v>3.1503408681849976E-3</c:v>
                </c:pt>
                <c:pt idx="747">
                  <c:v>3.1503408681849976E-3</c:v>
                </c:pt>
                <c:pt idx="748">
                  <c:v>3.1503408681849976E-3</c:v>
                </c:pt>
                <c:pt idx="749">
                  <c:v>3.1503408681849976E-3</c:v>
                </c:pt>
                <c:pt idx="750">
                  <c:v>3.1503408681849976E-3</c:v>
                </c:pt>
                <c:pt idx="751">
                  <c:v>3.1503408681849976E-3</c:v>
                </c:pt>
                <c:pt idx="752">
                  <c:v>3.1503408681849976E-3</c:v>
                </c:pt>
                <c:pt idx="753">
                  <c:v>3.1503408681849976E-3</c:v>
                </c:pt>
                <c:pt idx="754">
                  <c:v>3.1503408681849976E-3</c:v>
                </c:pt>
                <c:pt idx="755">
                  <c:v>3.1503408681849976E-3</c:v>
                </c:pt>
                <c:pt idx="756">
                  <c:v>3.1503408681849976E-3</c:v>
                </c:pt>
                <c:pt idx="757">
                  <c:v>3.1503408681849976E-3</c:v>
                </c:pt>
                <c:pt idx="758">
                  <c:v>3.1503408681849976E-3</c:v>
                </c:pt>
                <c:pt idx="759">
                  <c:v>3.1503408681849976E-3</c:v>
                </c:pt>
                <c:pt idx="760">
                  <c:v>3.1503408681849976E-3</c:v>
                </c:pt>
                <c:pt idx="761">
                  <c:v>3.1503408681849976E-3</c:v>
                </c:pt>
                <c:pt idx="762">
                  <c:v>3.1503408681849976E-3</c:v>
                </c:pt>
                <c:pt idx="763">
                  <c:v>3.1503408681849976E-3</c:v>
                </c:pt>
                <c:pt idx="764">
                  <c:v>3.1503408681849976E-3</c:v>
                </c:pt>
                <c:pt idx="765">
                  <c:v>3.1503408681849976E-3</c:v>
                </c:pt>
                <c:pt idx="766">
                  <c:v>3.1503408681849976E-3</c:v>
                </c:pt>
                <c:pt idx="767">
                  <c:v>3.1503408681849976E-3</c:v>
                </c:pt>
                <c:pt idx="768">
                  <c:v>3.1503408681849976E-3</c:v>
                </c:pt>
                <c:pt idx="769">
                  <c:v>3.1503408681849976E-3</c:v>
                </c:pt>
                <c:pt idx="770">
                  <c:v>3.1503408681849976E-3</c:v>
                </c:pt>
                <c:pt idx="771">
                  <c:v>3.1503408681849976E-3</c:v>
                </c:pt>
                <c:pt idx="772">
                  <c:v>3.1503408681849976E-3</c:v>
                </c:pt>
                <c:pt idx="773">
                  <c:v>3.1503408681849976E-3</c:v>
                </c:pt>
                <c:pt idx="774">
                  <c:v>3.1503408681849976E-3</c:v>
                </c:pt>
                <c:pt idx="775">
                  <c:v>3.1503408681849976E-3</c:v>
                </c:pt>
                <c:pt idx="776">
                  <c:v>3.1503408681849976E-3</c:v>
                </c:pt>
                <c:pt idx="777">
                  <c:v>3.1503408681849976E-3</c:v>
                </c:pt>
                <c:pt idx="778">
                  <c:v>3.1503408681849976E-3</c:v>
                </c:pt>
                <c:pt idx="779">
                  <c:v>3.1503408681849976E-3</c:v>
                </c:pt>
                <c:pt idx="780">
                  <c:v>3.1503408681849976E-3</c:v>
                </c:pt>
                <c:pt idx="781">
                  <c:v>3.1503408681849976E-3</c:v>
                </c:pt>
                <c:pt idx="782">
                  <c:v>3.1503408681849976E-3</c:v>
                </c:pt>
                <c:pt idx="783">
                  <c:v>3.1503408681849976E-3</c:v>
                </c:pt>
                <c:pt idx="784">
                  <c:v>3.1503408681849976E-3</c:v>
                </c:pt>
                <c:pt idx="785">
                  <c:v>3.1503408681849976E-3</c:v>
                </c:pt>
                <c:pt idx="786">
                  <c:v>3.1503408681849976E-3</c:v>
                </c:pt>
                <c:pt idx="787">
                  <c:v>3.1503408681849976E-3</c:v>
                </c:pt>
                <c:pt idx="788">
                  <c:v>3.1503408681849976E-3</c:v>
                </c:pt>
                <c:pt idx="789">
                  <c:v>3.1503408681849976E-3</c:v>
                </c:pt>
                <c:pt idx="790">
                  <c:v>3.1503408681849976E-3</c:v>
                </c:pt>
                <c:pt idx="791">
                  <c:v>3.1503408681849976E-3</c:v>
                </c:pt>
                <c:pt idx="792">
                  <c:v>3.1503408681849976E-3</c:v>
                </c:pt>
                <c:pt idx="793">
                  <c:v>3.1503408681849976E-3</c:v>
                </c:pt>
                <c:pt idx="794">
                  <c:v>3.1503408681849976E-3</c:v>
                </c:pt>
                <c:pt idx="795">
                  <c:v>3.1503408681849976E-3</c:v>
                </c:pt>
                <c:pt idx="796">
                  <c:v>3.1503408681849976E-3</c:v>
                </c:pt>
                <c:pt idx="797">
                  <c:v>3.1503408681849976E-3</c:v>
                </c:pt>
                <c:pt idx="798">
                  <c:v>3.1503408681849976E-3</c:v>
                </c:pt>
                <c:pt idx="799">
                  <c:v>3.1503408681849976E-3</c:v>
                </c:pt>
                <c:pt idx="800">
                  <c:v>3.1503408681849976E-3</c:v>
                </c:pt>
                <c:pt idx="801">
                  <c:v>3.1503408681849976E-3</c:v>
                </c:pt>
                <c:pt idx="802">
                  <c:v>3.1503408681849976E-3</c:v>
                </c:pt>
                <c:pt idx="803">
                  <c:v>3.1503408681849976E-3</c:v>
                </c:pt>
                <c:pt idx="804">
                  <c:v>3.1503408681849976E-3</c:v>
                </c:pt>
                <c:pt idx="805">
                  <c:v>3.1503408681849976E-3</c:v>
                </c:pt>
                <c:pt idx="806">
                  <c:v>3.1503408681849976E-3</c:v>
                </c:pt>
                <c:pt idx="807">
                  <c:v>3.1503408681849976E-3</c:v>
                </c:pt>
                <c:pt idx="808">
                  <c:v>3.1503408681849976E-3</c:v>
                </c:pt>
                <c:pt idx="809">
                  <c:v>3.1503408681849976E-3</c:v>
                </c:pt>
                <c:pt idx="810">
                  <c:v>3.1503408681849976E-3</c:v>
                </c:pt>
                <c:pt idx="811">
                  <c:v>3.1503408681849976E-3</c:v>
                </c:pt>
                <c:pt idx="812">
                  <c:v>3.1503408681849976E-3</c:v>
                </c:pt>
                <c:pt idx="813">
                  <c:v>3.1503408681849976E-3</c:v>
                </c:pt>
                <c:pt idx="814">
                  <c:v>3.1503408681849976E-3</c:v>
                </c:pt>
                <c:pt idx="815">
                  <c:v>3.1503408681849976E-3</c:v>
                </c:pt>
                <c:pt idx="816">
                  <c:v>3.1503408681849976E-3</c:v>
                </c:pt>
                <c:pt idx="817">
                  <c:v>3.1503408681849976E-3</c:v>
                </c:pt>
                <c:pt idx="818">
                  <c:v>3.1503408681849976E-3</c:v>
                </c:pt>
                <c:pt idx="819">
                  <c:v>3.1503408681849976E-3</c:v>
                </c:pt>
                <c:pt idx="820">
                  <c:v>3.1503408681849976E-3</c:v>
                </c:pt>
                <c:pt idx="821">
                  <c:v>3.1503408681849976E-3</c:v>
                </c:pt>
                <c:pt idx="822">
                  <c:v>3.1503408681849976E-3</c:v>
                </c:pt>
                <c:pt idx="823">
                  <c:v>3.1503408681849976E-3</c:v>
                </c:pt>
                <c:pt idx="824">
                  <c:v>3.1503408681849976E-3</c:v>
                </c:pt>
                <c:pt idx="825">
                  <c:v>3.1503408681849976E-3</c:v>
                </c:pt>
                <c:pt idx="826">
                  <c:v>3.1503408681849976E-3</c:v>
                </c:pt>
                <c:pt idx="827">
                  <c:v>3.1503408681849976E-3</c:v>
                </c:pt>
                <c:pt idx="828">
                  <c:v>3.1503408681849976E-3</c:v>
                </c:pt>
                <c:pt idx="829">
                  <c:v>3.1503408681849976E-3</c:v>
                </c:pt>
                <c:pt idx="830">
                  <c:v>3.1503408681849976E-3</c:v>
                </c:pt>
                <c:pt idx="831">
                  <c:v>3.1503408681849976E-3</c:v>
                </c:pt>
                <c:pt idx="832">
                  <c:v>3.1503408681849976E-3</c:v>
                </c:pt>
                <c:pt idx="833">
                  <c:v>3.1503408681849976E-3</c:v>
                </c:pt>
                <c:pt idx="834">
                  <c:v>3.1503408681849976E-3</c:v>
                </c:pt>
                <c:pt idx="835">
                  <c:v>3.1503408681849976E-3</c:v>
                </c:pt>
                <c:pt idx="836">
                  <c:v>3.1503408681849976E-3</c:v>
                </c:pt>
                <c:pt idx="837">
                  <c:v>3.1503408681849976E-3</c:v>
                </c:pt>
                <c:pt idx="838">
                  <c:v>3.1503408681849976E-3</c:v>
                </c:pt>
                <c:pt idx="839">
                  <c:v>3.1503408681849976E-3</c:v>
                </c:pt>
                <c:pt idx="840">
                  <c:v>3.1503408681849976E-3</c:v>
                </c:pt>
                <c:pt idx="841">
                  <c:v>3.1503408681849976E-3</c:v>
                </c:pt>
                <c:pt idx="842">
                  <c:v>3.1503408681849976E-3</c:v>
                </c:pt>
                <c:pt idx="843">
                  <c:v>3.1503408681849976E-3</c:v>
                </c:pt>
                <c:pt idx="844">
                  <c:v>3.1503408681849976E-3</c:v>
                </c:pt>
                <c:pt idx="845">
                  <c:v>3.1503408681849976E-3</c:v>
                </c:pt>
                <c:pt idx="846">
                  <c:v>3.1503408681849976E-3</c:v>
                </c:pt>
                <c:pt idx="847">
                  <c:v>3.1503408681849976E-3</c:v>
                </c:pt>
                <c:pt idx="848">
                  <c:v>3.1503408681849976E-3</c:v>
                </c:pt>
                <c:pt idx="849">
                  <c:v>3.1503408681849976E-3</c:v>
                </c:pt>
                <c:pt idx="850">
                  <c:v>3.1503408681849976E-3</c:v>
                </c:pt>
                <c:pt idx="851">
                  <c:v>3.1503408681849976E-3</c:v>
                </c:pt>
                <c:pt idx="852">
                  <c:v>3.1503408681849976E-3</c:v>
                </c:pt>
                <c:pt idx="853">
                  <c:v>3.1503408681849976E-3</c:v>
                </c:pt>
                <c:pt idx="854">
                  <c:v>3.1503408681849976E-3</c:v>
                </c:pt>
                <c:pt idx="855">
                  <c:v>3.1503408681849976E-3</c:v>
                </c:pt>
                <c:pt idx="856">
                  <c:v>3.1503408681849976E-3</c:v>
                </c:pt>
                <c:pt idx="857">
                  <c:v>3.1503408681849976E-3</c:v>
                </c:pt>
                <c:pt idx="858">
                  <c:v>3.1503408681849976E-3</c:v>
                </c:pt>
                <c:pt idx="859">
                  <c:v>3.1503408681849976E-3</c:v>
                </c:pt>
                <c:pt idx="860">
                  <c:v>3.1503408681849976E-3</c:v>
                </c:pt>
                <c:pt idx="861">
                  <c:v>3.1503408681849976E-3</c:v>
                </c:pt>
                <c:pt idx="862">
                  <c:v>3.1503408681849976E-3</c:v>
                </c:pt>
                <c:pt idx="863">
                  <c:v>3.1503408681849976E-3</c:v>
                </c:pt>
                <c:pt idx="864">
                  <c:v>3.1503408681849976E-3</c:v>
                </c:pt>
                <c:pt idx="865">
                  <c:v>3.1503408681849976E-3</c:v>
                </c:pt>
                <c:pt idx="866">
                  <c:v>3.1503408681849976E-3</c:v>
                </c:pt>
                <c:pt idx="867">
                  <c:v>3.1503408681849976E-3</c:v>
                </c:pt>
                <c:pt idx="868">
                  <c:v>3.1503408681849976E-3</c:v>
                </c:pt>
                <c:pt idx="869">
                  <c:v>3.1503408681849976E-3</c:v>
                </c:pt>
                <c:pt idx="870">
                  <c:v>3.1503408681849976E-3</c:v>
                </c:pt>
                <c:pt idx="871">
                  <c:v>3.1503408681849976E-3</c:v>
                </c:pt>
                <c:pt idx="872">
                  <c:v>3.1503408681849976E-3</c:v>
                </c:pt>
                <c:pt idx="873">
                  <c:v>3.1503408681849976E-3</c:v>
                </c:pt>
                <c:pt idx="874">
                  <c:v>3.1503408681849976E-3</c:v>
                </c:pt>
                <c:pt idx="875">
                  <c:v>3.1503408681849976E-3</c:v>
                </c:pt>
                <c:pt idx="876">
                  <c:v>3.1503408681849976E-3</c:v>
                </c:pt>
                <c:pt idx="877">
                  <c:v>3.1503408681849976E-3</c:v>
                </c:pt>
                <c:pt idx="878">
                  <c:v>3.1503408681849976E-3</c:v>
                </c:pt>
                <c:pt idx="879">
                  <c:v>3.1503408681849976E-3</c:v>
                </c:pt>
                <c:pt idx="880">
                  <c:v>3.1503408681849976E-3</c:v>
                </c:pt>
                <c:pt idx="881">
                  <c:v>3.1503408681849976E-3</c:v>
                </c:pt>
                <c:pt idx="882">
                  <c:v>3.1503408681849976E-3</c:v>
                </c:pt>
                <c:pt idx="883">
                  <c:v>3.1503408681849976E-3</c:v>
                </c:pt>
                <c:pt idx="884">
                  <c:v>3.1503408681849976E-3</c:v>
                </c:pt>
                <c:pt idx="885">
                  <c:v>3.1503408681849976E-3</c:v>
                </c:pt>
                <c:pt idx="886">
                  <c:v>3.1503408681849976E-3</c:v>
                </c:pt>
                <c:pt idx="887">
                  <c:v>3.1503408681849976E-3</c:v>
                </c:pt>
                <c:pt idx="888">
                  <c:v>3.1503408681849976E-3</c:v>
                </c:pt>
                <c:pt idx="889">
                  <c:v>3.1503408681849976E-3</c:v>
                </c:pt>
                <c:pt idx="890">
                  <c:v>3.1503408681849976E-3</c:v>
                </c:pt>
                <c:pt idx="891">
                  <c:v>3.1503408681849976E-3</c:v>
                </c:pt>
                <c:pt idx="892">
                  <c:v>3.1503408681849976E-3</c:v>
                </c:pt>
                <c:pt idx="893">
                  <c:v>3.1503408681849976E-3</c:v>
                </c:pt>
                <c:pt idx="894">
                  <c:v>3.1503408681849976E-3</c:v>
                </c:pt>
                <c:pt idx="895">
                  <c:v>3.1503408681849976E-3</c:v>
                </c:pt>
                <c:pt idx="896">
                  <c:v>3.1503408681849976E-3</c:v>
                </c:pt>
                <c:pt idx="897">
                  <c:v>3.1503408681849976E-3</c:v>
                </c:pt>
                <c:pt idx="898">
                  <c:v>3.1503408681849976E-3</c:v>
                </c:pt>
                <c:pt idx="899">
                  <c:v>6.8473074897679176E-4</c:v>
                </c:pt>
                <c:pt idx="900">
                  <c:v>6.8473074897679176E-4</c:v>
                </c:pt>
                <c:pt idx="901">
                  <c:v>6.8473074897679176E-4</c:v>
                </c:pt>
                <c:pt idx="902">
                  <c:v>6.8473074897679176E-4</c:v>
                </c:pt>
                <c:pt idx="903">
                  <c:v>6.8473074897679176E-4</c:v>
                </c:pt>
                <c:pt idx="904">
                  <c:v>6.8473074897679176E-4</c:v>
                </c:pt>
                <c:pt idx="905">
                  <c:v>6.8473074897679176E-4</c:v>
                </c:pt>
                <c:pt idx="906">
                  <c:v>6.8473074897679176E-4</c:v>
                </c:pt>
                <c:pt idx="907">
                  <c:v>6.8473074897679176E-4</c:v>
                </c:pt>
                <c:pt idx="908">
                  <c:v>6.8473074897679176E-4</c:v>
                </c:pt>
                <c:pt idx="909">
                  <c:v>6.8473074897679176E-4</c:v>
                </c:pt>
                <c:pt idx="910">
                  <c:v>6.8473074897679176E-4</c:v>
                </c:pt>
                <c:pt idx="911">
                  <c:v>6.8473074897679176E-4</c:v>
                </c:pt>
                <c:pt idx="912">
                  <c:v>6.8473074897679176E-4</c:v>
                </c:pt>
                <c:pt idx="913">
                  <c:v>6.8473074897679176E-4</c:v>
                </c:pt>
                <c:pt idx="914">
                  <c:v>6.8473074897679176E-4</c:v>
                </c:pt>
                <c:pt idx="915">
                  <c:v>6.8473074897679176E-4</c:v>
                </c:pt>
                <c:pt idx="916">
                  <c:v>6.8473074897679176E-4</c:v>
                </c:pt>
                <c:pt idx="917">
                  <c:v>6.8473074897679176E-4</c:v>
                </c:pt>
                <c:pt idx="918">
                  <c:v>6.8473074897679176E-4</c:v>
                </c:pt>
                <c:pt idx="919">
                  <c:v>6.8473074897679176E-4</c:v>
                </c:pt>
                <c:pt idx="920">
                  <c:v>6.8473074897679176E-4</c:v>
                </c:pt>
                <c:pt idx="921">
                  <c:v>6.8473074897679176E-4</c:v>
                </c:pt>
                <c:pt idx="922">
                  <c:v>6.8473074897679176E-4</c:v>
                </c:pt>
                <c:pt idx="923">
                  <c:v>6.8473074897679176E-4</c:v>
                </c:pt>
                <c:pt idx="924">
                  <c:v>6.8473074897679176E-4</c:v>
                </c:pt>
                <c:pt idx="925">
                  <c:v>6.8473074897679176E-4</c:v>
                </c:pt>
                <c:pt idx="926">
                  <c:v>6.8473074897679176E-4</c:v>
                </c:pt>
                <c:pt idx="927">
                  <c:v>6.8473074897679176E-4</c:v>
                </c:pt>
                <c:pt idx="928">
                  <c:v>6.8473074897679176E-4</c:v>
                </c:pt>
                <c:pt idx="929">
                  <c:v>6.8473074897679176E-4</c:v>
                </c:pt>
                <c:pt idx="930">
                  <c:v>6.8473074897679176E-4</c:v>
                </c:pt>
                <c:pt idx="931">
                  <c:v>6.8473074897679176E-4</c:v>
                </c:pt>
                <c:pt idx="932">
                  <c:v>6.8473074897679176E-4</c:v>
                </c:pt>
                <c:pt idx="933">
                  <c:v>6.8473074897679176E-4</c:v>
                </c:pt>
                <c:pt idx="934">
                  <c:v>6.8473074897679176E-4</c:v>
                </c:pt>
                <c:pt idx="935">
                  <c:v>6.8473074897679176E-4</c:v>
                </c:pt>
                <c:pt idx="936">
                  <c:v>6.8473074897679176E-4</c:v>
                </c:pt>
                <c:pt idx="937">
                  <c:v>6.8473074897679176E-4</c:v>
                </c:pt>
                <c:pt idx="938">
                  <c:v>6.8473074897679176E-4</c:v>
                </c:pt>
                <c:pt idx="939">
                  <c:v>6.8473074897679176E-4</c:v>
                </c:pt>
                <c:pt idx="940">
                  <c:v>6.8473074897679176E-4</c:v>
                </c:pt>
                <c:pt idx="941">
                  <c:v>6.8473074897679176E-4</c:v>
                </c:pt>
                <c:pt idx="942">
                  <c:v>6.8473074897679176E-4</c:v>
                </c:pt>
                <c:pt idx="943">
                  <c:v>6.8473074897679176E-4</c:v>
                </c:pt>
                <c:pt idx="944">
                  <c:v>6.8473074897679176E-4</c:v>
                </c:pt>
                <c:pt idx="945">
                  <c:v>6.8473074897679176E-4</c:v>
                </c:pt>
                <c:pt idx="946">
                  <c:v>6.8473074897679176E-4</c:v>
                </c:pt>
                <c:pt idx="947">
                  <c:v>6.8473074897679176E-4</c:v>
                </c:pt>
                <c:pt idx="948">
                  <c:v>6.8473074897679176E-4</c:v>
                </c:pt>
                <c:pt idx="949">
                  <c:v>6.8473074897679176E-4</c:v>
                </c:pt>
                <c:pt idx="950">
                  <c:v>6.8473074897679176E-4</c:v>
                </c:pt>
                <c:pt idx="951">
                  <c:v>6.8473074897679176E-4</c:v>
                </c:pt>
                <c:pt idx="952">
                  <c:v>6.8473074897679176E-4</c:v>
                </c:pt>
                <c:pt idx="953">
                  <c:v>6.8473074897679176E-4</c:v>
                </c:pt>
                <c:pt idx="954">
                  <c:v>6.8473074897679176E-4</c:v>
                </c:pt>
                <c:pt idx="955">
                  <c:v>6.8473074897679176E-4</c:v>
                </c:pt>
                <c:pt idx="956">
                  <c:v>6.8473074897679176E-4</c:v>
                </c:pt>
                <c:pt idx="957">
                  <c:v>6.8473074897679176E-4</c:v>
                </c:pt>
                <c:pt idx="958">
                  <c:v>6.8473074897679176E-4</c:v>
                </c:pt>
                <c:pt idx="959">
                  <c:v>6.8473074897679176E-4</c:v>
                </c:pt>
                <c:pt idx="960">
                  <c:v>6.8473074897679176E-4</c:v>
                </c:pt>
                <c:pt idx="961">
                  <c:v>6.8473074897679176E-4</c:v>
                </c:pt>
                <c:pt idx="962">
                  <c:v>6.8473074897679176E-4</c:v>
                </c:pt>
                <c:pt idx="963">
                  <c:v>6.8473074897679176E-4</c:v>
                </c:pt>
                <c:pt idx="964">
                  <c:v>6.8473074897679176E-4</c:v>
                </c:pt>
                <c:pt idx="965">
                  <c:v>6.8473074897679176E-4</c:v>
                </c:pt>
                <c:pt idx="966">
                  <c:v>6.8473074897679176E-4</c:v>
                </c:pt>
                <c:pt idx="967">
                  <c:v>6.8473074897679176E-4</c:v>
                </c:pt>
                <c:pt idx="968">
                  <c:v>6.8473074897679176E-4</c:v>
                </c:pt>
                <c:pt idx="969">
                  <c:v>6.8473074897679176E-4</c:v>
                </c:pt>
                <c:pt idx="970">
                  <c:v>6.8473074897679176E-4</c:v>
                </c:pt>
                <c:pt idx="971">
                  <c:v>6.8473074897679176E-4</c:v>
                </c:pt>
                <c:pt idx="972">
                  <c:v>6.8473074897679176E-4</c:v>
                </c:pt>
                <c:pt idx="973">
                  <c:v>6.8473074897679176E-4</c:v>
                </c:pt>
                <c:pt idx="974">
                  <c:v>6.8473074897679176E-4</c:v>
                </c:pt>
                <c:pt idx="975">
                  <c:v>6.8473074897679176E-4</c:v>
                </c:pt>
                <c:pt idx="976">
                  <c:v>6.8473074897679176E-4</c:v>
                </c:pt>
                <c:pt idx="977">
                  <c:v>6.8473074897679176E-4</c:v>
                </c:pt>
                <c:pt idx="978">
                  <c:v>6.8473074897679176E-4</c:v>
                </c:pt>
                <c:pt idx="979">
                  <c:v>6.8473074897679176E-4</c:v>
                </c:pt>
                <c:pt idx="980">
                  <c:v>6.8473074897679176E-4</c:v>
                </c:pt>
                <c:pt idx="981">
                  <c:v>6.8473074897679176E-4</c:v>
                </c:pt>
                <c:pt idx="982">
                  <c:v>6.8473074897679176E-4</c:v>
                </c:pt>
                <c:pt idx="983">
                  <c:v>6.8473074897679176E-4</c:v>
                </c:pt>
                <c:pt idx="984">
                  <c:v>6.8473074897679176E-4</c:v>
                </c:pt>
                <c:pt idx="985">
                  <c:v>6.8473074897679176E-4</c:v>
                </c:pt>
                <c:pt idx="986">
                  <c:v>6.8473074897679176E-4</c:v>
                </c:pt>
                <c:pt idx="987">
                  <c:v>6.8473074897679176E-4</c:v>
                </c:pt>
                <c:pt idx="988">
                  <c:v>6.8473074897679176E-4</c:v>
                </c:pt>
                <c:pt idx="989">
                  <c:v>6.8473074897679176E-4</c:v>
                </c:pt>
                <c:pt idx="990">
                  <c:v>6.8473074897679176E-4</c:v>
                </c:pt>
                <c:pt idx="991">
                  <c:v>6.8473074897679176E-4</c:v>
                </c:pt>
                <c:pt idx="992">
                  <c:v>6.8473074897679176E-4</c:v>
                </c:pt>
                <c:pt idx="993">
                  <c:v>6.8473074897679176E-4</c:v>
                </c:pt>
                <c:pt idx="994">
                  <c:v>6.8473074897679176E-4</c:v>
                </c:pt>
                <c:pt idx="995">
                  <c:v>6.8473074897679176E-4</c:v>
                </c:pt>
                <c:pt idx="996">
                  <c:v>6.8473074897679176E-4</c:v>
                </c:pt>
                <c:pt idx="997">
                  <c:v>6.8473074897679176E-4</c:v>
                </c:pt>
                <c:pt idx="998">
                  <c:v>6.8473074897679176E-4</c:v>
                </c:pt>
                <c:pt idx="999">
                  <c:v>6.8473074897679176E-4</c:v>
                </c:pt>
              </c:numCache>
            </c:numRef>
          </c:yVal>
          <c:smooth val="1"/>
          <c:extLst>
            <c:ext xmlns:c16="http://schemas.microsoft.com/office/drawing/2014/chart" uri="{C3380CC4-5D6E-409C-BE32-E72D297353CC}">
              <c16:uniqueId val="{00000003-B842-4A34-9669-644479B3BD56}"/>
            </c:ext>
          </c:extLst>
        </c:ser>
        <c:ser>
          <c:idx val="4"/>
          <c:order val="4"/>
          <c:spPr>
            <a:ln w="28575" cap="rnd">
              <a:solidFill>
                <a:schemeClr val="accent5"/>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Sheet1!$F$1:$F$1000</c:f>
              <c:numCache>
                <c:formatCode>General</c:formatCode>
                <c:ptCount val="1000"/>
                <c:pt idx="0">
                  <c:v>1.452930914166453</c:v>
                </c:pt>
                <c:pt idx="1">
                  <c:v>1.1936465192619869</c:v>
                </c:pt>
                <c:pt idx="2">
                  <c:v>1.1936465192619869</c:v>
                </c:pt>
                <c:pt idx="3">
                  <c:v>1.1460621309751198</c:v>
                </c:pt>
                <c:pt idx="4">
                  <c:v>1.1460621309751198</c:v>
                </c:pt>
                <c:pt idx="5">
                  <c:v>1.1460621309751198</c:v>
                </c:pt>
                <c:pt idx="6">
                  <c:v>1.1460621309751198</c:v>
                </c:pt>
                <c:pt idx="7">
                  <c:v>0.92389283900341357</c:v>
                </c:pt>
                <c:pt idx="8">
                  <c:v>0.92389283900341357</c:v>
                </c:pt>
                <c:pt idx="9">
                  <c:v>0.92389283900341357</c:v>
                </c:pt>
                <c:pt idx="10">
                  <c:v>0.92389283900341357</c:v>
                </c:pt>
                <c:pt idx="11">
                  <c:v>0.53658386760702548</c:v>
                </c:pt>
                <c:pt idx="12">
                  <c:v>0.53658386760702548</c:v>
                </c:pt>
                <c:pt idx="13">
                  <c:v>0.53658386760702548</c:v>
                </c:pt>
                <c:pt idx="14">
                  <c:v>0.53658386760702548</c:v>
                </c:pt>
                <c:pt idx="15">
                  <c:v>0.53658386760702548</c:v>
                </c:pt>
                <c:pt idx="16">
                  <c:v>0.35795759874380406</c:v>
                </c:pt>
                <c:pt idx="17">
                  <c:v>0.35795759874380406</c:v>
                </c:pt>
                <c:pt idx="18">
                  <c:v>0.35795759874380406</c:v>
                </c:pt>
                <c:pt idx="19">
                  <c:v>0.18341678530468564</c:v>
                </c:pt>
                <c:pt idx="20">
                  <c:v>0.18341678530468564</c:v>
                </c:pt>
                <c:pt idx="21">
                  <c:v>0.18341678530468564</c:v>
                </c:pt>
                <c:pt idx="22">
                  <c:v>0.18341678530468564</c:v>
                </c:pt>
                <c:pt idx="23">
                  <c:v>0.18341678530468564</c:v>
                </c:pt>
                <c:pt idx="24">
                  <c:v>0.18341678530468564</c:v>
                </c:pt>
                <c:pt idx="25">
                  <c:v>0.18341678530468564</c:v>
                </c:pt>
                <c:pt idx="26">
                  <c:v>0.18341678530468564</c:v>
                </c:pt>
                <c:pt idx="27">
                  <c:v>0.18341678530468564</c:v>
                </c:pt>
                <c:pt idx="28">
                  <c:v>0.18341678530468564</c:v>
                </c:pt>
                <c:pt idx="29">
                  <c:v>0.18341678530468564</c:v>
                </c:pt>
                <c:pt idx="30">
                  <c:v>0.18341678530468564</c:v>
                </c:pt>
                <c:pt idx="31">
                  <c:v>0.18341678530468564</c:v>
                </c:pt>
                <c:pt idx="32">
                  <c:v>0.18341678530468564</c:v>
                </c:pt>
                <c:pt idx="33">
                  <c:v>0.18341678530468564</c:v>
                </c:pt>
                <c:pt idx="34">
                  <c:v>0.18341678530468564</c:v>
                </c:pt>
                <c:pt idx="35">
                  <c:v>0.18341678530468564</c:v>
                </c:pt>
                <c:pt idx="36">
                  <c:v>0.18341678530468564</c:v>
                </c:pt>
                <c:pt idx="37">
                  <c:v>0.18341678530468564</c:v>
                </c:pt>
                <c:pt idx="38">
                  <c:v>0.18341678530468564</c:v>
                </c:pt>
                <c:pt idx="39">
                  <c:v>0.18341678530468564</c:v>
                </c:pt>
                <c:pt idx="40">
                  <c:v>0.18341678530468564</c:v>
                </c:pt>
                <c:pt idx="41">
                  <c:v>0.18341678530468564</c:v>
                </c:pt>
                <c:pt idx="42">
                  <c:v>0.18341678530468564</c:v>
                </c:pt>
                <c:pt idx="43">
                  <c:v>0.18341678530468564</c:v>
                </c:pt>
                <c:pt idx="44">
                  <c:v>0.18341678530468564</c:v>
                </c:pt>
                <c:pt idx="45">
                  <c:v>0.18341678530468564</c:v>
                </c:pt>
                <c:pt idx="46">
                  <c:v>0.18341678530468564</c:v>
                </c:pt>
                <c:pt idx="47">
                  <c:v>0.18341678530468564</c:v>
                </c:pt>
                <c:pt idx="48">
                  <c:v>0.18341678530468564</c:v>
                </c:pt>
                <c:pt idx="49">
                  <c:v>0.18341678530468564</c:v>
                </c:pt>
                <c:pt idx="50">
                  <c:v>0.18341678530468564</c:v>
                </c:pt>
                <c:pt idx="51">
                  <c:v>0.18341678530468564</c:v>
                </c:pt>
                <c:pt idx="52">
                  <c:v>0.18341678530468564</c:v>
                </c:pt>
                <c:pt idx="53">
                  <c:v>0.18341678530468564</c:v>
                </c:pt>
                <c:pt idx="54">
                  <c:v>0.18341678530468564</c:v>
                </c:pt>
                <c:pt idx="55">
                  <c:v>0.18341678530468564</c:v>
                </c:pt>
                <c:pt idx="56">
                  <c:v>0.18341678530468564</c:v>
                </c:pt>
                <c:pt idx="57">
                  <c:v>0.18341678530468564</c:v>
                </c:pt>
                <c:pt idx="58">
                  <c:v>0.18341678530468564</c:v>
                </c:pt>
                <c:pt idx="59">
                  <c:v>0.18341678530468564</c:v>
                </c:pt>
                <c:pt idx="60">
                  <c:v>0.18341678530468564</c:v>
                </c:pt>
                <c:pt idx="61">
                  <c:v>0.18341678530468564</c:v>
                </c:pt>
                <c:pt idx="62">
                  <c:v>0.18341678530468564</c:v>
                </c:pt>
                <c:pt idx="63">
                  <c:v>0.18341678530468564</c:v>
                </c:pt>
                <c:pt idx="64">
                  <c:v>0.18341678530468564</c:v>
                </c:pt>
                <c:pt idx="65">
                  <c:v>0.18341678530468564</c:v>
                </c:pt>
                <c:pt idx="66">
                  <c:v>0.18341678530468564</c:v>
                </c:pt>
                <c:pt idx="67">
                  <c:v>0.18341678530468564</c:v>
                </c:pt>
                <c:pt idx="68">
                  <c:v>0.18341678530468564</c:v>
                </c:pt>
                <c:pt idx="69">
                  <c:v>0.18341678530468564</c:v>
                </c:pt>
                <c:pt idx="70">
                  <c:v>0.18341678530468564</c:v>
                </c:pt>
                <c:pt idx="71">
                  <c:v>0.18341678530468564</c:v>
                </c:pt>
                <c:pt idx="72">
                  <c:v>0.18341678530468564</c:v>
                </c:pt>
                <c:pt idx="73">
                  <c:v>0.18341678530468564</c:v>
                </c:pt>
                <c:pt idx="74">
                  <c:v>0.18341678530468564</c:v>
                </c:pt>
                <c:pt idx="75">
                  <c:v>0.18341678530468564</c:v>
                </c:pt>
                <c:pt idx="76">
                  <c:v>0.18341678530468564</c:v>
                </c:pt>
                <c:pt idx="77">
                  <c:v>0.18341678530468564</c:v>
                </c:pt>
                <c:pt idx="78">
                  <c:v>0.18341678530468564</c:v>
                </c:pt>
                <c:pt idx="79">
                  <c:v>0.18341678530468564</c:v>
                </c:pt>
                <c:pt idx="80">
                  <c:v>0.18341678530468564</c:v>
                </c:pt>
                <c:pt idx="81">
                  <c:v>0.18341678530468564</c:v>
                </c:pt>
                <c:pt idx="82">
                  <c:v>0.18341678530468564</c:v>
                </c:pt>
                <c:pt idx="83">
                  <c:v>0.18341678530468564</c:v>
                </c:pt>
                <c:pt idx="84">
                  <c:v>0.18341678530468564</c:v>
                </c:pt>
                <c:pt idx="85">
                  <c:v>0.18341678530468564</c:v>
                </c:pt>
                <c:pt idx="86">
                  <c:v>0.18341678530468564</c:v>
                </c:pt>
                <c:pt idx="87">
                  <c:v>0.18341678530468564</c:v>
                </c:pt>
                <c:pt idx="88">
                  <c:v>0.18341678530468564</c:v>
                </c:pt>
                <c:pt idx="89">
                  <c:v>0.18341678530468564</c:v>
                </c:pt>
                <c:pt idx="90">
                  <c:v>0.18341678530468564</c:v>
                </c:pt>
                <c:pt idx="91">
                  <c:v>0.18341678530468564</c:v>
                </c:pt>
                <c:pt idx="92">
                  <c:v>0.18341678530468564</c:v>
                </c:pt>
                <c:pt idx="93">
                  <c:v>0.18341678530468564</c:v>
                </c:pt>
                <c:pt idx="94">
                  <c:v>0.18341678530468564</c:v>
                </c:pt>
                <c:pt idx="95">
                  <c:v>0.18341678530468564</c:v>
                </c:pt>
                <c:pt idx="96">
                  <c:v>0.18341678530468564</c:v>
                </c:pt>
                <c:pt idx="97">
                  <c:v>0.18341678530468564</c:v>
                </c:pt>
                <c:pt idx="98">
                  <c:v>0.18341678530468564</c:v>
                </c:pt>
                <c:pt idx="99">
                  <c:v>0.18341678530468564</c:v>
                </c:pt>
                <c:pt idx="100">
                  <c:v>0.18341678530468564</c:v>
                </c:pt>
                <c:pt idx="101">
                  <c:v>0.18341678530468564</c:v>
                </c:pt>
                <c:pt idx="102">
                  <c:v>0.18341678530468564</c:v>
                </c:pt>
                <c:pt idx="103">
                  <c:v>0.18341678530468564</c:v>
                </c:pt>
                <c:pt idx="104">
                  <c:v>0.18341678530468564</c:v>
                </c:pt>
                <c:pt idx="105">
                  <c:v>0.18341678530468564</c:v>
                </c:pt>
                <c:pt idx="106">
                  <c:v>0.18341678530468564</c:v>
                </c:pt>
                <c:pt idx="107">
                  <c:v>0.18341678530468564</c:v>
                </c:pt>
                <c:pt idx="108">
                  <c:v>0.18341678530468564</c:v>
                </c:pt>
                <c:pt idx="109">
                  <c:v>0.18341678530468564</c:v>
                </c:pt>
                <c:pt idx="110">
                  <c:v>0.18341678530468564</c:v>
                </c:pt>
                <c:pt idx="111">
                  <c:v>0.18341678530468564</c:v>
                </c:pt>
                <c:pt idx="112">
                  <c:v>0.18341678530468564</c:v>
                </c:pt>
                <c:pt idx="113">
                  <c:v>0.18341678530468564</c:v>
                </c:pt>
                <c:pt idx="114">
                  <c:v>0.18341678530468564</c:v>
                </c:pt>
                <c:pt idx="115">
                  <c:v>0.18341678530468564</c:v>
                </c:pt>
                <c:pt idx="116">
                  <c:v>0.18341678530468564</c:v>
                </c:pt>
                <c:pt idx="117">
                  <c:v>0.18341678530468564</c:v>
                </c:pt>
                <c:pt idx="118">
                  <c:v>0.18341678530468564</c:v>
                </c:pt>
                <c:pt idx="119">
                  <c:v>0.18341678530468564</c:v>
                </c:pt>
                <c:pt idx="120">
                  <c:v>0.18341678530468564</c:v>
                </c:pt>
                <c:pt idx="121">
                  <c:v>0.15454308430621966</c:v>
                </c:pt>
                <c:pt idx="122">
                  <c:v>0.12903997066293715</c:v>
                </c:pt>
                <c:pt idx="123">
                  <c:v>0.12903997066293715</c:v>
                </c:pt>
                <c:pt idx="124">
                  <c:v>8.1860693256894379E-3</c:v>
                </c:pt>
                <c:pt idx="125">
                  <c:v>8.1860693256894379E-3</c:v>
                </c:pt>
                <c:pt idx="126">
                  <c:v>8.1860693256894379E-3</c:v>
                </c:pt>
                <c:pt idx="127">
                  <c:v>8.1860693256894379E-3</c:v>
                </c:pt>
                <c:pt idx="128">
                  <c:v>8.1860693256894379E-3</c:v>
                </c:pt>
                <c:pt idx="129">
                  <c:v>8.1860693256894379E-3</c:v>
                </c:pt>
                <c:pt idx="130">
                  <c:v>8.1860693256894379E-3</c:v>
                </c:pt>
                <c:pt idx="131">
                  <c:v>8.1860693256894379E-3</c:v>
                </c:pt>
                <c:pt idx="132">
                  <c:v>8.1860693256894379E-3</c:v>
                </c:pt>
                <c:pt idx="133">
                  <c:v>8.1860693256894379E-3</c:v>
                </c:pt>
                <c:pt idx="134">
                  <c:v>8.1860693256894379E-3</c:v>
                </c:pt>
                <c:pt idx="135">
                  <c:v>8.1860693256894379E-3</c:v>
                </c:pt>
                <c:pt idx="136">
                  <c:v>8.1860693256894379E-3</c:v>
                </c:pt>
                <c:pt idx="137">
                  <c:v>8.1860693256894379E-3</c:v>
                </c:pt>
                <c:pt idx="138">
                  <c:v>8.1860693256894379E-3</c:v>
                </c:pt>
                <c:pt idx="139">
                  <c:v>8.1860693256894379E-3</c:v>
                </c:pt>
                <c:pt idx="140">
                  <c:v>8.1860693256894379E-3</c:v>
                </c:pt>
                <c:pt idx="141">
                  <c:v>8.1860693256894379E-3</c:v>
                </c:pt>
                <c:pt idx="142">
                  <c:v>8.1860693256894379E-3</c:v>
                </c:pt>
                <c:pt idx="143">
                  <c:v>8.1860693256894379E-3</c:v>
                </c:pt>
                <c:pt idx="144">
                  <c:v>8.1860693256894379E-3</c:v>
                </c:pt>
                <c:pt idx="145">
                  <c:v>8.1860693256894379E-3</c:v>
                </c:pt>
                <c:pt idx="146">
                  <c:v>8.1860693256894379E-3</c:v>
                </c:pt>
                <c:pt idx="147">
                  <c:v>8.1860693256894379E-3</c:v>
                </c:pt>
                <c:pt idx="148">
                  <c:v>8.1860693256894379E-3</c:v>
                </c:pt>
                <c:pt idx="149">
                  <c:v>8.1860693256894379E-3</c:v>
                </c:pt>
                <c:pt idx="150">
                  <c:v>8.1860693256894379E-3</c:v>
                </c:pt>
                <c:pt idx="151">
                  <c:v>8.1860693256894379E-3</c:v>
                </c:pt>
                <c:pt idx="152">
                  <c:v>8.1860693256894379E-3</c:v>
                </c:pt>
                <c:pt idx="153">
                  <c:v>8.1860693256894379E-3</c:v>
                </c:pt>
                <c:pt idx="154">
                  <c:v>8.1860693256894379E-3</c:v>
                </c:pt>
                <c:pt idx="155">
                  <c:v>8.1860693256894379E-3</c:v>
                </c:pt>
                <c:pt idx="156">
                  <c:v>8.1860693256894379E-3</c:v>
                </c:pt>
                <c:pt idx="157">
                  <c:v>8.1860693256894379E-3</c:v>
                </c:pt>
                <c:pt idx="158">
                  <c:v>8.1860693256894379E-3</c:v>
                </c:pt>
                <c:pt idx="159">
                  <c:v>8.1860693256894379E-3</c:v>
                </c:pt>
                <c:pt idx="160">
                  <c:v>8.1860693256894379E-3</c:v>
                </c:pt>
                <c:pt idx="161">
                  <c:v>8.1860693256894379E-3</c:v>
                </c:pt>
                <c:pt idx="162">
                  <c:v>8.1860693256894379E-3</c:v>
                </c:pt>
                <c:pt idx="163">
                  <c:v>8.1860693256894379E-3</c:v>
                </c:pt>
                <c:pt idx="164">
                  <c:v>8.1860693256894379E-3</c:v>
                </c:pt>
                <c:pt idx="165">
                  <c:v>8.1860693256894379E-3</c:v>
                </c:pt>
                <c:pt idx="166">
                  <c:v>8.1860693256894379E-3</c:v>
                </c:pt>
                <c:pt idx="167">
                  <c:v>8.1860693256894379E-3</c:v>
                </c:pt>
                <c:pt idx="168">
                  <c:v>8.1860693256894379E-3</c:v>
                </c:pt>
                <c:pt idx="169">
                  <c:v>8.1860693256894379E-3</c:v>
                </c:pt>
                <c:pt idx="170">
                  <c:v>8.1860693256894379E-3</c:v>
                </c:pt>
                <c:pt idx="171">
                  <c:v>8.1860693256894379E-3</c:v>
                </c:pt>
                <c:pt idx="172">
                  <c:v>8.1860693256894379E-3</c:v>
                </c:pt>
                <c:pt idx="173">
                  <c:v>8.1860693256894379E-3</c:v>
                </c:pt>
                <c:pt idx="174">
                  <c:v>8.1860693256894379E-3</c:v>
                </c:pt>
                <c:pt idx="175">
                  <c:v>8.1860693256894379E-3</c:v>
                </c:pt>
                <c:pt idx="176">
                  <c:v>8.1860693256894379E-3</c:v>
                </c:pt>
                <c:pt idx="177">
                  <c:v>8.1860693256894379E-3</c:v>
                </c:pt>
                <c:pt idx="178">
                  <c:v>8.1860693256894379E-3</c:v>
                </c:pt>
                <c:pt idx="179">
                  <c:v>8.1860693256894379E-3</c:v>
                </c:pt>
                <c:pt idx="180">
                  <c:v>8.1860693256894379E-3</c:v>
                </c:pt>
                <c:pt idx="181">
                  <c:v>8.1860693256894379E-3</c:v>
                </c:pt>
                <c:pt idx="182">
                  <c:v>8.1860693256894379E-3</c:v>
                </c:pt>
                <c:pt idx="183">
                  <c:v>8.1860693256894379E-3</c:v>
                </c:pt>
                <c:pt idx="184">
                  <c:v>8.1860693256894379E-3</c:v>
                </c:pt>
                <c:pt idx="185">
                  <c:v>8.1860693256894379E-3</c:v>
                </c:pt>
                <c:pt idx="186">
                  <c:v>8.1860693256894379E-3</c:v>
                </c:pt>
                <c:pt idx="187">
                  <c:v>8.1860693256894379E-3</c:v>
                </c:pt>
                <c:pt idx="188">
                  <c:v>8.1860693256894379E-3</c:v>
                </c:pt>
                <c:pt idx="189">
                  <c:v>8.1860693256894379E-3</c:v>
                </c:pt>
                <c:pt idx="190">
                  <c:v>8.1860693256894379E-3</c:v>
                </c:pt>
                <c:pt idx="191">
                  <c:v>8.1860693256894379E-3</c:v>
                </c:pt>
                <c:pt idx="192">
                  <c:v>8.1860693256894379E-3</c:v>
                </c:pt>
                <c:pt idx="193">
                  <c:v>8.1860693256894379E-3</c:v>
                </c:pt>
                <c:pt idx="194">
                  <c:v>8.1860693256894379E-3</c:v>
                </c:pt>
                <c:pt idx="195">
                  <c:v>8.1860693256894379E-3</c:v>
                </c:pt>
                <c:pt idx="196">
                  <c:v>8.1860693256894379E-3</c:v>
                </c:pt>
                <c:pt idx="197">
                  <c:v>8.1860693256894379E-3</c:v>
                </c:pt>
                <c:pt idx="198">
                  <c:v>8.1860693256894379E-3</c:v>
                </c:pt>
                <c:pt idx="199">
                  <c:v>8.1860693256894379E-3</c:v>
                </c:pt>
                <c:pt idx="200">
                  <c:v>8.1860693256894379E-3</c:v>
                </c:pt>
                <c:pt idx="201">
                  <c:v>8.1860693256894379E-3</c:v>
                </c:pt>
                <c:pt idx="202">
                  <c:v>8.1860693256894379E-3</c:v>
                </c:pt>
                <c:pt idx="203">
                  <c:v>8.1860693256894379E-3</c:v>
                </c:pt>
                <c:pt idx="204">
                  <c:v>8.1860693256894379E-3</c:v>
                </c:pt>
                <c:pt idx="205">
                  <c:v>8.1860693256894379E-3</c:v>
                </c:pt>
                <c:pt idx="206">
                  <c:v>8.1860693256894379E-3</c:v>
                </c:pt>
                <c:pt idx="207">
                  <c:v>8.1860693256894379E-3</c:v>
                </c:pt>
                <c:pt idx="208">
                  <c:v>8.1860693256894379E-3</c:v>
                </c:pt>
                <c:pt idx="209">
                  <c:v>8.1860693256894379E-3</c:v>
                </c:pt>
                <c:pt idx="210">
                  <c:v>8.1860693256894379E-3</c:v>
                </c:pt>
                <c:pt idx="211">
                  <c:v>8.1860693256894379E-3</c:v>
                </c:pt>
                <c:pt idx="212">
                  <c:v>8.1860693256894379E-3</c:v>
                </c:pt>
                <c:pt idx="213">
                  <c:v>8.1860693256894379E-3</c:v>
                </c:pt>
                <c:pt idx="214">
                  <c:v>8.1860693256894379E-3</c:v>
                </c:pt>
                <c:pt idx="215">
                  <c:v>8.1860693256894379E-3</c:v>
                </c:pt>
                <c:pt idx="216">
                  <c:v>8.1860693256894379E-3</c:v>
                </c:pt>
                <c:pt idx="217">
                  <c:v>8.1860693256894379E-3</c:v>
                </c:pt>
                <c:pt idx="218">
                  <c:v>8.1860693256894379E-3</c:v>
                </c:pt>
                <c:pt idx="219">
                  <c:v>8.1860693256894379E-3</c:v>
                </c:pt>
                <c:pt idx="220">
                  <c:v>8.1860693256894379E-3</c:v>
                </c:pt>
                <c:pt idx="221">
                  <c:v>8.1860693256894379E-3</c:v>
                </c:pt>
                <c:pt idx="222">
                  <c:v>8.1860693256894379E-3</c:v>
                </c:pt>
                <c:pt idx="223">
                  <c:v>8.1860693256894379E-3</c:v>
                </c:pt>
                <c:pt idx="224">
                  <c:v>8.1860693256894379E-3</c:v>
                </c:pt>
                <c:pt idx="225">
                  <c:v>8.1860693256894379E-3</c:v>
                </c:pt>
                <c:pt idx="226">
                  <c:v>8.1860693256894379E-3</c:v>
                </c:pt>
                <c:pt idx="227">
                  <c:v>8.1860693256894379E-3</c:v>
                </c:pt>
                <c:pt idx="228">
                  <c:v>8.1860693256894379E-3</c:v>
                </c:pt>
                <c:pt idx="229">
                  <c:v>8.1860693256894379E-3</c:v>
                </c:pt>
                <c:pt idx="230">
                  <c:v>8.1860693256894379E-3</c:v>
                </c:pt>
                <c:pt idx="231">
                  <c:v>8.1860693256894379E-3</c:v>
                </c:pt>
                <c:pt idx="232">
                  <c:v>8.1860693256894379E-3</c:v>
                </c:pt>
                <c:pt idx="233">
                  <c:v>8.1860693256894379E-3</c:v>
                </c:pt>
                <c:pt idx="234">
                  <c:v>8.1860693256894379E-3</c:v>
                </c:pt>
                <c:pt idx="235">
                  <c:v>8.1860693256894379E-3</c:v>
                </c:pt>
                <c:pt idx="236">
                  <c:v>8.1860693256894379E-3</c:v>
                </c:pt>
                <c:pt idx="237">
                  <c:v>8.1860693256894379E-3</c:v>
                </c:pt>
                <c:pt idx="238">
                  <c:v>8.1860693256894379E-3</c:v>
                </c:pt>
                <c:pt idx="239">
                  <c:v>8.1860693256894379E-3</c:v>
                </c:pt>
                <c:pt idx="240">
                  <c:v>8.1860693256894379E-3</c:v>
                </c:pt>
                <c:pt idx="241">
                  <c:v>8.1860693256894379E-3</c:v>
                </c:pt>
                <c:pt idx="242">
                  <c:v>8.1860693256894379E-3</c:v>
                </c:pt>
                <c:pt idx="243">
                  <c:v>8.1860693256894379E-3</c:v>
                </c:pt>
                <c:pt idx="244">
                  <c:v>8.1860693256894379E-3</c:v>
                </c:pt>
                <c:pt idx="245">
                  <c:v>8.1860693256894379E-3</c:v>
                </c:pt>
                <c:pt idx="246">
                  <c:v>8.1860693256894379E-3</c:v>
                </c:pt>
                <c:pt idx="247">
                  <c:v>8.1860693256894379E-3</c:v>
                </c:pt>
                <c:pt idx="248">
                  <c:v>8.1860693256894379E-3</c:v>
                </c:pt>
                <c:pt idx="249">
                  <c:v>8.1860693256894379E-3</c:v>
                </c:pt>
                <c:pt idx="250">
                  <c:v>8.1860693256894379E-3</c:v>
                </c:pt>
                <c:pt idx="251">
                  <c:v>8.1860693256894379E-3</c:v>
                </c:pt>
                <c:pt idx="252">
                  <c:v>8.1860693256894379E-3</c:v>
                </c:pt>
                <c:pt idx="253">
                  <c:v>8.1860693256894379E-3</c:v>
                </c:pt>
                <c:pt idx="254">
                  <c:v>8.1860693256894379E-3</c:v>
                </c:pt>
                <c:pt idx="255">
                  <c:v>8.1860693256894379E-3</c:v>
                </c:pt>
                <c:pt idx="256">
                  <c:v>8.1860693256894379E-3</c:v>
                </c:pt>
                <c:pt idx="257">
                  <c:v>8.1860693256894379E-3</c:v>
                </c:pt>
                <c:pt idx="258">
                  <c:v>8.1860693256894379E-3</c:v>
                </c:pt>
                <c:pt idx="259">
                  <c:v>8.1860693256894379E-3</c:v>
                </c:pt>
                <c:pt idx="260">
                  <c:v>8.1860693256894379E-3</c:v>
                </c:pt>
                <c:pt idx="261">
                  <c:v>8.1860693256894379E-3</c:v>
                </c:pt>
                <c:pt idx="262">
                  <c:v>8.1860693256894379E-3</c:v>
                </c:pt>
                <c:pt idx="263">
                  <c:v>8.1860693256894379E-3</c:v>
                </c:pt>
                <c:pt idx="264">
                  <c:v>8.1860693256894379E-3</c:v>
                </c:pt>
                <c:pt idx="265">
                  <c:v>8.1860693256894379E-3</c:v>
                </c:pt>
                <c:pt idx="266">
                  <c:v>8.1860693256894379E-3</c:v>
                </c:pt>
                <c:pt idx="267">
                  <c:v>8.1860693256894379E-3</c:v>
                </c:pt>
                <c:pt idx="268">
                  <c:v>8.1860693256894379E-3</c:v>
                </c:pt>
                <c:pt idx="269">
                  <c:v>8.1860693256894379E-3</c:v>
                </c:pt>
                <c:pt idx="270">
                  <c:v>8.1860693256894379E-3</c:v>
                </c:pt>
                <c:pt idx="271">
                  <c:v>8.1860693256894379E-3</c:v>
                </c:pt>
                <c:pt idx="272">
                  <c:v>8.1860693256894379E-3</c:v>
                </c:pt>
                <c:pt idx="273">
                  <c:v>8.1860693256894379E-3</c:v>
                </c:pt>
                <c:pt idx="274">
                  <c:v>8.1860693256894379E-3</c:v>
                </c:pt>
                <c:pt idx="275">
                  <c:v>8.1860693256894379E-3</c:v>
                </c:pt>
                <c:pt idx="276">
                  <c:v>8.1860693256894379E-3</c:v>
                </c:pt>
                <c:pt idx="277">
                  <c:v>8.1860693256894379E-3</c:v>
                </c:pt>
                <c:pt idx="278">
                  <c:v>8.1860693256894379E-3</c:v>
                </c:pt>
                <c:pt idx="279">
                  <c:v>8.1860693256894379E-3</c:v>
                </c:pt>
                <c:pt idx="280">
                  <c:v>8.1860693256894379E-3</c:v>
                </c:pt>
                <c:pt idx="281">
                  <c:v>8.1860693256894379E-3</c:v>
                </c:pt>
                <c:pt idx="282">
                  <c:v>8.1860693256894379E-3</c:v>
                </c:pt>
                <c:pt idx="283">
                  <c:v>8.1860693256894379E-3</c:v>
                </c:pt>
                <c:pt idx="284">
                  <c:v>8.1860693256894379E-3</c:v>
                </c:pt>
                <c:pt idx="285">
                  <c:v>8.1860693256894379E-3</c:v>
                </c:pt>
                <c:pt idx="286">
                  <c:v>8.1860693256894379E-3</c:v>
                </c:pt>
                <c:pt idx="287">
                  <c:v>8.1860693256894379E-3</c:v>
                </c:pt>
                <c:pt idx="288">
                  <c:v>8.1860693256894379E-3</c:v>
                </c:pt>
                <c:pt idx="289">
                  <c:v>8.1860693256894379E-3</c:v>
                </c:pt>
                <c:pt idx="290">
                  <c:v>8.1860693256894379E-3</c:v>
                </c:pt>
                <c:pt idx="291">
                  <c:v>8.1860693256894379E-3</c:v>
                </c:pt>
                <c:pt idx="292">
                  <c:v>8.1860693256894379E-3</c:v>
                </c:pt>
                <c:pt idx="293">
                  <c:v>8.1860693256894379E-3</c:v>
                </c:pt>
                <c:pt idx="294">
                  <c:v>8.1860693256894379E-3</c:v>
                </c:pt>
                <c:pt idx="295">
                  <c:v>8.1860693256894379E-3</c:v>
                </c:pt>
                <c:pt idx="296">
                  <c:v>8.1860693256894379E-3</c:v>
                </c:pt>
                <c:pt idx="297">
                  <c:v>8.1860693256894379E-3</c:v>
                </c:pt>
                <c:pt idx="298">
                  <c:v>8.1860693256894379E-3</c:v>
                </c:pt>
                <c:pt idx="299">
                  <c:v>8.1860693256894379E-3</c:v>
                </c:pt>
                <c:pt idx="300">
                  <c:v>8.1860693256894379E-3</c:v>
                </c:pt>
                <c:pt idx="301">
                  <c:v>8.1860693256894379E-3</c:v>
                </c:pt>
                <c:pt idx="302">
                  <c:v>8.1860693256894379E-3</c:v>
                </c:pt>
                <c:pt idx="303">
                  <c:v>8.1860693256894379E-3</c:v>
                </c:pt>
                <c:pt idx="304">
                  <c:v>8.1860693256894379E-3</c:v>
                </c:pt>
                <c:pt idx="305">
                  <c:v>8.1860693256894379E-3</c:v>
                </c:pt>
                <c:pt idx="306">
                  <c:v>8.1860693256894379E-3</c:v>
                </c:pt>
                <c:pt idx="307">
                  <c:v>8.1860693256894379E-3</c:v>
                </c:pt>
                <c:pt idx="308">
                  <c:v>8.1860693256894379E-3</c:v>
                </c:pt>
                <c:pt idx="309">
                  <c:v>8.1860693256894379E-3</c:v>
                </c:pt>
                <c:pt idx="310">
                  <c:v>8.1860693256894379E-3</c:v>
                </c:pt>
                <c:pt idx="311">
                  <c:v>8.1860693256894379E-3</c:v>
                </c:pt>
                <c:pt idx="312">
                  <c:v>8.1860693256894379E-3</c:v>
                </c:pt>
                <c:pt idx="313">
                  <c:v>8.1860693256894379E-3</c:v>
                </c:pt>
                <c:pt idx="314">
                  <c:v>8.1860693256894379E-3</c:v>
                </c:pt>
                <c:pt idx="315">
                  <c:v>8.1860693256894379E-3</c:v>
                </c:pt>
                <c:pt idx="316">
                  <c:v>8.1860693256894379E-3</c:v>
                </c:pt>
                <c:pt idx="317">
                  <c:v>8.1860693256894379E-3</c:v>
                </c:pt>
                <c:pt idx="318">
                  <c:v>8.1860693256894379E-3</c:v>
                </c:pt>
                <c:pt idx="319">
                  <c:v>8.1860693256894379E-3</c:v>
                </c:pt>
                <c:pt idx="320">
                  <c:v>8.1860693256894379E-3</c:v>
                </c:pt>
                <c:pt idx="321">
                  <c:v>8.1860693256894379E-3</c:v>
                </c:pt>
                <c:pt idx="322">
                  <c:v>8.1860693256894379E-3</c:v>
                </c:pt>
                <c:pt idx="323">
                  <c:v>8.1860693256894379E-3</c:v>
                </c:pt>
                <c:pt idx="324">
                  <c:v>8.1860693256894379E-3</c:v>
                </c:pt>
                <c:pt idx="325">
                  <c:v>8.1860693256894379E-3</c:v>
                </c:pt>
                <c:pt idx="326">
                  <c:v>8.1860693256894379E-3</c:v>
                </c:pt>
                <c:pt idx="327">
                  <c:v>8.1860693256894379E-3</c:v>
                </c:pt>
                <c:pt idx="328">
                  <c:v>8.1860693256894379E-3</c:v>
                </c:pt>
                <c:pt idx="329">
                  <c:v>8.1860693256894379E-3</c:v>
                </c:pt>
                <c:pt idx="330">
                  <c:v>8.1860693256894379E-3</c:v>
                </c:pt>
                <c:pt idx="331">
                  <c:v>8.1860693256894379E-3</c:v>
                </c:pt>
                <c:pt idx="332">
                  <c:v>8.1860693256894379E-3</c:v>
                </c:pt>
                <c:pt idx="333">
                  <c:v>8.1860693256894379E-3</c:v>
                </c:pt>
                <c:pt idx="334">
                  <c:v>8.1860693256894379E-3</c:v>
                </c:pt>
                <c:pt idx="335">
                  <c:v>8.1860693256894379E-3</c:v>
                </c:pt>
                <c:pt idx="336">
                  <c:v>8.1860693256894379E-3</c:v>
                </c:pt>
                <c:pt idx="337">
                  <c:v>8.1860693256894379E-3</c:v>
                </c:pt>
                <c:pt idx="338">
                  <c:v>8.1860693256894379E-3</c:v>
                </c:pt>
                <c:pt idx="339">
                  <c:v>8.1860693256894379E-3</c:v>
                </c:pt>
                <c:pt idx="340">
                  <c:v>8.1860693256894379E-3</c:v>
                </c:pt>
                <c:pt idx="341">
                  <c:v>8.1860693256894379E-3</c:v>
                </c:pt>
                <c:pt idx="342">
                  <c:v>8.1860693256894379E-3</c:v>
                </c:pt>
                <c:pt idx="343">
                  <c:v>8.1860693256894379E-3</c:v>
                </c:pt>
                <c:pt idx="344">
                  <c:v>8.1860693256894379E-3</c:v>
                </c:pt>
                <c:pt idx="345">
                  <c:v>8.1860693256894379E-3</c:v>
                </c:pt>
                <c:pt idx="346">
                  <c:v>8.1860693256894379E-3</c:v>
                </c:pt>
                <c:pt idx="347">
                  <c:v>8.1860693256894379E-3</c:v>
                </c:pt>
                <c:pt idx="348">
                  <c:v>8.1860693256894379E-3</c:v>
                </c:pt>
                <c:pt idx="349">
                  <c:v>8.1860693256894379E-3</c:v>
                </c:pt>
                <c:pt idx="350">
                  <c:v>8.1860693256894379E-3</c:v>
                </c:pt>
                <c:pt idx="351">
                  <c:v>8.1860693256894379E-3</c:v>
                </c:pt>
                <c:pt idx="352">
                  <c:v>8.1860693256894379E-3</c:v>
                </c:pt>
                <c:pt idx="353">
                  <c:v>8.1860693256894379E-3</c:v>
                </c:pt>
                <c:pt idx="354">
                  <c:v>8.1860693256894379E-3</c:v>
                </c:pt>
                <c:pt idx="355">
                  <c:v>8.1860693256894379E-3</c:v>
                </c:pt>
                <c:pt idx="356">
                  <c:v>8.1860693256894379E-3</c:v>
                </c:pt>
                <c:pt idx="357">
                  <c:v>8.1860693256894379E-3</c:v>
                </c:pt>
                <c:pt idx="358">
                  <c:v>8.1860693256894379E-3</c:v>
                </c:pt>
                <c:pt idx="359">
                  <c:v>8.1860693256894379E-3</c:v>
                </c:pt>
                <c:pt idx="360">
                  <c:v>8.1860693256894379E-3</c:v>
                </c:pt>
                <c:pt idx="361">
                  <c:v>8.1860693256894379E-3</c:v>
                </c:pt>
                <c:pt idx="362">
                  <c:v>7.499246715096497E-3</c:v>
                </c:pt>
                <c:pt idx="363">
                  <c:v>7.499246715096497E-3</c:v>
                </c:pt>
                <c:pt idx="364">
                  <c:v>7.499246715096497E-3</c:v>
                </c:pt>
                <c:pt idx="365">
                  <c:v>7.499246715096497E-3</c:v>
                </c:pt>
                <c:pt idx="366">
                  <c:v>7.499246715096497E-3</c:v>
                </c:pt>
                <c:pt idx="367">
                  <c:v>7.499246715096497E-3</c:v>
                </c:pt>
                <c:pt idx="368">
                  <c:v>7.499246715096497E-3</c:v>
                </c:pt>
                <c:pt idx="369">
                  <c:v>7.499246715096497E-3</c:v>
                </c:pt>
                <c:pt idx="370">
                  <c:v>7.499246715096497E-3</c:v>
                </c:pt>
                <c:pt idx="371">
                  <c:v>7.499246715096497E-3</c:v>
                </c:pt>
                <c:pt idx="372">
                  <c:v>7.499246715096497E-3</c:v>
                </c:pt>
                <c:pt idx="373">
                  <c:v>7.499246715096497E-3</c:v>
                </c:pt>
                <c:pt idx="374">
                  <c:v>7.499246715096497E-3</c:v>
                </c:pt>
                <c:pt idx="375">
                  <c:v>7.499246715096497E-3</c:v>
                </c:pt>
                <c:pt idx="376">
                  <c:v>7.499246715096497E-3</c:v>
                </c:pt>
                <c:pt idx="377">
                  <c:v>7.499246715096497E-3</c:v>
                </c:pt>
                <c:pt idx="378">
                  <c:v>7.499246715096497E-3</c:v>
                </c:pt>
                <c:pt idx="379">
                  <c:v>7.499246715096497E-3</c:v>
                </c:pt>
                <c:pt idx="380">
                  <c:v>7.499246715096497E-3</c:v>
                </c:pt>
                <c:pt idx="381">
                  <c:v>7.499246715096497E-3</c:v>
                </c:pt>
                <c:pt idx="382">
                  <c:v>7.499246715096497E-3</c:v>
                </c:pt>
                <c:pt idx="383">
                  <c:v>7.499246715096497E-3</c:v>
                </c:pt>
                <c:pt idx="384">
                  <c:v>7.499246715096497E-3</c:v>
                </c:pt>
                <c:pt idx="385">
                  <c:v>7.499246715096497E-3</c:v>
                </c:pt>
                <c:pt idx="386">
                  <c:v>7.499246715096497E-3</c:v>
                </c:pt>
                <c:pt idx="387">
                  <c:v>7.499246715096497E-3</c:v>
                </c:pt>
                <c:pt idx="388">
                  <c:v>7.499246715096497E-3</c:v>
                </c:pt>
                <c:pt idx="389">
                  <c:v>7.499246715096497E-3</c:v>
                </c:pt>
                <c:pt idx="390">
                  <c:v>7.499246715096497E-3</c:v>
                </c:pt>
                <c:pt idx="391">
                  <c:v>7.499246715096497E-3</c:v>
                </c:pt>
                <c:pt idx="392">
                  <c:v>7.499246715096497E-3</c:v>
                </c:pt>
                <c:pt idx="393">
                  <c:v>7.499246715096497E-3</c:v>
                </c:pt>
                <c:pt idx="394">
                  <c:v>7.499246715096497E-3</c:v>
                </c:pt>
                <c:pt idx="395">
                  <c:v>7.499246715096497E-3</c:v>
                </c:pt>
                <c:pt idx="396">
                  <c:v>7.499246715096497E-3</c:v>
                </c:pt>
                <c:pt idx="397">
                  <c:v>7.499246715096497E-3</c:v>
                </c:pt>
                <c:pt idx="398">
                  <c:v>7.499246715096497E-3</c:v>
                </c:pt>
                <c:pt idx="399">
                  <c:v>7.499246715096497E-3</c:v>
                </c:pt>
                <c:pt idx="400">
                  <c:v>7.499246715096497E-3</c:v>
                </c:pt>
                <c:pt idx="401">
                  <c:v>7.499246715096497E-3</c:v>
                </c:pt>
                <c:pt idx="402">
                  <c:v>7.499246715096497E-3</c:v>
                </c:pt>
                <c:pt idx="403">
                  <c:v>7.499246715096497E-3</c:v>
                </c:pt>
                <c:pt idx="404">
                  <c:v>7.499246715096497E-3</c:v>
                </c:pt>
                <c:pt idx="405">
                  <c:v>7.499246715096497E-3</c:v>
                </c:pt>
                <c:pt idx="406">
                  <c:v>7.499246715096497E-3</c:v>
                </c:pt>
                <c:pt idx="407">
                  <c:v>7.499246715096497E-3</c:v>
                </c:pt>
                <c:pt idx="408">
                  <c:v>7.499246715096497E-3</c:v>
                </c:pt>
                <c:pt idx="409">
                  <c:v>7.499246715096497E-3</c:v>
                </c:pt>
                <c:pt idx="410">
                  <c:v>7.499246715096497E-3</c:v>
                </c:pt>
                <c:pt idx="411">
                  <c:v>7.499246715096497E-3</c:v>
                </c:pt>
                <c:pt idx="412">
                  <c:v>7.499246715096497E-3</c:v>
                </c:pt>
                <c:pt idx="413">
                  <c:v>7.499246715096497E-3</c:v>
                </c:pt>
                <c:pt idx="414">
                  <c:v>7.499246715096497E-3</c:v>
                </c:pt>
                <c:pt idx="415">
                  <c:v>7.499246715096497E-3</c:v>
                </c:pt>
                <c:pt idx="416">
                  <c:v>7.499246715096497E-3</c:v>
                </c:pt>
                <c:pt idx="417">
                  <c:v>7.499246715096497E-3</c:v>
                </c:pt>
                <c:pt idx="418">
                  <c:v>7.499246715096497E-3</c:v>
                </c:pt>
                <c:pt idx="419">
                  <c:v>7.499246715096497E-3</c:v>
                </c:pt>
                <c:pt idx="420">
                  <c:v>7.499246715096497E-3</c:v>
                </c:pt>
                <c:pt idx="421">
                  <c:v>7.499246715096497E-3</c:v>
                </c:pt>
                <c:pt idx="422">
                  <c:v>7.499246715096497E-3</c:v>
                </c:pt>
                <c:pt idx="423">
                  <c:v>7.499246715096497E-3</c:v>
                </c:pt>
                <c:pt idx="424">
                  <c:v>7.499246715096497E-3</c:v>
                </c:pt>
                <c:pt idx="425">
                  <c:v>7.499246715096497E-3</c:v>
                </c:pt>
                <c:pt idx="426">
                  <c:v>7.499246715096497E-3</c:v>
                </c:pt>
                <c:pt idx="427">
                  <c:v>7.499246715096497E-3</c:v>
                </c:pt>
                <c:pt idx="428">
                  <c:v>7.499246715096497E-3</c:v>
                </c:pt>
                <c:pt idx="429">
                  <c:v>7.499246715096497E-3</c:v>
                </c:pt>
                <c:pt idx="430">
                  <c:v>7.499246715096497E-3</c:v>
                </c:pt>
                <c:pt idx="431">
                  <c:v>7.499246715096497E-3</c:v>
                </c:pt>
                <c:pt idx="432">
                  <c:v>7.499246715096497E-3</c:v>
                </c:pt>
                <c:pt idx="433">
                  <c:v>7.499246715096497E-3</c:v>
                </c:pt>
                <c:pt idx="434">
                  <c:v>7.499246715096497E-3</c:v>
                </c:pt>
                <c:pt idx="435">
                  <c:v>7.499246715096497E-3</c:v>
                </c:pt>
                <c:pt idx="436">
                  <c:v>7.499246715096497E-3</c:v>
                </c:pt>
                <c:pt idx="437">
                  <c:v>7.499246715096497E-3</c:v>
                </c:pt>
                <c:pt idx="438">
                  <c:v>7.499246715096497E-3</c:v>
                </c:pt>
                <c:pt idx="439">
                  <c:v>7.499246715096497E-3</c:v>
                </c:pt>
                <c:pt idx="440">
                  <c:v>7.499246715096497E-3</c:v>
                </c:pt>
                <c:pt idx="441">
                  <c:v>7.499246715096497E-3</c:v>
                </c:pt>
                <c:pt idx="442">
                  <c:v>7.499246715096497E-3</c:v>
                </c:pt>
                <c:pt idx="443">
                  <c:v>7.499246715096497E-3</c:v>
                </c:pt>
                <c:pt idx="444">
                  <c:v>7.499246715096497E-3</c:v>
                </c:pt>
                <c:pt idx="445">
                  <c:v>7.499246715096497E-3</c:v>
                </c:pt>
                <c:pt idx="446">
                  <c:v>7.499246715096497E-3</c:v>
                </c:pt>
                <c:pt idx="447">
                  <c:v>7.499246715096497E-3</c:v>
                </c:pt>
                <c:pt idx="448">
                  <c:v>7.499246715096497E-3</c:v>
                </c:pt>
                <c:pt idx="449">
                  <c:v>7.499246715096497E-3</c:v>
                </c:pt>
                <c:pt idx="450">
                  <c:v>7.499246715096497E-3</c:v>
                </c:pt>
                <c:pt idx="451">
                  <c:v>7.499246715096497E-3</c:v>
                </c:pt>
                <c:pt idx="452">
                  <c:v>7.499246715096497E-3</c:v>
                </c:pt>
                <c:pt idx="453">
                  <c:v>7.499246715096497E-3</c:v>
                </c:pt>
                <c:pt idx="454">
                  <c:v>7.499246715096497E-3</c:v>
                </c:pt>
                <c:pt idx="455">
                  <c:v>7.499246715096497E-3</c:v>
                </c:pt>
                <c:pt idx="456">
                  <c:v>7.499246715096497E-3</c:v>
                </c:pt>
                <c:pt idx="457">
                  <c:v>7.499246715096497E-3</c:v>
                </c:pt>
                <c:pt idx="458">
                  <c:v>7.499246715096497E-3</c:v>
                </c:pt>
                <c:pt idx="459">
                  <c:v>7.499246715096497E-3</c:v>
                </c:pt>
                <c:pt idx="460">
                  <c:v>7.499246715096497E-3</c:v>
                </c:pt>
                <c:pt idx="461">
                  <c:v>7.499246715096497E-3</c:v>
                </c:pt>
                <c:pt idx="462">
                  <c:v>7.499246715096497E-3</c:v>
                </c:pt>
                <c:pt idx="463">
                  <c:v>7.499246715096497E-3</c:v>
                </c:pt>
                <c:pt idx="464">
                  <c:v>7.499246715096497E-3</c:v>
                </c:pt>
                <c:pt idx="465">
                  <c:v>7.499246715096497E-3</c:v>
                </c:pt>
                <c:pt idx="466">
                  <c:v>7.499246715096497E-3</c:v>
                </c:pt>
                <c:pt idx="467">
                  <c:v>7.499246715096497E-3</c:v>
                </c:pt>
                <c:pt idx="468">
                  <c:v>7.499246715096497E-3</c:v>
                </c:pt>
                <c:pt idx="469">
                  <c:v>7.499246715096497E-3</c:v>
                </c:pt>
                <c:pt idx="470">
                  <c:v>7.499246715096497E-3</c:v>
                </c:pt>
                <c:pt idx="471">
                  <c:v>7.499246715096497E-3</c:v>
                </c:pt>
                <c:pt idx="472">
                  <c:v>7.499246715096497E-3</c:v>
                </c:pt>
                <c:pt idx="473">
                  <c:v>7.499246715096497E-3</c:v>
                </c:pt>
                <c:pt idx="474">
                  <c:v>7.499246715096497E-3</c:v>
                </c:pt>
                <c:pt idx="475">
                  <c:v>7.499246715096497E-3</c:v>
                </c:pt>
                <c:pt idx="476">
                  <c:v>7.499246715096497E-3</c:v>
                </c:pt>
                <c:pt idx="477">
                  <c:v>7.499246715096497E-3</c:v>
                </c:pt>
                <c:pt idx="478">
                  <c:v>7.499246715096497E-3</c:v>
                </c:pt>
                <c:pt idx="479">
                  <c:v>7.499246715096497E-3</c:v>
                </c:pt>
                <c:pt idx="480">
                  <c:v>7.499246715096497E-3</c:v>
                </c:pt>
                <c:pt idx="481">
                  <c:v>7.499246715096497E-3</c:v>
                </c:pt>
                <c:pt idx="482">
                  <c:v>7.499246715096497E-3</c:v>
                </c:pt>
                <c:pt idx="483">
                  <c:v>7.499246715096497E-3</c:v>
                </c:pt>
                <c:pt idx="484">
                  <c:v>7.499246715096497E-3</c:v>
                </c:pt>
                <c:pt idx="485">
                  <c:v>7.499246715096497E-3</c:v>
                </c:pt>
                <c:pt idx="486">
                  <c:v>7.499246715096497E-3</c:v>
                </c:pt>
                <c:pt idx="487">
                  <c:v>7.499246715096497E-3</c:v>
                </c:pt>
                <c:pt idx="488">
                  <c:v>7.499246715096497E-3</c:v>
                </c:pt>
                <c:pt idx="489">
                  <c:v>7.499246715096497E-3</c:v>
                </c:pt>
                <c:pt idx="490">
                  <c:v>7.499246715096497E-3</c:v>
                </c:pt>
                <c:pt idx="491">
                  <c:v>7.499246715096497E-3</c:v>
                </c:pt>
                <c:pt idx="492">
                  <c:v>7.499246715096497E-3</c:v>
                </c:pt>
                <c:pt idx="493">
                  <c:v>7.499246715096497E-3</c:v>
                </c:pt>
                <c:pt idx="494">
                  <c:v>7.499246715096497E-3</c:v>
                </c:pt>
                <c:pt idx="495">
                  <c:v>7.499246715096497E-3</c:v>
                </c:pt>
                <c:pt idx="496">
                  <c:v>7.499246715096497E-3</c:v>
                </c:pt>
                <c:pt idx="497">
                  <c:v>7.499246715096497E-3</c:v>
                </c:pt>
                <c:pt idx="498">
                  <c:v>7.499246715096497E-3</c:v>
                </c:pt>
                <c:pt idx="499">
                  <c:v>7.499246715096497E-3</c:v>
                </c:pt>
                <c:pt idx="500">
                  <c:v>7.499246715096497E-3</c:v>
                </c:pt>
                <c:pt idx="501">
                  <c:v>7.499246715096497E-3</c:v>
                </c:pt>
                <c:pt idx="502">
                  <c:v>7.499246715096497E-3</c:v>
                </c:pt>
                <c:pt idx="503">
                  <c:v>7.499246715096497E-3</c:v>
                </c:pt>
                <c:pt idx="504">
                  <c:v>7.499246715096497E-3</c:v>
                </c:pt>
                <c:pt idx="505">
                  <c:v>7.499246715096497E-3</c:v>
                </c:pt>
                <c:pt idx="506">
                  <c:v>7.499246715096497E-3</c:v>
                </c:pt>
                <c:pt idx="507">
                  <c:v>7.499246715096497E-3</c:v>
                </c:pt>
                <c:pt idx="508">
                  <c:v>7.499246715096497E-3</c:v>
                </c:pt>
                <c:pt idx="509">
                  <c:v>7.499246715096497E-3</c:v>
                </c:pt>
                <c:pt idx="510">
                  <c:v>7.499246715096497E-3</c:v>
                </c:pt>
                <c:pt idx="511">
                  <c:v>7.499246715096497E-3</c:v>
                </c:pt>
                <c:pt idx="512">
                  <c:v>7.499246715096497E-3</c:v>
                </c:pt>
                <c:pt idx="513">
                  <c:v>7.499246715096497E-3</c:v>
                </c:pt>
                <c:pt idx="514">
                  <c:v>7.499246715096497E-3</c:v>
                </c:pt>
                <c:pt idx="515">
                  <c:v>7.499246715096497E-3</c:v>
                </c:pt>
                <c:pt idx="516">
                  <c:v>7.499246715096497E-3</c:v>
                </c:pt>
                <c:pt idx="517">
                  <c:v>7.499246715096497E-3</c:v>
                </c:pt>
                <c:pt idx="518">
                  <c:v>7.499246715096497E-3</c:v>
                </c:pt>
                <c:pt idx="519">
                  <c:v>7.499246715096497E-3</c:v>
                </c:pt>
                <c:pt idx="520">
                  <c:v>7.499246715096497E-3</c:v>
                </c:pt>
                <c:pt idx="521">
                  <c:v>7.499246715096497E-3</c:v>
                </c:pt>
                <c:pt idx="522">
                  <c:v>7.499246715096497E-3</c:v>
                </c:pt>
                <c:pt idx="523">
                  <c:v>7.499246715096497E-3</c:v>
                </c:pt>
                <c:pt idx="524">
                  <c:v>7.499246715096497E-3</c:v>
                </c:pt>
                <c:pt idx="525">
                  <c:v>7.499246715096497E-3</c:v>
                </c:pt>
                <c:pt idx="526">
                  <c:v>7.499246715096497E-3</c:v>
                </c:pt>
                <c:pt idx="527">
                  <c:v>7.499246715096497E-3</c:v>
                </c:pt>
                <c:pt idx="528">
                  <c:v>7.499246715096497E-3</c:v>
                </c:pt>
                <c:pt idx="529">
                  <c:v>7.499246715096497E-3</c:v>
                </c:pt>
                <c:pt idx="530">
                  <c:v>7.499246715096497E-3</c:v>
                </c:pt>
                <c:pt idx="531">
                  <c:v>7.499246715096497E-3</c:v>
                </c:pt>
                <c:pt idx="532">
                  <c:v>7.499246715096497E-3</c:v>
                </c:pt>
                <c:pt idx="533">
                  <c:v>7.499246715096497E-3</c:v>
                </c:pt>
                <c:pt idx="534">
                  <c:v>7.499246715096497E-3</c:v>
                </c:pt>
                <c:pt idx="535">
                  <c:v>7.499246715096497E-3</c:v>
                </c:pt>
                <c:pt idx="536">
                  <c:v>7.499246715096497E-3</c:v>
                </c:pt>
                <c:pt idx="537">
                  <c:v>7.499246715096497E-3</c:v>
                </c:pt>
                <c:pt idx="538">
                  <c:v>7.499246715096497E-3</c:v>
                </c:pt>
                <c:pt idx="539">
                  <c:v>7.499246715096497E-3</c:v>
                </c:pt>
                <c:pt idx="540">
                  <c:v>7.499246715096497E-3</c:v>
                </c:pt>
                <c:pt idx="541">
                  <c:v>7.499246715096497E-3</c:v>
                </c:pt>
                <c:pt idx="542">
                  <c:v>7.499246715096497E-3</c:v>
                </c:pt>
                <c:pt idx="543">
                  <c:v>7.499246715096497E-3</c:v>
                </c:pt>
                <c:pt idx="544">
                  <c:v>7.499246715096497E-3</c:v>
                </c:pt>
                <c:pt idx="545">
                  <c:v>7.499246715096497E-3</c:v>
                </c:pt>
                <c:pt idx="546">
                  <c:v>7.499246715096497E-3</c:v>
                </c:pt>
                <c:pt idx="547">
                  <c:v>7.499246715096497E-3</c:v>
                </c:pt>
                <c:pt idx="548">
                  <c:v>7.499246715096497E-3</c:v>
                </c:pt>
                <c:pt idx="549">
                  <c:v>7.499246715096497E-3</c:v>
                </c:pt>
                <c:pt idx="550">
                  <c:v>7.499246715096497E-3</c:v>
                </c:pt>
                <c:pt idx="551">
                  <c:v>7.499246715096497E-3</c:v>
                </c:pt>
                <c:pt idx="552">
                  <c:v>7.499246715096497E-3</c:v>
                </c:pt>
                <c:pt idx="553">
                  <c:v>7.499246715096497E-3</c:v>
                </c:pt>
                <c:pt idx="554">
                  <c:v>7.499246715096497E-3</c:v>
                </c:pt>
                <c:pt idx="555">
                  <c:v>7.499246715096497E-3</c:v>
                </c:pt>
                <c:pt idx="556">
                  <c:v>7.499246715096497E-3</c:v>
                </c:pt>
                <c:pt idx="557">
                  <c:v>7.499246715096497E-3</c:v>
                </c:pt>
                <c:pt idx="558">
                  <c:v>7.499246715096497E-3</c:v>
                </c:pt>
                <c:pt idx="559">
                  <c:v>7.499246715096497E-3</c:v>
                </c:pt>
                <c:pt idx="560">
                  <c:v>7.499246715096497E-3</c:v>
                </c:pt>
                <c:pt idx="561">
                  <c:v>7.499246715096497E-3</c:v>
                </c:pt>
                <c:pt idx="562">
                  <c:v>7.499246715096497E-3</c:v>
                </c:pt>
                <c:pt idx="563">
                  <c:v>7.499246715096497E-3</c:v>
                </c:pt>
                <c:pt idx="564">
                  <c:v>7.499246715096497E-3</c:v>
                </c:pt>
                <c:pt idx="565">
                  <c:v>7.499246715096497E-3</c:v>
                </c:pt>
                <c:pt idx="566">
                  <c:v>7.499246715096497E-3</c:v>
                </c:pt>
                <c:pt idx="567">
                  <c:v>7.499246715096497E-3</c:v>
                </c:pt>
                <c:pt idx="568">
                  <c:v>7.499246715096497E-3</c:v>
                </c:pt>
                <c:pt idx="569">
                  <c:v>7.499246715096497E-3</c:v>
                </c:pt>
                <c:pt idx="570">
                  <c:v>7.499246715096497E-3</c:v>
                </c:pt>
                <c:pt idx="571">
                  <c:v>7.499246715096497E-3</c:v>
                </c:pt>
                <c:pt idx="572">
                  <c:v>7.499246715096497E-3</c:v>
                </c:pt>
                <c:pt idx="573">
                  <c:v>7.499246715096497E-3</c:v>
                </c:pt>
                <c:pt idx="574">
                  <c:v>7.499246715096497E-3</c:v>
                </c:pt>
                <c:pt idx="575">
                  <c:v>7.499246715096497E-3</c:v>
                </c:pt>
                <c:pt idx="576">
                  <c:v>7.499246715096497E-3</c:v>
                </c:pt>
                <c:pt idx="577">
                  <c:v>7.499246715096497E-3</c:v>
                </c:pt>
                <c:pt idx="578">
                  <c:v>7.499246715096497E-3</c:v>
                </c:pt>
                <c:pt idx="579">
                  <c:v>7.499246715096497E-3</c:v>
                </c:pt>
                <c:pt idx="580">
                  <c:v>7.499246715096497E-3</c:v>
                </c:pt>
                <c:pt idx="581">
                  <c:v>7.499246715096497E-3</c:v>
                </c:pt>
                <c:pt idx="582">
                  <c:v>7.499246715096497E-3</c:v>
                </c:pt>
                <c:pt idx="583">
                  <c:v>7.499246715096497E-3</c:v>
                </c:pt>
                <c:pt idx="584">
                  <c:v>7.499246715096497E-3</c:v>
                </c:pt>
                <c:pt idx="585">
                  <c:v>7.499246715096497E-3</c:v>
                </c:pt>
                <c:pt idx="586">
                  <c:v>7.499246715096497E-3</c:v>
                </c:pt>
                <c:pt idx="587">
                  <c:v>7.499246715096497E-3</c:v>
                </c:pt>
                <c:pt idx="588">
                  <c:v>7.499246715096497E-3</c:v>
                </c:pt>
                <c:pt idx="589">
                  <c:v>7.499246715096497E-3</c:v>
                </c:pt>
                <c:pt idx="590">
                  <c:v>7.499246715096497E-3</c:v>
                </c:pt>
                <c:pt idx="591">
                  <c:v>7.499246715096497E-3</c:v>
                </c:pt>
                <c:pt idx="592">
                  <c:v>7.499246715096497E-3</c:v>
                </c:pt>
                <c:pt idx="593">
                  <c:v>7.499246715096497E-3</c:v>
                </c:pt>
                <c:pt idx="594">
                  <c:v>7.499246715096497E-3</c:v>
                </c:pt>
                <c:pt idx="595">
                  <c:v>7.499246715096497E-3</c:v>
                </c:pt>
                <c:pt idx="596">
                  <c:v>7.499246715096497E-3</c:v>
                </c:pt>
                <c:pt idx="597">
                  <c:v>7.499246715096497E-3</c:v>
                </c:pt>
                <c:pt idx="598">
                  <c:v>7.499246715096497E-3</c:v>
                </c:pt>
                <c:pt idx="599">
                  <c:v>7.499246715096497E-3</c:v>
                </c:pt>
                <c:pt idx="600">
                  <c:v>7.499246715096497E-3</c:v>
                </c:pt>
                <c:pt idx="601">
                  <c:v>7.499246715096497E-3</c:v>
                </c:pt>
                <c:pt idx="602">
                  <c:v>7.499246715096497E-3</c:v>
                </c:pt>
                <c:pt idx="603">
                  <c:v>7.499246715096497E-3</c:v>
                </c:pt>
                <c:pt idx="604">
                  <c:v>7.499246715096497E-3</c:v>
                </c:pt>
                <c:pt idx="605">
                  <c:v>7.499246715096497E-3</c:v>
                </c:pt>
                <c:pt idx="606">
                  <c:v>7.499246715096497E-3</c:v>
                </c:pt>
                <c:pt idx="607">
                  <c:v>7.499246715096497E-3</c:v>
                </c:pt>
                <c:pt idx="608">
                  <c:v>7.499246715096497E-3</c:v>
                </c:pt>
                <c:pt idx="609">
                  <c:v>7.499246715096497E-3</c:v>
                </c:pt>
                <c:pt idx="610">
                  <c:v>7.499246715096497E-3</c:v>
                </c:pt>
                <c:pt idx="611">
                  <c:v>7.499246715096497E-3</c:v>
                </c:pt>
                <c:pt idx="612">
                  <c:v>7.499246715096497E-3</c:v>
                </c:pt>
                <c:pt idx="613">
                  <c:v>7.499246715096497E-3</c:v>
                </c:pt>
                <c:pt idx="614">
                  <c:v>7.499246715096497E-3</c:v>
                </c:pt>
                <c:pt idx="615">
                  <c:v>7.499246715096497E-3</c:v>
                </c:pt>
                <c:pt idx="616">
                  <c:v>7.499246715096497E-3</c:v>
                </c:pt>
                <c:pt idx="617">
                  <c:v>7.499246715096497E-3</c:v>
                </c:pt>
                <c:pt idx="618">
                  <c:v>7.499246715096497E-3</c:v>
                </c:pt>
                <c:pt idx="619">
                  <c:v>7.499246715096497E-3</c:v>
                </c:pt>
                <c:pt idx="620">
                  <c:v>7.499246715096497E-3</c:v>
                </c:pt>
                <c:pt idx="621">
                  <c:v>7.499246715096497E-3</c:v>
                </c:pt>
                <c:pt idx="622">
                  <c:v>7.499246715096497E-3</c:v>
                </c:pt>
                <c:pt idx="623">
                  <c:v>7.499246715096497E-3</c:v>
                </c:pt>
                <c:pt idx="624">
                  <c:v>7.499246715096497E-3</c:v>
                </c:pt>
                <c:pt idx="625">
                  <c:v>7.499246715096497E-3</c:v>
                </c:pt>
                <c:pt idx="626">
                  <c:v>7.499246715096497E-3</c:v>
                </c:pt>
                <c:pt idx="627">
                  <c:v>7.499246715096497E-3</c:v>
                </c:pt>
                <c:pt idx="628">
                  <c:v>7.499246715096497E-3</c:v>
                </c:pt>
                <c:pt idx="629">
                  <c:v>7.499246715096497E-3</c:v>
                </c:pt>
                <c:pt idx="630">
                  <c:v>7.499246715096497E-3</c:v>
                </c:pt>
                <c:pt idx="631">
                  <c:v>7.499246715096497E-3</c:v>
                </c:pt>
                <c:pt idx="632">
                  <c:v>7.499246715096497E-3</c:v>
                </c:pt>
                <c:pt idx="633">
                  <c:v>7.499246715096497E-3</c:v>
                </c:pt>
                <c:pt idx="634">
                  <c:v>7.499246715096497E-3</c:v>
                </c:pt>
                <c:pt idx="635">
                  <c:v>7.499246715096497E-3</c:v>
                </c:pt>
                <c:pt idx="636">
                  <c:v>7.499246715096497E-3</c:v>
                </c:pt>
                <c:pt idx="637">
                  <c:v>7.499246715096497E-3</c:v>
                </c:pt>
                <c:pt idx="638">
                  <c:v>7.499246715096497E-3</c:v>
                </c:pt>
                <c:pt idx="639">
                  <c:v>7.499246715096497E-3</c:v>
                </c:pt>
                <c:pt idx="640">
                  <c:v>7.499246715096497E-3</c:v>
                </c:pt>
                <c:pt idx="641">
                  <c:v>7.499246715096497E-3</c:v>
                </c:pt>
                <c:pt idx="642">
                  <c:v>7.499246715096497E-3</c:v>
                </c:pt>
                <c:pt idx="643">
                  <c:v>7.499246715096497E-3</c:v>
                </c:pt>
                <c:pt idx="644">
                  <c:v>7.499246715096497E-3</c:v>
                </c:pt>
                <c:pt idx="645">
                  <c:v>7.499246715096497E-3</c:v>
                </c:pt>
                <c:pt idx="646">
                  <c:v>7.499246715096497E-3</c:v>
                </c:pt>
                <c:pt idx="647">
                  <c:v>7.499246715096497E-3</c:v>
                </c:pt>
                <c:pt idx="648">
                  <c:v>7.499246715096497E-3</c:v>
                </c:pt>
                <c:pt idx="649">
                  <c:v>7.499246715096497E-3</c:v>
                </c:pt>
                <c:pt idx="650">
                  <c:v>7.499246715096497E-3</c:v>
                </c:pt>
                <c:pt idx="651">
                  <c:v>7.499246715096497E-3</c:v>
                </c:pt>
                <c:pt idx="652">
                  <c:v>7.499246715096497E-3</c:v>
                </c:pt>
                <c:pt idx="653">
                  <c:v>7.499246715096497E-3</c:v>
                </c:pt>
                <c:pt idx="654">
                  <c:v>7.499246715096497E-3</c:v>
                </c:pt>
                <c:pt idx="655">
                  <c:v>7.499246715096497E-3</c:v>
                </c:pt>
                <c:pt idx="656">
                  <c:v>7.499246715096497E-3</c:v>
                </c:pt>
                <c:pt idx="657">
                  <c:v>7.499246715096497E-3</c:v>
                </c:pt>
                <c:pt idx="658">
                  <c:v>7.499246715096497E-3</c:v>
                </c:pt>
                <c:pt idx="659">
                  <c:v>7.499246715096497E-3</c:v>
                </c:pt>
                <c:pt idx="660">
                  <c:v>7.499246715096497E-3</c:v>
                </c:pt>
                <c:pt idx="661">
                  <c:v>7.499246715096497E-3</c:v>
                </c:pt>
                <c:pt idx="662">
                  <c:v>7.499246715096497E-3</c:v>
                </c:pt>
                <c:pt idx="663">
                  <c:v>7.499246715096497E-3</c:v>
                </c:pt>
                <c:pt idx="664">
                  <c:v>7.499246715096497E-3</c:v>
                </c:pt>
                <c:pt idx="665">
                  <c:v>7.499246715096497E-3</c:v>
                </c:pt>
                <c:pt idx="666">
                  <c:v>7.499246715096497E-3</c:v>
                </c:pt>
                <c:pt idx="667">
                  <c:v>7.499246715096497E-3</c:v>
                </c:pt>
                <c:pt idx="668">
                  <c:v>7.499246715096497E-3</c:v>
                </c:pt>
                <c:pt idx="669">
                  <c:v>7.499246715096497E-3</c:v>
                </c:pt>
                <c:pt idx="670">
                  <c:v>7.499246715096497E-3</c:v>
                </c:pt>
                <c:pt idx="671">
                  <c:v>7.499246715096497E-3</c:v>
                </c:pt>
                <c:pt idx="672">
                  <c:v>7.499246715096497E-3</c:v>
                </c:pt>
                <c:pt idx="673">
                  <c:v>7.499246715096497E-3</c:v>
                </c:pt>
                <c:pt idx="674">
                  <c:v>7.499246715096497E-3</c:v>
                </c:pt>
                <c:pt idx="675">
                  <c:v>7.499246715096497E-3</c:v>
                </c:pt>
                <c:pt idx="676">
                  <c:v>7.499246715096497E-3</c:v>
                </c:pt>
                <c:pt idx="677">
                  <c:v>7.499246715096497E-3</c:v>
                </c:pt>
                <c:pt idx="678">
                  <c:v>7.499246715096497E-3</c:v>
                </c:pt>
                <c:pt idx="679">
                  <c:v>7.499246715096497E-3</c:v>
                </c:pt>
                <c:pt idx="680">
                  <c:v>7.499246715096497E-3</c:v>
                </c:pt>
                <c:pt idx="681">
                  <c:v>7.499246715096497E-3</c:v>
                </c:pt>
                <c:pt idx="682">
                  <c:v>7.499246715096497E-3</c:v>
                </c:pt>
                <c:pt idx="683">
                  <c:v>7.499246715096497E-3</c:v>
                </c:pt>
                <c:pt idx="684">
                  <c:v>7.499246715096497E-3</c:v>
                </c:pt>
                <c:pt idx="685">
                  <c:v>7.499246715096497E-3</c:v>
                </c:pt>
                <c:pt idx="686">
                  <c:v>7.499246715096497E-3</c:v>
                </c:pt>
                <c:pt idx="687">
                  <c:v>7.499246715096497E-3</c:v>
                </c:pt>
                <c:pt idx="688">
                  <c:v>7.499246715096497E-3</c:v>
                </c:pt>
                <c:pt idx="689">
                  <c:v>7.499246715096497E-3</c:v>
                </c:pt>
                <c:pt idx="690">
                  <c:v>7.499246715096497E-3</c:v>
                </c:pt>
                <c:pt idx="691">
                  <c:v>7.499246715096497E-3</c:v>
                </c:pt>
                <c:pt idx="692">
                  <c:v>7.499246715096497E-3</c:v>
                </c:pt>
                <c:pt idx="693">
                  <c:v>7.499246715096497E-3</c:v>
                </c:pt>
                <c:pt idx="694">
                  <c:v>7.499246715096497E-3</c:v>
                </c:pt>
                <c:pt idx="695">
                  <c:v>7.499246715096497E-3</c:v>
                </c:pt>
                <c:pt idx="696">
                  <c:v>7.499246715096497E-3</c:v>
                </c:pt>
                <c:pt idx="697">
                  <c:v>7.499246715096497E-3</c:v>
                </c:pt>
                <c:pt idx="698">
                  <c:v>7.499246715096497E-3</c:v>
                </c:pt>
                <c:pt idx="699">
                  <c:v>7.499246715096497E-3</c:v>
                </c:pt>
                <c:pt idx="700">
                  <c:v>7.499246715096497E-3</c:v>
                </c:pt>
                <c:pt idx="701">
                  <c:v>7.499246715096497E-3</c:v>
                </c:pt>
                <c:pt idx="702">
                  <c:v>7.499246715096497E-3</c:v>
                </c:pt>
                <c:pt idx="703">
                  <c:v>7.499246715096497E-3</c:v>
                </c:pt>
                <c:pt idx="704">
                  <c:v>7.499246715096497E-3</c:v>
                </c:pt>
                <c:pt idx="705">
                  <c:v>7.499246715096497E-3</c:v>
                </c:pt>
                <c:pt idx="706">
                  <c:v>7.499246715096497E-3</c:v>
                </c:pt>
                <c:pt idx="707">
                  <c:v>7.499246715096497E-3</c:v>
                </c:pt>
                <c:pt idx="708">
                  <c:v>7.499246715096497E-3</c:v>
                </c:pt>
                <c:pt idx="709">
                  <c:v>7.499246715096497E-3</c:v>
                </c:pt>
                <c:pt idx="710">
                  <c:v>7.499246715096497E-3</c:v>
                </c:pt>
                <c:pt idx="711">
                  <c:v>7.499246715096497E-3</c:v>
                </c:pt>
                <c:pt idx="712">
                  <c:v>7.499246715096497E-3</c:v>
                </c:pt>
                <c:pt idx="713">
                  <c:v>7.499246715096497E-3</c:v>
                </c:pt>
                <c:pt idx="714">
                  <c:v>7.499246715096497E-3</c:v>
                </c:pt>
                <c:pt idx="715">
                  <c:v>7.499246715096497E-3</c:v>
                </c:pt>
                <c:pt idx="716">
                  <c:v>7.499246715096497E-3</c:v>
                </c:pt>
                <c:pt idx="717">
                  <c:v>7.499246715096497E-3</c:v>
                </c:pt>
                <c:pt idx="718">
                  <c:v>7.499246715096497E-3</c:v>
                </c:pt>
                <c:pt idx="719">
                  <c:v>7.499246715096497E-3</c:v>
                </c:pt>
                <c:pt idx="720">
                  <c:v>7.499246715096497E-3</c:v>
                </c:pt>
                <c:pt idx="721">
                  <c:v>7.499246715096497E-3</c:v>
                </c:pt>
                <c:pt idx="722">
                  <c:v>7.499246715096497E-3</c:v>
                </c:pt>
                <c:pt idx="723">
                  <c:v>7.499246715096497E-3</c:v>
                </c:pt>
                <c:pt idx="724">
                  <c:v>7.499246715096497E-3</c:v>
                </c:pt>
                <c:pt idx="725">
                  <c:v>7.499246715096497E-3</c:v>
                </c:pt>
                <c:pt idx="726">
                  <c:v>7.499246715096497E-3</c:v>
                </c:pt>
                <c:pt idx="727">
                  <c:v>7.499246715096497E-3</c:v>
                </c:pt>
                <c:pt idx="728">
                  <c:v>7.499246715096497E-3</c:v>
                </c:pt>
                <c:pt idx="729">
                  <c:v>7.499246715096497E-3</c:v>
                </c:pt>
                <c:pt idx="730">
                  <c:v>7.499246715096497E-3</c:v>
                </c:pt>
                <c:pt idx="731">
                  <c:v>7.499246715096497E-3</c:v>
                </c:pt>
                <c:pt idx="732">
                  <c:v>7.499246715096497E-3</c:v>
                </c:pt>
                <c:pt idx="733">
                  <c:v>7.499246715096497E-3</c:v>
                </c:pt>
                <c:pt idx="734">
                  <c:v>7.499246715096497E-3</c:v>
                </c:pt>
                <c:pt idx="735">
                  <c:v>7.499246715096497E-3</c:v>
                </c:pt>
                <c:pt idx="736">
                  <c:v>7.499246715096497E-3</c:v>
                </c:pt>
                <c:pt idx="737">
                  <c:v>7.499246715096497E-3</c:v>
                </c:pt>
                <c:pt idx="738">
                  <c:v>7.499246715096497E-3</c:v>
                </c:pt>
                <c:pt idx="739">
                  <c:v>7.499246715096497E-3</c:v>
                </c:pt>
                <c:pt idx="740">
                  <c:v>7.499246715096497E-3</c:v>
                </c:pt>
                <c:pt idx="741">
                  <c:v>7.499246715096497E-3</c:v>
                </c:pt>
                <c:pt idx="742">
                  <c:v>7.499246715096497E-3</c:v>
                </c:pt>
                <c:pt idx="743">
                  <c:v>7.499246715096497E-3</c:v>
                </c:pt>
                <c:pt idx="744">
                  <c:v>7.499246715096497E-3</c:v>
                </c:pt>
                <c:pt idx="745">
                  <c:v>7.499246715096497E-3</c:v>
                </c:pt>
                <c:pt idx="746">
                  <c:v>7.499246715096497E-3</c:v>
                </c:pt>
                <c:pt idx="747">
                  <c:v>7.499246715096497E-3</c:v>
                </c:pt>
                <c:pt idx="748">
                  <c:v>7.499246715096497E-3</c:v>
                </c:pt>
                <c:pt idx="749">
                  <c:v>7.499246715096497E-3</c:v>
                </c:pt>
                <c:pt idx="750">
                  <c:v>7.499246715096497E-3</c:v>
                </c:pt>
                <c:pt idx="751">
                  <c:v>7.499246715096497E-3</c:v>
                </c:pt>
                <c:pt idx="752">
                  <c:v>7.499246715096497E-3</c:v>
                </c:pt>
                <c:pt idx="753">
                  <c:v>7.499246715096497E-3</c:v>
                </c:pt>
                <c:pt idx="754">
                  <c:v>7.499246715096497E-3</c:v>
                </c:pt>
                <c:pt idx="755">
                  <c:v>7.499246715096497E-3</c:v>
                </c:pt>
                <c:pt idx="756">
                  <c:v>7.499246715096497E-3</c:v>
                </c:pt>
                <c:pt idx="757">
                  <c:v>7.499246715096497E-3</c:v>
                </c:pt>
                <c:pt idx="758">
                  <c:v>7.499246715096497E-3</c:v>
                </c:pt>
                <c:pt idx="759">
                  <c:v>7.499246715096497E-3</c:v>
                </c:pt>
                <c:pt idx="760">
                  <c:v>7.499246715096497E-3</c:v>
                </c:pt>
                <c:pt idx="761">
                  <c:v>7.499246715096497E-3</c:v>
                </c:pt>
                <c:pt idx="762">
                  <c:v>7.499246715096497E-3</c:v>
                </c:pt>
                <c:pt idx="763">
                  <c:v>7.499246715096497E-3</c:v>
                </c:pt>
                <c:pt idx="764">
                  <c:v>7.499246715096497E-3</c:v>
                </c:pt>
                <c:pt idx="765">
                  <c:v>7.499246715096497E-3</c:v>
                </c:pt>
                <c:pt idx="766">
                  <c:v>7.499246715096497E-3</c:v>
                </c:pt>
                <c:pt idx="767">
                  <c:v>7.499246715096497E-3</c:v>
                </c:pt>
                <c:pt idx="768">
                  <c:v>7.499246715096497E-3</c:v>
                </c:pt>
                <c:pt idx="769">
                  <c:v>7.499246715096497E-3</c:v>
                </c:pt>
                <c:pt idx="770">
                  <c:v>7.499246715096497E-3</c:v>
                </c:pt>
                <c:pt idx="771">
                  <c:v>7.499246715096497E-3</c:v>
                </c:pt>
                <c:pt idx="772">
                  <c:v>7.499246715096497E-3</c:v>
                </c:pt>
                <c:pt idx="773">
                  <c:v>7.499246715096497E-3</c:v>
                </c:pt>
                <c:pt idx="774">
                  <c:v>7.499246715096497E-3</c:v>
                </c:pt>
                <c:pt idx="775">
                  <c:v>7.499246715096497E-3</c:v>
                </c:pt>
                <c:pt idx="776">
                  <c:v>7.499246715096497E-3</c:v>
                </c:pt>
                <c:pt idx="777">
                  <c:v>7.499246715096497E-3</c:v>
                </c:pt>
                <c:pt idx="778">
                  <c:v>7.499246715096497E-3</c:v>
                </c:pt>
                <c:pt idx="779">
                  <c:v>7.499246715096497E-3</c:v>
                </c:pt>
                <c:pt idx="780">
                  <c:v>7.499246715096497E-3</c:v>
                </c:pt>
                <c:pt idx="781">
                  <c:v>7.499246715096497E-3</c:v>
                </c:pt>
                <c:pt idx="782">
                  <c:v>7.499246715096497E-3</c:v>
                </c:pt>
                <c:pt idx="783">
                  <c:v>7.499246715096497E-3</c:v>
                </c:pt>
                <c:pt idx="784">
                  <c:v>7.499246715096497E-3</c:v>
                </c:pt>
                <c:pt idx="785">
                  <c:v>7.499246715096497E-3</c:v>
                </c:pt>
                <c:pt idx="786">
                  <c:v>7.499246715096497E-3</c:v>
                </c:pt>
                <c:pt idx="787">
                  <c:v>7.499246715096497E-3</c:v>
                </c:pt>
                <c:pt idx="788">
                  <c:v>7.499246715096497E-3</c:v>
                </c:pt>
                <c:pt idx="789">
                  <c:v>7.499246715096497E-3</c:v>
                </c:pt>
                <c:pt idx="790">
                  <c:v>7.499246715096497E-3</c:v>
                </c:pt>
                <c:pt idx="791">
                  <c:v>7.499246715096497E-3</c:v>
                </c:pt>
                <c:pt idx="792">
                  <c:v>7.499246715096497E-3</c:v>
                </c:pt>
                <c:pt idx="793">
                  <c:v>7.499246715096497E-3</c:v>
                </c:pt>
                <c:pt idx="794">
                  <c:v>7.499246715096497E-3</c:v>
                </c:pt>
                <c:pt idx="795">
                  <c:v>7.499246715096497E-3</c:v>
                </c:pt>
                <c:pt idx="796">
                  <c:v>7.499246715096497E-3</c:v>
                </c:pt>
                <c:pt idx="797">
                  <c:v>7.499246715096497E-3</c:v>
                </c:pt>
                <c:pt idx="798">
                  <c:v>7.499246715096497E-3</c:v>
                </c:pt>
                <c:pt idx="799">
                  <c:v>7.499246715096497E-3</c:v>
                </c:pt>
                <c:pt idx="800">
                  <c:v>7.499246715096497E-3</c:v>
                </c:pt>
                <c:pt idx="801">
                  <c:v>7.499246715096497E-3</c:v>
                </c:pt>
                <c:pt idx="802">
                  <c:v>7.499246715096497E-3</c:v>
                </c:pt>
                <c:pt idx="803">
                  <c:v>7.499246715096497E-3</c:v>
                </c:pt>
                <c:pt idx="804">
                  <c:v>7.499246715096497E-3</c:v>
                </c:pt>
                <c:pt idx="805">
                  <c:v>7.499246715096497E-3</c:v>
                </c:pt>
                <c:pt idx="806">
                  <c:v>7.499246715096497E-3</c:v>
                </c:pt>
                <c:pt idx="807">
                  <c:v>7.499246715096497E-3</c:v>
                </c:pt>
                <c:pt idx="808">
                  <c:v>7.499246715096497E-3</c:v>
                </c:pt>
                <c:pt idx="809">
                  <c:v>7.499246715096497E-3</c:v>
                </c:pt>
                <c:pt idx="810">
                  <c:v>7.499246715096497E-3</c:v>
                </c:pt>
                <c:pt idx="811">
                  <c:v>7.499246715096497E-3</c:v>
                </c:pt>
                <c:pt idx="812">
                  <c:v>7.499246715096497E-3</c:v>
                </c:pt>
                <c:pt idx="813">
                  <c:v>7.499246715096497E-3</c:v>
                </c:pt>
                <c:pt idx="814">
                  <c:v>7.499246715096497E-3</c:v>
                </c:pt>
                <c:pt idx="815">
                  <c:v>7.499246715096497E-3</c:v>
                </c:pt>
                <c:pt idx="816">
                  <c:v>7.499246715096497E-3</c:v>
                </c:pt>
                <c:pt idx="817">
                  <c:v>7.499246715096497E-3</c:v>
                </c:pt>
                <c:pt idx="818">
                  <c:v>7.499246715096497E-3</c:v>
                </c:pt>
                <c:pt idx="819">
                  <c:v>7.499246715096497E-3</c:v>
                </c:pt>
                <c:pt idx="820">
                  <c:v>7.499246715096497E-3</c:v>
                </c:pt>
                <c:pt idx="821">
                  <c:v>7.499246715096497E-3</c:v>
                </c:pt>
                <c:pt idx="822">
                  <c:v>7.499246715096497E-3</c:v>
                </c:pt>
                <c:pt idx="823">
                  <c:v>7.499246715096497E-3</c:v>
                </c:pt>
                <c:pt idx="824">
                  <c:v>7.499246715096497E-3</c:v>
                </c:pt>
                <c:pt idx="825">
                  <c:v>7.499246715096497E-3</c:v>
                </c:pt>
                <c:pt idx="826">
                  <c:v>7.499246715096497E-3</c:v>
                </c:pt>
                <c:pt idx="827">
                  <c:v>7.499246715096497E-3</c:v>
                </c:pt>
                <c:pt idx="828">
                  <c:v>7.499246715096497E-3</c:v>
                </c:pt>
                <c:pt idx="829">
                  <c:v>7.499246715096497E-3</c:v>
                </c:pt>
                <c:pt idx="830">
                  <c:v>7.499246715096497E-3</c:v>
                </c:pt>
                <c:pt idx="831">
                  <c:v>7.499246715096497E-3</c:v>
                </c:pt>
                <c:pt idx="832">
                  <c:v>7.499246715096497E-3</c:v>
                </c:pt>
                <c:pt idx="833">
                  <c:v>7.499246715096497E-3</c:v>
                </c:pt>
                <c:pt idx="834">
                  <c:v>7.499246715096497E-3</c:v>
                </c:pt>
                <c:pt idx="835">
                  <c:v>7.499246715096497E-3</c:v>
                </c:pt>
                <c:pt idx="836">
                  <c:v>7.499246715096497E-3</c:v>
                </c:pt>
                <c:pt idx="837">
                  <c:v>7.499246715096497E-3</c:v>
                </c:pt>
                <c:pt idx="838">
                  <c:v>7.499246715096497E-3</c:v>
                </c:pt>
                <c:pt idx="839">
                  <c:v>7.499246715096497E-3</c:v>
                </c:pt>
                <c:pt idx="840">
                  <c:v>7.499246715096497E-3</c:v>
                </c:pt>
                <c:pt idx="841">
                  <c:v>7.499246715096497E-3</c:v>
                </c:pt>
                <c:pt idx="842">
                  <c:v>7.499246715096497E-3</c:v>
                </c:pt>
                <c:pt idx="843">
                  <c:v>7.499246715096497E-3</c:v>
                </c:pt>
                <c:pt idx="844">
                  <c:v>7.499246715096497E-3</c:v>
                </c:pt>
                <c:pt idx="845">
                  <c:v>7.499246715096497E-3</c:v>
                </c:pt>
                <c:pt idx="846">
                  <c:v>7.499246715096497E-3</c:v>
                </c:pt>
                <c:pt idx="847">
                  <c:v>7.499246715096497E-3</c:v>
                </c:pt>
                <c:pt idx="848">
                  <c:v>7.499246715096497E-3</c:v>
                </c:pt>
                <c:pt idx="849">
                  <c:v>7.499246715096497E-3</c:v>
                </c:pt>
                <c:pt idx="850">
                  <c:v>7.499246715096497E-3</c:v>
                </c:pt>
                <c:pt idx="851">
                  <c:v>7.499246715096497E-3</c:v>
                </c:pt>
                <c:pt idx="852">
                  <c:v>7.499246715096497E-3</c:v>
                </c:pt>
                <c:pt idx="853">
                  <c:v>7.499246715096497E-3</c:v>
                </c:pt>
                <c:pt idx="854">
                  <c:v>7.499246715096497E-3</c:v>
                </c:pt>
                <c:pt idx="855">
                  <c:v>7.499246715096497E-3</c:v>
                </c:pt>
                <c:pt idx="856">
                  <c:v>7.499246715096497E-3</c:v>
                </c:pt>
                <c:pt idx="857">
                  <c:v>7.499246715096497E-3</c:v>
                </c:pt>
                <c:pt idx="858">
                  <c:v>7.499246715096497E-3</c:v>
                </c:pt>
                <c:pt idx="859">
                  <c:v>7.499246715096497E-3</c:v>
                </c:pt>
                <c:pt idx="860">
                  <c:v>7.499246715096497E-3</c:v>
                </c:pt>
                <c:pt idx="861">
                  <c:v>7.499246715096497E-3</c:v>
                </c:pt>
                <c:pt idx="862">
                  <c:v>7.499246715096497E-3</c:v>
                </c:pt>
                <c:pt idx="863">
                  <c:v>7.499246715096497E-3</c:v>
                </c:pt>
                <c:pt idx="864">
                  <c:v>7.499246715096497E-3</c:v>
                </c:pt>
                <c:pt idx="865">
                  <c:v>7.499246715096497E-3</c:v>
                </c:pt>
                <c:pt idx="866">
                  <c:v>7.499246715096497E-3</c:v>
                </c:pt>
                <c:pt idx="867">
                  <c:v>7.499246715096497E-3</c:v>
                </c:pt>
                <c:pt idx="868">
                  <c:v>7.499246715096497E-3</c:v>
                </c:pt>
                <c:pt idx="869">
                  <c:v>7.499246715096497E-3</c:v>
                </c:pt>
                <c:pt idx="870">
                  <c:v>7.499246715096497E-3</c:v>
                </c:pt>
                <c:pt idx="871">
                  <c:v>7.499246715096497E-3</c:v>
                </c:pt>
                <c:pt idx="872">
                  <c:v>7.499246715096497E-3</c:v>
                </c:pt>
                <c:pt idx="873">
                  <c:v>7.499246715096497E-3</c:v>
                </c:pt>
                <c:pt idx="874">
                  <c:v>7.499246715096497E-3</c:v>
                </c:pt>
                <c:pt idx="875">
                  <c:v>7.499246715096497E-3</c:v>
                </c:pt>
                <c:pt idx="876">
                  <c:v>7.499246715096497E-3</c:v>
                </c:pt>
                <c:pt idx="877">
                  <c:v>7.499246715096497E-3</c:v>
                </c:pt>
                <c:pt idx="878">
                  <c:v>7.499246715096497E-3</c:v>
                </c:pt>
                <c:pt idx="879">
                  <c:v>7.499246715096497E-3</c:v>
                </c:pt>
                <c:pt idx="880">
                  <c:v>7.499246715096497E-3</c:v>
                </c:pt>
                <c:pt idx="881">
                  <c:v>7.499246715096497E-3</c:v>
                </c:pt>
                <c:pt idx="882">
                  <c:v>7.499246715096497E-3</c:v>
                </c:pt>
                <c:pt idx="883">
                  <c:v>7.499246715096497E-3</c:v>
                </c:pt>
                <c:pt idx="884">
                  <c:v>7.499246715096497E-3</c:v>
                </c:pt>
                <c:pt idx="885">
                  <c:v>7.499246715096497E-3</c:v>
                </c:pt>
                <c:pt idx="886">
                  <c:v>7.499246715096497E-3</c:v>
                </c:pt>
                <c:pt idx="887">
                  <c:v>7.499246715096497E-3</c:v>
                </c:pt>
                <c:pt idx="888">
                  <c:v>7.499246715096497E-3</c:v>
                </c:pt>
                <c:pt idx="889">
                  <c:v>7.499246715096497E-3</c:v>
                </c:pt>
                <c:pt idx="890">
                  <c:v>7.499246715096497E-3</c:v>
                </c:pt>
                <c:pt idx="891">
                  <c:v>7.499246715096497E-3</c:v>
                </c:pt>
                <c:pt idx="892">
                  <c:v>7.499246715096497E-3</c:v>
                </c:pt>
                <c:pt idx="893">
                  <c:v>7.499246715096497E-3</c:v>
                </c:pt>
                <c:pt idx="894">
                  <c:v>7.499246715096497E-3</c:v>
                </c:pt>
                <c:pt idx="895">
                  <c:v>7.499246715096497E-3</c:v>
                </c:pt>
                <c:pt idx="896">
                  <c:v>7.499246715096497E-3</c:v>
                </c:pt>
                <c:pt idx="897">
                  <c:v>7.499246715096497E-3</c:v>
                </c:pt>
                <c:pt idx="898">
                  <c:v>7.499246715096497E-3</c:v>
                </c:pt>
                <c:pt idx="899">
                  <c:v>7.499246715096497E-3</c:v>
                </c:pt>
                <c:pt idx="900">
                  <c:v>7.499246715096497E-3</c:v>
                </c:pt>
                <c:pt idx="901">
                  <c:v>7.499246715096497E-3</c:v>
                </c:pt>
                <c:pt idx="902">
                  <c:v>7.499246715096497E-3</c:v>
                </c:pt>
                <c:pt idx="903">
                  <c:v>7.499246715096497E-3</c:v>
                </c:pt>
                <c:pt idx="904">
                  <c:v>7.499246715096497E-3</c:v>
                </c:pt>
                <c:pt idx="905">
                  <c:v>7.499246715096497E-3</c:v>
                </c:pt>
                <c:pt idx="906">
                  <c:v>7.499246715096497E-3</c:v>
                </c:pt>
                <c:pt idx="907">
                  <c:v>7.499246715096497E-3</c:v>
                </c:pt>
                <c:pt idx="908">
                  <c:v>7.499246715096497E-3</c:v>
                </c:pt>
                <c:pt idx="909">
                  <c:v>7.499246715096497E-3</c:v>
                </c:pt>
                <c:pt idx="910">
                  <c:v>7.499246715096497E-3</c:v>
                </c:pt>
                <c:pt idx="911">
                  <c:v>7.499246715096497E-3</c:v>
                </c:pt>
                <c:pt idx="912">
                  <c:v>7.499246715096497E-3</c:v>
                </c:pt>
                <c:pt idx="913">
                  <c:v>7.499246715096497E-3</c:v>
                </c:pt>
                <c:pt idx="914">
                  <c:v>7.499246715096497E-3</c:v>
                </c:pt>
                <c:pt idx="915">
                  <c:v>7.499246715096497E-3</c:v>
                </c:pt>
                <c:pt idx="916">
                  <c:v>7.499246715096497E-3</c:v>
                </c:pt>
                <c:pt idx="917">
                  <c:v>7.499246715096497E-3</c:v>
                </c:pt>
                <c:pt idx="918">
                  <c:v>7.499246715096497E-3</c:v>
                </c:pt>
                <c:pt idx="919">
                  <c:v>7.499246715096497E-3</c:v>
                </c:pt>
                <c:pt idx="920">
                  <c:v>7.499246715096497E-3</c:v>
                </c:pt>
                <c:pt idx="921">
                  <c:v>7.499246715096497E-3</c:v>
                </c:pt>
                <c:pt idx="922">
                  <c:v>7.499246715096497E-3</c:v>
                </c:pt>
                <c:pt idx="923">
                  <c:v>7.499246715096497E-3</c:v>
                </c:pt>
                <c:pt idx="924">
                  <c:v>7.499246715096497E-3</c:v>
                </c:pt>
                <c:pt idx="925">
                  <c:v>7.499246715096497E-3</c:v>
                </c:pt>
                <c:pt idx="926">
                  <c:v>7.499246715096497E-3</c:v>
                </c:pt>
                <c:pt idx="927">
                  <c:v>7.499246715096497E-3</c:v>
                </c:pt>
                <c:pt idx="928">
                  <c:v>7.499246715096497E-3</c:v>
                </c:pt>
                <c:pt idx="929">
                  <c:v>7.499246715096497E-3</c:v>
                </c:pt>
                <c:pt idx="930">
                  <c:v>7.499246715096497E-3</c:v>
                </c:pt>
                <c:pt idx="931">
                  <c:v>7.499246715096497E-3</c:v>
                </c:pt>
                <c:pt idx="932">
                  <c:v>7.499246715096497E-3</c:v>
                </c:pt>
                <c:pt idx="933">
                  <c:v>7.499246715096497E-3</c:v>
                </c:pt>
                <c:pt idx="934">
                  <c:v>7.499246715096497E-3</c:v>
                </c:pt>
                <c:pt idx="935">
                  <c:v>7.499246715096497E-3</c:v>
                </c:pt>
                <c:pt idx="936">
                  <c:v>7.499246715096497E-3</c:v>
                </c:pt>
                <c:pt idx="937">
                  <c:v>7.499246715096497E-3</c:v>
                </c:pt>
                <c:pt idx="938">
                  <c:v>7.499246715096497E-3</c:v>
                </c:pt>
                <c:pt idx="939">
                  <c:v>7.499246715096497E-3</c:v>
                </c:pt>
                <c:pt idx="940">
                  <c:v>7.499246715096497E-3</c:v>
                </c:pt>
                <c:pt idx="941">
                  <c:v>7.499246715096497E-3</c:v>
                </c:pt>
                <c:pt idx="942">
                  <c:v>7.499246715096497E-3</c:v>
                </c:pt>
                <c:pt idx="943">
                  <c:v>7.499246715096497E-3</c:v>
                </c:pt>
                <c:pt idx="944">
                  <c:v>7.499246715096497E-3</c:v>
                </c:pt>
                <c:pt idx="945">
                  <c:v>7.499246715096497E-3</c:v>
                </c:pt>
                <c:pt idx="946">
                  <c:v>7.499246715096497E-3</c:v>
                </c:pt>
                <c:pt idx="947">
                  <c:v>7.499246715096497E-3</c:v>
                </c:pt>
                <c:pt idx="948">
                  <c:v>7.499246715096497E-3</c:v>
                </c:pt>
                <c:pt idx="949">
                  <c:v>7.499246715096497E-3</c:v>
                </c:pt>
                <c:pt idx="950">
                  <c:v>7.499246715096497E-3</c:v>
                </c:pt>
                <c:pt idx="951">
                  <c:v>7.499246715096497E-3</c:v>
                </c:pt>
                <c:pt idx="952">
                  <c:v>7.499246715096497E-3</c:v>
                </c:pt>
                <c:pt idx="953">
                  <c:v>7.499246715096497E-3</c:v>
                </c:pt>
                <c:pt idx="954">
                  <c:v>7.499246715096497E-3</c:v>
                </c:pt>
                <c:pt idx="955">
                  <c:v>7.499246715096497E-3</c:v>
                </c:pt>
                <c:pt idx="956">
                  <c:v>7.499246715096497E-3</c:v>
                </c:pt>
                <c:pt idx="957">
                  <c:v>7.499246715096497E-3</c:v>
                </c:pt>
                <c:pt idx="958">
                  <c:v>7.499246715096497E-3</c:v>
                </c:pt>
                <c:pt idx="959">
                  <c:v>7.499246715096497E-3</c:v>
                </c:pt>
                <c:pt idx="960">
                  <c:v>7.499246715096497E-3</c:v>
                </c:pt>
                <c:pt idx="961">
                  <c:v>7.499246715096497E-3</c:v>
                </c:pt>
                <c:pt idx="962">
                  <c:v>7.499246715096497E-3</c:v>
                </c:pt>
                <c:pt idx="963">
                  <c:v>7.499246715096497E-3</c:v>
                </c:pt>
                <c:pt idx="964">
                  <c:v>7.499246715096497E-3</c:v>
                </c:pt>
                <c:pt idx="965">
                  <c:v>7.499246715096497E-3</c:v>
                </c:pt>
                <c:pt idx="966">
                  <c:v>7.499246715096497E-3</c:v>
                </c:pt>
                <c:pt idx="967">
                  <c:v>7.499246715096497E-3</c:v>
                </c:pt>
                <c:pt idx="968">
                  <c:v>7.499246715096497E-3</c:v>
                </c:pt>
                <c:pt idx="969">
                  <c:v>7.499246715096497E-3</c:v>
                </c:pt>
                <c:pt idx="970">
                  <c:v>7.499246715096497E-3</c:v>
                </c:pt>
                <c:pt idx="971">
                  <c:v>7.499246715096497E-3</c:v>
                </c:pt>
                <c:pt idx="972">
                  <c:v>7.499246715096497E-3</c:v>
                </c:pt>
                <c:pt idx="973">
                  <c:v>7.499246715096497E-3</c:v>
                </c:pt>
                <c:pt idx="974">
                  <c:v>7.499246715096497E-3</c:v>
                </c:pt>
                <c:pt idx="975">
                  <c:v>7.499246715096497E-3</c:v>
                </c:pt>
                <c:pt idx="976">
                  <c:v>7.499246715096497E-3</c:v>
                </c:pt>
                <c:pt idx="977">
                  <c:v>7.499246715096497E-3</c:v>
                </c:pt>
                <c:pt idx="978">
                  <c:v>7.499246715096497E-3</c:v>
                </c:pt>
                <c:pt idx="979">
                  <c:v>7.499246715096497E-3</c:v>
                </c:pt>
                <c:pt idx="980">
                  <c:v>7.499246715096497E-3</c:v>
                </c:pt>
                <c:pt idx="981">
                  <c:v>7.499246715096497E-3</c:v>
                </c:pt>
                <c:pt idx="982">
                  <c:v>7.499246715096497E-3</c:v>
                </c:pt>
                <c:pt idx="983">
                  <c:v>7.499246715096497E-3</c:v>
                </c:pt>
                <c:pt idx="984">
                  <c:v>7.499246715096497E-3</c:v>
                </c:pt>
                <c:pt idx="985">
                  <c:v>7.499246715096497E-3</c:v>
                </c:pt>
                <c:pt idx="986">
                  <c:v>7.499246715096497E-3</c:v>
                </c:pt>
                <c:pt idx="987">
                  <c:v>7.499246715096497E-3</c:v>
                </c:pt>
                <c:pt idx="988">
                  <c:v>7.499246715096497E-3</c:v>
                </c:pt>
                <c:pt idx="989">
                  <c:v>7.499246715096497E-3</c:v>
                </c:pt>
                <c:pt idx="990">
                  <c:v>7.499246715096497E-3</c:v>
                </c:pt>
                <c:pt idx="991">
                  <c:v>7.499246715096497E-3</c:v>
                </c:pt>
                <c:pt idx="992">
                  <c:v>7.499246715096497E-3</c:v>
                </c:pt>
                <c:pt idx="993">
                  <c:v>7.499246715096497E-3</c:v>
                </c:pt>
                <c:pt idx="994">
                  <c:v>7.499246715096497E-3</c:v>
                </c:pt>
                <c:pt idx="995">
                  <c:v>7.499246715096497E-3</c:v>
                </c:pt>
                <c:pt idx="996">
                  <c:v>7.499246715096497E-3</c:v>
                </c:pt>
                <c:pt idx="997">
                  <c:v>7.499246715096497E-3</c:v>
                </c:pt>
                <c:pt idx="998">
                  <c:v>7.499246715096497E-3</c:v>
                </c:pt>
                <c:pt idx="999">
                  <c:v>7.499246715096497E-3</c:v>
                </c:pt>
              </c:numCache>
            </c:numRef>
          </c:yVal>
          <c:smooth val="1"/>
          <c:extLst>
            <c:ext xmlns:c16="http://schemas.microsoft.com/office/drawing/2014/chart" uri="{C3380CC4-5D6E-409C-BE32-E72D297353CC}">
              <c16:uniqueId val="{00000004-B842-4A34-9669-644479B3BD56}"/>
            </c:ext>
          </c:extLst>
        </c:ser>
        <c:ser>
          <c:idx val="5"/>
          <c:order val="5"/>
          <c:spPr>
            <a:ln w="28575" cap="rnd">
              <a:solidFill>
                <a:schemeClr val="accent6"/>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Sheet1!$G$1:$G$1000</c:f>
              <c:numCache>
                <c:formatCode>General</c:formatCode>
                <c:ptCount val="1000"/>
                <c:pt idx="0">
                  <c:v>1.8120947009547717</c:v>
                </c:pt>
                <c:pt idx="1">
                  <c:v>1.6841502792345424</c:v>
                </c:pt>
                <c:pt idx="2">
                  <c:v>1.6841502792345424</c:v>
                </c:pt>
                <c:pt idx="3">
                  <c:v>1.4427830051590544</c:v>
                </c:pt>
                <c:pt idx="4">
                  <c:v>1.4427830051590544</c:v>
                </c:pt>
                <c:pt idx="5">
                  <c:v>0.38487942611498549</c:v>
                </c:pt>
                <c:pt idx="6">
                  <c:v>0.38487942611498549</c:v>
                </c:pt>
                <c:pt idx="7">
                  <c:v>0.38487942611498549</c:v>
                </c:pt>
                <c:pt idx="8">
                  <c:v>0.38487942611498549</c:v>
                </c:pt>
                <c:pt idx="9">
                  <c:v>0.38487942611498549</c:v>
                </c:pt>
                <c:pt idx="10">
                  <c:v>0.38487942611498549</c:v>
                </c:pt>
                <c:pt idx="11">
                  <c:v>0.38487942611498549</c:v>
                </c:pt>
                <c:pt idx="12">
                  <c:v>0.38487942611498549</c:v>
                </c:pt>
                <c:pt idx="13">
                  <c:v>0.1343118623202284</c:v>
                </c:pt>
                <c:pt idx="14">
                  <c:v>0.1343118623202284</c:v>
                </c:pt>
                <c:pt idx="15">
                  <c:v>0.1343118623202284</c:v>
                </c:pt>
                <c:pt idx="16">
                  <c:v>0.1343118623202284</c:v>
                </c:pt>
                <c:pt idx="17">
                  <c:v>0.1343118623202284</c:v>
                </c:pt>
                <c:pt idx="18">
                  <c:v>0.1343118623202284</c:v>
                </c:pt>
                <c:pt idx="19">
                  <c:v>0.1343118623202284</c:v>
                </c:pt>
                <c:pt idx="20">
                  <c:v>0.1343118623202284</c:v>
                </c:pt>
                <c:pt idx="21">
                  <c:v>0.1343118623202284</c:v>
                </c:pt>
                <c:pt idx="22">
                  <c:v>0.1343118623202284</c:v>
                </c:pt>
                <c:pt idx="23">
                  <c:v>0.1343118623202284</c:v>
                </c:pt>
                <c:pt idx="24">
                  <c:v>0.1343118623202284</c:v>
                </c:pt>
                <c:pt idx="25">
                  <c:v>0.1343118623202284</c:v>
                </c:pt>
                <c:pt idx="26">
                  <c:v>0.1343118623202284</c:v>
                </c:pt>
                <c:pt idx="27">
                  <c:v>0.1343118623202284</c:v>
                </c:pt>
                <c:pt idx="28">
                  <c:v>0.1343118623202284</c:v>
                </c:pt>
                <c:pt idx="29">
                  <c:v>0.1343118623202284</c:v>
                </c:pt>
                <c:pt idx="30">
                  <c:v>0.1343118623202284</c:v>
                </c:pt>
                <c:pt idx="31">
                  <c:v>0.1343118623202284</c:v>
                </c:pt>
                <c:pt idx="32">
                  <c:v>0.1343118623202284</c:v>
                </c:pt>
                <c:pt idx="33">
                  <c:v>0.13367259996555125</c:v>
                </c:pt>
                <c:pt idx="34">
                  <c:v>0.13367259996555125</c:v>
                </c:pt>
                <c:pt idx="35">
                  <c:v>0.13367259996555125</c:v>
                </c:pt>
                <c:pt idx="36">
                  <c:v>0.13367259996555125</c:v>
                </c:pt>
                <c:pt idx="37">
                  <c:v>0.13367259996555125</c:v>
                </c:pt>
                <c:pt idx="38">
                  <c:v>0.13367259996555125</c:v>
                </c:pt>
                <c:pt idx="39">
                  <c:v>0.13367259996555125</c:v>
                </c:pt>
                <c:pt idx="40">
                  <c:v>0.13367259996555125</c:v>
                </c:pt>
                <c:pt idx="41">
                  <c:v>0.13367259996555125</c:v>
                </c:pt>
                <c:pt idx="42">
                  <c:v>0.13367259996555125</c:v>
                </c:pt>
                <c:pt idx="43">
                  <c:v>0.13367259996555125</c:v>
                </c:pt>
                <c:pt idx="44">
                  <c:v>0.13367259996555125</c:v>
                </c:pt>
                <c:pt idx="45">
                  <c:v>0.13367259996555125</c:v>
                </c:pt>
                <c:pt idx="46">
                  <c:v>0.13367259996555125</c:v>
                </c:pt>
                <c:pt idx="47">
                  <c:v>0.13367259996555125</c:v>
                </c:pt>
                <c:pt idx="48">
                  <c:v>0.13367259996555125</c:v>
                </c:pt>
                <c:pt idx="49">
                  <c:v>0.13367259996555125</c:v>
                </c:pt>
                <c:pt idx="50">
                  <c:v>0.13367259996555125</c:v>
                </c:pt>
                <c:pt idx="51">
                  <c:v>0.13367259996555125</c:v>
                </c:pt>
                <c:pt idx="52">
                  <c:v>0.13367259996555125</c:v>
                </c:pt>
                <c:pt idx="53">
                  <c:v>0.13367259996555125</c:v>
                </c:pt>
                <c:pt idx="54">
                  <c:v>0.13367259996555125</c:v>
                </c:pt>
                <c:pt idx="55">
                  <c:v>0.13367259996555125</c:v>
                </c:pt>
                <c:pt idx="56">
                  <c:v>0.13367259996555125</c:v>
                </c:pt>
                <c:pt idx="57">
                  <c:v>0.13367259996555125</c:v>
                </c:pt>
                <c:pt idx="58">
                  <c:v>0.13367259996555125</c:v>
                </c:pt>
                <c:pt idx="59">
                  <c:v>0.13367259996555125</c:v>
                </c:pt>
                <c:pt idx="60">
                  <c:v>0.13367259996555125</c:v>
                </c:pt>
                <c:pt idx="61">
                  <c:v>0.13367259996555125</c:v>
                </c:pt>
                <c:pt idx="62">
                  <c:v>0.13367259996555125</c:v>
                </c:pt>
                <c:pt idx="63">
                  <c:v>0.13367259996555125</c:v>
                </c:pt>
                <c:pt idx="64">
                  <c:v>0.13367259996555125</c:v>
                </c:pt>
                <c:pt idx="65">
                  <c:v>0.13367259996555125</c:v>
                </c:pt>
                <c:pt idx="66">
                  <c:v>0.13367259996555125</c:v>
                </c:pt>
                <c:pt idx="67">
                  <c:v>0.13367259996555125</c:v>
                </c:pt>
                <c:pt idx="68">
                  <c:v>0.13367259996555125</c:v>
                </c:pt>
                <c:pt idx="69">
                  <c:v>0.13367259996555125</c:v>
                </c:pt>
                <c:pt idx="70">
                  <c:v>9.0517845097188077E-2</c:v>
                </c:pt>
                <c:pt idx="71">
                  <c:v>9.0517845097188077E-2</c:v>
                </c:pt>
                <c:pt idx="72">
                  <c:v>9.0517845097188077E-2</c:v>
                </c:pt>
                <c:pt idx="73">
                  <c:v>9.0517845097188077E-2</c:v>
                </c:pt>
                <c:pt idx="74">
                  <c:v>9.0517845097188077E-2</c:v>
                </c:pt>
                <c:pt idx="75">
                  <c:v>9.0517845097188077E-2</c:v>
                </c:pt>
                <c:pt idx="76">
                  <c:v>9.0517845097188077E-2</c:v>
                </c:pt>
                <c:pt idx="77">
                  <c:v>9.0517845097188077E-2</c:v>
                </c:pt>
                <c:pt idx="78">
                  <c:v>9.0517845097188077E-2</c:v>
                </c:pt>
                <c:pt idx="79">
                  <c:v>9.0517845097188077E-2</c:v>
                </c:pt>
                <c:pt idx="80">
                  <c:v>9.0517845097188077E-2</c:v>
                </c:pt>
                <c:pt idx="81">
                  <c:v>9.0517845097188077E-2</c:v>
                </c:pt>
                <c:pt idx="82">
                  <c:v>9.0517845097188077E-2</c:v>
                </c:pt>
                <c:pt idx="83">
                  <c:v>9.0517845097188077E-2</c:v>
                </c:pt>
                <c:pt idx="84">
                  <c:v>9.0517845097188077E-2</c:v>
                </c:pt>
                <c:pt idx="85">
                  <c:v>9.0517845097188077E-2</c:v>
                </c:pt>
                <c:pt idx="86">
                  <c:v>9.0517845097188077E-2</c:v>
                </c:pt>
                <c:pt idx="87">
                  <c:v>9.0517845097188077E-2</c:v>
                </c:pt>
                <c:pt idx="88">
                  <c:v>9.0517845097188077E-2</c:v>
                </c:pt>
                <c:pt idx="89">
                  <c:v>9.0517845097188077E-2</c:v>
                </c:pt>
                <c:pt idx="90">
                  <c:v>9.0517845097188077E-2</c:v>
                </c:pt>
                <c:pt idx="91">
                  <c:v>9.0517845097188077E-2</c:v>
                </c:pt>
                <c:pt idx="92">
                  <c:v>9.0517845097188077E-2</c:v>
                </c:pt>
                <c:pt idx="93">
                  <c:v>9.0517845097188077E-2</c:v>
                </c:pt>
                <c:pt idx="94">
                  <c:v>9.0517845097188077E-2</c:v>
                </c:pt>
                <c:pt idx="95">
                  <c:v>9.0517845097188077E-2</c:v>
                </c:pt>
                <c:pt idx="96">
                  <c:v>9.0517845097188077E-2</c:v>
                </c:pt>
                <c:pt idx="97">
                  <c:v>9.0517845097188077E-2</c:v>
                </c:pt>
                <c:pt idx="98">
                  <c:v>9.0517845097188077E-2</c:v>
                </c:pt>
                <c:pt idx="99">
                  <c:v>9.0517845097188077E-2</c:v>
                </c:pt>
                <c:pt idx="100">
                  <c:v>9.0517845097188077E-2</c:v>
                </c:pt>
                <c:pt idx="101">
                  <c:v>9.0517845097188077E-2</c:v>
                </c:pt>
                <c:pt idx="102">
                  <c:v>9.0517845097188077E-2</c:v>
                </c:pt>
                <c:pt idx="103">
                  <c:v>9.0517845097188077E-2</c:v>
                </c:pt>
                <c:pt idx="104">
                  <c:v>9.0517845097188077E-2</c:v>
                </c:pt>
                <c:pt idx="105">
                  <c:v>9.0517845097188077E-2</c:v>
                </c:pt>
                <c:pt idx="106">
                  <c:v>9.0517845097188077E-2</c:v>
                </c:pt>
                <c:pt idx="107">
                  <c:v>9.0517845097188077E-2</c:v>
                </c:pt>
                <c:pt idx="108">
                  <c:v>9.0517845097188077E-2</c:v>
                </c:pt>
                <c:pt idx="109">
                  <c:v>9.0517845097188077E-2</c:v>
                </c:pt>
                <c:pt idx="110">
                  <c:v>9.0517845097188077E-2</c:v>
                </c:pt>
                <c:pt idx="111">
                  <c:v>9.0517845097188077E-2</c:v>
                </c:pt>
                <c:pt idx="112">
                  <c:v>9.0517845097188077E-2</c:v>
                </c:pt>
                <c:pt idx="113">
                  <c:v>9.0517845097188077E-2</c:v>
                </c:pt>
                <c:pt idx="114">
                  <c:v>9.0517845097188077E-2</c:v>
                </c:pt>
                <c:pt idx="115">
                  <c:v>9.0517845097188077E-2</c:v>
                </c:pt>
                <c:pt idx="116">
                  <c:v>9.0517845097188077E-2</c:v>
                </c:pt>
                <c:pt idx="117">
                  <c:v>9.0517845097188077E-2</c:v>
                </c:pt>
                <c:pt idx="118">
                  <c:v>9.0517845097188077E-2</c:v>
                </c:pt>
                <c:pt idx="119">
                  <c:v>9.0517845097188077E-2</c:v>
                </c:pt>
                <c:pt idx="120">
                  <c:v>9.0517845097188077E-2</c:v>
                </c:pt>
                <c:pt idx="121">
                  <c:v>9.0517845097188077E-2</c:v>
                </c:pt>
                <c:pt idx="122">
                  <c:v>9.0517845097188077E-2</c:v>
                </c:pt>
                <c:pt idx="123">
                  <c:v>9.0517845097188077E-2</c:v>
                </c:pt>
                <c:pt idx="124">
                  <c:v>9.0517845097188077E-2</c:v>
                </c:pt>
                <c:pt idx="125">
                  <c:v>9.0517845097188077E-2</c:v>
                </c:pt>
                <c:pt idx="126">
                  <c:v>9.0517845097188077E-2</c:v>
                </c:pt>
                <c:pt idx="127">
                  <c:v>9.0517845097188077E-2</c:v>
                </c:pt>
                <c:pt idx="128">
                  <c:v>9.0517845097188077E-2</c:v>
                </c:pt>
                <c:pt idx="129">
                  <c:v>9.0517845097188077E-2</c:v>
                </c:pt>
                <c:pt idx="130">
                  <c:v>9.0517845097188077E-2</c:v>
                </c:pt>
                <c:pt idx="131">
                  <c:v>9.0517845097188077E-2</c:v>
                </c:pt>
                <c:pt idx="132">
                  <c:v>9.0517845097188077E-2</c:v>
                </c:pt>
                <c:pt idx="133">
                  <c:v>9.0517845097188077E-2</c:v>
                </c:pt>
                <c:pt idx="134">
                  <c:v>9.0517845097188077E-2</c:v>
                </c:pt>
                <c:pt idx="135">
                  <c:v>9.0517845097188077E-2</c:v>
                </c:pt>
                <c:pt idx="136">
                  <c:v>9.0517845097188077E-2</c:v>
                </c:pt>
                <c:pt idx="137">
                  <c:v>9.0517845097188077E-2</c:v>
                </c:pt>
                <c:pt idx="138">
                  <c:v>9.0517845097188077E-2</c:v>
                </c:pt>
                <c:pt idx="139">
                  <c:v>9.0517845097188077E-2</c:v>
                </c:pt>
                <c:pt idx="140">
                  <c:v>9.0517845097188077E-2</c:v>
                </c:pt>
                <c:pt idx="141">
                  <c:v>9.0517845097188077E-2</c:v>
                </c:pt>
                <c:pt idx="142">
                  <c:v>9.0517845097188077E-2</c:v>
                </c:pt>
                <c:pt idx="143">
                  <c:v>9.0517845097188077E-2</c:v>
                </c:pt>
                <c:pt idx="144">
                  <c:v>9.0517845097188077E-2</c:v>
                </c:pt>
                <c:pt idx="145">
                  <c:v>9.0517845097188077E-2</c:v>
                </c:pt>
                <c:pt idx="146">
                  <c:v>9.0517845097188077E-2</c:v>
                </c:pt>
                <c:pt idx="147">
                  <c:v>9.0517845097188077E-2</c:v>
                </c:pt>
                <c:pt idx="148">
                  <c:v>9.0517845097188077E-2</c:v>
                </c:pt>
                <c:pt idx="149">
                  <c:v>9.0517845097188077E-2</c:v>
                </c:pt>
                <c:pt idx="150">
                  <c:v>9.0517845097188077E-2</c:v>
                </c:pt>
                <c:pt idx="151">
                  <c:v>9.0517845097188077E-2</c:v>
                </c:pt>
                <c:pt idx="152">
                  <c:v>9.0517845097188077E-2</c:v>
                </c:pt>
                <c:pt idx="153">
                  <c:v>9.0517845097188077E-2</c:v>
                </c:pt>
                <c:pt idx="154">
                  <c:v>9.0517845097188077E-2</c:v>
                </c:pt>
                <c:pt idx="155">
                  <c:v>9.0517845097188077E-2</c:v>
                </c:pt>
                <c:pt idx="156">
                  <c:v>9.0517845097188077E-2</c:v>
                </c:pt>
                <c:pt idx="157">
                  <c:v>9.0517845097188077E-2</c:v>
                </c:pt>
                <c:pt idx="158">
                  <c:v>9.0517845097188077E-2</c:v>
                </c:pt>
                <c:pt idx="159">
                  <c:v>9.0517845097188077E-2</c:v>
                </c:pt>
                <c:pt idx="160">
                  <c:v>9.0517845097188077E-2</c:v>
                </c:pt>
                <c:pt idx="161">
                  <c:v>9.0517845097188077E-2</c:v>
                </c:pt>
                <c:pt idx="162">
                  <c:v>9.0517845097188077E-2</c:v>
                </c:pt>
                <c:pt idx="163">
                  <c:v>9.0517845097188077E-2</c:v>
                </c:pt>
                <c:pt idx="164">
                  <c:v>9.0517845097188077E-2</c:v>
                </c:pt>
                <c:pt idx="165">
                  <c:v>9.0517845097188077E-2</c:v>
                </c:pt>
                <c:pt idx="166">
                  <c:v>9.0517845097188077E-2</c:v>
                </c:pt>
                <c:pt idx="167">
                  <c:v>9.0517845097188077E-2</c:v>
                </c:pt>
                <c:pt idx="168">
                  <c:v>9.0517845097188077E-2</c:v>
                </c:pt>
                <c:pt idx="169">
                  <c:v>9.0517845097188077E-2</c:v>
                </c:pt>
                <c:pt idx="170">
                  <c:v>9.0517845097188077E-2</c:v>
                </c:pt>
                <c:pt idx="171">
                  <c:v>9.0517845097188077E-2</c:v>
                </c:pt>
                <c:pt idx="172">
                  <c:v>9.0517845097188077E-2</c:v>
                </c:pt>
                <c:pt idx="173">
                  <c:v>9.0517845097188077E-2</c:v>
                </c:pt>
                <c:pt idx="174">
                  <c:v>9.0517845097188077E-2</c:v>
                </c:pt>
                <c:pt idx="175">
                  <c:v>9.0517845097188077E-2</c:v>
                </c:pt>
                <c:pt idx="176">
                  <c:v>9.0517845097188077E-2</c:v>
                </c:pt>
                <c:pt idx="177">
                  <c:v>9.0517845097188077E-2</c:v>
                </c:pt>
                <c:pt idx="178">
                  <c:v>9.0517845097188077E-2</c:v>
                </c:pt>
                <c:pt idx="179">
                  <c:v>9.0517845097188077E-2</c:v>
                </c:pt>
                <c:pt idx="180">
                  <c:v>9.0517845097188077E-2</c:v>
                </c:pt>
                <c:pt idx="181">
                  <c:v>9.0517845097188077E-2</c:v>
                </c:pt>
                <c:pt idx="182">
                  <c:v>9.0517845097188077E-2</c:v>
                </c:pt>
                <c:pt idx="183">
                  <c:v>9.0517845097188077E-2</c:v>
                </c:pt>
                <c:pt idx="184">
                  <c:v>9.0517845097188077E-2</c:v>
                </c:pt>
                <c:pt idx="185">
                  <c:v>9.0517845097188077E-2</c:v>
                </c:pt>
                <c:pt idx="186">
                  <c:v>9.0517845097188077E-2</c:v>
                </c:pt>
                <c:pt idx="187">
                  <c:v>9.0517845097188077E-2</c:v>
                </c:pt>
                <c:pt idx="188">
                  <c:v>9.0517845097188077E-2</c:v>
                </c:pt>
                <c:pt idx="189">
                  <c:v>9.0517845097188077E-2</c:v>
                </c:pt>
                <c:pt idx="190">
                  <c:v>9.0517845097188077E-2</c:v>
                </c:pt>
                <c:pt idx="191">
                  <c:v>9.0517845097188077E-2</c:v>
                </c:pt>
                <c:pt idx="192">
                  <c:v>9.0517845097188077E-2</c:v>
                </c:pt>
                <c:pt idx="193">
                  <c:v>9.0517845097188077E-2</c:v>
                </c:pt>
                <c:pt idx="194">
                  <c:v>9.0517845097188077E-2</c:v>
                </c:pt>
                <c:pt idx="195">
                  <c:v>9.0517845097188077E-2</c:v>
                </c:pt>
                <c:pt idx="196">
                  <c:v>9.0517845097188077E-2</c:v>
                </c:pt>
                <c:pt idx="197">
                  <c:v>9.0517845097188077E-2</c:v>
                </c:pt>
                <c:pt idx="198">
                  <c:v>9.0517845097188077E-2</c:v>
                </c:pt>
                <c:pt idx="199">
                  <c:v>9.0517845097188077E-2</c:v>
                </c:pt>
                <c:pt idx="200">
                  <c:v>9.0517845097188077E-2</c:v>
                </c:pt>
                <c:pt idx="201">
                  <c:v>9.0517845097188077E-2</c:v>
                </c:pt>
                <c:pt idx="202">
                  <c:v>9.0517845097188077E-2</c:v>
                </c:pt>
                <c:pt idx="203">
                  <c:v>9.0517845097188077E-2</c:v>
                </c:pt>
                <c:pt idx="204">
                  <c:v>9.0517845097188077E-2</c:v>
                </c:pt>
                <c:pt idx="205">
                  <c:v>9.0517845097188077E-2</c:v>
                </c:pt>
                <c:pt idx="206">
                  <c:v>9.0517845097188077E-2</c:v>
                </c:pt>
                <c:pt idx="207">
                  <c:v>7.4774293036209971E-2</c:v>
                </c:pt>
                <c:pt idx="208">
                  <c:v>7.4774293036209971E-2</c:v>
                </c:pt>
                <c:pt idx="209">
                  <c:v>7.4774293036209971E-2</c:v>
                </c:pt>
                <c:pt idx="210">
                  <c:v>7.4774293036209971E-2</c:v>
                </c:pt>
                <c:pt idx="211">
                  <c:v>7.4774293036209971E-2</c:v>
                </c:pt>
                <c:pt idx="212">
                  <c:v>7.4774293036209971E-2</c:v>
                </c:pt>
                <c:pt idx="213">
                  <c:v>7.4774293036209971E-2</c:v>
                </c:pt>
                <c:pt idx="214">
                  <c:v>7.4774293036209971E-2</c:v>
                </c:pt>
                <c:pt idx="215">
                  <c:v>7.4774293036209971E-2</c:v>
                </c:pt>
                <c:pt idx="216">
                  <c:v>7.4774293036209971E-2</c:v>
                </c:pt>
                <c:pt idx="217">
                  <c:v>7.4774293036209971E-2</c:v>
                </c:pt>
                <c:pt idx="218">
                  <c:v>7.4774293036209971E-2</c:v>
                </c:pt>
                <c:pt idx="219">
                  <c:v>7.4774293036209971E-2</c:v>
                </c:pt>
                <c:pt idx="220">
                  <c:v>7.4774293036209971E-2</c:v>
                </c:pt>
                <c:pt idx="221">
                  <c:v>7.4774293036209971E-2</c:v>
                </c:pt>
                <c:pt idx="222">
                  <c:v>7.4774293036209971E-2</c:v>
                </c:pt>
                <c:pt idx="223">
                  <c:v>7.4774293036209971E-2</c:v>
                </c:pt>
                <c:pt idx="224">
                  <c:v>7.4774293036209971E-2</c:v>
                </c:pt>
                <c:pt idx="225">
                  <c:v>7.4774293036209971E-2</c:v>
                </c:pt>
                <c:pt idx="226">
                  <c:v>7.4774293036209971E-2</c:v>
                </c:pt>
                <c:pt idx="227">
                  <c:v>7.4774293036209971E-2</c:v>
                </c:pt>
                <c:pt idx="228">
                  <c:v>7.4774293036209971E-2</c:v>
                </c:pt>
                <c:pt idx="229">
                  <c:v>7.4774293036209971E-2</c:v>
                </c:pt>
                <c:pt idx="230">
                  <c:v>7.4774293036209971E-2</c:v>
                </c:pt>
                <c:pt idx="231">
                  <c:v>7.4774293036209971E-2</c:v>
                </c:pt>
                <c:pt idx="232">
                  <c:v>7.4774293036209971E-2</c:v>
                </c:pt>
                <c:pt idx="233">
                  <c:v>7.4774293036209971E-2</c:v>
                </c:pt>
                <c:pt idx="234">
                  <c:v>7.4774293036209971E-2</c:v>
                </c:pt>
                <c:pt idx="235">
                  <c:v>7.4774293036209971E-2</c:v>
                </c:pt>
                <c:pt idx="236">
                  <c:v>7.4774293036209971E-2</c:v>
                </c:pt>
                <c:pt idx="237">
                  <c:v>7.4774293036209971E-2</c:v>
                </c:pt>
                <c:pt idx="238">
                  <c:v>7.4774293036209971E-2</c:v>
                </c:pt>
                <c:pt idx="239">
                  <c:v>7.4774293036209971E-2</c:v>
                </c:pt>
                <c:pt idx="240">
                  <c:v>7.4774293036209971E-2</c:v>
                </c:pt>
                <c:pt idx="241">
                  <c:v>7.4774293036209971E-2</c:v>
                </c:pt>
                <c:pt idx="242">
                  <c:v>7.4774293036209971E-2</c:v>
                </c:pt>
                <c:pt idx="243">
                  <c:v>7.4774293036209971E-2</c:v>
                </c:pt>
                <c:pt idx="244">
                  <c:v>7.4774293036209971E-2</c:v>
                </c:pt>
                <c:pt idx="245">
                  <c:v>7.4774293036209971E-2</c:v>
                </c:pt>
                <c:pt idx="246">
                  <c:v>7.4774293036209971E-2</c:v>
                </c:pt>
                <c:pt idx="247">
                  <c:v>7.4774293036209971E-2</c:v>
                </c:pt>
                <c:pt idx="248">
                  <c:v>7.4774293036209971E-2</c:v>
                </c:pt>
                <c:pt idx="249">
                  <c:v>7.4774293036209971E-2</c:v>
                </c:pt>
                <c:pt idx="250">
                  <c:v>7.4774293036209971E-2</c:v>
                </c:pt>
                <c:pt idx="251">
                  <c:v>7.4774293036209971E-2</c:v>
                </c:pt>
                <c:pt idx="252">
                  <c:v>7.4774293036209971E-2</c:v>
                </c:pt>
                <c:pt idx="253">
                  <c:v>7.4774293036209971E-2</c:v>
                </c:pt>
                <c:pt idx="254">
                  <c:v>7.4774293036209971E-2</c:v>
                </c:pt>
                <c:pt idx="255">
                  <c:v>7.4774293036209971E-2</c:v>
                </c:pt>
                <c:pt idx="256">
                  <c:v>7.4774293036209971E-2</c:v>
                </c:pt>
                <c:pt idx="257">
                  <c:v>7.4774293036209971E-2</c:v>
                </c:pt>
                <c:pt idx="258">
                  <c:v>7.4774293036209971E-2</c:v>
                </c:pt>
                <c:pt idx="259">
                  <c:v>7.4774293036209971E-2</c:v>
                </c:pt>
                <c:pt idx="260">
                  <c:v>7.4774293036209971E-2</c:v>
                </c:pt>
                <c:pt idx="261">
                  <c:v>7.4774293036209971E-2</c:v>
                </c:pt>
                <c:pt idx="262">
                  <c:v>7.4774293036209971E-2</c:v>
                </c:pt>
                <c:pt idx="263">
                  <c:v>7.4774293036209971E-2</c:v>
                </c:pt>
                <c:pt idx="264">
                  <c:v>7.4774293036209971E-2</c:v>
                </c:pt>
                <c:pt idx="265">
                  <c:v>7.4774293036209971E-2</c:v>
                </c:pt>
                <c:pt idx="266">
                  <c:v>7.4774293036209971E-2</c:v>
                </c:pt>
                <c:pt idx="267">
                  <c:v>7.4774293036209971E-2</c:v>
                </c:pt>
                <c:pt idx="268">
                  <c:v>7.4774293036209971E-2</c:v>
                </c:pt>
                <c:pt idx="269">
                  <c:v>7.4774293036209971E-2</c:v>
                </c:pt>
                <c:pt idx="270">
                  <c:v>7.4774293036209971E-2</c:v>
                </c:pt>
                <c:pt idx="271">
                  <c:v>7.4774293036209971E-2</c:v>
                </c:pt>
                <c:pt idx="272">
                  <c:v>7.4774293036209971E-2</c:v>
                </c:pt>
                <c:pt idx="273">
                  <c:v>7.4774293036209971E-2</c:v>
                </c:pt>
                <c:pt idx="274">
                  <c:v>7.4774293036209971E-2</c:v>
                </c:pt>
                <c:pt idx="275">
                  <c:v>7.4774293036209971E-2</c:v>
                </c:pt>
                <c:pt idx="276">
                  <c:v>7.4774293036209971E-2</c:v>
                </c:pt>
                <c:pt idx="277">
                  <c:v>7.4774293036209971E-2</c:v>
                </c:pt>
                <c:pt idx="278">
                  <c:v>7.4774293036209971E-2</c:v>
                </c:pt>
                <c:pt idx="279">
                  <c:v>7.4774293036209971E-2</c:v>
                </c:pt>
                <c:pt idx="280">
                  <c:v>7.4774293036209971E-2</c:v>
                </c:pt>
                <c:pt idx="281">
                  <c:v>7.4774293036209971E-2</c:v>
                </c:pt>
                <c:pt idx="282">
                  <c:v>7.4774293036209971E-2</c:v>
                </c:pt>
                <c:pt idx="283">
                  <c:v>7.4774293036209971E-2</c:v>
                </c:pt>
                <c:pt idx="284">
                  <c:v>7.4774293036209971E-2</c:v>
                </c:pt>
                <c:pt idx="285">
                  <c:v>7.4774293036209971E-2</c:v>
                </c:pt>
                <c:pt idx="286">
                  <c:v>7.4774293036209971E-2</c:v>
                </c:pt>
                <c:pt idx="287">
                  <c:v>7.4774293036209971E-2</c:v>
                </c:pt>
                <c:pt idx="288">
                  <c:v>7.4774293036209971E-2</c:v>
                </c:pt>
                <c:pt idx="289">
                  <c:v>7.4774293036209971E-2</c:v>
                </c:pt>
                <c:pt idx="290">
                  <c:v>7.4774293036209971E-2</c:v>
                </c:pt>
                <c:pt idx="291">
                  <c:v>7.4774293036209971E-2</c:v>
                </c:pt>
                <c:pt idx="292">
                  <c:v>7.4774293036209971E-2</c:v>
                </c:pt>
                <c:pt idx="293">
                  <c:v>7.4774293036209971E-2</c:v>
                </c:pt>
                <c:pt idx="294">
                  <c:v>7.4774293036209971E-2</c:v>
                </c:pt>
                <c:pt idx="295">
                  <c:v>7.4774293036209971E-2</c:v>
                </c:pt>
                <c:pt idx="296">
                  <c:v>7.4774293036209971E-2</c:v>
                </c:pt>
                <c:pt idx="297">
                  <c:v>7.4774293036209971E-2</c:v>
                </c:pt>
                <c:pt idx="298">
                  <c:v>7.4774293036209971E-2</c:v>
                </c:pt>
                <c:pt idx="299">
                  <c:v>7.4774293036209971E-2</c:v>
                </c:pt>
                <c:pt idx="300">
                  <c:v>7.4774293036209971E-2</c:v>
                </c:pt>
                <c:pt idx="301">
                  <c:v>7.4774293036209971E-2</c:v>
                </c:pt>
                <c:pt idx="302">
                  <c:v>7.4774293036209971E-2</c:v>
                </c:pt>
                <c:pt idx="303">
                  <c:v>7.4774293036209971E-2</c:v>
                </c:pt>
                <c:pt idx="304">
                  <c:v>7.4774293036209971E-2</c:v>
                </c:pt>
                <c:pt idx="305">
                  <c:v>7.4774293036209971E-2</c:v>
                </c:pt>
                <c:pt idx="306">
                  <c:v>7.4774293036209971E-2</c:v>
                </c:pt>
                <c:pt idx="307">
                  <c:v>7.4774293036209971E-2</c:v>
                </c:pt>
                <c:pt idx="308">
                  <c:v>7.4774293036209971E-2</c:v>
                </c:pt>
                <c:pt idx="309">
                  <c:v>7.4774293036209971E-2</c:v>
                </c:pt>
                <c:pt idx="310">
                  <c:v>7.4774293036209971E-2</c:v>
                </c:pt>
                <c:pt idx="311">
                  <c:v>7.4774293036209971E-2</c:v>
                </c:pt>
                <c:pt idx="312">
                  <c:v>7.4774293036209971E-2</c:v>
                </c:pt>
                <c:pt idx="313">
                  <c:v>7.4774293036209971E-2</c:v>
                </c:pt>
                <c:pt idx="314">
                  <c:v>7.4774293036209971E-2</c:v>
                </c:pt>
                <c:pt idx="315">
                  <c:v>7.4774293036209971E-2</c:v>
                </c:pt>
                <c:pt idx="316">
                  <c:v>7.4774293036209971E-2</c:v>
                </c:pt>
                <c:pt idx="317">
                  <c:v>7.4774293036209971E-2</c:v>
                </c:pt>
                <c:pt idx="318">
                  <c:v>7.4774293036209971E-2</c:v>
                </c:pt>
                <c:pt idx="319">
                  <c:v>7.4774293036209971E-2</c:v>
                </c:pt>
                <c:pt idx="320">
                  <c:v>7.4774293036209971E-2</c:v>
                </c:pt>
                <c:pt idx="321">
                  <c:v>7.4774293036209971E-2</c:v>
                </c:pt>
                <c:pt idx="322">
                  <c:v>7.4774293036209971E-2</c:v>
                </c:pt>
                <c:pt idx="323">
                  <c:v>7.4774293036209971E-2</c:v>
                </c:pt>
                <c:pt idx="324">
                  <c:v>7.4774293036209971E-2</c:v>
                </c:pt>
                <c:pt idx="325">
                  <c:v>7.4774293036209971E-2</c:v>
                </c:pt>
                <c:pt idx="326">
                  <c:v>7.4774293036209971E-2</c:v>
                </c:pt>
                <c:pt idx="327">
                  <c:v>7.4774293036209971E-2</c:v>
                </c:pt>
                <c:pt idx="328">
                  <c:v>7.4774293036209971E-2</c:v>
                </c:pt>
                <c:pt idx="329">
                  <c:v>7.4774293036209971E-2</c:v>
                </c:pt>
                <c:pt idx="330">
                  <c:v>7.4774293036209971E-2</c:v>
                </c:pt>
                <c:pt idx="331">
                  <c:v>7.4774293036209971E-2</c:v>
                </c:pt>
                <c:pt idx="332">
                  <c:v>7.4774293036209971E-2</c:v>
                </c:pt>
                <c:pt idx="333">
                  <c:v>7.4774293036209971E-2</c:v>
                </c:pt>
                <c:pt idx="334">
                  <c:v>7.4774293036209971E-2</c:v>
                </c:pt>
                <c:pt idx="335">
                  <c:v>7.4774293036209971E-2</c:v>
                </c:pt>
                <c:pt idx="336">
                  <c:v>7.4774293036209971E-2</c:v>
                </c:pt>
                <c:pt idx="337">
                  <c:v>7.4774293036209971E-2</c:v>
                </c:pt>
                <c:pt idx="338">
                  <c:v>7.4774293036209971E-2</c:v>
                </c:pt>
                <c:pt idx="339">
                  <c:v>7.4774293036209971E-2</c:v>
                </c:pt>
                <c:pt idx="340">
                  <c:v>7.4774293036209971E-2</c:v>
                </c:pt>
                <c:pt idx="341">
                  <c:v>7.4774293036209971E-2</c:v>
                </c:pt>
                <c:pt idx="342">
                  <c:v>7.4774293036209971E-2</c:v>
                </c:pt>
                <c:pt idx="343">
                  <c:v>7.4774293036209971E-2</c:v>
                </c:pt>
                <c:pt idx="344">
                  <c:v>7.4774293036209971E-2</c:v>
                </c:pt>
                <c:pt idx="345">
                  <c:v>7.4774293036209971E-2</c:v>
                </c:pt>
                <c:pt idx="346">
                  <c:v>7.4774293036209971E-2</c:v>
                </c:pt>
                <c:pt idx="347">
                  <c:v>7.4774293036209971E-2</c:v>
                </c:pt>
                <c:pt idx="348">
                  <c:v>7.4774293036209971E-2</c:v>
                </c:pt>
                <c:pt idx="349">
                  <c:v>7.4774293036209971E-2</c:v>
                </c:pt>
                <c:pt idx="350">
                  <c:v>7.4774293036209971E-2</c:v>
                </c:pt>
                <c:pt idx="351">
                  <c:v>7.4774293036209971E-2</c:v>
                </c:pt>
                <c:pt idx="352">
                  <c:v>7.4774293036209971E-2</c:v>
                </c:pt>
                <c:pt idx="353">
                  <c:v>7.4774293036209971E-2</c:v>
                </c:pt>
                <c:pt idx="354">
                  <c:v>7.4774293036209971E-2</c:v>
                </c:pt>
                <c:pt idx="355">
                  <c:v>7.4774293036209971E-2</c:v>
                </c:pt>
                <c:pt idx="356">
                  <c:v>7.4774293036209971E-2</c:v>
                </c:pt>
                <c:pt idx="357">
                  <c:v>7.4774293036209971E-2</c:v>
                </c:pt>
                <c:pt idx="358">
                  <c:v>7.4774293036209971E-2</c:v>
                </c:pt>
                <c:pt idx="359">
                  <c:v>7.4774293036209971E-2</c:v>
                </c:pt>
                <c:pt idx="360">
                  <c:v>7.4774293036209971E-2</c:v>
                </c:pt>
                <c:pt idx="361">
                  <c:v>7.4774293036209971E-2</c:v>
                </c:pt>
                <c:pt idx="362">
                  <c:v>7.4774293036209971E-2</c:v>
                </c:pt>
                <c:pt idx="363">
                  <c:v>7.4774293036209971E-2</c:v>
                </c:pt>
                <c:pt idx="364">
                  <c:v>7.4774293036209971E-2</c:v>
                </c:pt>
                <c:pt idx="365">
                  <c:v>7.4774293036209971E-2</c:v>
                </c:pt>
                <c:pt idx="366">
                  <c:v>7.4774293036209971E-2</c:v>
                </c:pt>
                <c:pt idx="367">
                  <c:v>7.4774293036209971E-2</c:v>
                </c:pt>
                <c:pt idx="368">
                  <c:v>7.4774293036209971E-2</c:v>
                </c:pt>
                <c:pt idx="369">
                  <c:v>7.4774293036209971E-2</c:v>
                </c:pt>
                <c:pt idx="370">
                  <c:v>7.4774293036209971E-2</c:v>
                </c:pt>
                <c:pt idx="371">
                  <c:v>7.4774293036209971E-2</c:v>
                </c:pt>
                <c:pt idx="372">
                  <c:v>7.4774293036209971E-2</c:v>
                </c:pt>
                <c:pt idx="373">
                  <c:v>7.4774293036209971E-2</c:v>
                </c:pt>
                <c:pt idx="374">
                  <c:v>7.4774293036209971E-2</c:v>
                </c:pt>
                <c:pt idx="375">
                  <c:v>7.4774293036209971E-2</c:v>
                </c:pt>
                <c:pt idx="376">
                  <c:v>7.4774293036209971E-2</c:v>
                </c:pt>
                <c:pt idx="377">
                  <c:v>7.4774293036209971E-2</c:v>
                </c:pt>
                <c:pt idx="378">
                  <c:v>7.4774293036209971E-2</c:v>
                </c:pt>
                <c:pt idx="379">
                  <c:v>7.4774293036209971E-2</c:v>
                </c:pt>
                <c:pt idx="380">
                  <c:v>7.4774293036209971E-2</c:v>
                </c:pt>
                <c:pt idx="381">
                  <c:v>7.4774293036209971E-2</c:v>
                </c:pt>
                <c:pt idx="382">
                  <c:v>7.4774293036209971E-2</c:v>
                </c:pt>
                <c:pt idx="383">
                  <c:v>7.4774293036209971E-2</c:v>
                </c:pt>
                <c:pt idx="384">
                  <c:v>7.4774293036209971E-2</c:v>
                </c:pt>
                <c:pt idx="385">
                  <c:v>7.4774293036209971E-2</c:v>
                </c:pt>
                <c:pt idx="386">
                  <c:v>7.4774293036209971E-2</c:v>
                </c:pt>
                <c:pt idx="387">
                  <c:v>7.4774293036209971E-2</c:v>
                </c:pt>
                <c:pt idx="388">
                  <c:v>7.4774293036209971E-2</c:v>
                </c:pt>
                <c:pt idx="389">
                  <c:v>7.4774293036209971E-2</c:v>
                </c:pt>
                <c:pt idx="390">
                  <c:v>7.4774293036209971E-2</c:v>
                </c:pt>
                <c:pt idx="391">
                  <c:v>7.4774293036209971E-2</c:v>
                </c:pt>
                <c:pt idx="392">
                  <c:v>7.4774293036209971E-2</c:v>
                </c:pt>
                <c:pt idx="393">
                  <c:v>7.4774293036209971E-2</c:v>
                </c:pt>
                <c:pt idx="394">
                  <c:v>7.4774293036209971E-2</c:v>
                </c:pt>
                <c:pt idx="395">
                  <c:v>7.4774293036209971E-2</c:v>
                </c:pt>
                <c:pt idx="396">
                  <c:v>7.4774293036209971E-2</c:v>
                </c:pt>
                <c:pt idx="397">
                  <c:v>7.4774293036209971E-2</c:v>
                </c:pt>
                <c:pt idx="398">
                  <c:v>7.4774293036209971E-2</c:v>
                </c:pt>
                <c:pt idx="399">
                  <c:v>7.4774293036209971E-2</c:v>
                </c:pt>
                <c:pt idx="400">
                  <c:v>7.4774293036209971E-2</c:v>
                </c:pt>
                <c:pt idx="401">
                  <c:v>7.4774293036209971E-2</c:v>
                </c:pt>
                <c:pt idx="402">
                  <c:v>7.4774293036209971E-2</c:v>
                </c:pt>
                <c:pt idx="403">
                  <c:v>7.4774293036209971E-2</c:v>
                </c:pt>
                <c:pt idx="404">
                  <c:v>7.4774293036209971E-2</c:v>
                </c:pt>
                <c:pt idx="405">
                  <c:v>7.4774293036209971E-2</c:v>
                </c:pt>
                <c:pt idx="406">
                  <c:v>7.4774293036209971E-2</c:v>
                </c:pt>
                <c:pt idx="407">
                  <c:v>7.4774293036209971E-2</c:v>
                </c:pt>
                <c:pt idx="408">
                  <c:v>7.4774293036209971E-2</c:v>
                </c:pt>
                <c:pt idx="409">
                  <c:v>7.4774293036209971E-2</c:v>
                </c:pt>
                <c:pt idx="410">
                  <c:v>7.4774293036209971E-2</c:v>
                </c:pt>
                <c:pt idx="411">
                  <c:v>7.4774293036209971E-2</c:v>
                </c:pt>
                <c:pt idx="412">
                  <c:v>7.4774293036209971E-2</c:v>
                </c:pt>
                <c:pt idx="413">
                  <c:v>7.4774293036209971E-2</c:v>
                </c:pt>
                <c:pt idx="414">
                  <c:v>7.4774293036209971E-2</c:v>
                </c:pt>
                <c:pt idx="415">
                  <c:v>7.4774293036209971E-2</c:v>
                </c:pt>
                <c:pt idx="416">
                  <c:v>7.4774293036209971E-2</c:v>
                </c:pt>
                <c:pt idx="417">
                  <c:v>7.4774293036209971E-2</c:v>
                </c:pt>
                <c:pt idx="418">
                  <c:v>7.4774293036209971E-2</c:v>
                </c:pt>
                <c:pt idx="419">
                  <c:v>7.4774293036209971E-2</c:v>
                </c:pt>
                <c:pt idx="420">
                  <c:v>7.4774293036209971E-2</c:v>
                </c:pt>
                <c:pt idx="421">
                  <c:v>7.4774293036209971E-2</c:v>
                </c:pt>
                <c:pt idx="422">
                  <c:v>7.4774293036209971E-2</c:v>
                </c:pt>
                <c:pt idx="423">
                  <c:v>7.4774293036209971E-2</c:v>
                </c:pt>
                <c:pt idx="424">
                  <c:v>7.4774293036209971E-2</c:v>
                </c:pt>
                <c:pt idx="425">
                  <c:v>7.4774293036209971E-2</c:v>
                </c:pt>
                <c:pt idx="426">
                  <c:v>7.4774293036209971E-2</c:v>
                </c:pt>
                <c:pt idx="427">
                  <c:v>7.4774293036209971E-2</c:v>
                </c:pt>
                <c:pt idx="428">
                  <c:v>7.4774293036209971E-2</c:v>
                </c:pt>
                <c:pt idx="429">
                  <c:v>7.4774293036209971E-2</c:v>
                </c:pt>
                <c:pt idx="430">
                  <c:v>7.4774293036209971E-2</c:v>
                </c:pt>
                <c:pt idx="431">
                  <c:v>7.4774293036209971E-2</c:v>
                </c:pt>
                <c:pt idx="432">
                  <c:v>7.4774293036209971E-2</c:v>
                </c:pt>
                <c:pt idx="433">
                  <c:v>7.4774293036209971E-2</c:v>
                </c:pt>
                <c:pt idx="434">
                  <c:v>7.4774293036209971E-2</c:v>
                </c:pt>
                <c:pt idx="435">
                  <c:v>7.4774293036209971E-2</c:v>
                </c:pt>
                <c:pt idx="436">
                  <c:v>7.4774293036209971E-2</c:v>
                </c:pt>
                <c:pt idx="437">
                  <c:v>7.4774293036209971E-2</c:v>
                </c:pt>
                <c:pt idx="438">
                  <c:v>7.4774293036209971E-2</c:v>
                </c:pt>
                <c:pt idx="439">
                  <c:v>7.4774293036209971E-2</c:v>
                </c:pt>
                <c:pt idx="440">
                  <c:v>7.4774293036209971E-2</c:v>
                </c:pt>
                <c:pt idx="441">
                  <c:v>7.4774293036209971E-2</c:v>
                </c:pt>
                <c:pt idx="442">
                  <c:v>7.4774293036209971E-2</c:v>
                </c:pt>
                <c:pt idx="443">
                  <c:v>7.4774293036209971E-2</c:v>
                </c:pt>
                <c:pt idx="444">
                  <c:v>7.4774293036209971E-2</c:v>
                </c:pt>
                <c:pt idx="445">
                  <c:v>7.4774293036209971E-2</c:v>
                </c:pt>
                <c:pt idx="446">
                  <c:v>7.4774293036209971E-2</c:v>
                </c:pt>
                <c:pt idx="447">
                  <c:v>7.4774293036209971E-2</c:v>
                </c:pt>
                <c:pt idx="448">
                  <c:v>7.4774293036209971E-2</c:v>
                </c:pt>
                <c:pt idx="449">
                  <c:v>7.4774293036209971E-2</c:v>
                </c:pt>
                <c:pt idx="450">
                  <c:v>7.4774293036209971E-2</c:v>
                </c:pt>
                <c:pt idx="451">
                  <c:v>7.4774293036209971E-2</c:v>
                </c:pt>
                <c:pt idx="452">
                  <c:v>7.4774293036209971E-2</c:v>
                </c:pt>
                <c:pt idx="453">
                  <c:v>7.4774293036209971E-2</c:v>
                </c:pt>
                <c:pt idx="454">
                  <c:v>7.4774293036209971E-2</c:v>
                </c:pt>
                <c:pt idx="455">
                  <c:v>7.4774293036209971E-2</c:v>
                </c:pt>
                <c:pt idx="456">
                  <c:v>7.4774293036209971E-2</c:v>
                </c:pt>
                <c:pt idx="457">
                  <c:v>7.4774293036209971E-2</c:v>
                </c:pt>
                <c:pt idx="458">
                  <c:v>7.4774293036209971E-2</c:v>
                </c:pt>
                <c:pt idx="459">
                  <c:v>7.4774293036209971E-2</c:v>
                </c:pt>
                <c:pt idx="460">
                  <c:v>7.4774293036209971E-2</c:v>
                </c:pt>
                <c:pt idx="461">
                  <c:v>7.4774293036209971E-2</c:v>
                </c:pt>
                <c:pt idx="462">
                  <c:v>7.4774293036209971E-2</c:v>
                </c:pt>
                <c:pt idx="463">
                  <c:v>7.4774293036209971E-2</c:v>
                </c:pt>
                <c:pt idx="464">
                  <c:v>7.4774293036209971E-2</c:v>
                </c:pt>
                <c:pt idx="465">
                  <c:v>7.4774293036209971E-2</c:v>
                </c:pt>
                <c:pt idx="466">
                  <c:v>7.4774293036209971E-2</c:v>
                </c:pt>
                <c:pt idx="467">
                  <c:v>7.4774293036209971E-2</c:v>
                </c:pt>
                <c:pt idx="468">
                  <c:v>7.4774293036209971E-2</c:v>
                </c:pt>
                <c:pt idx="469">
                  <c:v>7.4774293036209971E-2</c:v>
                </c:pt>
                <c:pt idx="470">
                  <c:v>7.4774293036209971E-2</c:v>
                </c:pt>
                <c:pt idx="471">
                  <c:v>7.4774293036209971E-2</c:v>
                </c:pt>
                <c:pt idx="472">
                  <c:v>7.4774293036209971E-2</c:v>
                </c:pt>
                <c:pt idx="473">
                  <c:v>7.4774293036209971E-2</c:v>
                </c:pt>
                <c:pt idx="474">
                  <c:v>7.4774293036209971E-2</c:v>
                </c:pt>
                <c:pt idx="475">
                  <c:v>7.4774293036209971E-2</c:v>
                </c:pt>
                <c:pt idx="476">
                  <c:v>7.4774293036209971E-2</c:v>
                </c:pt>
                <c:pt idx="477">
                  <c:v>7.4774293036209971E-2</c:v>
                </c:pt>
                <c:pt idx="478">
                  <c:v>7.4774293036209971E-2</c:v>
                </c:pt>
                <c:pt idx="479">
                  <c:v>7.4774293036209971E-2</c:v>
                </c:pt>
                <c:pt idx="480">
                  <c:v>7.4774293036209971E-2</c:v>
                </c:pt>
                <c:pt idx="481">
                  <c:v>7.4774293036209971E-2</c:v>
                </c:pt>
                <c:pt idx="482">
                  <c:v>7.4774293036209971E-2</c:v>
                </c:pt>
                <c:pt idx="483">
                  <c:v>7.4774293036209971E-2</c:v>
                </c:pt>
                <c:pt idx="484">
                  <c:v>7.4774293036209971E-2</c:v>
                </c:pt>
                <c:pt idx="485">
                  <c:v>7.4774293036209971E-2</c:v>
                </c:pt>
                <c:pt idx="486">
                  <c:v>7.4774293036209971E-2</c:v>
                </c:pt>
                <c:pt idx="487">
                  <c:v>7.4774293036209971E-2</c:v>
                </c:pt>
                <c:pt idx="488">
                  <c:v>7.4774293036209971E-2</c:v>
                </c:pt>
                <c:pt idx="489">
                  <c:v>7.4774293036209971E-2</c:v>
                </c:pt>
                <c:pt idx="490">
                  <c:v>7.4774293036209971E-2</c:v>
                </c:pt>
                <c:pt idx="491">
                  <c:v>7.4774293036209971E-2</c:v>
                </c:pt>
                <c:pt idx="492">
                  <c:v>7.4774293036209971E-2</c:v>
                </c:pt>
                <c:pt idx="493">
                  <c:v>7.4774293036209971E-2</c:v>
                </c:pt>
                <c:pt idx="494">
                  <c:v>7.4774293036209971E-2</c:v>
                </c:pt>
                <c:pt idx="495">
                  <c:v>7.4774293036209971E-2</c:v>
                </c:pt>
                <c:pt idx="496">
                  <c:v>7.4774293036209971E-2</c:v>
                </c:pt>
                <c:pt idx="497">
                  <c:v>7.4774293036209971E-2</c:v>
                </c:pt>
                <c:pt idx="498">
                  <c:v>7.4774293036209971E-2</c:v>
                </c:pt>
                <c:pt idx="499">
                  <c:v>7.4774293036209971E-2</c:v>
                </c:pt>
                <c:pt idx="500">
                  <c:v>7.4774293036209971E-2</c:v>
                </c:pt>
                <c:pt idx="501">
                  <c:v>7.4774293036209971E-2</c:v>
                </c:pt>
                <c:pt idx="502">
                  <c:v>7.4774293036209971E-2</c:v>
                </c:pt>
                <c:pt idx="503">
                  <c:v>7.4774293036209971E-2</c:v>
                </c:pt>
                <c:pt idx="504">
                  <c:v>7.4774293036209971E-2</c:v>
                </c:pt>
                <c:pt idx="505">
                  <c:v>7.4774293036209971E-2</c:v>
                </c:pt>
                <c:pt idx="506">
                  <c:v>7.4774293036209971E-2</c:v>
                </c:pt>
                <c:pt idx="507">
                  <c:v>7.4774293036209971E-2</c:v>
                </c:pt>
                <c:pt idx="508">
                  <c:v>7.4774293036209971E-2</c:v>
                </c:pt>
                <c:pt idx="509">
                  <c:v>7.4774293036209971E-2</c:v>
                </c:pt>
                <c:pt idx="510">
                  <c:v>7.4774293036209971E-2</c:v>
                </c:pt>
                <c:pt idx="511">
                  <c:v>7.4774293036209971E-2</c:v>
                </c:pt>
                <c:pt idx="512">
                  <c:v>7.4774293036209971E-2</c:v>
                </c:pt>
                <c:pt idx="513">
                  <c:v>7.4774293036209971E-2</c:v>
                </c:pt>
                <c:pt idx="514">
                  <c:v>7.4774293036209971E-2</c:v>
                </c:pt>
                <c:pt idx="515">
                  <c:v>7.4774293036209971E-2</c:v>
                </c:pt>
                <c:pt idx="516">
                  <c:v>7.4774293036209971E-2</c:v>
                </c:pt>
                <c:pt idx="517">
                  <c:v>7.4774293036209971E-2</c:v>
                </c:pt>
                <c:pt idx="518">
                  <c:v>7.4774293036209971E-2</c:v>
                </c:pt>
                <c:pt idx="519">
                  <c:v>7.4774293036209971E-2</c:v>
                </c:pt>
                <c:pt idx="520">
                  <c:v>7.4774293036209971E-2</c:v>
                </c:pt>
                <c:pt idx="521">
                  <c:v>7.4774293036209971E-2</c:v>
                </c:pt>
                <c:pt idx="522">
                  <c:v>7.4774293036209971E-2</c:v>
                </c:pt>
                <c:pt idx="523">
                  <c:v>7.4774293036209971E-2</c:v>
                </c:pt>
                <c:pt idx="524">
                  <c:v>7.4774293036209971E-2</c:v>
                </c:pt>
                <c:pt idx="525">
                  <c:v>7.4774293036209971E-2</c:v>
                </c:pt>
                <c:pt idx="526">
                  <c:v>1.0439894793901727E-2</c:v>
                </c:pt>
                <c:pt idx="527">
                  <c:v>1.0439894793901727E-2</c:v>
                </c:pt>
                <c:pt idx="528">
                  <c:v>1.0439894793901727E-2</c:v>
                </c:pt>
                <c:pt idx="529">
                  <c:v>1.0439894793901727E-2</c:v>
                </c:pt>
                <c:pt idx="530">
                  <c:v>1.0439894793901727E-2</c:v>
                </c:pt>
                <c:pt idx="531">
                  <c:v>1.0439894793901727E-2</c:v>
                </c:pt>
                <c:pt idx="532">
                  <c:v>1.0439894793901727E-2</c:v>
                </c:pt>
                <c:pt idx="533">
                  <c:v>1.0439894793901727E-2</c:v>
                </c:pt>
                <c:pt idx="534">
                  <c:v>1.0439894793901727E-2</c:v>
                </c:pt>
                <c:pt idx="535">
                  <c:v>1.0439894793901727E-2</c:v>
                </c:pt>
                <c:pt idx="536">
                  <c:v>1.0439894793901727E-2</c:v>
                </c:pt>
                <c:pt idx="537">
                  <c:v>1.0439894793901727E-2</c:v>
                </c:pt>
                <c:pt idx="538">
                  <c:v>1.0439894793901727E-2</c:v>
                </c:pt>
                <c:pt idx="539">
                  <c:v>1.0439894793901727E-2</c:v>
                </c:pt>
                <c:pt idx="540">
                  <c:v>1.0439894793901727E-2</c:v>
                </c:pt>
                <c:pt idx="541">
                  <c:v>1.0439894793901727E-2</c:v>
                </c:pt>
                <c:pt idx="542">
                  <c:v>1.0439894793901727E-2</c:v>
                </c:pt>
                <c:pt idx="543">
                  <c:v>1.0439894793901727E-2</c:v>
                </c:pt>
                <c:pt idx="544">
                  <c:v>1.0439894793901727E-2</c:v>
                </c:pt>
                <c:pt idx="545">
                  <c:v>1.0439894793901727E-2</c:v>
                </c:pt>
                <c:pt idx="546">
                  <c:v>1.0439894793901727E-2</c:v>
                </c:pt>
                <c:pt idx="547">
                  <c:v>1.0439894793901727E-2</c:v>
                </c:pt>
                <c:pt idx="548">
                  <c:v>1.0439894793901727E-2</c:v>
                </c:pt>
                <c:pt idx="549">
                  <c:v>1.0439894793901727E-2</c:v>
                </c:pt>
                <c:pt idx="550">
                  <c:v>1.0439894793901727E-2</c:v>
                </c:pt>
                <c:pt idx="551">
                  <c:v>1.0439894793901727E-2</c:v>
                </c:pt>
                <c:pt idx="552">
                  <c:v>1.0439894793901727E-2</c:v>
                </c:pt>
                <c:pt idx="553">
                  <c:v>1.0439894793901727E-2</c:v>
                </c:pt>
                <c:pt idx="554">
                  <c:v>1.0439894793901727E-2</c:v>
                </c:pt>
                <c:pt idx="555">
                  <c:v>1.0439894793901727E-2</c:v>
                </c:pt>
                <c:pt idx="556">
                  <c:v>1.0439894793901727E-2</c:v>
                </c:pt>
                <c:pt idx="557">
                  <c:v>1.0439894793901727E-2</c:v>
                </c:pt>
                <c:pt idx="558">
                  <c:v>1.0439894793901727E-2</c:v>
                </c:pt>
                <c:pt idx="559">
                  <c:v>1.0439894793901727E-2</c:v>
                </c:pt>
                <c:pt idx="560">
                  <c:v>1.0439894793901727E-2</c:v>
                </c:pt>
                <c:pt idx="561">
                  <c:v>1.0439894793901727E-2</c:v>
                </c:pt>
                <c:pt idx="562">
                  <c:v>1.0439894793901727E-2</c:v>
                </c:pt>
                <c:pt idx="563">
                  <c:v>1.0439894793901727E-2</c:v>
                </c:pt>
                <c:pt idx="564">
                  <c:v>1.0439894793901727E-2</c:v>
                </c:pt>
                <c:pt idx="565">
                  <c:v>1.0439894793901727E-2</c:v>
                </c:pt>
                <c:pt idx="566">
                  <c:v>1.0439894793901727E-2</c:v>
                </c:pt>
                <c:pt idx="567">
                  <c:v>1.0439894793901727E-2</c:v>
                </c:pt>
                <c:pt idx="568">
                  <c:v>1.0439894793901727E-2</c:v>
                </c:pt>
                <c:pt idx="569">
                  <c:v>1.0439894793901727E-2</c:v>
                </c:pt>
                <c:pt idx="570">
                  <c:v>1.0439894793901727E-2</c:v>
                </c:pt>
                <c:pt idx="571">
                  <c:v>1.0439894793901727E-2</c:v>
                </c:pt>
                <c:pt idx="572">
                  <c:v>1.0439894793901727E-2</c:v>
                </c:pt>
                <c:pt idx="573">
                  <c:v>1.0439894793901727E-2</c:v>
                </c:pt>
                <c:pt idx="574">
                  <c:v>1.0439894793901727E-2</c:v>
                </c:pt>
                <c:pt idx="575">
                  <c:v>1.0439894793901727E-2</c:v>
                </c:pt>
                <c:pt idx="576">
                  <c:v>1.0439894793901727E-2</c:v>
                </c:pt>
                <c:pt idx="577">
                  <c:v>1.0439894793901727E-2</c:v>
                </c:pt>
                <c:pt idx="578">
                  <c:v>1.0439894793901727E-2</c:v>
                </c:pt>
                <c:pt idx="579">
                  <c:v>1.0439894793901727E-2</c:v>
                </c:pt>
                <c:pt idx="580">
                  <c:v>1.0439894793901727E-2</c:v>
                </c:pt>
                <c:pt idx="581">
                  <c:v>1.0439894793901727E-2</c:v>
                </c:pt>
                <c:pt idx="582">
                  <c:v>1.0439894793901727E-2</c:v>
                </c:pt>
                <c:pt idx="583">
                  <c:v>1.0439894793901727E-2</c:v>
                </c:pt>
                <c:pt idx="584">
                  <c:v>1.0439894793901727E-2</c:v>
                </c:pt>
                <c:pt idx="585">
                  <c:v>1.0439894793901727E-2</c:v>
                </c:pt>
                <c:pt idx="586">
                  <c:v>1.0439894793901727E-2</c:v>
                </c:pt>
                <c:pt idx="587">
                  <c:v>1.0439894793901727E-2</c:v>
                </c:pt>
                <c:pt idx="588">
                  <c:v>1.0439894793901727E-2</c:v>
                </c:pt>
                <c:pt idx="589">
                  <c:v>1.0439894793901727E-2</c:v>
                </c:pt>
                <c:pt idx="590">
                  <c:v>1.0439894793901727E-2</c:v>
                </c:pt>
                <c:pt idx="591">
                  <c:v>1.0439894793901727E-2</c:v>
                </c:pt>
                <c:pt idx="592">
                  <c:v>1.0439894793901727E-2</c:v>
                </c:pt>
                <c:pt idx="593">
                  <c:v>1.0439894793901727E-2</c:v>
                </c:pt>
                <c:pt idx="594">
                  <c:v>1.0439894793901727E-2</c:v>
                </c:pt>
                <c:pt idx="595">
                  <c:v>1.0439894793901727E-2</c:v>
                </c:pt>
                <c:pt idx="596">
                  <c:v>1.0439894793901727E-2</c:v>
                </c:pt>
                <c:pt idx="597">
                  <c:v>1.0439894793901727E-2</c:v>
                </c:pt>
                <c:pt idx="598">
                  <c:v>1.0439894793901727E-2</c:v>
                </c:pt>
                <c:pt idx="599">
                  <c:v>1.0439894793901727E-2</c:v>
                </c:pt>
                <c:pt idx="600">
                  <c:v>1.0439894793901727E-2</c:v>
                </c:pt>
                <c:pt idx="601">
                  <c:v>1.0439894793901727E-2</c:v>
                </c:pt>
                <c:pt idx="602">
                  <c:v>1.0439894793901727E-2</c:v>
                </c:pt>
                <c:pt idx="603">
                  <c:v>1.0439894793901727E-2</c:v>
                </c:pt>
                <c:pt idx="604">
                  <c:v>1.0439894793901727E-2</c:v>
                </c:pt>
                <c:pt idx="605">
                  <c:v>1.0439894793901727E-2</c:v>
                </c:pt>
                <c:pt idx="606">
                  <c:v>1.0439894793901727E-2</c:v>
                </c:pt>
                <c:pt idx="607">
                  <c:v>1.0439894793901727E-2</c:v>
                </c:pt>
                <c:pt idx="608">
                  <c:v>1.0439894793901727E-2</c:v>
                </c:pt>
                <c:pt idx="609">
                  <c:v>1.0439894793901727E-2</c:v>
                </c:pt>
                <c:pt idx="610">
                  <c:v>1.0439894793901727E-2</c:v>
                </c:pt>
                <c:pt idx="611">
                  <c:v>1.0439894793901727E-2</c:v>
                </c:pt>
                <c:pt idx="612">
                  <c:v>1.0439894793901727E-2</c:v>
                </c:pt>
                <c:pt idx="613">
                  <c:v>1.0439894793901727E-2</c:v>
                </c:pt>
                <c:pt idx="614">
                  <c:v>1.0439894793901727E-2</c:v>
                </c:pt>
                <c:pt idx="615">
                  <c:v>1.0439894793901727E-2</c:v>
                </c:pt>
                <c:pt idx="616">
                  <c:v>1.0439894793901727E-2</c:v>
                </c:pt>
                <c:pt idx="617">
                  <c:v>1.0439894793901727E-2</c:v>
                </c:pt>
                <c:pt idx="618">
                  <c:v>1.0439894793901727E-2</c:v>
                </c:pt>
                <c:pt idx="619">
                  <c:v>1.0439894793901727E-2</c:v>
                </c:pt>
                <c:pt idx="620">
                  <c:v>1.0439894793901727E-2</c:v>
                </c:pt>
                <c:pt idx="621">
                  <c:v>1.0439894793901727E-2</c:v>
                </c:pt>
                <c:pt idx="622">
                  <c:v>1.0439894793901727E-2</c:v>
                </c:pt>
                <c:pt idx="623">
                  <c:v>1.0439894793901727E-2</c:v>
                </c:pt>
                <c:pt idx="624">
                  <c:v>1.0439894793901727E-2</c:v>
                </c:pt>
                <c:pt idx="625">
                  <c:v>1.0439894793901727E-2</c:v>
                </c:pt>
                <c:pt idx="626">
                  <c:v>1.0439894793901727E-2</c:v>
                </c:pt>
                <c:pt idx="627">
                  <c:v>1.0439894793901727E-2</c:v>
                </c:pt>
                <c:pt idx="628">
                  <c:v>1.0439894793901727E-2</c:v>
                </c:pt>
                <c:pt idx="629">
                  <c:v>1.0439894793901727E-2</c:v>
                </c:pt>
                <c:pt idx="630">
                  <c:v>1.0439894793901727E-2</c:v>
                </c:pt>
                <c:pt idx="631">
                  <c:v>1.0439894793901727E-2</c:v>
                </c:pt>
                <c:pt idx="632">
                  <c:v>1.0439894793901727E-2</c:v>
                </c:pt>
                <c:pt idx="633">
                  <c:v>1.0439894793901727E-2</c:v>
                </c:pt>
                <c:pt idx="634">
                  <c:v>1.0439894793901727E-2</c:v>
                </c:pt>
                <c:pt idx="635">
                  <c:v>1.0439894793901727E-2</c:v>
                </c:pt>
                <c:pt idx="636">
                  <c:v>1.0439894793901727E-2</c:v>
                </c:pt>
                <c:pt idx="637">
                  <c:v>1.0439894793901727E-2</c:v>
                </c:pt>
                <c:pt idx="638">
                  <c:v>1.0439894793901727E-2</c:v>
                </c:pt>
                <c:pt idx="639">
                  <c:v>1.0439894793901727E-2</c:v>
                </c:pt>
                <c:pt idx="640">
                  <c:v>1.0439894793901727E-2</c:v>
                </c:pt>
                <c:pt idx="641">
                  <c:v>1.0439894793901727E-2</c:v>
                </c:pt>
                <c:pt idx="642">
                  <c:v>1.0439894793901727E-2</c:v>
                </c:pt>
                <c:pt idx="643">
                  <c:v>1.0439894793901727E-2</c:v>
                </c:pt>
                <c:pt idx="644">
                  <c:v>1.0439894793901727E-2</c:v>
                </c:pt>
                <c:pt idx="645">
                  <c:v>1.0439894793901727E-2</c:v>
                </c:pt>
                <c:pt idx="646">
                  <c:v>1.0439894793901727E-2</c:v>
                </c:pt>
                <c:pt idx="647">
                  <c:v>1.0439894793901727E-2</c:v>
                </c:pt>
                <c:pt idx="648">
                  <c:v>1.0439894793901727E-2</c:v>
                </c:pt>
                <c:pt idx="649">
                  <c:v>1.0439894793901727E-2</c:v>
                </c:pt>
                <c:pt idx="650">
                  <c:v>1.0439894793901727E-2</c:v>
                </c:pt>
                <c:pt idx="651">
                  <c:v>1.0439894793901727E-2</c:v>
                </c:pt>
                <c:pt idx="652">
                  <c:v>1.0439894793901727E-2</c:v>
                </c:pt>
                <c:pt idx="653">
                  <c:v>1.0439894793901727E-2</c:v>
                </c:pt>
                <c:pt idx="654">
                  <c:v>1.0439894793901727E-2</c:v>
                </c:pt>
                <c:pt idx="655">
                  <c:v>1.0439894793901727E-2</c:v>
                </c:pt>
                <c:pt idx="656">
                  <c:v>1.0439894793901727E-2</c:v>
                </c:pt>
                <c:pt idx="657">
                  <c:v>1.0439894793901727E-2</c:v>
                </c:pt>
                <c:pt idx="658">
                  <c:v>1.0439894793901727E-2</c:v>
                </c:pt>
                <c:pt idx="659">
                  <c:v>1.0439894793901727E-2</c:v>
                </c:pt>
                <c:pt idx="660">
                  <c:v>1.0439894793901727E-2</c:v>
                </c:pt>
                <c:pt idx="661">
                  <c:v>1.0439894793901727E-2</c:v>
                </c:pt>
                <c:pt idx="662">
                  <c:v>1.0439894793901727E-2</c:v>
                </c:pt>
                <c:pt idx="663">
                  <c:v>1.0439894793901727E-2</c:v>
                </c:pt>
                <c:pt idx="664">
                  <c:v>1.0439894793901727E-2</c:v>
                </c:pt>
                <c:pt idx="665">
                  <c:v>1.0439894793901727E-2</c:v>
                </c:pt>
                <c:pt idx="666">
                  <c:v>1.0439894793901727E-2</c:v>
                </c:pt>
                <c:pt idx="667">
                  <c:v>1.0439894793901727E-2</c:v>
                </c:pt>
                <c:pt idx="668">
                  <c:v>1.0439894793901727E-2</c:v>
                </c:pt>
                <c:pt idx="669">
                  <c:v>1.0439894793901727E-2</c:v>
                </c:pt>
                <c:pt idx="670">
                  <c:v>1.0439894793901727E-2</c:v>
                </c:pt>
                <c:pt idx="671">
                  <c:v>1.0439894793901727E-2</c:v>
                </c:pt>
                <c:pt idx="672">
                  <c:v>1.0439894793901727E-2</c:v>
                </c:pt>
                <c:pt idx="673">
                  <c:v>1.0439894793901727E-2</c:v>
                </c:pt>
                <c:pt idx="674">
                  <c:v>1.0439894793901727E-2</c:v>
                </c:pt>
                <c:pt idx="675">
                  <c:v>1.0439894793901727E-2</c:v>
                </c:pt>
                <c:pt idx="676">
                  <c:v>1.0439894793901727E-2</c:v>
                </c:pt>
                <c:pt idx="677">
                  <c:v>1.0439894793901727E-2</c:v>
                </c:pt>
                <c:pt idx="678">
                  <c:v>1.0439894793901727E-2</c:v>
                </c:pt>
                <c:pt idx="679">
                  <c:v>1.0439894793901727E-2</c:v>
                </c:pt>
                <c:pt idx="680">
                  <c:v>1.0439894793901727E-2</c:v>
                </c:pt>
                <c:pt idx="681">
                  <c:v>1.0439894793901727E-2</c:v>
                </c:pt>
                <c:pt idx="682">
                  <c:v>1.0439894793901727E-2</c:v>
                </c:pt>
                <c:pt idx="683">
                  <c:v>1.0439894793901727E-2</c:v>
                </c:pt>
                <c:pt idx="684">
                  <c:v>1.0439894793901727E-2</c:v>
                </c:pt>
                <c:pt idx="685">
                  <c:v>1.0439894793901727E-2</c:v>
                </c:pt>
                <c:pt idx="686">
                  <c:v>1.0439894793901727E-2</c:v>
                </c:pt>
                <c:pt idx="687">
                  <c:v>1.0439894793901727E-2</c:v>
                </c:pt>
                <c:pt idx="688">
                  <c:v>1.0439894793901727E-2</c:v>
                </c:pt>
                <c:pt idx="689">
                  <c:v>1.0439894793901727E-2</c:v>
                </c:pt>
                <c:pt idx="690">
                  <c:v>1.0439894793901727E-2</c:v>
                </c:pt>
                <c:pt idx="691">
                  <c:v>1.0439894793901727E-2</c:v>
                </c:pt>
                <c:pt idx="692">
                  <c:v>1.0439894793901727E-2</c:v>
                </c:pt>
                <c:pt idx="693">
                  <c:v>1.0439894793901727E-2</c:v>
                </c:pt>
                <c:pt idx="694">
                  <c:v>1.0439894793901727E-2</c:v>
                </c:pt>
                <c:pt idx="695">
                  <c:v>1.0439894793901727E-2</c:v>
                </c:pt>
                <c:pt idx="696">
                  <c:v>1.0439894793901727E-2</c:v>
                </c:pt>
                <c:pt idx="697">
                  <c:v>1.0439894793901727E-2</c:v>
                </c:pt>
                <c:pt idx="698">
                  <c:v>1.0439894793901727E-2</c:v>
                </c:pt>
                <c:pt idx="699">
                  <c:v>1.0439894793901727E-2</c:v>
                </c:pt>
                <c:pt idx="700">
                  <c:v>1.0439894793901727E-2</c:v>
                </c:pt>
                <c:pt idx="701">
                  <c:v>1.0439894793901727E-2</c:v>
                </c:pt>
                <c:pt idx="702">
                  <c:v>1.0439894793901727E-2</c:v>
                </c:pt>
                <c:pt idx="703">
                  <c:v>1.0439894793901727E-2</c:v>
                </c:pt>
                <c:pt idx="704">
                  <c:v>1.0439894793901727E-2</c:v>
                </c:pt>
                <c:pt idx="705">
                  <c:v>1.0439894793901727E-2</c:v>
                </c:pt>
                <c:pt idx="706">
                  <c:v>1.0439894793901727E-2</c:v>
                </c:pt>
                <c:pt idx="707">
                  <c:v>1.0439894793901727E-2</c:v>
                </c:pt>
                <c:pt idx="708">
                  <c:v>1.0439894793901727E-2</c:v>
                </c:pt>
                <c:pt idx="709">
                  <c:v>1.0439894793901727E-2</c:v>
                </c:pt>
                <c:pt idx="710">
                  <c:v>1.0439894793901727E-2</c:v>
                </c:pt>
                <c:pt idx="711">
                  <c:v>1.0439894793901727E-2</c:v>
                </c:pt>
                <c:pt idx="712">
                  <c:v>1.0439894793901727E-2</c:v>
                </c:pt>
                <c:pt idx="713">
                  <c:v>1.0439894793901727E-2</c:v>
                </c:pt>
                <c:pt idx="714">
                  <c:v>1.0439894793901727E-2</c:v>
                </c:pt>
                <c:pt idx="715">
                  <c:v>1.0439894793901727E-2</c:v>
                </c:pt>
                <c:pt idx="716">
                  <c:v>1.0439894793901727E-2</c:v>
                </c:pt>
                <c:pt idx="717">
                  <c:v>1.0439894793901727E-2</c:v>
                </c:pt>
                <c:pt idx="718">
                  <c:v>1.0439894793901727E-2</c:v>
                </c:pt>
                <c:pt idx="719">
                  <c:v>1.0439894793901727E-2</c:v>
                </c:pt>
                <c:pt idx="720">
                  <c:v>1.0439894793901727E-2</c:v>
                </c:pt>
                <c:pt idx="721">
                  <c:v>1.0439894793901727E-2</c:v>
                </c:pt>
                <c:pt idx="722">
                  <c:v>1.0439894793901727E-2</c:v>
                </c:pt>
                <c:pt idx="723">
                  <c:v>1.0439894793901727E-2</c:v>
                </c:pt>
                <c:pt idx="724">
                  <c:v>1.0439894793901727E-2</c:v>
                </c:pt>
                <c:pt idx="725">
                  <c:v>1.0439894793901727E-2</c:v>
                </c:pt>
                <c:pt idx="726">
                  <c:v>1.0439894793901727E-2</c:v>
                </c:pt>
                <c:pt idx="727">
                  <c:v>1.0439894793901727E-2</c:v>
                </c:pt>
                <c:pt idx="728">
                  <c:v>1.0439894793901727E-2</c:v>
                </c:pt>
                <c:pt idx="729">
                  <c:v>1.0439894793901727E-2</c:v>
                </c:pt>
                <c:pt idx="730">
                  <c:v>1.0439894793901727E-2</c:v>
                </c:pt>
                <c:pt idx="731">
                  <c:v>1.0439894793901727E-2</c:v>
                </c:pt>
                <c:pt idx="732">
                  <c:v>1.0439894793901727E-2</c:v>
                </c:pt>
                <c:pt idx="733">
                  <c:v>1.0439894793901727E-2</c:v>
                </c:pt>
                <c:pt idx="734">
                  <c:v>1.0439894793901727E-2</c:v>
                </c:pt>
                <c:pt idx="735">
                  <c:v>1.0439894793901727E-2</c:v>
                </c:pt>
                <c:pt idx="736">
                  <c:v>1.0439894793901727E-2</c:v>
                </c:pt>
                <c:pt idx="737">
                  <c:v>1.0439894793901727E-2</c:v>
                </c:pt>
                <c:pt idx="738">
                  <c:v>1.0439894793901727E-2</c:v>
                </c:pt>
                <c:pt idx="739">
                  <c:v>1.0439894793901727E-2</c:v>
                </c:pt>
                <c:pt idx="740">
                  <c:v>1.0439894793901727E-2</c:v>
                </c:pt>
                <c:pt idx="741">
                  <c:v>1.0439894793901727E-2</c:v>
                </c:pt>
                <c:pt idx="742">
                  <c:v>1.0439894793901727E-2</c:v>
                </c:pt>
                <c:pt idx="743">
                  <c:v>1.0439894793901727E-2</c:v>
                </c:pt>
                <c:pt idx="744">
                  <c:v>1.0439894793901727E-2</c:v>
                </c:pt>
                <c:pt idx="745">
                  <c:v>1.0439894793901727E-2</c:v>
                </c:pt>
                <c:pt idx="746">
                  <c:v>1.0439894793901727E-2</c:v>
                </c:pt>
                <c:pt idx="747">
                  <c:v>1.0439894793901727E-2</c:v>
                </c:pt>
                <c:pt idx="748">
                  <c:v>1.0439894793901727E-2</c:v>
                </c:pt>
                <c:pt idx="749">
                  <c:v>1.0439894793901727E-2</c:v>
                </c:pt>
                <c:pt idx="750">
                  <c:v>1.0439894793901727E-2</c:v>
                </c:pt>
                <c:pt idx="751">
                  <c:v>1.0439894793901727E-2</c:v>
                </c:pt>
                <c:pt idx="752">
                  <c:v>1.0439894793901727E-2</c:v>
                </c:pt>
                <c:pt idx="753">
                  <c:v>1.0439894793901727E-2</c:v>
                </c:pt>
                <c:pt idx="754">
                  <c:v>1.0439894793901727E-2</c:v>
                </c:pt>
                <c:pt idx="755">
                  <c:v>1.0439894793901727E-2</c:v>
                </c:pt>
                <c:pt idx="756">
                  <c:v>1.0439894793901727E-2</c:v>
                </c:pt>
                <c:pt idx="757">
                  <c:v>1.0439894793901727E-2</c:v>
                </c:pt>
                <c:pt idx="758">
                  <c:v>1.0439894793901727E-2</c:v>
                </c:pt>
                <c:pt idx="759">
                  <c:v>1.0439894793901727E-2</c:v>
                </c:pt>
                <c:pt idx="760">
                  <c:v>1.0439894793901727E-2</c:v>
                </c:pt>
                <c:pt idx="761">
                  <c:v>1.0439894793901727E-2</c:v>
                </c:pt>
                <c:pt idx="762">
                  <c:v>1.0439894793901727E-2</c:v>
                </c:pt>
                <c:pt idx="763">
                  <c:v>1.0439894793901727E-2</c:v>
                </c:pt>
                <c:pt idx="764">
                  <c:v>1.0439894793901727E-2</c:v>
                </c:pt>
                <c:pt idx="765">
                  <c:v>1.0439894793901727E-2</c:v>
                </c:pt>
                <c:pt idx="766">
                  <c:v>1.0439894793901727E-2</c:v>
                </c:pt>
                <c:pt idx="767">
                  <c:v>1.0439894793901727E-2</c:v>
                </c:pt>
                <c:pt idx="768">
                  <c:v>1.0439894793901727E-2</c:v>
                </c:pt>
                <c:pt idx="769">
                  <c:v>1.0439894793901727E-2</c:v>
                </c:pt>
                <c:pt idx="770">
                  <c:v>1.0439894793901727E-2</c:v>
                </c:pt>
                <c:pt idx="771">
                  <c:v>1.0439894793901727E-2</c:v>
                </c:pt>
                <c:pt idx="772">
                  <c:v>1.0439894793901727E-2</c:v>
                </c:pt>
                <c:pt idx="773">
                  <c:v>1.0439894793901727E-2</c:v>
                </c:pt>
                <c:pt idx="774">
                  <c:v>1.0439894793901727E-2</c:v>
                </c:pt>
                <c:pt idx="775">
                  <c:v>1.0439894793901727E-2</c:v>
                </c:pt>
                <c:pt idx="776">
                  <c:v>1.0439894793901727E-2</c:v>
                </c:pt>
                <c:pt idx="777">
                  <c:v>1.0439894793901727E-2</c:v>
                </c:pt>
                <c:pt idx="778">
                  <c:v>1.0439894793901727E-2</c:v>
                </c:pt>
                <c:pt idx="779">
                  <c:v>1.0439894793901727E-2</c:v>
                </c:pt>
                <c:pt idx="780">
                  <c:v>1.0439894793901727E-2</c:v>
                </c:pt>
                <c:pt idx="781">
                  <c:v>1.0439894793901727E-2</c:v>
                </c:pt>
                <c:pt idx="782">
                  <c:v>1.0439894793901727E-2</c:v>
                </c:pt>
                <c:pt idx="783">
                  <c:v>1.0439894793901727E-2</c:v>
                </c:pt>
                <c:pt idx="784">
                  <c:v>1.0439894793901727E-2</c:v>
                </c:pt>
                <c:pt idx="785">
                  <c:v>1.0439894793901727E-2</c:v>
                </c:pt>
                <c:pt idx="786">
                  <c:v>1.0439894793901727E-2</c:v>
                </c:pt>
                <c:pt idx="787">
                  <c:v>1.0439894793901727E-2</c:v>
                </c:pt>
                <c:pt idx="788">
                  <c:v>1.0439894793901727E-2</c:v>
                </c:pt>
                <c:pt idx="789">
                  <c:v>1.0439894793901727E-2</c:v>
                </c:pt>
                <c:pt idx="790">
                  <c:v>1.0439894793901727E-2</c:v>
                </c:pt>
                <c:pt idx="791">
                  <c:v>1.0439894793901727E-2</c:v>
                </c:pt>
                <c:pt idx="792">
                  <c:v>1.0439894793901727E-2</c:v>
                </c:pt>
                <c:pt idx="793">
                  <c:v>1.0439894793901727E-2</c:v>
                </c:pt>
                <c:pt idx="794">
                  <c:v>1.0439894793901727E-2</c:v>
                </c:pt>
                <c:pt idx="795">
                  <c:v>1.0439894793901727E-2</c:v>
                </c:pt>
                <c:pt idx="796">
                  <c:v>1.0439894793901727E-2</c:v>
                </c:pt>
                <c:pt idx="797">
                  <c:v>1.0439894793901727E-2</c:v>
                </c:pt>
                <c:pt idx="798">
                  <c:v>1.0439894793901727E-2</c:v>
                </c:pt>
                <c:pt idx="799">
                  <c:v>1.0439894793901727E-2</c:v>
                </c:pt>
                <c:pt idx="800">
                  <c:v>1.0439894793901727E-2</c:v>
                </c:pt>
                <c:pt idx="801">
                  <c:v>1.0439894793901727E-2</c:v>
                </c:pt>
                <c:pt idx="802">
                  <c:v>1.0439894793901727E-2</c:v>
                </c:pt>
                <c:pt idx="803">
                  <c:v>1.0439894793901727E-2</c:v>
                </c:pt>
                <c:pt idx="804">
                  <c:v>1.0439894793901727E-2</c:v>
                </c:pt>
                <c:pt idx="805">
                  <c:v>1.0439894793901727E-2</c:v>
                </c:pt>
                <c:pt idx="806">
                  <c:v>1.0439894793901727E-2</c:v>
                </c:pt>
                <c:pt idx="807">
                  <c:v>1.0439894793901727E-2</c:v>
                </c:pt>
                <c:pt idx="808">
                  <c:v>1.0439894793901727E-2</c:v>
                </c:pt>
                <c:pt idx="809">
                  <c:v>1.0439894793901727E-2</c:v>
                </c:pt>
                <c:pt idx="810">
                  <c:v>1.0439894793901727E-2</c:v>
                </c:pt>
                <c:pt idx="811">
                  <c:v>1.0439894793901727E-2</c:v>
                </c:pt>
                <c:pt idx="812">
                  <c:v>1.0439894793901727E-2</c:v>
                </c:pt>
                <c:pt idx="813">
                  <c:v>1.0439894793901727E-2</c:v>
                </c:pt>
                <c:pt idx="814">
                  <c:v>1.0439894793901727E-2</c:v>
                </c:pt>
                <c:pt idx="815">
                  <c:v>1.0439894793901727E-2</c:v>
                </c:pt>
                <c:pt idx="816">
                  <c:v>1.0439894793901727E-2</c:v>
                </c:pt>
                <c:pt idx="817">
                  <c:v>1.0439894793901727E-2</c:v>
                </c:pt>
                <c:pt idx="818">
                  <c:v>1.0439894793901727E-2</c:v>
                </c:pt>
                <c:pt idx="819">
                  <c:v>1.0439894793901727E-2</c:v>
                </c:pt>
                <c:pt idx="820">
                  <c:v>1.0439894793901727E-2</c:v>
                </c:pt>
                <c:pt idx="821">
                  <c:v>1.0439894793901727E-2</c:v>
                </c:pt>
                <c:pt idx="822">
                  <c:v>1.0439894793901727E-2</c:v>
                </c:pt>
                <c:pt idx="823">
                  <c:v>1.0439894793901727E-2</c:v>
                </c:pt>
                <c:pt idx="824">
                  <c:v>1.0439894793901727E-2</c:v>
                </c:pt>
                <c:pt idx="825">
                  <c:v>1.0439894793901727E-2</c:v>
                </c:pt>
                <c:pt idx="826">
                  <c:v>1.0439894793901727E-2</c:v>
                </c:pt>
                <c:pt idx="827">
                  <c:v>1.0439894793901727E-2</c:v>
                </c:pt>
                <c:pt idx="828">
                  <c:v>1.0439894793901727E-2</c:v>
                </c:pt>
                <c:pt idx="829">
                  <c:v>1.0439894793901727E-2</c:v>
                </c:pt>
                <c:pt idx="830">
                  <c:v>1.0439894793901727E-2</c:v>
                </c:pt>
                <c:pt idx="831">
                  <c:v>1.0439894793901727E-2</c:v>
                </c:pt>
                <c:pt idx="832">
                  <c:v>1.0439894793901727E-2</c:v>
                </c:pt>
                <c:pt idx="833">
                  <c:v>1.0439894793901727E-2</c:v>
                </c:pt>
                <c:pt idx="834">
                  <c:v>1.0439894793901727E-2</c:v>
                </c:pt>
                <c:pt idx="835">
                  <c:v>1.0439894793901727E-2</c:v>
                </c:pt>
                <c:pt idx="836">
                  <c:v>1.0439894793901727E-2</c:v>
                </c:pt>
                <c:pt idx="837">
                  <c:v>1.0439894793901727E-2</c:v>
                </c:pt>
                <c:pt idx="838">
                  <c:v>1.0439894793901727E-2</c:v>
                </c:pt>
                <c:pt idx="839">
                  <c:v>1.0439894793901727E-2</c:v>
                </c:pt>
                <c:pt idx="840">
                  <c:v>1.0439894793901727E-2</c:v>
                </c:pt>
                <c:pt idx="841">
                  <c:v>1.0439894793901727E-2</c:v>
                </c:pt>
                <c:pt idx="842">
                  <c:v>1.0439894793901727E-2</c:v>
                </c:pt>
                <c:pt idx="843">
                  <c:v>1.0439894793901727E-2</c:v>
                </c:pt>
                <c:pt idx="844">
                  <c:v>1.0439894793901727E-2</c:v>
                </c:pt>
                <c:pt idx="845">
                  <c:v>1.0439894793901727E-2</c:v>
                </c:pt>
                <c:pt idx="846">
                  <c:v>1.0439894793901727E-2</c:v>
                </c:pt>
                <c:pt idx="847">
                  <c:v>1.0439894793901727E-2</c:v>
                </c:pt>
                <c:pt idx="848">
                  <c:v>1.0439894793901727E-2</c:v>
                </c:pt>
                <c:pt idx="849">
                  <c:v>1.0439894793901727E-2</c:v>
                </c:pt>
                <c:pt idx="850">
                  <c:v>1.0439894793901727E-2</c:v>
                </c:pt>
                <c:pt idx="851">
                  <c:v>1.0439894793901727E-2</c:v>
                </c:pt>
                <c:pt idx="852">
                  <c:v>1.0439894793901727E-2</c:v>
                </c:pt>
                <c:pt idx="853">
                  <c:v>1.0439894793901727E-2</c:v>
                </c:pt>
                <c:pt idx="854">
                  <c:v>1.0439894793901727E-2</c:v>
                </c:pt>
                <c:pt idx="855">
                  <c:v>1.0439894793901727E-2</c:v>
                </c:pt>
                <c:pt idx="856">
                  <c:v>1.0439894793901727E-2</c:v>
                </c:pt>
                <c:pt idx="857">
                  <c:v>1.0439894793901727E-2</c:v>
                </c:pt>
                <c:pt idx="858">
                  <c:v>1.0439894793901727E-2</c:v>
                </c:pt>
                <c:pt idx="859">
                  <c:v>1.0439894793901727E-2</c:v>
                </c:pt>
                <c:pt idx="860">
                  <c:v>1.0439894793901727E-2</c:v>
                </c:pt>
                <c:pt idx="861">
                  <c:v>1.0439894793901727E-2</c:v>
                </c:pt>
                <c:pt idx="862">
                  <c:v>1.0439894793901727E-2</c:v>
                </c:pt>
                <c:pt idx="863">
                  <c:v>1.0439894793901727E-2</c:v>
                </c:pt>
                <c:pt idx="864">
                  <c:v>1.0439894793901727E-2</c:v>
                </c:pt>
                <c:pt idx="865">
                  <c:v>1.0439894793901727E-2</c:v>
                </c:pt>
                <c:pt idx="866">
                  <c:v>1.0439894793901727E-2</c:v>
                </c:pt>
                <c:pt idx="867">
                  <c:v>1.0439894793901727E-2</c:v>
                </c:pt>
                <c:pt idx="868">
                  <c:v>1.0439894793901727E-2</c:v>
                </c:pt>
                <c:pt idx="869">
                  <c:v>1.0439894793901727E-2</c:v>
                </c:pt>
                <c:pt idx="870">
                  <c:v>1.0439894793901727E-2</c:v>
                </c:pt>
                <c:pt idx="871">
                  <c:v>1.0439894793901727E-2</c:v>
                </c:pt>
                <c:pt idx="872">
                  <c:v>1.0439894793901727E-2</c:v>
                </c:pt>
                <c:pt idx="873">
                  <c:v>1.0439894793901727E-2</c:v>
                </c:pt>
                <c:pt idx="874">
                  <c:v>1.0439894793901727E-2</c:v>
                </c:pt>
                <c:pt idx="875">
                  <c:v>1.0439894793901727E-2</c:v>
                </c:pt>
                <c:pt idx="876">
                  <c:v>1.0439894793901727E-2</c:v>
                </c:pt>
                <c:pt idx="877">
                  <c:v>1.0439894793901727E-2</c:v>
                </c:pt>
                <c:pt idx="878">
                  <c:v>1.0439894793901727E-2</c:v>
                </c:pt>
                <c:pt idx="879">
                  <c:v>1.0439894793901727E-2</c:v>
                </c:pt>
                <c:pt idx="880">
                  <c:v>1.0439894793901727E-2</c:v>
                </c:pt>
                <c:pt idx="881">
                  <c:v>1.0439894793901727E-2</c:v>
                </c:pt>
                <c:pt idx="882">
                  <c:v>1.0439894793901727E-2</c:v>
                </c:pt>
                <c:pt idx="883">
                  <c:v>1.0439894793901727E-2</c:v>
                </c:pt>
                <c:pt idx="884">
                  <c:v>1.0439894793901727E-2</c:v>
                </c:pt>
                <c:pt idx="885">
                  <c:v>1.0439894793901727E-2</c:v>
                </c:pt>
                <c:pt idx="886">
                  <c:v>1.0439894793901727E-2</c:v>
                </c:pt>
                <c:pt idx="887">
                  <c:v>1.0439894793901727E-2</c:v>
                </c:pt>
                <c:pt idx="888">
                  <c:v>1.0439894793901727E-2</c:v>
                </c:pt>
                <c:pt idx="889">
                  <c:v>1.0439894793901727E-2</c:v>
                </c:pt>
                <c:pt idx="890">
                  <c:v>1.0439894793901727E-2</c:v>
                </c:pt>
                <c:pt idx="891">
                  <c:v>1.0439894793901727E-2</c:v>
                </c:pt>
                <c:pt idx="892">
                  <c:v>1.0439894793901727E-2</c:v>
                </c:pt>
                <c:pt idx="893">
                  <c:v>1.0439894793901727E-2</c:v>
                </c:pt>
                <c:pt idx="894">
                  <c:v>1.0439894793901727E-2</c:v>
                </c:pt>
                <c:pt idx="895">
                  <c:v>1.0439894793901727E-2</c:v>
                </c:pt>
                <c:pt idx="896">
                  <c:v>1.0439894793901727E-2</c:v>
                </c:pt>
                <c:pt idx="897">
                  <c:v>1.0439894793901727E-2</c:v>
                </c:pt>
                <c:pt idx="898">
                  <c:v>1.0439894793901727E-2</c:v>
                </c:pt>
                <c:pt idx="899">
                  <c:v>1.0439894793901727E-2</c:v>
                </c:pt>
                <c:pt idx="900">
                  <c:v>1.0439894793901727E-2</c:v>
                </c:pt>
                <c:pt idx="901">
                  <c:v>1.0439894793901727E-2</c:v>
                </c:pt>
                <c:pt idx="902">
                  <c:v>1.0439894793901727E-2</c:v>
                </c:pt>
                <c:pt idx="903">
                  <c:v>1.0439894793901727E-2</c:v>
                </c:pt>
                <c:pt idx="904">
                  <c:v>1.0439894793901727E-2</c:v>
                </c:pt>
                <c:pt idx="905">
                  <c:v>1.0439894793901727E-2</c:v>
                </c:pt>
                <c:pt idx="906">
                  <c:v>1.0439894793901727E-2</c:v>
                </c:pt>
                <c:pt idx="907">
                  <c:v>1.0439894793901727E-2</c:v>
                </c:pt>
                <c:pt idx="908">
                  <c:v>1.0439894793901727E-2</c:v>
                </c:pt>
                <c:pt idx="909">
                  <c:v>1.0439894793901727E-2</c:v>
                </c:pt>
                <c:pt idx="910">
                  <c:v>1.0439894793901727E-2</c:v>
                </c:pt>
                <c:pt idx="911">
                  <c:v>1.0439894793901727E-2</c:v>
                </c:pt>
                <c:pt idx="912">
                  <c:v>1.0439894793901727E-2</c:v>
                </c:pt>
                <c:pt idx="913">
                  <c:v>1.0439894793901727E-2</c:v>
                </c:pt>
                <c:pt idx="914">
                  <c:v>1.0439894793901727E-2</c:v>
                </c:pt>
                <c:pt idx="915">
                  <c:v>1.0439894793901727E-2</c:v>
                </c:pt>
                <c:pt idx="916">
                  <c:v>1.0439894793901727E-2</c:v>
                </c:pt>
                <c:pt idx="917">
                  <c:v>1.0439894793901727E-2</c:v>
                </c:pt>
                <c:pt idx="918">
                  <c:v>1.0439894793901727E-2</c:v>
                </c:pt>
                <c:pt idx="919">
                  <c:v>1.0439894793901727E-2</c:v>
                </c:pt>
                <c:pt idx="920">
                  <c:v>1.0439894793901727E-2</c:v>
                </c:pt>
                <c:pt idx="921">
                  <c:v>1.0439894793901727E-2</c:v>
                </c:pt>
                <c:pt idx="922">
                  <c:v>1.0439894793901727E-2</c:v>
                </c:pt>
                <c:pt idx="923">
                  <c:v>1.0439894793901727E-2</c:v>
                </c:pt>
                <c:pt idx="924">
                  <c:v>1.0439894793901727E-2</c:v>
                </c:pt>
                <c:pt idx="925">
                  <c:v>1.0439894793901727E-2</c:v>
                </c:pt>
                <c:pt idx="926">
                  <c:v>1.0439894793901727E-2</c:v>
                </c:pt>
                <c:pt idx="927">
                  <c:v>1.0439894793901727E-2</c:v>
                </c:pt>
                <c:pt idx="928">
                  <c:v>1.0439894793901727E-2</c:v>
                </c:pt>
                <c:pt idx="929">
                  <c:v>1.0439894793901727E-2</c:v>
                </c:pt>
                <c:pt idx="930">
                  <c:v>1.0439894793901727E-2</c:v>
                </c:pt>
                <c:pt idx="931">
                  <c:v>1.0439894793901727E-2</c:v>
                </c:pt>
                <c:pt idx="932">
                  <c:v>1.0439894793901727E-2</c:v>
                </c:pt>
                <c:pt idx="933">
                  <c:v>1.0439894793901727E-2</c:v>
                </c:pt>
                <c:pt idx="934">
                  <c:v>1.0439894793901727E-2</c:v>
                </c:pt>
                <c:pt idx="935">
                  <c:v>1.0439894793901727E-2</c:v>
                </c:pt>
                <c:pt idx="936">
                  <c:v>1.0439894793901727E-2</c:v>
                </c:pt>
                <c:pt idx="937">
                  <c:v>1.0439894793901727E-2</c:v>
                </c:pt>
                <c:pt idx="938">
                  <c:v>1.0439894793901727E-2</c:v>
                </c:pt>
                <c:pt idx="939">
                  <c:v>1.0439894793901727E-2</c:v>
                </c:pt>
                <c:pt idx="940">
                  <c:v>1.0439894793901727E-2</c:v>
                </c:pt>
                <c:pt idx="941">
                  <c:v>1.0439894793901727E-2</c:v>
                </c:pt>
                <c:pt idx="942">
                  <c:v>1.0439894793901727E-2</c:v>
                </c:pt>
                <c:pt idx="943">
                  <c:v>1.0439894793901727E-2</c:v>
                </c:pt>
                <c:pt idx="944">
                  <c:v>1.0439894793901727E-2</c:v>
                </c:pt>
                <c:pt idx="945">
                  <c:v>1.0439894793901727E-2</c:v>
                </c:pt>
                <c:pt idx="946">
                  <c:v>1.0439894793901727E-2</c:v>
                </c:pt>
                <c:pt idx="947">
                  <c:v>1.0439894793901727E-2</c:v>
                </c:pt>
                <c:pt idx="948">
                  <c:v>1.0439894793901727E-2</c:v>
                </c:pt>
                <c:pt idx="949">
                  <c:v>1.0439894793901727E-2</c:v>
                </c:pt>
                <c:pt idx="950">
                  <c:v>1.0439894793901727E-2</c:v>
                </c:pt>
                <c:pt idx="951">
                  <c:v>1.0439894793901727E-2</c:v>
                </c:pt>
                <c:pt idx="952">
                  <c:v>1.0439894793901727E-2</c:v>
                </c:pt>
                <c:pt idx="953">
                  <c:v>1.0439894793901727E-2</c:v>
                </c:pt>
                <c:pt idx="954">
                  <c:v>1.0439894793901727E-2</c:v>
                </c:pt>
                <c:pt idx="955">
                  <c:v>1.0439894793901727E-2</c:v>
                </c:pt>
                <c:pt idx="956">
                  <c:v>1.0439894793901727E-2</c:v>
                </c:pt>
                <c:pt idx="957">
                  <c:v>1.0439894793901727E-2</c:v>
                </c:pt>
                <c:pt idx="958">
                  <c:v>1.0439894793901727E-2</c:v>
                </c:pt>
                <c:pt idx="959">
                  <c:v>1.0439894793901727E-2</c:v>
                </c:pt>
                <c:pt idx="960">
                  <c:v>1.0439894793901727E-2</c:v>
                </c:pt>
                <c:pt idx="961">
                  <c:v>1.0439894793901727E-2</c:v>
                </c:pt>
                <c:pt idx="962">
                  <c:v>1.0439894793901727E-2</c:v>
                </c:pt>
                <c:pt idx="963">
                  <c:v>1.0439894793901727E-2</c:v>
                </c:pt>
                <c:pt idx="964">
                  <c:v>1.0439894793901727E-2</c:v>
                </c:pt>
                <c:pt idx="965">
                  <c:v>1.0439894793901727E-2</c:v>
                </c:pt>
                <c:pt idx="966">
                  <c:v>1.0439894793901727E-2</c:v>
                </c:pt>
                <c:pt idx="967">
                  <c:v>1.0439894793901727E-2</c:v>
                </c:pt>
                <c:pt idx="968">
                  <c:v>1.0439894793901727E-2</c:v>
                </c:pt>
                <c:pt idx="969">
                  <c:v>1.0439894793901727E-2</c:v>
                </c:pt>
                <c:pt idx="970">
                  <c:v>1.0439894793901727E-2</c:v>
                </c:pt>
                <c:pt idx="971">
                  <c:v>1.0439894793901727E-2</c:v>
                </c:pt>
                <c:pt idx="972">
                  <c:v>1.0439894793901727E-2</c:v>
                </c:pt>
                <c:pt idx="973">
                  <c:v>1.0439894793901727E-2</c:v>
                </c:pt>
                <c:pt idx="974">
                  <c:v>1.0439894793901727E-2</c:v>
                </c:pt>
                <c:pt idx="975">
                  <c:v>1.0439894793901727E-2</c:v>
                </c:pt>
                <c:pt idx="976">
                  <c:v>1.0439894793901727E-2</c:v>
                </c:pt>
                <c:pt idx="977">
                  <c:v>1.0439894793901727E-2</c:v>
                </c:pt>
                <c:pt idx="978">
                  <c:v>1.0439894793901727E-2</c:v>
                </c:pt>
                <c:pt idx="979">
                  <c:v>1.0439894793901727E-2</c:v>
                </c:pt>
                <c:pt idx="980">
                  <c:v>1.0439894793901727E-2</c:v>
                </c:pt>
                <c:pt idx="981">
                  <c:v>1.0439894793901727E-2</c:v>
                </c:pt>
                <c:pt idx="982">
                  <c:v>1.0439894793901727E-2</c:v>
                </c:pt>
                <c:pt idx="983">
                  <c:v>1.0439894793901727E-2</c:v>
                </c:pt>
                <c:pt idx="984">
                  <c:v>1.0439894793901727E-2</c:v>
                </c:pt>
                <c:pt idx="985">
                  <c:v>1.0439894793901727E-2</c:v>
                </c:pt>
                <c:pt idx="986">
                  <c:v>1.0439894793901727E-2</c:v>
                </c:pt>
                <c:pt idx="987">
                  <c:v>1.0439894793901727E-2</c:v>
                </c:pt>
                <c:pt idx="988">
                  <c:v>1.0439894793901727E-2</c:v>
                </c:pt>
                <c:pt idx="989">
                  <c:v>1.0439894793901727E-2</c:v>
                </c:pt>
                <c:pt idx="990">
                  <c:v>1.0439894793901727E-2</c:v>
                </c:pt>
                <c:pt idx="991">
                  <c:v>1.0439894793901727E-2</c:v>
                </c:pt>
                <c:pt idx="992">
                  <c:v>1.0439894793901727E-2</c:v>
                </c:pt>
                <c:pt idx="993">
                  <c:v>1.0439894793901727E-2</c:v>
                </c:pt>
                <c:pt idx="994">
                  <c:v>1.0439894793901727E-2</c:v>
                </c:pt>
                <c:pt idx="995">
                  <c:v>1.0439894793901727E-2</c:v>
                </c:pt>
                <c:pt idx="996">
                  <c:v>1.0439894793901727E-2</c:v>
                </c:pt>
                <c:pt idx="997">
                  <c:v>1.0439894793901727E-2</c:v>
                </c:pt>
                <c:pt idx="998">
                  <c:v>1.0439894793901727E-2</c:v>
                </c:pt>
                <c:pt idx="999">
                  <c:v>1.0439894793901727E-2</c:v>
                </c:pt>
              </c:numCache>
            </c:numRef>
          </c:yVal>
          <c:smooth val="1"/>
          <c:extLst>
            <c:ext xmlns:c16="http://schemas.microsoft.com/office/drawing/2014/chart" uri="{C3380CC4-5D6E-409C-BE32-E72D297353CC}">
              <c16:uniqueId val="{00000005-B842-4A34-9669-644479B3BD56}"/>
            </c:ext>
          </c:extLst>
        </c:ser>
        <c:ser>
          <c:idx val="6"/>
          <c:order val="6"/>
          <c:spPr>
            <a:ln w="28575" cap="rnd">
              <a:solidFill>
                <a:schemeClr val="accent1">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Sheet1!$H$1:$H$1000</c:f>
              <c:numCache>
                <c:formatCode>General</c:formatCode>
                <c:ptCount val="1000"/>
                <c:pt idx="0">
                  <c:v>0.38672537521477568</c:v>
                </c:pt>
                <c:pt idx="1">
                  <c:v>0.38672537521477568</c:v>
                </c:pt>
                <c:pt idx="2">
                  <c:v>0.38672537521477568</c:v>
                </c:pt>
                <c:pt idx="3">
                  <c:v>0.38672537521477568</c:v>
                </c:pt>
                <c:pt idx="4">
                  <c:v>0.38672537521477568</c:v>
                </c:pt>
                <c:pt idx="5">
                  <c:v>0.38672537521477568</c:v>
                </c:pt>
                <c:pt idx="6">
                  <c:v>0.38672537521477568</c:v>
                </c:pt>
                <c:pt idx="7">
                  <c:v>0.38672537521477568</c:v>
                </c:pt>
                <c:pt idx="8">
                  <c:v>0.38672537521477568</c:v>
                </c:pt>
                <c:pt idx="9">
                  <c:v>0.38672537521477568</c:v>
                </c:pt>
                <c:pt idx="10">
                  <c:v>0.38672537521477568</c:v>
                </c:pt>
                <c:pt idx="11">
                  <c:v>0.38672537521477568</c:v>
                </c:pt>
                <c:pt idx="12">
                  <c:v>0.38672537521477568</c:v>
                </c:pt>
                <c:pt idx="13">
                  <c:v>0.38672537521477568</c:v>
                </c:pt>
                <c:pt idx="14">
                  <c:v>0.38672537521477568</c:v>
                </c:pt>
                <c:pt idx="15">
                  <c:v>0.38672537521477568</c:v>
                </c:pt>
                <c:pt idx="16">
                  <c:v>0.38672537521477568</c:v>
                </c:pt>
                <c:pt idx="17">
                  <c:v>0.38672537521477568</c:v>
                </c:pt>
                <c:pt idx="18">
                  <c:v>0.38672537521477568</c:v>
                </c:pt>
                <c:pt idx="19">
                  <c:v>0.38672537521477568</c:v>
                </c:pt>
                <c:pt idx="20">
                  <c:v>0.38672537521477568</c:v>
                </c:pt>
                <c:pt idx="21">
                  <c:v>0.38672537521477568</c:v>
                </c:pt>
                <c:pt idx="22">
                  <c:v>0.38672537521477568</c:v>
                </c:pt>
                <c:pt idx="23">
                  <c:v>0.38672537521477568</c:v>
                </c:pt>
                <c:pt idx="24">
                  <c:v>0.38672537521477568</c:v>
                </c:pt>
                <c:pt idx="25">
                  <c:v>0.38672537521477568</c:v>
                </c:pt>
                <c:pt idx="26">
                  <c:v>0.38672537521477568</c:v>
                </c:pt>
                <c:pt idx="27">
                  <c:v>0.38293564212070053</c:v>
                </c:pt>
                <c:pt idx="28">
                  <c:v>0.38293564212070053</c:v>
                </c:pt>
                <c:pt idx="29">
                  <c:v>0.38293564212070053</c:v>
                </c:pt>
                <c:pt idx="30">
                  <c:v>0.38293564212070053</c:v>
                </c:pt>
                <c:pt idx="31">
                  <c:v>0.38293564212070053</c:v>
                </c:pt>
                <c:pt idx="32">
                  <c:v>0.38293564212070053</c:v>
                </c:pt>
                <c:pt idx="33">
                  <c:v>0.38293564212070053</c:v>
                </c:pt>
                <c:pt idx="34">
                  <c:v>0.38293564212070053</c:v>
                </c:pt>
                <c:pt idx="35">
                  <c:v>0.38293564212070053</c:v>
                </c:pt>
                <c:pt idx="36">
                  <c:v>0.38293564212070053</c:v>
                </c:pt>
                <c:pt idx="37">
                  <c:v>0.38293564212070053</c:v>
                </c:pt>
                <c:pt idx="38">
                  <c:v>0.38293564212070053</c:v>
                </c:pt>
                <c:pt idx="39">
                  <c:v>0.38293564212070053</c:v>
                </c:pt>
                <c:pt idx="40">
                  <c:v>0.38195432504377913</c:v>
                </c:pt>
                <c:pt idx="41">
                  <c:v>0.38195432504377913</c:v>
                </c:pt>
                <c:pt idx="42">
                  <c:v>0.38195432504377913</c:v>
                </c:pt>
                <c:pt idx="43">
                  <c:v>0.38195432504377913</c:v>
                </c:pt>
                <c:pt idx="44">
                  <c:v>0.38195432504377913</c:v>
                </c:pt>
                <c:pt idx="45">
                  <c:v>0.38195432504377913</c:v>
                </c:pt>
                <c:pt idx="46">
                  <c:v>0.38195432504377913</c:v>
                </c:pt>
                <c:pt idx="47">
                  <c:v>0.38195432504377913</c:v>
                </c:pt>
                <c:pt idx="48">
                  <c:v>0.38195432504377913</c:v>
                </c:pt>
                <c:pt idx="49">
                  <c:v>0.38195432504377913</c:v>
                </c:pt>
                <c:pt idx="50">
                  <c:v>0.38195432504377913</c:v>
                </c:pt>
                <c:pt idx="51">
                  <c:v>0.38195432504377913</c:v>
                </c:pt>
                <c:pt idx="52">
                  <c:v>0.16533276636990424</c:v>
                </c:pt>
                <c:pt idx="53">
                  <c:v>0.16533276636990424</c:v>
                </c:pt>
                <c:pt idx="54">
                  <c:v>0.16533276636990424</c:v>
                </c:pt>
                <c:pt idx="55">
                  <c:v>0.16533276636990424</c:v>
                </c:pt>
                <c:pt idx="56">
                  <c:v>0.16533276636990424</c:v>
                </c:pt>
                <c:pt idx="57">
                  <c:v>0.16533276636990424</c:v>
                </c:pt>
                <c:pt idx="58">
                  <c:v>0.16533276636990424</c:v>
                </c:pt>
                <c:pt idx="59">
                  <c:v>0.16533276636990424</c:v>
                </c:pt>
                <c:pt idx="60">
                  <c:v>0.16533276636990424</c:v>
                </c:pt>
                <c:pt idx="61">
                  <c:v>0.16533276636990424</c:v>
                </c:pt>
                <c:pt idx="62">
                  <c:v>0.16533276636990424</c:v>
                </c:pt>
                <c:pt idx="63">
                  <c:v>0.16533276636990424</c:v>
                </c:pt>
                <c:pt idx="64">
                  <c:v>0.16533276636990424</c:v>
                </c:pt>
                <c:pt idx="65">
                  <c:v>0.16533276636990424</c:v>
                </c:pt>
                <c:pt idx="66">
                  <c:v>0.16533276636990424</c:v>
                </c:pt>
                <c:pt idx="67">
                  <c:v>0.16533276636990424</c:v>
                </c:pt>
                <c:pt idx="68">
                  <c:v>0.16533276636990424</c:v>
                </c:pt>
                <c:pt idx="69">
                  <c:v>0.16533276636990424</c:v>
                </c:pt>
                <c:pt idx="70">
                  <c:v>0.16533276636990424</c:v>
                </c:pt>
                <c:pt idx="71">
                  <c:v>0.16533276636990424</c:v>
                </c:pt>
                <c:pt idx="72">
                  <c:v>0.16533276636990424</c:v>
                </c:pt>
                <c:pt idx="73">
                  <c:v>0.16533276636990424</c:v>
                </c:pt>
                <c:pt idx="74">
                  <c:v>0.16533276636990424</c:v>
                </c:pt>
                <c:pt idx="75">
                  <c:v>0.16533276636990424</c:v>
                </c:pt>
                <c:pt idx="76">
                  <c:v>0.16533276636990424</c:v>
                </c:pt>
                <c:pt idx="77">
                  <c:v>0.16533276636990424</c:v>
                </c:pt>
                <c:pt idx="78">
                  <c:v>0.16533276636990424</c:v>
                </c:pt>
                <c:pt idx="79">
                  <c:v>0.16533276636990424</c:v>
                </c:pt>
                <c:pt idx="80">
                  <c:v>0.16533276636990424</c:v>
                </c:pt>
                <c:pt idx="81">
                  <c:v>0.16533276636990424</c:v>
                </c:pt>
                <c:pt idx="82">
                  <c:v>0.16533276636990424</c:v>
                </c:pt>
                <c:pt idx="83">
                  <c:v>0.16533276636990424</c:v>
                </c:pt>
                <c:pt idx="84">
                  <c:v>0.16533276636990424</c:v>
                </c:pt>
                <c:pt idx="85">
                  <c:v>0.16533276636990424</c:v>
                </c:pt>
                <c:pt idx="86">
                  <c:v>0.16533276636990424</c:v>
                </c:pt>
                <c:pt idx="87">
                  <c:v>0.16533276636990424</c:v>
                </c:pt>
                <c:pt idx="88">
                  <c:v>0.16533276636990424</c:v>
                </c:pt>
                <c:pt idx="89">
                  <c:v>0.16533276636990424</c:v>
                </c:pt>
                <c:pt idx="90">
                  <c:v>0.16533276636990424</c:v>
                </c:pt>
                <c:pt idx="91">
                  <c:v>0.16533276636990424</c:v>
                </c:pt>
                <c:pt idx="92">
                  <c:v>0.16533276636990424</c:v>
                </c:pt>
                <c:pt idx="93">
                  <c:v>0.16533276636990424</c:v>
                </c:pt>
                <c:pt idx="94">
                  <c:v>0.16533276636990424</c:v>
                </c:pt>
                <c:pt idx="95">
                  <c:v>0.16533276636990424</c:v>
                </c:pt>
                <c:pt idx="96">
                  <c:v>0.16533276636990424</c:v>
                </c:pt>
                <c:pt idx="97">
                  <c:v>0.16533276636990424</c:v>
                </c:pt>
                <c:pt idx="98">
                  <c:v>0.16533276636990424</c:v>
                </c:pt>
                <c:pt idx="99">
                  <c:v>0.16533276636990424</c:v>
                </c:pt>
                <c:pt idx="100">
                  <c:v>0.16533276636990424</c:v>
                </c:pt>
                <c:pt idx="101">
                  <c:v>0.16533276636990424</c:v>
                </c:pt>
                <c:pt idx="102">
                  <c:v>0.16533276636990424</c:v>
                </c:pt>
                <c:pt idx="103">
                  <c:v>0.16533276636990424</c:v>
                </c:pt>
                <c:pt idx="104">
                  <c:v>0.16533276636990424</c:v>
                </c:pt>
                <c:pt idx="105">
                  <c:v>0.16533276636990424</c:v>
                </c:pt>
                <c:pt idx="106">
                  <c:v>0.16533276636990424</c:v>
                </c:pt>
                <c:pt idx="107">
                  <c:v>0.16533276636990424</c:v>
                </c:pt>
                <c:pt idx="108">
                  <c:v>0.16533276636990424</c:v>
                </c:pt>
                <c:pt idx="109">
                  <c:v>0.16533276636990424</c:v>
                </c:pt>
                <c:pt idx="110">
                  <c:v>0.16533276636990424</c:v>
                </c:pt>
                <c:pt idx="111">
                  <c:v>0.16533276636990424</c:v>
                </c:pt>
                <c:pt idx="112">
                  <c:v>0.16533276636990424</c:v>
                </c:pt>
                <c:pt idx="113">
                  <c:v>0.16533276636990424</c:v>
                </c:pt>
                <c:pt idx="114">
                  <c:v>0.16533276636990424</c:v>
                </c:pt>
                <c:pt idx="115">
                  <c:v>0.16533276636990424</c:v>
                </c:pt>
                <c:pt idx="116">
                  <c:v>0.16533276636990424</c:v>
                </c:pt>
                <c:pt idx="117">
                  <c:v>0.16533276636990424</c:v>
                </c:pt>
                <c:pt idx="118">
                  <c:v>0.16533276636990424</c:v>
                </c:pt>
                <c:pt idx="119">
                  <c:v>0.16533276636990424</c:v>
                </c:pt>
                <c:pt idx="120">
                  <c:v>0.16533276636990424</c:v>
                </c:pt>
                <c:pt idx="121">
                  <c:v>0.16533276636990424</c:v>
                </c:pt>
                <c:pt idx="122">
                  <c:v>0.16533276636990424</c:v>
                </c:pt>
                <c:pt idx="123">
                  <c:v>0.16533276636990424</c:v>
                </c:pt>
                <c:pt idx="124">
                  <c:v>0.16533276636990424</c:v>
                </c:pt>
                <c:pt idx="125">
                  <c:v>0.16533276636990424</c:v>
                </c:pt>
                <c:pt idx="126">
                  <c:v>0.16533276636990424</c:v>
                </c:pt>
                <c:pt idx="127">
                  <c:v>0.16533276636990424</c:v>
                </c:pt>
                <c:pt idx="128">
                  <c:v>0.16533276636990424</c:v>
                </c:pt>
                <c:pt idx="129">
                  <c:v>0.16533276636990424</c:v>
                </c:pt>
                <c:pt idx="130">
                  <c:v>0.16533276636990424</c:v>
                </c:pt>
                <c:pt idx="131">
                  <c:v>0.16533276636990424</c:v>
                </c:pt>
                <c:pt idx="132">
                  <c:v>0.16533276636990424</c:v>
                </c:pt>
                <c:pt idx="133">
                  <c:v>0.16533276636990424</c:v>
                </c:pt>
                <c:pt idx="134">
                  <c:v>0.16533276636990424</c:v>
                </c:pt>
                <c:pt idx="135">
                  <c:v>0.16533276636990424</c:v>
                </c:pt>
                <c:pt idx="136">
                  <c:v>0.16533276636990424</c:v>
                </c:pt>
                <c:pt idx="137">
                  <c:v>0.16533276636990424</c:v>
                </c:pt>
                <c:pt idx="138">
                  <c:v>0.16533276636990424</c:v>
                </c:pt>
                <c:pt idx="139">
                  <c:v>0.16533276636990424</c:v>
                </c:pt>
                <c:pt idx="140">
                  <c:v>0.16533276636990424</c:v>
                </c:pt>
                <c:pt idx="141">
                  <c:v>0.16533276636990424</c:v>
                </c:pt>
                <c:pt idx="142">
                  <c:v>0.16533276636990424</c:v>
                </c:pt>
                <c:pt idx="143">
                  <c:v>0.16533276636990424</c:v>
                </c:pt>
                <c:pt idx="144">
                  <c:v>0.16533276636990424</c:v>
                </c:pt>
                <c:pt idx="145">
                  <c:v>0.16533276636990424</c:v>
                </c:pt>
                <c:pt idx="146">
                  <c:v>0.16533276636990424</c:v>
                </c:pt>
                <c:pt idx="147">
                  <c:v>0.16533276636990424</c:v>
                </c:pt>
                <c:pt idx="148">
                  <c:v>0.16533276636990424</c:v>
                </c:pt>
                <c:pt idx="149">
                  <c:v>0.16533276636990424</c:v>
                </c:pt>
                <c:pt idx="150">
                  <c:v>0.16533276636990424</c:v>
                </c:pt>
                <c:pt idx="151">
                  <c:v>0.16533276636990424</c:v>
                </c:pt>
                <c:pt idx="152">
                  <c:v>0.16533276636990424</c:v>
                </c:pt>
                <c:pt idx="153">
                  <c:v>0.16533276636990424</c:v>
                </c:pt>
                <c:pt idx="154">
                  <c:v>0.16533276636990424</c:v>
                </c:pt>
                <c:pt idx="155">
                  <c:v>0.16533276636990424</c:v>
                </c:pt>
                <c:pt idx="156">
                  <c:v>0.16533276636990424</c:v>
                </c:pt>
                <c:pt idx="157">
                  <c:v>0.16533276636990424</c:v>
                </c:pt>
                <c:pt idx="158">
                  <c:v>0.16533276636990424</c:v>
                </c:pt>
                <c:pt idx="159">
                  <c:v>0.16533276636990424</c:v>
                </c:pt>
                <c:pt idx="160">
                  <c:v>0.16533276636990424</c:v>
                </c:pt>
                <c:pt idx="161">
                  <c:v>0.16533276636990424</c:v>
                </c:pt>
                <c:pt idx="162">
                  <c:v>0.16533276636990424</c:v>
                </c:pt>
                <c:pt idx="163">
                  <c:v>0.16533276636990424</c:v>
                </c:pt>
                <c:pt idx="164">
                  <c:v>0.16533276636990424</c:v>
                </c:pt>
                <c:pt idx="165">
                  <c:v>0.16533276636990424</c:v>
                </c:pt>
                <c:pt idx="166">
                  <c:v>0.16533276636990424</c:v>
                </c:pt>
                <c:pt idx="167">
                  <c:v>0.16533276636990424</c:v>
                </c:pt>
                <c:pt idx="168">
                  <c:v>0.16533276636990424</c:v>
                </c:pt>
                <c:pt idx="169">
                  <c:v>0.16533276636990424</c:v>
                </c:pt>
                <c:pt idx="170">
                  <c:v>0.16533276636990424</c:v>
                </c:pt>
                <c:pt idx="171">
                  <c:v>0.16533276636990424</c:v>
                </c:pt>
                <c:pt idx="172">
                  <c:v>0.16533276636990424</c:v>
                </c:pt>
                <c:pt idx="173">
                  <c:v>0.16533276636990424</c:v>
                </c:pt>
                <c:pt idx="174">
                  <c:v>0.16533276636990424</c:v>
                </c:pt>
                <c:pt idx="175">
                  <c:v>0.16533276636990424</c:v>
                </c:pt>
                <c:pt idx="176">
                  <c:v>0.16533276636990424</c:v>
                </c:pt>
                <c:pt idx="177">
                  <c:v>0.16533276636990424</c:v>
                </c:pt>
                <c:pt idx="178">
                  <c:v>0.16533276636990424</c:v>
                </c:pt>
                <c:pt idx="179">
                  <c:v>0.16533276636990424</c:v>
                </c:pt>
                <c:pt idx="180">
                  <c:v>0.16533276636990424</c:v>
                </c:pt>
                <c:pt idx="181">
                  <c:v>0.16533276636990424</c:v>
                </c:pt>
                <c:pt idx="182">
                  <c:v>0.16533276636990424</c:v>
                </c:pt>
                <c:pt idx="183">
                  <c:v>0.16533276636990424</c:v>
                </c:pt>
                <c:pt idx="184">
                  <c:v>0.16533276636990424</c:v>
                </c:pt>
                <c:pt idx="185">
                  <c:v>0.16533276636990424</c:v>
                </c:pt>
                <c:pt idx="186">
                  <c:v>0.16533276636990424</c:v>
                </c:pt>
                <c:pt idx="187">
                  <c:v>0.16533276636990424</c:v>
                </c:pt>
                <c:pt idx="188">
                  <c:v>0.16533276636990424</c:v>
                </c:pt>
                <c:pt idx="189">
                  <c:v>0.16533276636990424</c:v>
                </c:pt>
                <c:pt idx="190">
                  <c:v>0.16533276636990424</c:v>
                </c:pt>
                <c:pt idx="191">
                  <c:v>0.16533276636990424</c:v>
                </c:pt>
                <c:pt idx="192">
                  <c:v>0.16533276636990424</c:v>
                </c:pt>
                <c:pt idx="193">
                  <c:v>0.16533276636990424</c:v>
                </c:pt>
                <c:pt idx="194">
                  <c:v>0.16533276636990424</c:v>
                </c:pt>
                <c:pt idx="195">
                  <c:v>0.16533276636990424</c:v>
                </c:pt>
                <c:pt idx="196">
                  <c:v>0.16533276636990424</c:v>
                </c:pt>
                <c:pt idx="197">
                  <c:v>0.16533276636990424</c:v>
                </c:pt>
                <c:pt idx="198">
                  <c:v>0.16533276636990424</c:v>
                </c:pt>
                <c:pt idx="199">
                  <c:v>0.16533276636990424</c:v>
                </c:pt>
                <c:pt idx="200">
                  <c:v>0.16533276636990424</c:v>
                </c:pt>
                <c:pt idx="201">
                  <c:v>0.16533276636990424</c:v>
                </c:pt>
                <c:pt idx="202">
                  <c:v>0.16533276636990424</c:v>
                </c:pt>
                <c:pt idx="203">
                  <c:v>0.16533276636990424</c:v>
                </c:pt>
                <c:pt idx="204">
                  <c:v>0.16533276636990424</c:v>
                </c:pt>
                <c:pt idx="205">
                  <c:v>0.16533276636990424</c:v>
                </c:pt>
                <c:pt idx="206">
                  <c:v>0.16533276636990424</c:v>
                </c:pt>
                <c:pt idx="207">
                  <c:v>0.16533276636990424</c:v>
                </c:pt>
                <c:pt idx="208">
                  <c:v>0.16533276636990424</c:v>
                </c:pt>
                <c:pt idx="209">
                  <c:v>0.16533276636990424</c:v>
                </c:pt>
                <c:pt idx="210">
                  <c:v>0.16533276636990424</c:v>
                </c:pt>
                <c:pt idx="211">
                  <c:v>0.16533276636990424</c:v>
                </c:pt>
                <c:pt idx="212">
                  <c:v>0.16533276636990424</c:v>
                </c:pt>
                <c:pt idx="213">
                  <c:v>0.16533276636990424</c:v>
                </c:pt>
                <c:pt idx="214">
                  <c:v>0.16533276636990424</c:v>
                </c:pt>
                <c:pt idx="215">
                  <c:v>0.16533276636990424</c:v>
                </c:pt>
                <c:pt idx="216">
                  <c:v>0.16533276636990424</c:v>
                </c:pt>
                <c:pt idx="217">
                  <c:v>0.16533276636990424</c:v>
                </c:pt>
                <c:pt idx="218">
                  <c:v>0.16533276636990424</c:v>
                </c:pt>
                <c:pt idx="219">
                  <c:v>0.16533276636990424</c:v>
                </c:pt>
                <c:pt idx="220">
                  <c:v>0.16533276636990424</c:v>
                </c:pt>
                <c:pt idx="221">
                  <c:v>0.16533276636990424</c:v>
                </c:pt>
                <c:pt idx="222">
                  <c:v>0.16533276636990424</c:v>
                </c:pt>
                <c:pt idx="223">
                  <c:v>0.16533276636990424</c:v>
                </c:pt>
                <c:pt idx="224">
                  <c:v>0.16533276636990424</c:v>
                </c:pt>
                <c:pt idx="225">
                  <c:v>0.16533276636990424</c:v>
                </c:pt>
                <c:pt idx="226">
                  <c:v>0.16533276636990424</c:v>
                </c:pt>
                <c:pt idx="227">
                  <c:v>0.16533276636990424</c:v>
                </c:pt>
                <c:pt idx="228">
                  <c:v>0.16533276636990424</c:v>
                </c:pt>
                <c:pt idx="229">
                  <c:v>0.16533276636990424</c:v>
                </c:pt>
                <c:pt idx="230">
                  <c:v>0.16533276636990424</c:v>
                </c:pt>
                <c:pt idx="231">
                  <c:v>0.16533276636990424</c:v>
                </c:pt>
                <c:pt idx="232">
                  <c:v>0.16533276636990424</c:v>
                </c:pt>
                <c:pt idx="233">
                  <c:v>0.16533276636990424</c:v>
                </c:pt>
                <c:pt idx="234">
                  <c:v>0.16533276636990424</c:v>
                </c:pt>
                <c:pt idx="235">
                  <c:v>0.16533276636990424</c:v>
                </c:pt>
                <c:pt idx="236">
                  <c:v>0.16533276636990424</c:v>
                </c:pt>
                <c:pt idx="237">
                  <c:v>0.16533276636990424</c:v>
                </c:pt>
                <c:pt idx="238">
                  <c:v>0.16533276636990424</c:v>
                </c:pt>
                <c:pt idx="239">
                  <c:v>0.16533276636990424</c:v>
                </c:pt>
                <c:pt idx="240">
                  <c:v>0.16533276636990424</c:v>
                </c:pt>
                <c:pt idx="241">
                  <c:v>0.16533276636990424</c:v>
                </c:pt>
                <c:pt idx="242">
                  <c:v>0.16533276636990424</c:v>
                </c:pt>
                <c:pt idx="243">
                  <c:v>0.16533276636990424</c:v>
                </c:pt>
                <c:pt idx="244">
                  <c:v>0.16533276636990424</c:v>
                </c:pt>
                <c:pt idx="245">
                  <c:v>0.16533276636990424</c:v>
                </c:pt>
                <c:pt idx="246">
                  <c:v>0.16533276636990424</c:v>
                </c:pt>
                <c:pt idx="247">
                  <c:v>0.16533276636990424</c:v>
                </c:pt>
                <c:pt idx="248">
                  <c:v>0.16533276636990424</c:v>
                </c:pt>
                <c:pt idx="249">
                  <c:v>0.16533276636990424</c:v>
                </c:pt>
                <c:pt idx="250">
                  <c:v>0.16533276636990424</c:v>
                </c:pt>
                <c:pt idx="251">
                  <c:v>0.16533276636990424</c:v>
                </c:pt>
                <c:pt idx="252">
                  <c:v>0.16533276636990424</c:v>
                </c:pt>
                <c:pt idx="253">
                  <c:v>0.16533276636990424</c:v>
                </c:pt>
                <c:pt idx="254">
                  <c:v>0.16533276636990424</c:v>
                </c:pt>
                <c:pt idx="255">
                  <c:v>0.16533276636990424</c:v>
                </c:pt>
                <c:pt idx="256">
                  <c:v>0.16533276636990424</c:v>
                </c:pt>
                <c:pt idx="257">
                  <c:v>0.16533276636990424</c:v>
                </c:pt>
                <c:pt idx="258">
                  <c:v>0.16533276636990424</c:v>
                </c:pt>
                <c:pt idx="259">
                  <c:v>0.16533276636990424</c:v>
                </c:pt>
                <c:pt idx="260">
                  <c:v>0.16533276636990424</c:v>
                </c:pt>
                <c:pt idx="261">
                  <c:v>0.16533276636990424</c:v>
                </c:pt>
                <c:pt idx="262">
                  <c:v>0.16533276636990424</c:v>
                </c:pt>
                <c:pt idx="263">
                  <c:v>0.16533276636990424</c:v>
                </c:pt>
                <c:pt idx="264">
                  <c:v>0.16533276636990424</c:v>
                </c:pt>
                <c:pt idx="265">
                  <c:v>0.16533276636990424</c:v>
                </c:pt>
                <c:pt idx="266">
                  <c:v>0.16533276636990424</c:v>
                </c:pt>
                <c:pt idx="267">
                  <c:v>0.16533276636990424</c:v>
                </c:pt>
                <c:pt idx="268">
                  <c:v>0.16533276636990424</c:v>
                </c:pt>
                <c:pt idx="269">
                  <c:v>0.16533276636990424</c:v>
                </c:pt>
                <c:pt idx="270">
                  <c:v>0.16533276636990424</c:v>
                </c:pt>
                <c:pt idx="271">
                  <c:v>0.16533276636990424</c:v>
                </c:pt>
                <c:pt idx="272">
                  <c:v>0.16533276636990424</c:v>
                </c:pt>
                <c:pt idx="273">
                  <c:v>0.16533276636990424</c:v>
                </c:pt>
                <c:pt idx="274">
                  <c:v>0.16533276636990424</c:v>
                </c:pt>
                <c:pt idx="275">
                  <c:v>0.16533276636990424</c:v>
                </c:pt>
                <c:pt idx="276">
                  <c:v>0.16533276636990424</c:v>
                </c:pt>
                <c:pt idx="277">
                  <c:v>0.16533276636990424</c:v>
                </c:pt>
                <c:pt idx="278">
                  <c:v>0.16533276636990424</c:v>
                </c:pt>
                <c:pt idx="279">
                  <c:v>0.16533276636990424</c:v>
                </c:pt>
                <c:pt idx="280">
                  <c:v>0.16533276636990424</c:v>
                </c:pt>
                <c:pt idx="281">
                  <c:v>0.16533276636990424</c:v>
                </c:pt>
                <c:pt idx="282">
                  <c:v>0.16533276636990424</c:v>
                </c:pt>
                <c:pt idx="283">
                  <c:v>0.16533276636990424</c:v>
                </c:pt>
                <c:pt idx="284">
                  <c:v>0.16533276636990424</c:v>
                </c:pt>
                <c:pt idx="285">
                  <c:v>0.16533276636990424</c:v>
                </c:pt>
                <c:pt idx="286">
                  <c:v>0.16533276636990424</c:v>
                </c:pt>
                <c:pt idx="287">
                  <c:v>0.16533276636990424</c:v>
                </c:pt>
                <c:pt idx="288">
                  <c:v>0.16533276636990424</c:v>
                </c:pt>
                <c:pt idx="289">
                  <c:v>0.16533276636990424</c:v>
                </c:pt>
                <c:pt idx="290">
                  <c:v>0.16533276636990424</c:v>
                </c:pt>
                <c:pt idx="291">
                  <c:v>0.16533276636990424</c:v>
                </c:pt>
                <c:pt idx="292">
                  <c:v>0.16533276636990424</c:v>
                </c:pt>
                <c:pt idx="293">
                  <c:v>0.16533276636990424</c:v>
                </c:pt>
                <c:pt idx="294">
                  <c:v>0.16533276636990424</c:v>
                </c:pt>
                <c:pt idx="295">
                  <c:v>0.16533276636990424</c:v>
                </c:pt>
                <c:pt idx="296">
                  <c:v>0.16533276636990424</c:v>
                </c:pt>
                <c:pt idx="297">
                  <c:v>0.16533276636990424</c:v>
                </c:pt>
                <c:pt idx="298">
                  <c:v>0.16533276636990424</c:v>
                </c:pt>
                <c:pt idx="299">
                  <c:v>0.16533276636990424</c:v>
                </c:pt>
                <c:pt idx="300">
                  <c:v>0.16533276636990424</c:v>
                </c:pt>
                <c:pt idx="301">
                  <c:v>0.16533276636990424</c:v>
                </c:pt>
                <c:pt idx="302">
                  <c:v>0.16533276636990424</c:v>
                </c:pt>
                <c:pt idx="303">
                  <c:v>0.16533276636990424</c:v>
                </c:pt>
                <c:pt idx="304">
                  <c:v>0.16533276636990424</c:v>
                </c:pt>
                <c:pt idx="305">
                  <c:v>0.16533276636990424</c:v>
                </c:pt>
                <c:pt idx="306">
                  <c:v>0.16533276636990424</c:v>
                </c:pt>
                <c:pt idx="307">
                  <c:v>0.16533276636990424</c:v>
                </c:pt>
                <c:pt idx="308">
                  <c:v>0.16533276636990424</c:v>
                </c:pt>
                <c:pt idx="309">
                  <c:v>0.16533276636990424</c:v>
                </c:pt>
                <c:pt idx="310">
                  <c:v>0.16533276636990424</c:v>
                </c:pt>
                <c:pt idx="311">
                  <c:v>0.16533276636990424</c:v>
                </c:pt>
                <c:pt idx="312">
                  <c:v>0.16533276636990424</c:v>
                </c:pt>
                <c:pt idx="313">
                  <c:v>0.16533276636990424</c:v>
                </c:pt>
                <c:pt idx="314">
                  <c:v>0.16533276636990424</c:v>
                </c:pt>
                <c:pt idx="315">
                  <c:v>0.16533276636990424</c:v>
                </c:pt>
                <c:pt idx="316">
                  <c:v>0.16533276636990424</c:v>
                </c:pt>
                <c:pt idx="317">
                  <c:v>0.16533276636990424</c:v>
                </c:pt>
                <c:pt idx="318">
                  <c:v>0.16533276636990424</c:v>
                </c:pt>
                <c:pt idx="319">
                  <c:v>0.16533276636990424</c:v>
                </c:pt>
                <c:pt idx="320">
                  <c:v>0.16533276636990424</c:v>
                </c:pt>
                <c:pt idx="321">
                  <c:v>0.16533276636990424</c:v>
                </c:pt>
                <c:pt idx="322">
                  <c:v>0.16533276636990424</c:v>
                </c:pt>
                <c:pt idx="323">
                  <c:v>0.16533276636990424</c:v>
                </c:pt>
                <c:pt idx="324">
                  <c:v>0.16533276636990424</c:v>
                </c:pt>
                <c:pt idx="325">
                  <c:v>0.16533276636990424</c:v>
                </c:pt>
                <c:pt idx="326">
                  <c:v>0.16533276636990424</c:v>
                </c:pt>
                <c:pt idx="327">
                  <c:v>0.16533276636990424</c:v>
                </c:pt>
                <c:pt idx="328">
                  <c:v>0.16533276636990424</c:v>
                </c:pt>
                <c:pt idx="329">
                  <c:v>0.16533276636990424</c:v>
                </c:pt>
                <c:pt idx="330">
                  <c:v>0.16533276636990424</c:v>
                </c:pt>
                <c:pt idx="331">
                  <c:v>0.16533276636990424</c:v>
                </c:pt>
                <c:pt idx="332">
                  <c:v>0.16533276636990424</c:v>
                </c:pt>
                <c:pt idx="333">
                  <c:v>0.16533276636990424</c:v>
                </c:pt>
                <c:pt idx="334">
                  <c:v>0.16533276636990424</c:v>
                </c:pt>
                <c:pt idx="335">
                  <c:v>0.16533276636990424</c:v>
                </c:pt>
                <c:pt idx="336">
                  <c:v>0.16533276636990424</c:v>
                </c:pt>
                <c:pt idx="337">
                  <c:v>0.16533276636990424</c:v>
                </c:pt>
                <c:pt idx="338">
                  <c:v>0.16533276636990424</c:v>
                </c:pt>
                <c:pt idx="339">
                  <c:v>0.16533276636990424</c:v>
                </c:pt>
                <c:pt idx="340">
                  <c:v>0.16533276636990424</c:v>
                </c:pt>
                <c:pt idx="341">
                  <c:v>0.16533276636990424</c:v>
                </c:pt>
                <c:pt idx="342">
                  <c:v>0.16533276636990424</c:v>
                </c:pt>
                <c:pt idx="343">
                  <c:v>0.16533276636990424</c:v>
                </c:pt>
                <c:pt idx="344">
                  <c:v>0.16533276636990424</c:v>
                </c:pt>
                <c:pt idx="345">
                  <c:v>0.16533276636990424</c:v>
                </c:pt>
                <c:pt idx="346">
                  <c:v>0.16533276636990424</c:v>
                </c:pt>
                <c:pt idx="347">
                  <c:v>0.16533276636990424</c:v>
                </c:pt>
                <c:pt idx="348">
                  <c:v>0.16533276636990424</c:v>
                </c:pt>
                <c:pt idx="349">
                  <c:v>0.16533276636990424</c:v>
                </c:pt>
                <c:pt idx="350">
                  <c:v>0.16533276636990424</c:v>
                </c:pt>
                <c:pt idx="351">
                  <c:v>0.16533276636990424</c:v>
                </c:pt>
                <c:pt idx="352">
                  <c:v>0.16533276636990424</c:v>
                </c:pt>
                <c:pt idx="353">
                  <c:v>0.16533276636990424</c:v>
                </c:pt>
                <c:pt idx="354">
                  <c:v>0.16533276636990424</c:v>
                </c:pt>
                <c:pt idx="355">
                  <c:v>0.16533276636990424</c:v>
                </c:pt>
                <c:pt idx="356">
                  <c:v>0.16533276636990424</c:v>
                </c:pt>
                <c:pt idx="357">
                  <c:v>0.16533276636990424</c:v>
                </c:pt>
                <c:pt idx="358">
                  <c:v>0.16533276636990424</c:v>
                </c:pt>
                <c:pt idx="359">
                  <c:v>0.16533276636990424</c:v>
                </c:pt>
                <c:pt idx="360">
                  <c:v>0.16533276636990424</c:v>
                </c:pt>
                <c:pt idx="361">
                  <c:v>0.16533276636990424</c:v>
                </c:pt>
                <c:pt idx="362">
                  <c:v>0.16533276636990424</c:v>
                </c:pt>
                <c:pt idx="363">
                  <c:v>0.16533276636990424</c:v>
                </c:pt>
                <c:pt idx="364">
                  <c:v>0.16533276636990424</c:v>
                </c:pt>
                <c:pt idx="365">
                  <c:v>0.16533276636990424</c:v>
                </c:pt>
                <c:pt idx="366">
                  <c:v>0.16533276636990424</c:v>
                </c:pt>
                <c:pt idx="367">
                  <c:v>0.16533276636990424</c:v>
                </c:pt>
                <c:pt idx="368">
                  <c:v>0.16533276636990424</c:v>
                </c:pt>
                <c:pt idx="369">
                  <c:v>0.16533276636990424</c:v>
                </c:pt>
                <c:pt idx="370">
                  <c:v>0.16533276636990424</c:v>
                </c:pt>
                <c:pt idx="371">
                  <c:v>0.16533276636990424</c:v>
                </c:pt>
                <c:pt idx="372">
                  <c:v>0.16533276636990424</c:v>
                </c:pt>
                <c:pt idx="373">
                  <c:v>0.16533276636990424</c:v>
                </c:pt>
                <c:pt idx="374">
                  <c:v>0.16533276636990424</c:v>
                </c:pt>
                <c:pt idx="375">
                  <c:v>0.16533276636990424</c:v>
                </c:pt>
                <c:pt idx="376">
                  <c:v>0.16533276636990424</c:v>
                </c:pt>
                <c:pt idx="377">
                  <c:v>0.16533276636990424</c:v>
                </c:pt>
                <c:pt idx="378">
                  <c:v>0.16533276636990424</c:v>
                </c:pt>
                <c:pt idx="379">
                  <c:v>0.16533276636990424</c:v>
                </c:pt>
                <c:pt idx="380">
                  <c:v>0.16533276636990424</c:v>
                </c:pt>
                <c:pt idx="381">
                  <c:v>0.16533276636990424</c:v>
                </c:pt>
                <c:pt idx="382">
                  <c:v>0.16533276636990424</c:v>
                </c:pt>
                <c:pt idx="383">
                  <c:v>0.16533276636990424</c:v>
                </c:pt>
                <c:pt idx="384">
                  <c:v>0.16533276636990424</c:v>
                </c:pt>
                <c:pt idx="385">
                  <c:v>0.16533276636990424</c:v>
                </c:pt>
                <c:pt idx="386">
                  <c:v>0.16533276636990424</c:v>
                </c:pt>
                <c:pt idx="387">
                  <c:v>0.16533276636990424</c:v>
                </c:pt>
                <c:pt idx="388">
                  <c:v>0.16533276636990424</c:v>
                </c:pt>
                <c:pt idx="389">
                  <c:v>0.16533276636990424</c:v>
                </c:pt>
                <c:pt idx="390">
                  <c:v>0.16533276636990424</c:v>
                </c:pt>
                <c:pt idx="391">
                  <c:v>0.16533276636990424</c:v>
                </c:pt>
                <c:pt idx="392">
                  <c:v>0.16533276636990424</c:v>
                </c:pt>
                <c:pt idx="393">
                  <c:v>0.16533276636990424</c:v>
                </c:pt>
                <c:pt idx="394">
                  <c:v>0.16533276636990424</c:v>
                </c:pt>
                <c:pt idx="395">
                  <c:v>0.16533276636990424</c:v>
                </c:pt>
                <c:pt idx="396">
                  <c:v>0.16533276636990424</c:v>
                </c:pt>
                <c:pt idx="397">
                  <c:v>0.16533276636990424</c:v>
                </c:pt>
                <c:pt idx="398">
                  <c:v>0.16533276636990424</c:v>
                </c:pt>
                <c:pt idx="399">
                  <c:v>0.16533276636990424</c:v>
                </c:pt>
                <c:pt idx="400">
                  <c:v>0.16533276636990424</c:v>
                </c:pt>
                <c:pt idx="401">
                  <c:v>0.16533276636990424</c:v>
                </c:pt>
                <c:pt idx="402">
                  <c:v>0.16533276636990424</c:v>
                </c:pt>
                <c:pt idx="403">
                  <c:v>0.16533276636990424</c:v>
                </c:pt>
                <c:pt idx="404">
                  <c:v>0.16533276636990424</c:v>
                </c:pt>
                <c:pt idx="405">
                  <c:v>0.16533276636990424</c:v>
                </c:pt>
                <c:pt idx="406">
                  <c:v>0.16533276636990424</c:v>
                </c:pt>
                <c:pt idx="407">
                  <c:v>0.16533276636990424</c:v>
                </c:pt>
                <c:pt idx="408">
                  <c:v>0.16533276636990424</c:v>
                </c:pt>
                <c:pt idx="409">
                  <c:v>0.16533276636990424</c:v>
                </c:pt>
                <c:pt idx="410">
                  <c:v>0.16533276636990424</c:v>
                </c:pt>
                <c:pt idx="411">
                  <c:v>0.16533276636990424</c:v>
                </c:pt>
                <c:pt idx="412">
                  <c:v>0.16533276636990424</c:v>
                </c:pt>
                <c:pt idx="413">
                  <c:v>0.16533276636990424</c:v>
                </c:pt>
                <c:pt idx="414">
                  <c:v>0.16533276636990424</c:v>
                </c:pt>
                <c:pt idx="415">
                  <c:v>0.16533276636990424</c:v>
                </c:pt>
                <c:pt idx="416">
                  <c:v>0.16533276636990424</c:v>
                </c:pt>
                <c:pt idx="417">
                  <c:v>0.16533276636990424</c:v>
                </c:pt>
                <c:pt idx="418">
                  <c:v>0.16533276636990424</c:v>
                </c:pt>
                <c:pt idx="419">
                  <c:v>0.16533276636990424</c:v>
                </c:pt>
                <c:pt idx="420">
                  <c:v>0.16533276636990424</c:v>
                </c:pt>
                <c:pt idx="421">
                  <c:v>0.16533276636990424</c:v>
                </c:pt>
                <c:pt idx="422">
                  <c:v>0.16533276636990424</c:v>
                </c:pt>
                <c:pt idx="423">
                  <c:v>0.16533276636990424</c:v>
                </c:pt>
                <c:pt idx="424">
                  <c:v>0.16533276636990424</c:v>
                </c:pt>
                <c:pt idx="425">
                  <c:v>0.16533276636990424</c:v>
                </c:pt>
                <c:pt idx="426">
                  <c:v>0.16533276636990424</c:v>
                </c:pt>
                <c:pt idx="427">
                  <c:v>0.16533276636990424</c:v>
                </c:pt>
                <c:pt idx="428">
                  <c:v>0.16533276636990424</c:v>
                </c:pt>
                <c:pt idx="429">
                  <c:v>0.16533276636990424</c:v>
                </c:pt>
                <c:pt idx="430">
                  <c:v>0.16533276636990424</c:v>
                </c:pt>
                <c:pt idx="431">
                  <c:v>0.16533276636990424</c:v>
                </c:pt>
                <c:pt idx="432">
                  <c:v>0.16533276636990424</c:v>
                </c:pt>
                <c:pt idx="433">
                  <c:v>0.16533276636990424</c:v>
                </c:pt>
                <c:pt idx="434">
                  <c:v>0.16533276636990424</c:v>
                </c:pt>
                <c:pt idx="435">
                  <c:v>0.16533276636990424</c:v>
                </c:pt>
                <c:pt idx="436">
                  <c:v>0.16533276636990424</c:v>
                </c:pt>
                <c:pt idx="437">
                  <c:v>0.16533276636990424</c:v>
                </c:pt>
                <c:pt idx="438">
                  <c:v>0.16533276636990424</c:v>
                </c:pt>
                <c:pt idx="439">
                  <c:v>0.16533276636990424</c:v>
                </c:pt>
                <c:pt idx="440">
                  <c:v>0.16533276636990424</c:v>
                </c:pt>
                <c:pt idx="441">
                  <c:v>0.16533276636990424</c:v>
                </c:pt>
                <c:pt idx="442">
                  <c:v>0.16533276636990424</c:v>
                </c:pt>
                <c:pt idx="443">
                  <c:v>0.16533276636990424</c:v>
                </c:pt>
                <c:pt idx="444">
                  <c:v>0.16533276636990424</c:v>
                </c:pt>
                <c:pt idx="445">
                  <c:v>0.16533276636990424</c:v>
                </c:pt>
                <c:pt idx="446">
                  <c:v>0.16533276636990424</c:v>
                </c:pt>
                <c:pt idx="447">
                  <c:v>0.16533276636990424</c:v>
                </c:pt>
                <c:pt idx="448">
                  <c:v>0.16533276636990424</c:v>
                </c:pt>
                <c:pt idx="449">
                  <c:v>0.16533276636990424</c:v>
                </c:pt>
                <c:pt idx="450">
                  <c:v>7.6005833513831833E-2</c:v>
                </c:pt>
                <c:pt idx="451">
                  <c:v>7.6005833513831833E-2</c:v>
                </c:pt>
                <c:pt idx="452">
                  <c:v>7.6005833513831833E-2</c:v>
                </c:pt>
                <c:pt idx="453">
                  <c:v>7.6005833513831833E-2</c:v>
                </c:pt>
                <c:pt idx="454">
                  <c:v>7.6005833513831833E-2</c:v>
                </c:pt>
                <c:pt idx="455">
                  <c:v>7.6005833513831833E-2</c:v>
                </c:pt>
                <c:pt idx="456">
                  <c:v>7.6005833513831833E-2</c:v>
                </c:pt>
                <c:pt idx="457">
                  <c:v>7.6005833513831833E-2</c:v>
                </c:pt>
                <c:pt idx="458">
                  <c:v>7.6005833513831833E-2</c:v>
                </c:pt>
                <c:pt idx="459">
                  <c:v>7.6005833513831833E-2</c:v>
                </c:pt>
                <c:pt idx="460">
                  <c:v>7.6005833513831833E-2</c:v>
                </c:pt>
                <c:pt idx="461">
                  <c:v>7.6005833513831833E-2</c:v>
                </c:pt>
                <c:pt idx="462">
                  <c:v>7.6005833513831833E-2</c:v>
                </c:pt>
                <c:pt idx="463">
                  <c:v>7.6005833513831833E-2</c:v>
                </c:pt>
                <c:pt idx="464">
                  <c:v>7.6005833513831833E-2</c:v>
                </c:pt>
                <c:pt idx="465">
                  <c:v>7.6005833513831833E-2</c:v>
                </c:pt>
                <c:pt idx="466">
                  <c:v>7.6005833513831833E-2</c:v>
                </c:pt>
                <c:pt idx="467">
                  <c:v>7.6005833513831833E-2</c:v>
                </c:pt>
                <c:pt idx="468">
                  <c:v>7.6005833513831833E-2</c:v>
                </c:pt>
                <c:pt idx="469">
                  <c:v>7.6005833513831833E-2</c:v>
                </c:pt>
                <c:pt idx="470">
                  <c:v>7.6005833513831833E-2</c:v>
                </c:pt>
                <c:pt idx="471">
                  <c:v>7.6005833513831833E-2</c:v>
                </c:pt>
                <c:pt idx="472">
                  <c:v>7.6005833513831833E-2</c:v>
                </c:pt>
                <c:pt idx="473">
                  <c:v>7.6005833513831833E-2</c:v>
                </c:pt>
                <c:pt idx="474">
                  <c:v>7.6005833513831833E-2</c:v>
                </c:pt>
                <c:pt idx="475">
                  <c:v>7.6005833513831833E-2</c:v>
                </c:pt>
                <c:pt idx="476">
                  <c:v>7.6005833513831833E-2</c:v>
                </c:pt>
                <c:pt idx="477">
                  <c:v>7.6005833513831833E-2</c:v>
                </c:pt>
                <c:pt idx="478">
                  <c:v>7.6005833513831833E-2</c:v>
                </c:pt>
                <c:pt idx="479">
                  <c:v>7.6005833513831833E-2</c:v>
                </c:pt>
                <c:pt idx="480">
                  <c:v>7.6005833513831833E-2</c:v>
                </c:pt>
                <c:pt idx="481">
                  <c:v>7.6005833513831833E-2</c:v>
                </c:pt>
                <c:pt idx="482">
                  <c:v>7.6005833513831833E-2</c:v>
                </c:pt>
                <c:pt idx="483">
                  <c:v>7.6005833513831833E-2</c:v>
                </c:pt>
                <c:pt idx="484">
                  <c:v>7.6005833513831833E-2</c:v>
                </c:pt>
                <c:pt idx="485">
                  <c:v>7.6005833513831833E-2</c:v>
                </c:pt>
                <c:pt idx="486">
                  <c:v>7.6005833513831833E-2</c:v>
                </c:pt>
                <c:pt idx="487">
                  <c:v>7.6005833513831833E-2</c:v>
                </c:pt>
                <c:pt idx="488">
                  <c:v>7.6005833513831833E-2</c:v>
                </c:pt>
                <c:pt idx="489">
                  <c:v>7.6005833513831833E-2</c:v>
                </c:pt>
                <c:pt idx="490">
                  <c:v>7.6005833513831833E-2</c:v>
                </c:pt>
                <c:pt idx="491">
                  <c:v>7.6005833513831833E-2</c:v>
                </c:pt>
                <c:pt idx="492">
                  <c:v>7.6005833513831833E-2</c:v>
                </c:pt>
                <c:pt idx="493">
                  <c:v>7.6005833513831833E-2</c:v>
                </c:pt>
                <c:pt idx="494">
                  <c:v>7.6005833513831833E-2</c:v>
                </c:pt>
                <c:pt idx="495">
                  <c:v>7.6005833513831833E-2</c:v>
                </c:pt>
                <c:pt idx="496">
                  <c:v>7.6005833513831833E-2</c:v>
                </c:pt>
                <c:pt idx="497">
                  <c:v>7.6005833513831833E-2</c:v>
                </c:pt>
                <c:pt idx="498">
                  <c:v>7.6005833513831833E-2</c:v>
                </c:pt>
                <c:pt idx="499">
                  <c:v>7.6005833513831833E-2</c:v>
                </c:pt>
                <c:pt idx="500">
                  <c:v>7.6005833513831833E-2</c:v>
                </c:pt>
                <c:pt idx="501">
                  <c:v>7.6005833513831833E-2</c:v>
                </c:pt>
                <c:pt idx="502">
                  <c:v>7.6005833513831833E-2</c:v>
                </c:pt>
                <c:pt idx="503">
                  <c:v>7.6005833513831833E-2</c:v>
                </c:pt>
                <c:pt idx="504">
                  <c:v>7.6005833513831833E-2</c:v>
                </c:pt>
                <c:pt idx="505">
                  <c:v>7.6005833513831833E-2</c:v>
                </c:pt>
                <c:pt idx="506">
                  <c:v>7.6005833513831833E-2</c:v>
                </c:pt>
                <c:pt idx="507">
                  <c:v>7.6005833513831833E-2</c:v>
                </c:pt>
                <c:pt idx="508">
                  <c:v>7.6005833513831833E-2</c:v>
                </c:pt>
                <c:pt idx="509">
                  <c:v>7.6005833513831833E-2</c:v>
                </c:pt>
                <c:pt idx="510">
                  <c:v>7.6005833513831833E-2</c:v>
                </c:pt>
                <c:pt idx="511">
                  <c:v>7.6005833513831833E-2</c:v>
                </c:pt>
                <c:pt idx="512">
                  <c:v>7.6005833513831833E-2</c:v>
                </c:pt>
                <c:pt idx="513">
                  <c:v>7.6005833513831833E-2</c:v>
                </c:pt>
                <c:pt idx="514">
                  <c:v>7.6005833513831833E-2</c:v>
                </c:pt>
                <c:pt idx="515">
                  <c:v>7.6005833513831833E-2</c:v>
                </c:pt>
                <c:pt idx="516">
                  <c:v>7.6005833513831833E-2</c:v>
                </c:pt>
                <c:pt idx="517">
                  <c:v>7.6005833513831833E-2</c:v>
                </c:pt>
                <c:pt idx="518">
                  <c:v>7.6005833513831833E-2</c:v>
                </c:pt>
                <c:pt idx="519">
                  <c:v>7.6005833513831833E-2</c:v>
                </c:pt>
                <c:pt idx="520">
                  <c:v>7.6005833513831833E-2</c:v>
                </c:pt>
                <c:pt idx="521">
                  <c:v>7.6005833513831833E-2</c:v>
                </c:pt>
                <c:pt idx="522">
                  <c:v>7.6005833513831833E-2</c:v>
                </c:pt>
                <c:pt idx="523">
                  <c:v>7.6005833513831833E-2</c:v>
                </c:pt>
                <c:pt idx="524">
                  <c:v>7.6005833513831833E-2</c:v>
                </c:pt>
                <c:pt idx="525">
                  <c:v>7.6005833513831833E-2</c:v>
                </c:pt>
                <c:pt idx="526">
                  <c:v>7.6005833513831833E-2</c:v>
                </c:pt>
                <c:pt idx="527">
                  <c:v>7.6005833513831833E-2</c:v>
                </c:pt>
                <c:pt idx="528">
                  <c:v>7.6005833513831833E-2</c:v>
                </c:pt>
                <c:pt idx="529">
                  <c:v>7.6005833513831833E-2</c:v>
                </c:pt>
                <c:pt idx="530">
                  <c:v>7.6005833513831833E-2</c:v>
                </c:pt>
                <c:pt idx="531">
                  <c:v>7.6005833513831833E-2</c:v>
                </c:pt>
                <c:pt idx="532">
                  <c:v>7.6005833513831833E-2</c:v>
                </c:pt>
                <c:pt idx="533">
                  <c:v>7.6005833513831833E-2</c:v>
                </c:pt>
                <c:pt idx="534">
                  <c:v>7.6005833513831833E-2</c:v>
                </c:pt>
                <c:pt idx="535">
                  <c:v>7.6005833513831833E-2</c:v>
                </c:pt>
                <c:pt idx="536">
                  <c:v>7.6005833513831833E-2</c:v>
                </c:pt>
                <c:pt idx="537">
                  <c:v>7.6005833513831833E-2</c:v>
                </c:pt>
                <c:pt idx="538">
                  <c:v>7.6005833513831833E-2</c:v>
                </c:pt>
                <c:pt idx="539">
                  <c:v>7.6005833513831833E-2</c:v>
                </c:pt>
                <c:pt idx="540">
                  <c:v>7.6005833513831833E-2</c:v>
                </c:pt>
                <c:pt idx="541">
                  <c:v>7.6005833513831833E-2</c:v>
                </c:pt>
                <c:pt idx="542">
                  <c:v>7.6005833513831833E-2</c:v>
                </c:pt>
                <c:pt idx="543">
                  <c:v>7.6005833513831833E-2</c:v>
                </c:pt>
                <c:pt idx="544">
                  <c:v>7.6005833513831833E-2</c:v>
                </c:pt>
                <c:pt idx="545">
                  <c:v>7.6005833513831833E-2</c:v>
                </c:pt>
                <c:pt idx="546">
                  <c:v>7.6005833513831833E-2</c:v>
                </c:pt>
                <c:pt idx="547">
                  <c:v>7.6005833513831833E-2</c:v>
                </c:pt>
                <c:pt idx="548">
                  <c:v>7.6005833513831833E-2</c:v>
                </c:pt>
                <c:pt idx="549">
                  <c:v>7.6005833513831833E-2</c:v>
                </c:pt>
                <c:pt idx="550">
                  <c:v>7.6005833513831833E-2</c:v>
                </c:pt>
                <c:pt idx="551">
                  <c:v>7.6005833513831833E-2</c:v>
                </c:pt>
                <c:pt idx="552">
                  <c:v>7.6005833513831833E-2</c:v>
                </c:pt>
                <c:pt idx="553">
                  <c:v>7.6005833513831833E-2</c:v>
                </c:pt>
                <c:pt idx="554">
                  <c:v>7.6005833513831833E-2</c:v>
                </c:pt>
                <c:pt idx="555">
                  <c:v>7.6005833513831833E-2</c:v>
                </c:pt>
                <c:pt idx="556">
                  <c:v>7.6005833513831833E-2</c:v>
                </c:pt>
                <c:pt idx="557">
                  <c:v>7.6005833513831833E-2</c:v>
                </c:pt>
                <c:pt idx="558">
                  <c:v>7.6005833513831833E-2</c:v>
                </c:pt>
                <c:pt idx="559">
                  <c:v>7.6005833513831833E-2</c:v>
                </c:pt>
                <c:pt idx="560">
                  <c:v>7.6005833513831833E-2</c:v>
                </c:pt>
                <c:pt idx="561">
                  <c:v>7.6005833513831833E-2</c:v>
                </c:pt>
                <c:pt idx="562">
                  <c:v>7.6005833513831833E-2</c:v>
                </c:pt>
                <c:pt idx="563">
                  <c:v>7.6005833513831833E-2</c:v>
                </c:pt>
                <c:pt idx="564">
                  <c:v>7.6005833513831833E-2</c:v>
                </c:pt>
                <c:pt idx="565">
                  <c:v>7.6005833513831833E-2</c:v>
                </c:pt>
                <c:pt idx="566">
                  <c:v>7.6005833513831833E-2</c:v>
                </c:pt>
                <c:pt idx="567">
                  <c:v>7.6005833513831833E-2</c:v>
                </c:pt>
                <c:pt idx="568">
                  <c:v>7.6005833513831833E-2</c:v>
                </c:pt>
                <c:pt idx="569">
                  <c:v>7.6005833513831833E-2</c:v>
                </c:pt>
                <c:pt idx="570">
                  <c:v>7.6005833513831833E-2</c:v>
                </c:pt>
                <c:pt idx="571">
                  <c:v>7.6005833513831833E-2</c:v>
                </c:pt>
                <c:pt idx="572">
                  <c:v>7.6005833513831833E-2</c:v>
                </c:pt>
                <c:pt idx="573">
                  <c:v>7.6005833513831833E-2</c:v>
                </c:pt>
                <c:pt idx="574">
                  <c:v>7.6005833513831833E-2</c:v>
                </c:pt>
                <c:pt idx="575">
                  <c:v>7.6005833513831833E-2</c:v>
                </c:pt>
                <c:pt idx="576">
                  <c:v>7.6005833513831833E-2</c:v>
                </c:pt>
                <c:pt idx="577">
                  <c:v>7.6005833513831833E-2</c:v>
                </c:pt>
                <c:pt idx="578">
                  <c:v>7.6005833513831833E-2</c:v>
                </c:pt>
                <c:pt idx="579">
                  <c:v>7.6005833513831833E-2</c:v>
                </c:pt>
                <c:pt idx="580">
                  <c:v>7.6005833513831833E-2</c:v>
                </c:pt>
                <c:pt idx="581">
                  <c:v>7.6005833513831833E-2</c:v>
                </c:pt>
                <c:pt idx="582">
                  <c:v>7.6005833513831833E-2</c:v>
                </c:pt>
                <c:pt idx="583">
                  <c:v>7.6005833513831833E-2</c:v>
                </c:pt>
                <c:pt idx="584">
                  <c:v>7.6005833513831833E-2</c:v>
                </c:pt>
                <c:pt idx="585">
                  <c:v>7.6005833513831833E-2</c:v>
                </c:pt>
                <c:pt idx="586">
                  <c:v>7.6005833513831833E-2</c:v>
                </c:pt>
                <c:pt idx="587">
                  <c:v>7.6005833513831833E-2</c:v>
                </c:pt>
                <c:pt idx="588">
                  <c:v>7.6005833513831833E-2</c:v>
                </c:pt>
                <c:pt idx="589">
                  <c:v>7.6005833513831833E-2</c:v>
                </c:pt>
                <c:pt idx="590">
                  <c:v>7.6005833513831833E-2</c:v>
                </c:pt>
                <c:pt idx="591">
                  <c:v>7.6005833513831833E-2</c:v>
                </c:pt>
                <c:pt idx="592">
                  <c:v>7.6005833513831833E-2</c:v>
                </c:pt>
                <c:pt idx="593">
                  <c:v>7.6005833513831833E-2</c:v>
                </c:pt>
                <c:pt idx="594">
                  <c:v>7.6005833513831833E-2</c:v>
                </c:pt>
                <c:pt idx="595">
                  <c:v>7.6005833513831833E-2</c:v>
                </c:pt>
                <c:pt idx="596">
                  <c:v>7.6005833513831833E-2</c:v>
                </c:pt>
                <c:pt idx="597">
                  <c:v>7.6005833513831833E-2</c:v>
                </c:pt>
                <c:pt idx="598">
                  <c:v>7.6005833513831833E-2</c:v>
                </c:pt>
                <c:pt idx="599">
                  <c:v>7.6005833513831833E-2</c:v>
                </c:pt>
                <c:pt idx="600">
                  <c:v>7.6005833513831833E-2</c:v>
                </c:pt>
                <c:pt idx="601">
                  <c:v>7.6005833513831833E-2</c:v>
                </c:pt>
                <c:pt idx="602">
                  <c:v>7.6005833513831833E-2</c:v>
                </c:pt>
                <c:pt idx="603">
                  <c:v>7.6005833513831833E-2</c:v>
                </c:pt>
                <c:pt idx="604">
                  <c:v>7.6005833513831833E-2</c:v>
                </c:pt>
                <c:pt idx="605">
                  <c:v>7.6005833513831833E-2</c:v>
                </c:pt>
                <c:pt idx="606">
                  <c:v>7.6005833513831833E-2</c:v>
                </c:pt>
                <c:pt idx="607">
                  <c:v>7.6005833513831833E-2</c:v>
                </c:pt>
                <c:pt idx="608">
                  <c:v>7.6005833513831833E-2</c:v>
                </c:pt>
                <c:pt idx="609">
                  <c:v>7.6005833513831833E-2</c:v>
                </c:pt>
                <c:pt idx="610">
                  <c:v>7.6005833513831833E-2</c:v>
                </c:pt>
                <c:pt idx="611">
                  <c:v>7.6005833513831833E-2</c:v>
                </c:pt>
                <c:pt idx="612">
                  <c:v>7.6005833513831833E-2</c:v>
                </c:pt>
                <c:pt idx="613">
                  <c:v>7.6005833513831833E-2</c:v>
                </c:pt>
                <c:pt idx="614">
                  <c:v>7.6005833513831833E-2</c:v>
                </c:pt>
                <c:pt idx="615">
                  <c:v>7.6005833513831833E-2</c:v>
                </c:pt>
                <c:pt idx="616">
                  <c:v>7.6005833513831833E-2</c:v>
                </c:pt>
                <c:pt idx="617">
                  <c:v>7.6005833513831833E-2</c:v>
                </c:pt>
                <c:pt idx="618">
                  <c:v>7.6005833513831833E-2</c:v>
                </c:pt>
                <c:pt idx="619">
                  <c:v>7.6005833513831833E-2</c:v>
                </c:pt>
                <c:pt idx="620">
                  <c:v>7.6005833513831833E-2</c:v>
                </c:pt>
                <c:pt idx="621">
                  <c:v>7.6005833513831833E-2</c:v>
                </c:pt>
                <c:pt idx="622">
                  <c:v>7.6005833513831833E-2</c:v>
                </c:pt>
                <c:pt idx="623">
                  <c:v>7.6005833513831833E-2</c:v>
                </c:pt>
                <c:pt idx="624">
                  <c:v>7.6005833513831833E-2</c:v>
                </c:pt>
                <c:pt idx="625">
                  <c:v>7.6005833513831833E-2</c:v>
                </c:pt>
                <c:pt idx="626">
                  <c:v>7.6005833513831833E-2</c:v>
                </c:pt>
                <c:pt idx="627">
                  <c:v>7.6005833513831833E-2</c:v>
                </c:pt>
                <c:pt idx="628">
                  <c:v>7.6005833513831833E-2</c:v>
                </c:pt>
                <c:pt idx="629">
                  <c:v>7.6005833513831833E-2</c:v>
                </c:pt>
                <c:pt idx="630">
                  <c:v>7.6005833513831833E-2</c:v>
                </c:pt>
                <c:pt idx="631">
                  <c:v>7.6005833513831833E-2</c:v>
                </c:pt>
                <c:pt idx="632">
                  <c:v>7.6005833513831833E-2</c:v>
                </c:pt>
                <c:pt idx="633">
                  <c:v>7.6005833513831833E-2</c:v>
                </c:pt>
                <c:pt idx="634">
                  <c:v>7.6005833513831833E-2</c:v>
                </c:pt>
                <c:pt idx="635">
                  <c:v>7.6005833513831833E-2</c:v>
                </c:pt>
                <c:pt idx="636">
                  <c:v>7.6005833513831833E-2</c:v>
                </c:pt>
                <c:pt idx="637">
                  <c:v>7.6005833513831833E-2</c:v>
                </c:pt>
                <c:pt idx="638">
                  <c:v>7.6005833513831833E-2</c:v>
                </c:pt>
                <c:pt idx="639">
                  <c:v>7.6005833513831833E-2</c:v>
                </c:pt>
                <c:pt idx="640">
                  <c:v>7.6005833513831833E-2</c:v>
                </c:pt>
                <c:pt idx="641">
                  <c:v>7.6005833513831833E-2</c:v>
                </c:pt>
                <c:pt idx="642">
                  <c:v>7.6005833513831833E-2</c:v>
                </c:pt>
                <c:pt idx="643">
                  <c:v>7.6005833513831833E-2</c:v>
                </c:pt>
                <c:pt idx="644">
                  <c:v>7.6005833513831833E-2</c:v>
                </c:pt>
                <c:pt idx="645">
                  <c:v>7.6005833513831833E-2</c:v>
                </c:pt>
                <c:pt idx="646">
                  <c:v>7.6005833513831833E-2</c:v>
                </c:pt>
                <c:pt idx="647">
                  <c:v>7.6005833513831833E-2</c:v>
                </c:pt>
                <c:pt idx="648">
                  <c:v>7.6005833513831833E-2</c:v>
                </c:pt>
                <c:pt idx="649">
                  <c:v>7.6005833513831833E-2</c:v>
                </c:pt>
                <c:pt idx="650">
                  <c:v>7.6005833513831833E-2</c:v>
                </c:pt>
                <c:pt idx="651">
                  <c:v>7.6005833513831833E-2</c:v>
                </c:pt>
                <c:pt idx="652">
                  <c:v>7.6005833513831833E-2</c:v>
                </c:pt>
                <c:pt idx="653">
                  <c:v>7.6005833513831833E-2</c:v>
                </c:pt>
                <c:pt idx="654">
                  <c:v>7.6005833513831833E-2</c:v>
                </c:pt>
                <c:pt idx="655">
                  <c:v>7.6005833513831833E-2</c:v>
                </c:pt>
                <c:pt idx="656">
                  <c:v>7.6005833513831833E-2</c:v>
                </c:pt>
                <c:pt idx="657">
                  <c:v>7.6005833513831833E-2</c:v>
                </c:pt>
                <c:pt idx="658">
                  <c:v>7.6005833513831833E-2</c:v>
                </c:pt>
                <c:pt idx="659">
                  <c:v>7.6005833513831833E-2</c:v>
                </c:pt>
                <c:pt idx="660">
                  <c:v>7.6005833513831833E-2</c:v>
                </c:pt>
                <c:pt idx="661">
                  <c:v>7.6005833513831833E-2</c:v>
                </c:pt>
                <c:pt idx="662">
                  <c:v>7.6005833513831833E-2</c:v>
                </c:pt>
                <c:pt idx="663">
                  <c:v>7.6005833513831833E-2</c:v>
                </c:pt>
                <c:pt idx="664">
                  <c:v>7.6005833513831833E-2</c:v>
                </c:pt>
                <c:pt idx="665">
                  <c:v>7.6005833513831833E-2</c:v>
                </c:pt>
                <c:pt idx="666">
                  <c:v>7.6005833513831833E-2</c:v>
                </c:pt>
                <c:pt idx="667">
                  <c:v>7.6005833513831833E-2</c:v>
                </c:pt>
                <c:pt idx="668">
                  <c:v>7.6005833513831833E-2</c:v>
                </c:pt>
                <c:pt idx="669">
                  <c:v>7.6005833513831833E-2</c:v>
                </c:pt>
                <c:pt idx="670">
                  <c:v>7.6005833513831833E-2</c:v>
                </c:pt>
                <c:pt idx="671">
                  <c:v>7.6005833513831833E-2</c:v>
                </c:pt>
                <c:pt idx="672">
                  <c:v>7.6005833513831833E-2</c:v>
                </c:pt>
                <c:pt idx="673">
                  <c:v>7.6005833513831833E-2</c:v>
                </c:pt>
                <c:pt idx="674">
                  <c:v>7.6005833513831833E-2</c:v>
                </c:pt>
                <c:pt idx="675">
                  <c:v>7.6005833513831833E-2</c:v>
                </c:pt>
                <c:pt idx="676">
                  <c:v>7.6005833513831833E-2</c:v>
                </c:pt>
                <c:pt idx="677">
                  <c:v>7.6005833513831833E-2</c:v>
                </c:pt>
                <c:pt idx="678">
                  <c:v>7.6005833513831833E-2</c:v>
                </c:pt>
                <c:pt idx="679">
                  <c:v>7.6005833513831833E-2</c:v>
                </c:pt>
                <c:pt idx="680">
                  <c:v>7.6005833513831833E-2</c:v>
                </c:pt>
                <c:pt idx="681">
                  <c:v>7.6005833513831833E-2</c:v>
                </c:pt>
                <c:pt idx="682">
                  <c:v>7.6005833513831833E-2</c:v>
                </c:pt>
                <c:pt idx="683">
                  <c:v>7.6005833513831833E-2</c:v>
                </c:pt>
                <c:pt idx="684">
                  <c:v>7.6005833513831833E-2</c:v>
                </c:pt>
                <c:pt idx="685">
                  <c:v>7.6005833513831833E-2</c:v>
                </c:pt>
                <c:pt idx="686">
                  <c:v>7.6005833513831833E-2</c:v>
                </c:pt>
                <c:pt idx="687">
                  <c:v>7.6005833513831833E-2</c:v>
                </c:pt>
                <c:pt idx="688">
                  <c:v>7.6005833513831833E-2</c:v>
                </c:pt>
                <c:pt idx="689">
                  <c:v>7.6005833513831833E-2</c:v>
                </c:pt>
                <c:pt idx="690">
                  <c:v>7.6005833513831833E-2</c:v>
                </c:pt>
                <c:pt idx="691">
                  <c:v>7.6005833513831833E-2</c:v>
                </c:pt>
                <c:pt idx="692">
                  <c:v>7.6005833513831833E-2</c:v>
                </c:pt>
                <c:pt idx="693">
                  <c:v>7.6005833513831833E-2</c:v>
                </c:pt>
                <c:pt idx="694">
                  <c:v>7.6005833513831833E-2</c:v>
                </c:pt>
                <c:pt idx="695">
                  <c:v>7.6005833513831833E-2</c:v>
                </c:pt>
                <c:pt idx="696">
                  <c:v>7.6005833513831833E-2</c:v>
                </c:pt>
                <c:pt idx="697">
                  <c:v>7.6005833513831833E-2</c:v>
                </c:pt>
                <c:pt idx="698">
                  <c:v>7.6005833513831833E-2</c:v>
                </c:pt>
                <c:pt idx="699">
                  <c:v>7.6005833513831833E-2</c:v>
                </c:pt>
                <c:pt idx="700">
                  <c:v>7.6005833513831833E-2</c:v>
                </c:pt>
                <c:pt idx="701">
                  <c:v>7.6005833513831833E-2</c:v>
                </c:pt>
                <c:pt idx="702">
                  <c:v>7.6005833513831833E-2</c:v>
                </c:pt>
                <c:pt idx="703">
                  <c:v>7.6005833513831833E-2</c:v>
                </c:pt>
                <c:pt idx="704">
                  <c:v>7.6005833513831833E-2</c:v>
                </c:pt>
                <c:pt idx="705">
                  <c:v>7.6005833513831833E-2</c:v>
                </c:pt>
                <c:pt idx="706">
                  <c:v>7.6005833513831833E-2</c:v>
                </c:pt>
                <c:pt idx="707">
                  <c:v>7.6005833513831833E-2</c:v>
                </c:pt>
                <c:pt idx="708">
                  <c:v>7.6005833513831833E-2</c:v>
                </c:pt>
                <c:pt idx="709">
                  <c:v>7.6005833513831833E-2</c:v>
                </c:pt>
                <c:pt idx="710">
                  <c:v>7.6005833513831833E-2</c:v>
                </c:pt>
                <c:pt idx="711">
                  <c:v>7.6005833513831833E-2</c:v>
                </c:pt>
                <c:pt idx="712">
                  <c:v>7.6005833513831833E-2</c:v>
                </c:pt>
                <c:pt idx="713">
                  <c:v>7.6005833513831833E-2</c:v>
                </c:pt>
                <c:pt idx="714">
                  <c:v>7.6005833513831833E-2</c:v>
                </c:pt>
                <c:pt idx="715">
                  <c:v>7.6005833513831833E-2</c:v>
                </c:pt>
                <c:pt idx="716">
                  <c:v>7.6005833513831833E-2</c:v>
                </c:pt>
                <c:pt idx="717">
                  <c:v>7.6005833513831833E-2</c:v>
                </c:pt>
                <c:pt idx="718">
                  <c:v>7.6005833513831833E-2</c:v>
                </c:pt>
                <c:pt idx="719">
                  <c:v>7.6005833513831833E-2</c:v>
                </c:pt>
                <c:pt idx="720">
                  <c:v>7.6005833513831833E-2</c:v>
                </c:pt>
                <c:pt idx="721">
                  <c:v>7.6005833513831833E-2</c:v>
                </c:pt>
                <c:pt idx="722">
                  <c:v>7.6005833513831833E-2</c:v>
                </c:pt>
                <c:pt idx="723">
                  <c:v>7.6005833513831833E-2</c:v>
                </c:pt>
                <c:pt idx="724">
                  <c:v>7.6005833513831833E-2</c:v>
                </c:pt>
                <c:pt idx="725">
                  <c:v>7.6005833513831833E-2</c:v>
                </c:pt>
                <c:pt idx="726">
                  <c:v>7.6005833513831833E-2</c:v>
                </c:pt>
                <c:pt idx="727">
                  <c:v>7.6005833513831833E-2</c:v>
                </c:pt>
                <c:pt idx="728">
                  <c:v>7.6005833513831833E-2</c:v>
                </c:pt>
                <c:pt idx="729">
                  <c:v>7.6005833513831833E-2</c:v>
                </c:pt>
                <c:pt idx="730">
                  <c:v>7.6005833513831833E-2</c:v>
                </c:pt>
                <c:pt idx="731">
                  <c:v>7.6005833513831833E-2</c:v>
                </c:pt>
                <c:pt idx="732">
                  <c:v>7.6005833513831833E-2</c:v>
                </c:pt>
                <c:pt idx="733">
                  <c:v>7.6005833513831833E-2</c:v>
                </c:pt>
                <c:pt idx="734">
                  <c:v>7.6005833513831833E-2</c:v>
                </c:pt>
                <c:pt idx="735">
                  <c:v>7.6005833513831833E-2</c:v>
                </c:pt>
                <c:pt idx="736">
                  <c:v>7.6005833513831833E-2</c:v>
                </c:pt>
                <c:pt idx="737">
                  <c:v>7.6005833513831833E-2</c:v>
                </c:pt>
                <c:pt idx="738">
                  <c:v>7.6005833513831833E-2</c:v>
                </c:pt>
                <c:pt idx="739">
                  <c:v>7.6005833513831833E-2</c:v>
                </c:pt>
                <c:pt idx="740">
                  <c:v>7.6005833513831833E-2</c:v>
                </c:pt>
                <c:pt idx="741">
                  <c:v>7.6005833513831833E-2</c:v>
                </c:pt>
                <c:pt idx="742">
                  <c:v>7.6005833513831833E-2</c:v>
                </c:pt>
                <c:pt idx="743">
                  <c:v>7.6005833513831833E-2</c:v>
                </c:pt>
                <c:pt idx="744">
                  <c:v>7.6005833513831833E-2</c:v>
                </c:pt>
                <c:pt idx="745">
                  <c:v>7.6005833513831833E-2</c:v>
                </c:pt>
                <c:pt idx="746">
                  <c:v>7.6005833513831833E-2</c:v>
                </c:pt>
                <c:pt idx="747">
                  <c:v>7.6005833513831833E-2</c:v>
                </c:pt>
                <c:pt idx="748">
                  <c:v>7.6005833513831833E-2</c:v>
                </c:pt>
                <c:pt idx="749">
                  <c:v>7.6005833513831833E-2</c:v>
                </c:pt>
                <c:pt idx="750">
                  <c:v>7.6005833513831833E-2</c:v>
                </c:pt>
                <c:pt idx="751">
                  <c:v>7.6005833513831833E-2</c:v>
                </c:pt>
                <c:pt idx="752">
                  <c:v>7.6005833513831833E-2</c:v>
                </c:pt>
                <c:pt idx="753">
                  <c:v>7.6005833513831833E-2</c:v>
                </c:pt>
                <c:pt idx="754">
                  <c:v>7.6005833513831833E-2</c:v>
                </c:pt>
                <c:pt idx="755">
                  <c:v>7.6005833513831833E-2</c:v>
                </c:pt>
                <c:pt idx="756">
                  <c:v>7.6005833513831833E-2</c:v>
                </c:pt>
                <c:pt idx="757">
                  <c:v>7.6005833513831833E-2</c:v>
                </c:pt>
                <c:pt idx="758">
                  <c:v>7.6005833513831833E-2</c:v>
                </c:pt>
                <c:pt idx="759">
                  <c:v>7.6005833513831833E-2</c:v>
                </c:pt>
                <c:pt idx="760">
                  <c:v>7.6005833513831833E-2</c:v>
                </c:pt>
                <c:pt idx="761">
                  <c:v>7.6005833513831833E-2</c:v>
                </c:pt>
                <c:pt idx="762">
                  <c:v>7.6005833513831833E-2</c:v>
                </c:pt>
                <c:pt idx="763">
                  <c:v>7.6005833513831833E-2</c:v>
                </c:pt>
                <c:pt idx="764">
                  <c:v>7.6005833513831833E-2</c:v>
                </c:pt>
                <c:pt idx="765">
                  <c:v>7.6005833513831833E-2</c:v>
                </c:pt>
                <c:pt idx="766">
                  <c:v>7.6005833513831833E-2</c:v>
                </c:pt>
                <c:pt idx="767">
                  <c:v>7.6005833513831833E-2</c:v>
                </c:pt>
                <c:pt idx="768">
                  <c:v>7.6005833513831833E-2</c:v>
                </c:pt>
                <c:pt idx="769">
                  <c:v>7.6005833513831833E-2</c:v>
                </c:pt>
                <c:pt idx="770">
                  <c:v>7.6005833513831833E-2</c:v>
                </c:pt>
                <c:pt idx="771">
                  <c:v>7.6005833513831833E-2</c:v>
                </c:pt>
                <c:pt idx="772">
                  <c:v>7.6005833513831833E-2</c:v>
                </c:pt>
                <c:pt idx="773">
                  <c:v>7.6005833513831833E-2</c:v>
                </c:pt>
                <c:pt idx="774">
                  <c:v>7.6005833513831833E-2</c:v>
                </c:pt>
                <c:pt idx="775">
                  <c:v>7.6005833513831833E-2</c:v>
                </c:pt>
                <c:pt idx="776">
                  <c:v>7.6005833513831833E-2</c:v>
                </c:pt>
                <c:pt idx="777">
                  <c:v>7.6005833513831833E-2</c:v>
                </c:pt>
                <c:pt idx="778">
                  <c:v>7.6005833513831833E-2</c:v>
                </c:pt>
                <c:pt idx="779">
                  <c:v>7.6005833513831833E-2</c:v>
                </c:pt>
                <c:pt idx="780">
                  <c:v>7.6005833513831833E-2</c:v>
                </c:pt>
                <c:pt idx="781">
                  <c:v>7.6005833513831833E-2</c:v>
                </c:pt>
                <c:pt idx="782">
                  <c:v>7.6005833513831833E-2</c:v>
                </c:pt>
                <c:pt idx="783">
                  <c:v>7.6005833513831833E-2</c:v>
                </c:pt>
                <c:pt idx="784">
                  <c:v>7.6005833513831833E-2</c:v>
                </c:pt>
                <c:pt idx="785">
                  <c:v>7.6005833513831833E-2</c:v>
                </c:pt>
                <c:pt idx="786">
                  <c:v>7.6005833513831833E-2</c:v>
                </c:pt>
                <c:pt idx="787">
                  <c:v>7.6005833513831833E-2</c:v>
                </c:pt>
                <c:pt idx="788">
                  <c:v>7.6005833513831833E-2</c:v>
                </c:pt>
                <c:pt idx="789">
                  <c:v>7.6005833513831833E-2</c:v>
                </c:pt>
                <c:pt idx="790">
                  <c:v>7.6005833513831833E-2</c:v>
                </c:pt>
                <c:pt idx="791">
                  <c:v>7.6005833513831833E-2</c:v>
                </c:pt>
                <c:pt idx="792">
                  <c:v>7.6005833513831833E-2</c:v>
                </c:pt>
                <c:pt idx="793">
                  <c:v>7.6005833513831833E-2</c:v>
                </c:pt>
                <c:pt idx="794">
                  <c:v>7.6005833513831833E-2</c:v>
                </c:pt>
                <c:pt idx="795">
                  <c:v>7.6005833513831833E-2</c:v>
                </c:pt>
                <c:pt idx="796">
                  <c:v>7.6005833513831833E-2</c:v>
                </c:pt>
                <c:pt idx="797">
                  <c:v>7.6005833513831833E-2</c:v>
                </c:pt>
                <c:pt idx="798">
                  <c:v>7.6005833513831833E-2</c:v>
                </c:pt>
                <c:pt idx="799">
                  <c:v>7.6005833513831833E-2</c:v>
                </c:pt>
                <c:pt idx="800">
                  <c:v>7.6005833513831833E-2</c:v>
                </c:pt>
                <c:pt idx="801">
                  <c:v>7.6005833513831833E-2</c:v>
                </c:pt>
                <c:pt idx="802">
                  <c:v>7.6005833513831833E-2</c:v>
                </c:pt>
                <c:pt idx="803">
                  <c:v>7.6005833513831833E-2</c:v>
                </c:pt>
                <c:pt idx="804">
                  <c:v>7.6005833513831833E-2</c:v>
                </c:pt>
                <c:pt idx="805">
                  <c:v>7.6005833513831833E-2</c:v>
                </c:pt>
                <c:pt idx="806">
                  <c:v>7.6005833513831833E-2</c:v>
                </c:pt>
                <c:pt idx="807">
                  <c:v>7.6005833513831833E-2</c:v>
                </c:pt>
                <c:pt idx="808">
                  <c:v>7.6005833513831833E-2</c:v>
                </c:pt>
                <c:pt idx="809">
                  <c:v>7.6005833513831833E-2</c:v>
                </c:pt>
                <c:pt idx="810">
                  <c:v>7.6005833513831833E-2</c:v>
                </c:pt>
                <c:pt idx="811">
                  <c:v>7.6005833513831833E-2</c:v>
                </c:pt>
                <c:pt idx="812">
                  <c:v>7.6005833513831833E-2</c:v>
                </c:pt>
                <c:pt idx="813">
                  <c:v>7.6005833513831833E-2</c:v>
                </c:pt>
                <c:pt idx="814">
                  <c:v>7.6005833513831833E-2</c:v>
                </c:pt>
                <c:pt idx="815">
                  <c:v>7.6005833513831833E-2</c:v>
                </c:pt>
                <c:pt idx="816">
                  <c:v>7.6005833513831833E-2</c:v>
                </c:pt>
                <c:pt idx="817">
                  <c:v>7.6005833513831833E-2</c:v>
                </c:pt>
                <c:pt idx="818">
                  <c:v>7.6005833513831833E-2</c:v>
                </c:pt>
                <c:pt idx="819">
                  <c:v>7.6005833513831833E-2</c:v>
                </c:pt>
                <c:pt idx="820">
                  <c:v>7.6005833513831833E-2</c:v>
                </c:pt>
                <c:pt idx="821">
                  <c:v>7.6005833513831833E-2</c:v>
                </c:pt>
                <c:pt idx="822">
                  <c:v>7.6005833513831833E-2</c:v>
                </c:pt>
                <c:pt idx="823">
                  <c:v>7.6005833513831833E-2</c:v>
                </c:pt>
                <c:pt idx="824">
                  <c:v>7.6005833513831833E-2</c:v>
                </c:pt>
                <c:pt idx="825">
                  <c:v>7.6005833513831833E-2</c:v>
                </c:pt>
                <c:pt idx="826">
                  <c:v>7.6005833513831833E-2</c:v>
                </c:pt>
                <c:pt idx="827">
                  <c:v>7.6005833513831833E-2</c:v>
                </c:pt>
                <c:pt idx="828">
                  <c:v>7.6005833513831833E-2</c:v>
                </c:pt>
                <c:pt idx="829">
                  <c:v>7.6005833513831833E-2</c:v>
                </c:pt>
                <c:pt idx="830">
                  <c:v>7.6005833513831833E-2</c:v>
                </c:pt>
                <c:pt idx="831">
                  <c:v>7.6005833513831833E-2</c:v>
                </c:pt>
                <c:pt idx="832">
                  <c:v>7.6005833513831833E-2</c:v>
                </c:pt>
                <c:pt idx="833">
                  <c:v>7.6005833513831833E-2</c:v>
                </c:pt>
                <c:pt idx="834">
                  <c:v>7.6005833513831833E-2</c:v>
                </c:pt>
                <c:pt idx="835">
                  <c:v>7.6005833513831833E-2</c:v>
                </c:pt>
                <c:pt idx="836">
                  <c:v>7.6005833513831833E-2</c:v>
                </c:pt>
                <c:pt idx="837">
                  <c:v>7.6005833513831833E-2</c:v>
                </c:pt>
                <c:pt idx="838">
                  <c:v>7.6005833513831833E-2</c:v>
                </c:pt>
                <c:pt idx="839">
                  <c:v>7.6005833513831833E-2</c:v>
                </c:pt>
                <c:pt idx="840">
                  <c:v>7.6005833513831833E-2</c:v>
                </c:pt>
                <c:pt idx="841">
                  <c:v>7.6005833513831833E-2</c:v>
                </c:pt>
                <c:pt idx="842">
                  <c:v>7.6005833513831833E-2</c:v>
                </c:pt>
                <c:pt idx="843">
                  <c:v>7.6005833513831833E-2</c:v>
                </c:pt>
                <c:pt idx="844">
                  <c:v>7.6005833513831833E-2</c:v>
                </c:pt>
                <c:pt idx="845">
                  <c:v>7.6005833513831833E-2</c:v>
                </c:pt>
                <c:pt idx="846">
                  <c:v>7.6005833513831833E-2</c:v>
                </c:pt>
                <c:pt idx="847">
                  <c:v>7.6005833513831833E-2</c:v>
                </c:pt>
                <c:pt idx="848">
                  <c:v>7.6005833513831833E-2</c:v>
                </c:pt>
                <c:pt idx="849">
                  <c:v>7.6005833513831833E-2</c:v>
                </c:pt>
                <c:pt idx="850">
                  <c:v>7.5467097399355421E-2</c:v>
                </c:pt>
                <c:pt idx="851">
                  <c:v>7.5467097399355421E-2</c:v>
                </c:pt>
                <c:pt idx="852">
                  <c:v>7.5467097399355421E-2</c:v>
                </c:pt>
                <c:pt idx="853">
                  <c:v>7.5467097399355421E-2</c:v>
                </c:pt>
                <c:pt idx="854">
                  <c:v>7.5467097399355421E-2</c:v>
                </c:pt>
                <c:pt idx="855">
                  <c:v>7.5467097399355421E-2</c:v>
                </c:pt>
                <c:pt idx="856">
                  <c:v>7.5467097399355421E-2</c:v>
                </c:pt>
                <c:pt idx="857">
                  <c:v>7.5467097399355421E-2</c:v>
                </c:pt>
                <c:pt idx="858">
                  <c:v>7.5467097399355421E-2</c:v>
                </c:pt>
                <c:pt idx="859">
                  <c:v>7.5467097399355421E-2</c:v>
                </c:pt>
                <c:pt idx="860">
                  <c:v>7.5467097399355421E-2</c:v>
                </c:pt>
                <c:pt idx="861">
                  <c:v>7.5467097399355421E-2</c:v>
                </c:pt>
                <c:pt idx="862">
                  <c:v>7.5467097399355421E-2</c:v>
                </c:pt>
                <c:pt idx="863">
                  <c:v>7.5467097399355421E-2</c:v>
                </c:pt>
                <c:pt idx="864">
                  <c:v>7.5467097399355421E-2</c:v>
                </c:pt>
                <c:pt idx="865">
                  <c:v>7.5467097399355421E-2</c:v>
                </c:pt>
                <c:pt idx="866">
                  <c:v>7.5467097399355421E-2</c:v>
                </c:pt>
                <c:pt idx="867">
                  <c:v>7.5467097399355421E-2</c:v>
                </c:pt>
                <c:pt idx="868">
                  <c:v>7.5467097399355421E-2</c:v>
                </c:pt>
                <c:pt idx="869">
                  <c:v>7.5467097399355421E-2</c:v>
                </c:pt>
                <c:pt idx="870">
                  <c:v>7.5467097399355421E-2</c:v>
                </c:pt>
                <c:pt idx="871">
                  <c:v>7.5467097399355421E-2</c:v>
                </c:pt>
                <c:pt idx="872">
                  <c:v>7.5467097399355421E-2</c:v>
                </c:pt>
                <c:pt idx="873">
                  <c:v>7.5467097399355421E-2</c:v>
                </c:pt>
                <c:pt idx="874">
                  <c:v>7.5467097399355421E-2</c:v>
                </c:pt>
                <c:pt idx="875">
                  <c:v>7.5467097399355421E-2</c:v>
                </c:pt>
                <c:pt idx="876">
                  <c:v>7.5467097399355421E-2</c:v>
                </c:pt>
                <c:pt idx="877">
                  <c:v>7.5467097399355421E-2</c:v>
                </c:pt>
                <c:pt idx="878">
                  <c:v>7.5467097399355421E-2</c:v>
                </c:pt>
                <c:pt idx="879">
                  <c:v>7.5467097399355421E-2</c:v>
                </c:pt>
                <c:pt idx="880">
                  <c:v>7.5467097399355421E-2</c:v>
                </c:pt>
                <c:pt idx="881">
                  <c:v>7.5467097399355421E-2</c:v>
                </c:pt>
                <c:pt idx="882">
                  <c:v>7.5467097399355421E-2</c:v>
                </c:pt>
                <c:pt idx="883">
                  <c:v>7.5467097399355421E-2</c:v>
                </c:pt>
                <c:pt idx="884">
                  <c:v>7.5467097399355421E-2</c:v>
                </c:pt>
                <c:pt idx="885">
                  <c:v>7.5467097399355421E-2</c:v>
                </c:pt>
                <c:pt idx="886">
                  <c:v>7.5467097399355421E-2</c:v>
                </c:pt>
                <c:pt idx="887">
                  <c:v>7.5467097399355421E-2</c:v>
                </c:pt>
                <c:pt idx="888">
                  <c:v>7.5467097399355421E-2</c:v>
                </c:pt>
                <c:pt idx="889">
                  <c:v>7.5467097399355421E-2</c:v>
                </c:pt>
                <c:pt idx="890">
                  <c:v>7.5467097399355421E-2</c:v>
                </c:pt>
                <c:pt idx="891">
                  <c:v>7.5467097399355421E-2</c:v>
                </c:pt>
                <c:pt idx="892">
                  <c:v>7.5467097399355421E-2</c:v>
                </c:pt>
                <c:pt idx="893">
                  <c:v>7.5467097399355421E-2</c:v>
                </c:pt>
                <c:pt idx="894">
                  <c:v>7.5467097399355421E-2</c:v>
                </c:pt>
                <c:pt idx="895">
                  <c:v>7.5467097399355421E-2</c:v>
                </c:pt>
                <c:pt idx="896">
                  <c:v>7.5467097399355421E-2</c:v>
                </c:pt>
                <c:pt idx="897">
                  <c:v>7.5467097399355421E-2</c:v>
                </c:pt>
                <c:pt idx="898">
                  <c:v>7.5467097399355421E-2</c:v>
                </c:pt>
                <c:pt idx="899">
                  <c:v>7.5467097399355421E-2</c:v>
                </c:pt>
                <c:pt idx="900">
                  <c:v>7.5467097399355421E-2</c:v>
                </c:pt>
                <c:pt idx="901">
                  <c:v>7.5467097399355421E-2</c:v>
                </c:pt>
                <c:pt idx="902">
                  <c:v>7.5467097399355421E-2</c:v>
                </c:pt>
                <c:pt idx="903">
                  <c:v>7.5467097399355421E-2</c:v>
                </c:pt>
                <c:pt idx="904">
                  <c:v>7.5467097399355421E-2</c:v>
                </c:pt>
                <c:pt idx="905">
                  <c:v>7.5467097399355421E-2</c:v>
                </c:pt>
                <c:pt idx="906">
                  <c:v>7.5467097399355421E-2</c:v>
                </c:pt>
                <c:pt idx="907">
                  <c:v>7.5467097399355421E-2</c:v>
                </c:pt>
                <c:pt idx="908">
                  <c:v>7.5467097399355421E-2</c:v>
                </c:pt>
                <c:pt idx="909">
                  <c:v>7.5467097399355421E-2</c:v>
                </c:pt>
                <c:pt idx="910">
                  <c:v>7.5467097399355421E-2</c:v>
                </c:pt>
                <c:pt idx="911">
                  <c:v>7.5467097399355421E-2</c:v>
                </c:pt>
                <c:pt idx="912">
                  <c:v>7.5467097399355421E-2</c:v>
                </c:pt>
                <c:pt idx="913">
                  <c:v>7.5467097399355421E-2</c:v>
                </c:pt>
                <c:pt idx="914">
                  <c:v>7.5467097399355421E-2</c:v>
                </c:pt>
                <c:pt idx="915">
                  <c:v>7.5467097399355421E-2</c:v>
                </c:pt>
                <c:pt idx="916">
                  <c:v>7.5467097399355421E-2</c:v>
                </c:pt>
                <c:pt idx="917">
                  <c:v>7.5467097399355421E-2</c:v>
                </c:pt>
                <c:pt idx="918">
                  <c:v>7.5467097399355421E-2</c:v>
                </c:pt>
                <c:pt idx="919">
                  <c:v>7.5467097399355421E-2</c:v>
                </c:pt>
                <c:pt idx="920">
                  <c:v>7.5467097399355421E-2</c:v>
                </c:pt>
                <c:pt idx="921">
                  <c:v>7.5467097399355421E-2</c:v>
                </c:pt>
                <c:pt idx="922">
                  <c:v>7.5467097399355421E-2</c:v>
                </c:pt>
                <c:pt idx="923">
                  <c:v>7.5467097399355421E-2</c:v>
                </c:pt>
                <c:pt idx="924">
                  <c:v>7.5467097399355421E-2</c:v>
                </c:pt>
                <c:pt idx="925">
                  <c:v>7.5467097399355421E-2</c:v>
                </c:pt>
                <c:pt idx="926">
                  <c:v>7.5467097399355421E-2</c:v>
                </c:pt>
                <c:pt idx="927">
                  <c:v>7.5467097399355421E-2</c:v>
                </c:pt>
                <c:pt idx="928">
                  <c:v>7.5467097399355421E-2</c:v>
                </c:pt>
                <c:pt idx="929">
                  <c:v>7.5467097399355421E-2</c:v>
                </c:pt>
                <c:pt idx="930">
                  <c:v>7.5467097399355421E-2</c:v>
                </c:pt>
                <c:pt idx="931">
                  <c:v>7.5467097399355421E-2</c:v>
                </c:pt>
                <c:pt idx="932">
                  <c:v>7.5467097399355421E-2</c:v>
                </c:pt>
                <c:pt idx="933">
                  <c:v>7.5467097399355421E-2</c:v>
                </c:pt>
                <c:pt idx="934">
                  <c:v>7.5467097399355421E-2</c:v>
                </c:pt>
                <c:pt idx="935">
                  <c:v>7.5467097399355421E-2</c:v>
                </c:pt>
                <c:pt idx="936">
                  <c:v>7.5467097399355421E-2</c:v>
                </c:pt>
                <c:pt idx="937">
                  <c:v>7.5467097399355421E-2</c:v>
                </c:pt>
                <c:pt idx="938">
                  <c:v>7.5467097399355421E-2</c:v>
                </c:pt>
                <c:pt idx="939">
                  <c:v>7.5467097399355421E-2</c:v>
                </c:pt>
                <c:pt idx="940">
                  <c:v>7.5467097399355421E-2</c:v>
                </c:pt>
                <c:pt idx="941">
                  <c:v>7.5467097399355421E-2</c:v>
                </c:pt>
                <c:pt idx="942">
                  <c:v>7.5467097399355421E-2</c:v>
                </c:pt>
                <c:pt idx="943">
                  <c:v>7.5467097399355421E-2</c:v>
                </c:pt>
                <c:pt idx="944">
                  <c:v>7.5467097399355421E-2</c:v>
                </c:pt>
                <c:pt idx="945">
                  <c:v>7.5467097399355421E-2</c:v>
                </c:pt>
                <c:pt idx="946">
                  <c:v>7.5467097399355421E-2</c:v>
                </c:pt>
                <c:pt idx="947">
                  <c:v>7.5467097399355421E-2</c:v>
                </c:pt>
                <c:pt idx="948">
                  <c:v>7.5467097399355421E-2</c:v>
                </c:pt>
                <c:pt idx="949">
                  <c:v>7.5467097399355421E-2</c:v>
                </c:pt>
                <c:pt idx="950">
                  <c:v>7.5467097399355421E-2</c:v>
                </c:pt>
                <c:pt idx="951">
                  <c:v>7.5467097399355421E-2</c:v>
                </c:pt>
                <c:pt idx="952">
                  <c:v>7.5467097399355421E-2</c:v>
                </c:pt>
                <c:pt idx="953">
                  <c:v>7.5467097399355421E-2</c:v>
                </c:pt>
                <c:pt idx="954">
                  <c:v>7.5467097399355421E-2</c:v>
                </c:pt>
                <c:pt idx="955">
                  <c:v>7.5467097399355421E-2</c:v>
                </c:pt>
                <c:pt idx="956">
                  <c:v>7.5467097399355421E-2</c:v>
                </c:pt>
                <c:pt idx="957">
                  <c:v>7.5467097399355421E-2</c:v>
                </c:pt>
                <c:pt idx="958">
                  <c:v>7.5467097399355421E-2</c:v>
                </c:pt>
                <c:pt idx="959">
                  <c:v>7.5467097399355421E-2</c:v>
                </c:pt>
                <c:pt idx="960">
                  <c:v>7.5467097399355421E-2</c:v>
                </c:pt>
                <c:pt idx="961">
                  <c:v>7.5467097399355421E-2</c:v>
                </c:pt>
                <c:pt idx="962">
                  <c:v>7.5467097399355421E-2</c:v>
                </c:pt>
                <c:pt idx="963">
                  <c:v>7.5467097399355421E-2</c:v>
                </c:pt>
                <c:pt idx="964">
                  <c:v>7.5467097399355421E-2</c:v>
                </c:pt>
                <c:pt idx="965">
                  <c:v>7.5467097399355421E-2</c:v>
                </c:pt>
                <c:pt idx="966">
                  <c:v>7.5467097399355421E-2</c:v>
                </c:pt>
                <c:pt idx="967">
                  <c:v>7.5467097399355421E-2</c:v>
                </c:pt>
                <c:pt idx="968">
                  <c:v>7.5467097399355421E-2</c:v>
                </c:pt>
                <c:pt idx="969">
                  <c:v>7.5467097399355421E-2</c:v>
                </c:pt>
                <c:pt idx="970">
                  <c:v>7.5467097399355421E-2</c:v>
                </c:pt>
                <c:pt idx="971">
                  <c:v>7.5467097399355421E-2</c:v>
                </c:pt>
                <c:pt idx="972">
                  <c:v>7.5467097399355421E-2</c:v>
                </c:pt>
                <c:pt idx="973">
                  <c:v>7.5467097399355421E-2</c:v>
                </c:pt>
                <c:pt idx="974">
                  <c:v>7.5467097399355421E-2</c:v>
                </c:pt>
                <c:pt idx="975">
                  <c:v>7.5467097399355421E-2</c:v>
                </c:pt>
                <c:pt idx="976">
                  <c:v>7.5467097399355421E-2</c:v>
                </c:pt>
                <c:pt idx="977">
                  <c:v>7.5467097399355421E-2</c:v>
                </c:pt>
                <c:pt idx="978">
                  <c:v>7.5467097399355421E-2</c:v>
                </c:pt>
                <c:pt idx="979">
                  <c:v>7.5467097399355421E-2</c:v>
                </c:pt>
                <c:pt idx="980">
                  <c:v>7.5467097399355421E-2</c:v>
                </c:pt>
                <c:pt idx="981">
                  <c:v>7.5467097399355421E-2</c:v>
                </c:pt>
                <c:pt idx="982">
                  <c:v>7.5467097399355421E-2</c:v>
                </c:pt>
                <c:pt idx="983">
                  <c:v>7.5467097399355421E-2</c:v>
                </c:pt>
                <c:pt idx="984">
                  <c:v>7.5467097399355421E-2</c:v>
                </c:pt>
                <c:pt idx="985">
                  <c:v>7.5467097399355421E-2</c:v>
                </c:pt>
                <c:pt idx="986">
                  <c:v>7.5467097399355421E-2</c:v>
                </c:pt>
                <c:pt idx="987">
                  <c:v>7.5467097399355421E-2</c:v>
                </c:pt>
                <c:pt idx="988">
                  <c:v>7.5467097399355421E-2</c:v>
                </c:pt>
                <c:pt idx="989">
                  <c:v>7.5467097399355421E-2</c:v>
                </c:pt>
                <c:pt idx="990">
                  <c:v>7.5467097399355421E-2</c:v>
                </c:pt>
                <c:pt idx="991">
                  <c:v>7.5467097399355421E-2</c:v>
                </c:pt>
                <c:pt idx="992">
                  <c:v>7.5467097399355421E-2</c:v>
                </c:pt>
                <c:pt idx="993">
                  <c:v>7.5467097399355421E-2</c:v>
                </c:pt>
                <c:pt idx="994">
                  <c:v>7.5467097399355421E-2</c:v>
                </c:pt>
                <c:pt idx="995">
                  <c:v>7.5467097399355421E-2</c:v>
                </c:pt>
                <c:pt idx="996">
                  <c:v>7.5467097399355421E-2</c:v>
                </c:pt>
                <c:pt idx="997">
                  <c:v>7.5467097399355421E-2</c:v>
                </c:pt>
                <c:pt idx="998">
                  <c:v>7.5467097399355421E-2</c:v>
                </c:pt>
                <c:pt idx="999">
                  <c:v>7.5467097399355421E-2</c:v>
                </c:pt>
              </c:numCache>
            </c:numRef>
          </c:yVal>
          <c:smooth val="1"/>
          <c:extLst>
            <c:ext xmlns:c16="http://schemas.microsoft.com/office/drawing/2014/chart" uri="{C3380CC4-5D6E-409C-BE32-E72D297353CC}">
              <c16:uniqueId val="{00000006-B842-4A34-9669-644479B3BD56}"/>
            </c:ext>
          </c:extLst>
        </c:ser>
        <c:ser>
          <c:idx val="7"/>
          <c:order val="7"/>
          <c:spPr>
            <a:ln w="28575" cap="rnd">
              <a:solidFill>
                <a:schemeClr val="accent2">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Sheet1!$I$1:$I$1000</c:f>
              <c:numCache>
                <c:formatCode>General</c:formatCode>
                <c:ptCount val="1000"/>
                <c:pt idx="0">
                  <c:v>0.55954047446908728</c:v>
                </c:pt>
                <c:pt idx="1">
                  <c:v>0.37522699042979024</c:v>
                </c:pt>
                <c:pt idx="2">
                  <c:v>0.33667222644948747</c:v>
                </c:pt>
                <c:pt idx="3">
                  <c:v>0.33667222644948747</c:v>
                </c:pt>
                <c:pt idx="4">
                  <c:v>0.33667222644948747</c:v>
                </c:pt>
                <c:pt idx="5">
                  <c:v>0.33667222644948747</c:v>
                </c:pt>
                <c:pt idx="6">
                  <c:v>0.33667222644948747</c:v>
                </c:pt>
                <c:pt idx="7">
                  <c:v>0.33667222644948747</c:v>
                </c:pt>
                <c:pt idx="8">
                  <c:v>0.33667222644948747</c:v>
                </c:pt>
                <c:pt idx="9">
                  <c:v>0.33667222644948747</c:v>
                </c:pt>
                <c:pt idx="10">
                  <c:v>0.33667222644948747</c:v>
                </c:pt>
                <c:pt idx="11">
                  <c:v>0.33667222644948747</c:v>
                </c:pt>
                <c:pt idx="12">
                  <c:v>0.33667222644948747</c:v>
                </c:pt>
                <c:pt idx="13">
                  <c:v>0.33667222644948747</c:v>
                </c:pt>
                <c:pt idx="14">
                  <c:v>0.33667222644948747</c:v>
                </c:pt>
                <c:pt idx="15">
                  <c:v>0.33667222644948747</c:v>
                </c:pt>
                <c:pt idx="16">
                  <c:v>0.33667222644948747</c:v>
                </c:pt>
                <c:pt idx="17">
                  <c:v>0.33667222644948747</c:v>
                </c:pt>
                <c:pt idx="18">
                  <c:v>0.33667222644948747</c:v>
                </c:pt>
                <c:pt idx="19">
                  <c:v>0.33667222644948747</c:v>
                </c:pt>
                <c:pt idx="20">
                  <c:v>0.33667222644948747</c:v>
                </c:pt>
                <c:pt idx="21">
                  <c:v>0.33667222644948747</c:v>
                </c:pt>
                <c:pt idx="22">
                  <c:v>0.33667222644948747</c:v>
                </c:pt>
                <c:pt idx="23">
                  <c:v>0.33667222644948747</c:v>
                </c:pt>
                <c:pt idx="24">
                  <c:v>0.33667222644948747</c:v>
                </c:pt>
                <c:pt idx="25">
                  <c:v>0.33667222644948747</c:v>
                </c:pt>
                <c:pt idx="26">
                  <c:v>0.33667222644948747</c:v>
                </c:pt>
                <c:pt idx="27">
                  <c:v>0.33667222644948747</c:v>
                </c:pt>
                <c:pt idx="28">
                  <c:v>0.33667222644948747</c:v>
                </c:pt>
                <c:pt idx="29">
                  <c:v>0.33667222644948747</c:v>
                </c:pt>
                <c:pt idx="30">
                  <c:v>0.33667222644948747</c:v>
                </c:pt>
                <c:pt idx="31">
                  <c:v>0.33667222644948747</c:v>
                </c:pt>
                <c:pt idx="32">
                  <c:v>0.33667222644948747</c:v>
                </c:pt>
                <c:pt idx="33">
                  <c:v>0.33667222644948747</c:v>
                </c:pt>
                <c:pt idx="34">
                  <c:v>0.33667222644948747</c:v>
                </c:pt>
                <c:pt idx="35">
                  <c:v>0.33667222644948747</c:v>
                </c:pt>
                <c:pt idx="36">
                  <c:v>0.33667222644948747</c:v>
                </c:pt>
                <c:pt idx="37">
                  <c:v>0.33667222644948747</c:v>
                </c:pt>
                <c:pt idx="38">
                  <c:v>0.33667222644948747</c:v>
                </c:pt>
                <c:pt idx="39">
                  <c:v>0.33667222644948747</c:v>
                </c:pt>
                <c:pt idx="40">
                  <c:v>0.33667222644948747</c:v>
                </c:pt>
                <c:pt idx="41">
                  <c:v>0.33667222644948747</c:v>
                </c:pt>
                <c:pt idx="42">
                  <c:v>0.2471788313093124</c:v>
                </c:pt>
                <c:pt idx="43">
                  <c:v>0.2471788313093124</c:v>
                </c:pt>
                <c:pt idx="44">
                  <c:v>0.2471788313093124</c:v>
                </c:pt>
                <c:pt idx="45">
                  <c:v>0.2471788313093124</c:v>
                </c:pt>
                <c:pt idx="46">
                  <c:v>0.2471788313093124</c:v>
                </c:pt>
                <c:pt idx="47">
                  <c:v>0.2471788313093124</c:v>
                </c:pt>
                <c:pt idx="48">
                  <c:v>0.2471788313093124</c:v>
                </c:pt>
                <c:pt idx="49">
                  <c:v>0.2471788313093124</c:v>
                </c:pt>
                <c:pt idx="50">
                  <c:v>0.2471788313093124</c:v>
                </c:pt>
                <c:pt idx="51">
                  <c:v>0.2471788313093124</c:v>
                </c:pt>
                <c:pt idx="52">
                  <c:v>0.2471788313093124</c:v>
                </c:pt>
                <c:pt idx="53">
                  <c:v>0.2471788313093124</c:v>
                </c:pt>
                <c:pt idx="54">
                  <c:v>0.2471788313093124</c:v>
                </c:pt>
                <c:pt idx="55">
                  <c:v>0.2471788313093124</c:v>
                </c:pt>
                <c:pt idx="56">
                  <c:v>0.2471788313093124</c:v>
                </c:pt>
                <c:pt idx="57">
                  <c:v>0.2471788313093124</c:v>
                </c:pt>
                <c:pt idx="58">
                  <c:v>0.2471788313093124</c:v>
                </c:pt>
                <c:pt idx="59">
                  <c:v>0.2471788313093124</c:v>
                </c:pt>
                <c:pt idx="60">
                  <c:v>0.2471788313093124</c:v>
                </c:pt>
                <c:pt idx="61">
                  <c:v>0.2471788313093124</c:v>
                </c:pt>
                <c:pt idx="62">
                  <c:v>0.2471788313093124</c:v>
                </c:pt>
                <c:pt idx="63">
                  <c:v>0.2471788313093124</c:v>
                </c:pt>
                <c:pt idx="64">
                  <c:v>0.2471788313093124</c:v>
                </c:pt>
                <c:pt idx="65">
                  <c:v>0.2471788313093124</c:v>
                </c:pt>
                <c:pt idx="66">
                  <c:v>0.2471788313093124</c:v>
                </c:pt>
                <c:pt idx="67">
                  <c:v>0.2471788313093124</c:v>
                </c:pt>
                <c:pt idx="68">
                  <c:v>0.2471788313093124</c:v>
                </c:pt>
                <c:pt idx="69">
                  <c:v>0.2471788313093124</c:v>
                </c:pt>
                <c:pt idx="70">
                  <c:v>0.2471788313093124</c:v>
                </c:pt>
                <c:pt idx="71">
                  <c:v>0.2471788313093124</c:v>
                </c:pt>
                <c:pt idx="72">
                  <c:v>0.2471788313093124</c:v>
                </c:pt>
                <c:pt idx="73">
                  <c:v>0.2471788313093124</c:v>
                </c:pt>
                <c:pt idx="74">
                  <c:v>0.2471788313093124</c:v>
                </c:pt>
                <c:pt idx="75">
                  <c:v>0.2471788313093124</c:v>
                </c:pt>
                <c:pt idx="76">
                  <c:v>0.2471788313093124</c:v>
                </c:pt>
                <c:pt idx="77">
                  <c:v>0.2471788313093124</c:v>
                </c:pt>
                <c:pt idx="78">
                  <c:v>0.2471788313093124</c:v>
                </c:pt>
                <c:pt idx="79">
                  <c:v>0.2471788313093124</c:v>
                </c:pt>
                <c:pt idx="80">
                  <c:v>0.2471788313093124</c:v>
                </c:pt>
                <c:pt idx="81">
                  <c:v>0.2471788313093124</c:v>
                </c:pt>
                <c:pt idx="82">
                  <c:v>0.2471788313093124</c:v>
                </c:pt>
                <c:pt idx="83">
                  <c:v>0.2471788313093124</c:v>
                </c:pt>
                <c:pt idx="84">
                  <c:v>0.2471788313093124</c:v>
                </c:pt>
                <c:pt idx="85">
                  <c:v>0.2471788313093124</c:v>
                </c:pt>
                <c:pt idx="86">
                  <c:v>0.2471788313093124</c:v>
                </c:pt>
                <c:pt idx="87">
                  <c:v>0.2471788313093124</c:v>
                </c:pt>
                <c:pt idx="88">
                  <c:v>0.2471788313093124</c:v>
                </c:pt>
                <c:pt idx="89">
                  <c:v>8.3717524490389716E-2</c:v>
                </c:pt>
                <c:pt idx="90">
                  <c:v>8.3717524490389716E-2</c:v>
                </c:pt>
                <c:pt idx="91">
                  <c:v>8.3717524490389716E-2</c:v>
                </c:pt>
                <c:pt idx="92">
                  <c:v>8.3717524490389716E-2</c:v>
                </c:pt>
                <c:pt idx="93">
                  <c:v>8.3717524490389716E-2</c:v>
                </c:pt>
                <c:pt idx="94">
                  <c:v>8.3717524490389716E-2</c:v>
                </c:pt>
                <c:pt idx="95">
                  <c:v>8.3717524490389716E-2</c:v>
                </c:pt>
                <c:pt idx="96">
                  <c:v>8.3717524490389716E-2</c:v>
                </c:pt>
                <c:pt idx="97">
                  <c:v>8.3717524490389716E-2</c:v>
                </c:pt>
                <c:pt idx="98">
                  <c:v>8.3717524490389716E-2</c:v>
                </c:pt>
                <c:pt idx="99">
                  <c:v>8.3717524490389716E-2</c:v>
                </c:pt>
                <c:pt idx="100">
                  <c:v>8.3717524490389716E-2</c:v>
                </c:pt>
                <c:pt idx="101">
                  <c:v>8.3717524490389716E-2</c:v>
                </c:pt>
                <c:pt idx="102">
                  <c:v>8.3717524490389716E-2</c:v>
                </c:pt>
                <c:pt idx="103">
                  <c:v>8.3717524490389716E-2</c:v>
                </c:pt>
                <c:pt idx="104">
                  <c:v>8.3717524490389716E-2</c:v>
                </c:pt>
                <c:pt idx="105">
                  <c:v>8.3717524490389716E-2</c:v>
                </c:pt>
                <c:pt idx="106">
                  <c:v>8.3717524490389716E-2</c:v>
                </c:pt>
                <c:pt idx="107">
                  <c:v>8.3717524490389716E-2</c:v>
                </c:pt>
                <c:pt idx="108">
                  <c:v>8.3717524490389716E-2</c:v>
                </c:pt>
                <c:pt idx="109">
                  <c:v>8.3717524490389716E-2</c:v>
                </c:pt>
                <c:pt idx="110">
                  <c:v>8.3717524490389716E-2</c:v>
                </c:pt>
                <c:pt idx="111">
                  <c:v>8.3717524490389716E-2</c:v>
                </c:pt>
                <c:pt idx="112">
                  <c:v>8.3717524490389716E-2</c:v>
                </c:pt>
                <c:pt idx="113">
                  <c:v>8.3717524490389716E-2</c:v>
                </c:pt>
                <c:pt idx="114">
                  <c:v>8.3717524490389716E-2</c:v>
                </c:pt>
                <c:pt idx="115">
                  <c:v>8.3717524490389716E-2</c:v>
                </c:pt>
                <c:pt idx="116">
                  <c:v>8.3717524490389716E-2</c:v>
                </c:pt>
                <c:pt idx="117">
                  <c:v>8.3717524490389716E-2</c:v>
                </c:pt>
                <c:pt idx="118">
                  <c:v>8.3717524490389716E-2</c:v>
                </c:pt>
                <c:pt idx="119">
                  <c:v>8.3717524490389716E-2</c:v>
                </c:pt>
                <c:pt idx="120">
                  <c:v>8.3717524490389716E-2</c:v>
                </c:pt>
                <c:pt idx="121">
                  <c:v>8.3717524490389716E-2</c:v>
                </c:pt>
                <c:pt idx="122">
                  <c:v>8.3717524490389716E-2</c:v>
                </c:pt>
                <c:pt idx="123">
                  <c:v>8.3717524490389716E-2</c:v>
                </c:pt>
                <c:pt idx="124">
                  <c:v>8.3717524490389716E-2</c:v>
                </c:pt>
                <c:pt idx="125">
                  <c:v>8.3717524490389716E-2</c:v>
                </c:pt>
                <c:pt idx="126">
                  <c:v>8.3717524490389716E-2</c:v>
                </c:pt>
                <c:pt idx="127">
                  <c:v>8.3717524490389716E-2</c:v>
                </c:pt>
                <c:pt idx="128">
                  <c:v>8.3717524490389716E-2</c:v>
                </c:pt>
                <c:pt idx="129">
                  <c:v>8.3717524490389716E-2</c:v>
                </c:pt>
                <c:pt idx="130">
                  <c:v>8.3717524490389716E-2</c:v>
                </c:pt>
                <c:pt idx="131">
                  <c:v>8.3717524490389716E-2</c:v>
                </c:pt>
                <c:pt idx="132">
                  <c:v>8.3717524490389716E-2</c:v>
                </c:pt>
                <c:pt idx="133">
                  <c:v>8.3717524490389716E-2</c:v>
                </c:pt>
                <c:pt idx="134">
                  <c:v>8.3717524490389716E-2</c:v>
                </c:pt>
                <c:pt idx="135">
                  <c:v>8.3717524490389716E-2</c:v>
                </c:pt>
                <c:pt idx="136">
                  <c:v>8.3717524490389716E-2</c:v>
                </c:pt>
                <c:pt idx="137">
                  <c:v>8.3717524490389716E-2</c:v>
                </c:pt>
                <c:pt idx="138">
                  <c:v>8.3717524490389716E-2</c:v>
                </c:pt>
                <c:pt idx="139">
                  <c:v>8.3717524490389716E-2</c:v>
                </c:pt>
                <c:pt idx="140">
                  <c:v>8.3717524490389716E-2</c:v>
                </c:pt>
                <c:pt idx="141">
                  <c:v>8.3717524490389716E-2</c:v>
                </c:pt>
                <c:pt idx="142">
                  <c:v>8.3717524490389716E-2</c:v>
                </c:pt>
                <c:pt idx="143">
                  <c:v>8.3717524490389716E-2</c:v>
                </c:pt>
                <c:pt idx="144">
                  <c:v>8.3717524490389716E-2</c:v>
                </c:pt>
                <c:pt idx="145">
                  <c:v>8.3717524490389716E-2</c:v>
                </c:pt>
                <c:pt idx="146">
                  <c:v>8.3717524490389716E-2</c:v>
                </c:pt>
                <c:pt idx="147">
                  <c:v>8.3717524490389716E-2</c:v>
                </c:pt>
                <c:pt idx="148">
                  <c:v>8.3717524490389716E-2</c:v>
                </c:pt>
                <c:pt idx="149">
                  <c:v>8.3717524490389716E-2</c:v>
                </c:pt>
                <c:pt idx="150">
                  <c:v>8.3717524490389716E-2</c:v>
                </c:pt>
                <c:pt idx="151">
                  <c:v>8.3717524490389716E-2</c:v>
                </c:pt>
                <c:pt idx="152">
                  <c:v>8.3717524490389716E-2</c:v>
                </c:pt>
                <c:pt idx="153">
                  <c:v>8.3717524490389716E-2</c:v>
                </c:pt>
                <c:pt idx="154">
                  <c:v>8.3717524490389716E-2</c:v>
                </c:pt>
                <c:pt idx="155">
                  <c:v>8.3717524490389716E-2</c:v>
                </c:pt>
                <c:pt idx="156">
                  <c:v>8.3717524490389716E-2</c:v>
                </c:pt>
                <c:pt idx="157">
                  <c:v>8.3717524490389716E-2</c:v>
                </c:pt>
                <c:pt idx="158">
                  <c:v>8.3717524490389716E-2</c:v>
                </c:pt>
                <c:pt idx="159">
                  <c:v>8.3717524490389716E-2</c:v>
                </c:pt>
                <c:pt idx="160">
                  <c:v>8.3717524490389716E-2</c:v>
                </c:pt>
                <c:pt idx="161">
                  <c:v>8.3717524490389716E-2</c:v>
                </c:pt>
                <c:pt idx="162">
                  <c:v>8.3717524490389716E-2</c:v>
                </c:pt>
                <c:pt idx="163">
                  <c:v>8.3717524490389716E-2</c:v>
                </c:pt>
                <c:pt idx="164">
                  <c:v>8.3717524490389716E-2</c:v>
                </c:pt>
                <c:pt idx="165">
                  <c:v>8.3717524490389716E-2</c:v>
                </c:pt>
                <c:pt idx="166">
                  <c:v>8.3717524490389716E-2</c:v>
                </c:pt>
                <c:pt idx="167">
                  <c:v>8.3717524490389716E-2</c:v>
                </c:pt>
                <c:pt idx="168">
                  <c:v>8.3717524490389716E-2</c:v>
                </c:pt>
                <c:pt idx="169">
                  <c:v>8.3717524490389716E-2</c:v>
                </c:pt>
                <c:pt idx="170">
                  <c:v>8.3717524490389716E-2</c:v>
                </c:pt>
                <c:pt idx="171">
                  <c:v>8.3717524490389716E-2</c:v>
                </c:pt>
                <c:pt idx="172">
                  <c:v>8.3717524490389716E-2</c:v>
                </c:pt>
                <c:pt idx="173">
                  <c:v>8.3717524490389716E-2</c:v>
                </c:pt>
                <c:pt idx="174">
                  <c:v>8.3717524490389716E-2</c:v>
                </c:pt>
                <c:pt idx="175">
                  <c:v>8.3717524490389716E-2</c:v>
                </c:pt>
                <c:pt idx="176">
                  <c:v>8.3717524490389716E-2</c:v>
                </c:pt>
                <c:pt idx="177">
                  <c:v>8.3717524490389716E-2</c:v>
                </c:pt>
                <c:pt idx="178">
                  <c:v>8.3717524490389716E-2</c:v>
                </c:pt>
                <c:pt idx="179">
                  <c:v>8.3717524490389716E-2</c:v>
                </c:pt>
                <c:pt idx="180">
                  <c:v>8.3717524490389716E-2</c:v>
                </c:pt>
                <c:pt idx="181">
                  <c:v>8.3717524490389716E-2</c:v>
                </c:pt>
                <c:pt idx="182">
                  <c:v>8.3717524490389716E-2</c:v>
                </c:pt>
                <c:pt idx="183">
                  <c:v>8.3717524490389716E-2</c:v>
                </c:pt>
                <c:pt idx="184">
                  <c:v>8.3717524490389716E-2</c:v>
                </c:pt>
                <c:pt idx="185">
                  <c:v>8.3717524490389716E-2</c:v>
                </c:pt>
                <c:pt idx="186">
                  <c:v>8.3717524490389716E-2</c:v>
                </c:pt>
                <c:pt idx="187">
                  <c:v>8.3717524490389716E-2</c:v>
                </c:pt>
                <c:pt idx="188">
                  <c:v>8.3717524490389716E-2</c:v>
                </c:pt>
                <c:pt idx="189">
                  <c:v>8.3717524490389716E-2</c:v>
                </c:pt>
                <c:pt idx="190">
                  <c:v>8.3717524490389716E-2</c:v>
                </c:pt>
                <c:pt idx="191">
                  <c:v>8.3717524490389716E-2</c:v>
                </c:pt>
                <c:pt idx="192">
                  <c:v>8.3717524490389716E-2</c:v>
                </c:pt>
                <c:pt idx="193">
                  <c:v>8.3717524490389716E-2</c:v>
                </c:pt>
                <c:pt idx="194">
                  <c:v>8.3717524490389716E-2</c:v>
                </c:pt>
                <c:pt idx="195">
                  <c:v>8.3717524490389716E-2</c:v>
                </c:pt>
                <c:pt idx="196">
                  <c:v>8.3717524490389716E-2</c:v>
                </c:pt>
                <c:pt idx="197">
                  <c:v>8.3717524490389716E-2</c:v>
                </c:pt>
                <c:pt idx="198">
                  <c:v>8.3717524490389716E-2</c:v>
                </c:pt>
                <c:pt idx="199">
                  <c:v>8.3717524490389716E-2</c:v>
                </c:pt>
                <c:pt idx="200">
                  <c:v>8.3717524490389716E-2</c:v>
                </c:pt>
                <c:pt idx="201">
                  <c:v>8.3717524490389716E-2</c:v>
                </c:pt>
                <c:pt idx="202">
                  <c:v>8.3717524490389716E-2</c:v>
                </c:pt>
                <c:pt idx="203">
                  <c:v>8.3717524490389716E-2</c:v>
                </c:pt>
                <c:pt idx="204">
                  <c:v>8.3717524490389716E-2</c:v>
                </c:pt>
                <c:pt idx="205">
                  <c:v>8.3717524490389716E-2</c:v>
                </c:pt>
                <c:pt idx="206">
                  <c:v>8.3717524490389716E-2</c:v>
                </c:pt>
                <c:pt idx="207">
                  <c:v>8.3717524490389716E-2</c:v>
                </c:pt>
                <c:pt idx="208">
                  <c:v>8.3717524490389716E-2</c:v>
                </c:pt>
                <c:pt idx="209">
                  <c:v>8.3717524490389716E-2</c:v>
                </c:pt>
                <c:pt idx="210">
                  <c:v>8.3717524490389716E-2</c:v>
                </c:pt>
                <c:pt idx="211">
                  <c:v>8.3717524490389716E-2</c:v>
                </c:pt>
                <c:pt idx="212">
                  <c:v>8.3717524490389716E-2</c:v>
                </c:pt>
                <c:pt idx="213">
                  <c:v>8.3717524490389716E-2</c:v>
                </c:pt>
                <c:pt idx="214">
                  <c:v>8.3717524490389716E-2</c:v>
                </c:pt>
                <c:pt idx="215">
                  <c:v>8.3717524490389716E-2</c:v>
                </c:pt>
                <c:pt idx="216">
                  <c:v>8.3717524490389716E-2</c:v>
                </c:pt>
                <c:pt idx="217">
                  <c:v>8.3717524490389716E-2</c:v>
                </c:pt>
                <c:pt idx="218">
                  <c:v>8.3717524490389716E-2</c:v>
                </c:pt>
                <c:pt idx="219">
                  <c:v>8.3717524490389716E-2</c:v>
                </c:pt>
                <c:pt idx="220">
                  <c:v>8.3717524490389716E-2</c:v>
                </c:pt>
                <c:pt idx="221">
                  <c:v>8.3717524490389716E-2</c:v>
                </c:pt>
                <c:pt idx="222">
                  <c:v>8.3717524490389716E-2</c:v>
                </c:pt>
                <c:pt idx="223">
                  <c:v>8.3717524490389716E-2</c:v>
                </c:pt>
                <c:pt idx="224">
                  <c:v>8.3717524490389716E-2</c:v>
                </c:pt>
                <c:pt idx="225">
                  <c:v>8.3717524490389716E-2</c:v>
                </c:pt>
                <c:pt idx="226">
                  <c:v>8.3717524490389716E-2</c:v>
                </c:pt>
                <c:pt idx="227">
                  <c:v>8.3717524490389716E-2</c:v>
                </c:pt>
                <c:pt idx="228">
                  <c:v>8.3717524490389716E-2</c:v>
                </c:pt>
                <c:pt idx="229">
                  <c:v>8.3717524490389716E-2</c:v>
                </c:pt>
                <c:pt idx="230">
                  <c:v>8.3717524490389716E-2</c:v>
                </c:pt>
                <c:pt idx="231">
                  <c:v>8.3717524490389716E-2</c:v>
                </c:pt>
                <c:pt idx="232">
                  <c:v>8.3717524490389716E-2</c:v>
                </c:pt>
                <c:pt idx="233">
                  <c:v>8.3717524490389716E-2</c:v>
                </c:pt>
                <c:pt idx="234">
                  <c:v>8.3717524490389716E-2</c:v>
                </c:pt>
                <c:pt idx="235">
                  <c:v>8.3717524490389716E-2</c:v>
                </c:pt>
                <c:pt idx="236">
                  <c:v>8.3717524490389716E-2</c:v>
                </c:pt>
                <c:pt idx="237">
                  <c:v>8.3717524490389716E-2</c:v>
                </c:pt>
                <c:pt idx="238">
                  <c:v>8.3717524490389716E-2</c:v>
                </c:pt>
                <c:pt idx="239">
                  <c:v>8.3717524490389716E-2</c:v>
                </c:pt>
                <c:pt idx="240">
                  <c:v>8.3717524490389716E-2</c:v>
                </c:pt>
                <c:pt idx="241">
                  <c:v>8.3717524490389716E-2</c:v>
                </c:pt>
                <c:pt idx="242">
                  <c:v>8.3717524490389716E-2</c:v>
                </c:pt>
                <c:pt idx="243">
                  <c:v>8.3717524490389716E-2</c:v>
                </c:pt>
                <c:pt idx="244">
                  <c:v>8.3717524490389716E-2</c:v>
                </c:pt>
                <c:pt idx="245">
                  <c:v>8.3717524490389716E-2</c:v>
                </c:pt>
                <c:pt idx="246">
                  <c:v>8.3717524490389716E-2</c:v>
                </c:pt>
                <c:pt idx="247">
                  <c:v>4.035875052911897E-2</c:v>
                </c:pt>
                <c:pt idx="248">
                  <c:v>4.035875052911897E-2</c:v>
                </c:pt>
                <c:pt idx="249">
                  <c:v>4.035875052911897E-2</c:v>
                </c:pt>
                <c:pt idx="250">
                  <c:v>4.035875052911897E-2</c:v>
                </c:pt>
                <c:pt idx="251">
                  <c:v>4.035875052911897E-2</c:v>
                </c:pt>
                <c:pt idx="252">
                  <c:v>4.035875052911897E-2</c:v>
                </c:pt>
                <c:pt idx="253">
                  <c:v>4.035875052911897E-2</c:v>
                </c:pt>
                <c:pt idx="254">
                  <c:v>4.035875052911897E-2</c:v>
                </c:pt>
                <c:pt idx="255">
                  <c:v>4.035875052911897E-2</c:v>
                </c:pt>
                <c:pt idx="256">
                  <c:v>4.035875052911897E-2</c:v>
                </c:pt>
                <c:pt idx="257">
                  <c:v>4.035875052911897E-2</c:v>
                </c:pt>
                <c:pt idx="258">
                  <c:v>4.035875052911897E-2</c:v>
                </c:pt>
                <c:pt idx="259">
                  <c:v>4.035875052911897E-2</c:v>
                </c:pt>
                <c:pt idx="260">
                  <c:v>4.035875052911897E-2</c:v>
                </c:pt>
                <c:pt idx="261">
                  <c:v>4.035875052911897E-2</c:v>
                </c:pt>
                <c:pt idx="262">
                  <c:v>4.035875052911897E-2</c:v>
                </c:pt>
                <c:pt idx="263">
                  <c:v>4.035875052911897E-2</c:v>
                </c:pt>
                <c:pt idx="264">
                  <c:v>4.035875052911897E-2</c:v>
                </c:pt>
                <c:pt idx="265">
                  <c:v>4.035875052911897E-2</c:v>
                </c:pt>
                <c:pt idx="266">
                  <c:v>4.035875052911897E-2</c:v>
                </c:pt>
                <c:pt idx="267">
                  <c:v>4.035875052911897E-2</c:v>
                </c:pt>
                <c:pt idx="268">
                  <c:v>4.035875052911897E-2</c:v>
                </c:pt>
                <c:pt idx="269">
                  <c:v>4.035875052911897E-2</c:v>
                </c:pt>
                <c:pt idx="270">
                  <c:v>4.035875052911897E-2</c:v>
                </c:pt>
                <c:pt idx="271">
                  <c:v>4.035875052911897E-2</c:v>
                </c:pt>
                <c:pt idx="272">
                  <c:v>4.035875052911897E-2</c:v>
                </c:pt>
                <c:pt idx="273">
                  <c:v>4.035875052911897E-2</c:v>
                </c:pt>
                <c:pt idx="274">
                  <c:v>4.035875052911897E-2</c:v>
                </c:pt>
                <c:pt idx="275">
                  <c:v>4.035875052911897E-2</c:v>
                </c:pt>
                <c:pt idx="276">
                  <c:v>4.035875052911897E-2</c:v>
                </c:pt>
                <c:pt idx="277">
                  <c:v>4.035875052911897E-2</c:v>
                </c:pt>
                <c:pt idx="278">
                  <c:v>4.035875052911897E-2</c:v>
                </c:pt>
                <c:pt idx="279">
                  <c:v>4.035875052911897E-2</c:v>
                </c:pt>
                <c:pt idx="280">
                  <c:v>4.035875052911897E-2</c:v>
                </c:pt>
                <c:pt idx="281">
                  <c:v>4.035875052911897E-2</c:v>
                </c:pt>
                <c:pt idx="282">
                  <c:v>4.035875052911897E-2</c:v>
                </c:pt>
                <c:pt idx="283">
                  <c:v>4.035875052911897E-2</c:v>
                </c:pt>
                <c:pt idx="284">
                  <c:v>4.035875052911897E-2</c:v>
                </c:pt>
                <c:pt idx="285">
                  <c:v>4.035875052911897E-2</c:v>
                </c:pt>
                <c:pt idx="286">
                  <c:v>4.035875052911897E-2</c:v>
                </c:pt>
                <c:pt idx="287">
                  <c:v>4.035875052911897E-2</c:v>
                </c:pt>
                <c:pt idx="288">
                  <c:v>4.035875052911897E-2</c:v>
                </c:pt>
                <c:pt idx="289">
                  <c:v>4.035875052911897E-2</c:v>
                </c:pt>
                <c:pt idx="290">
                  <c:v>4.035875052911897E-2</c:v>
                </c:pt>
                <c:pt idx="291">
                  <c:v>4.035875052911897E-2</c:v>
                </c:pt>
                <c:pt idx="292">
                  <c:v>4.035875052911897E-2</c:v>
                </c:pt>
                <c:pt idx="293">
                  <c:v>4.035875052911897E-2</c:v>
                </c:pt>
                <c:pt idx="294">
                  <c:v>4.035875052911897E-2</c:v>
                </c:pt>
                <c:pt idx="295">
                  <c:v>4.035875052911897E-2</c:v>
                </c:pt>
                <c:pt idx="296">
                  <c:v>4.035875052911897E-2</c:v>
                </c:pt>
                <c:pt idx="297">
                  <c:v>4.035875052911897E-2</c:v>
                </c:pt>
                <c:pt idx="298">
                  <c:v>4.035875052911897E-2</c:v>
                </c:pt>
                <c:pt idx="299">
                  <c:v>4.035875052911897E-2</c:v>
                </c:pt>
                <c:pt idx="300">
                  <c:v>4.035875052911897E-2</c:v>
                </c:pt>
                <c:pt idx="301">
                  <c:v>4.035875052911897E-2</c:v>
                </c:pt>
                <c:pt idx="302">
                  <c:v>4.035875052911897E-2</c:v>
                </c:pt>
                <c:pt idx="303">
                  <c:v>4.035875052911897E-2</c:v>
                </c:pt>
                <c:pt idx="304">
                  <c:v>4.035875052911897E-2</c:v>
                </c:pt>
                <c:pt idx="305">
                  <c:v>4.035875052911897E-2</c:v>
                </c:pt>
                <c:pt idx="306">
                  <c:v>4.035875052911897E-2</c:v>
                </c:pt>
                <c:pt idx="307">
                  <c:v>4.035875052911897E-2</c:v>
                </c:pt>
                <c:pt idx="308">
                  <c:v>4.035875052911897E-2</c:v>
                </c:pt>
                <c:pt idx="309">
                  <c:v>4.035875052911897E-2</c:v>
                </c:pt>
                <c:pt idx="310">
                  <c:v>4.035875052911897E-2</c:v>
                </c:pt>
                <c:pt idx="311">
                  <c:v>4.035875052911897E-2</c:v>
                </c:pt>
                <c:pt idx="312">
                  <c:v>4.035875052911897E-2</c:v>
                </c:pt>
                <c:pt idx="313">
                  <c:v>4.035875052911897E-2</c:v>
                </c:pt>
                <c:pt idx="314">
                  <c:v>4.035875052911897E-2</c:v>
                </c:pt>
                <c:pt idx="315">
                  <c:v>4.035875052911897E-2</c:v>
                </c:pt>
                <c:pt idx="316">
                  <c:v>4.035875052911897E-2</c:v>
                </c:pt>
                <c:pt idx="317">
                  <c:v>4.035875052911897E-2</c:v>
                </c:pt>
                <c:pt idx="318">
                  <c:v>4.035875052911897E-2</c:v>
                </c:pt>
                <c:pt idx="319">
                  <c:v>4.035875052911897E-2</c:v>
                </c:pt>
                <c:pt idx="320">
                  <c:v>4.035875052911897E-2</c:v>
                </c:pt>
                <c:pt idx="321">
                  <c:v>4.035875052911897E-2</c:v>
                </c:pt>
                <c:pt idx="322">
                  <c:v>4.035875052911897E-2</c:v>
                </c:pt>
                <c:pt idx="323">
                  <c:v>4.035875052911897E-2</c:v>
                </c:pt>
                <c:pt idx="324">
                  <c:v>4.035875052911897E-2</c:v>
                </c:pt>
                <c:pt idx="325">
                  <c:v>4.035875052911897E-2</c:v>
                </c:pt>
                <c:pt idx="326">
                  <c:v>4.035875052911897E-2</c:v>
                </c:pt>
                <c:pt idx="327">
                  <c:v>4.035875052911897E-2</c:v>
                </c:pt>
                <c:pt idx="328">
                  <c:v>4.035875052911897E-2</c:v>
                </c:pt>
                <c:pt idx="329">
                  <c:v>4.035875052911897E-2</c:v>
                </c:pt>
                <c:pt idx="330">
                  <c:v>4.035875052911897E-2</c:v>
                </c:pt>
                <c:pt idx="331">
                  <c:v>4.035875052911897E-2</c:v>
                </c:pt>
                <c:pt idx="332">
                  <c:v>4.035875052911897E-2</c:v>
                </c:pt>
                <c:pt idx="333">
                  <c:v>4.035875052911897E-2</c:v>
                </c:pt>
                <c:pt idx="334">
                  <c:v>4.035875052911897E-2</c:v>
                </c:pt>
                <c:pt idx="335">
                  <c:v>4.035875052911897E-2</c:v>
                </c:pt>
                <c:pt idx="336">
                  <c:v>4.035875052911897E-2</c:v>
                </c:pt>
                <c:pt idx="337">
                  <c:v>4.035875052911897E-2</c:v>
                </c:pt>
                <c:pt idx="338">
                  <c:v>4.035875052911897E-2</c:v>
                </c:pt>
                <c:pt idx="339">
                  <c:v>4.035875052911897E-2</c:v>
                </c:pt>
                <c:pt idx="340">
                  <c:v>4.035875052911897E-2</c:v>
                </c:pt>
                <c:pt idx="341">
                  <c:v>4.035875052911897E-2</c:v>
                </c:pt>
                <c:pt idx="342">
                  <c:v>4.035875052911897E-2</c:v>
                </c:pt>
                <c:pt idx="343">
                  <c:v>4.035875052911897E-2</c:v>
                </c:pt>
                <c:pt idx="344">
                  <c:v>4.035875052911897E-2</c:v>
                </c:pt>
                <c:pt idx="345">
                  <c:v>4.035875052911897E-2</c:v>
                </c:pt>
                <c:pt idx="346">
                  <c:v>4.035875052911897E-2</c:v>
                </c:pt>
                <c:pt idx="347">
                  <c:v>4.035875052911897E-2</c:v>
                </c:pt>
                <c:pt idx="348">
                  <c:v>4.035875052911897E-2</c:v>
                </c:pt>
                <c:pt idx="349">
                  <c:v>4.035875052911897E-2</c:v>
                </c:pt>
                <c:pt idx="350">
                  <c:v>4.035875052911897E-2</c:v>
                </c:pt>
                <c:pt idx="351">
                  <c:v>4.035875052911897E-2</c:v>
                </c:pt>
                <c:pt idx="352">
                  <c:v>4.035875052911897E-2</c:v>
                </c:pt>
                <c:pt idx="353">
                  <c:v>4.035875052911897E-2</c:v>
                </c:pt>
                <c:pt idx="354">
                  <c:v>4.035875052911897E-2</c:v>
                </c:pt>
                <c:pt idx="355">
                  <c:v>4.035875052911897E-2</c:v>
                </c:pt>
                <c:pt idx="356">
                  <c:v>4.035875052911897E-2</c:v>
                </c:pt>
                <c:pt idx="357">
                  <c:v>4.035875052911897E-2</c:v>
                </c:pt>
                <c:pt idx="358">
                  <c:v>4.035875052911897E-2</c:v>
                </c:pt>
                <c:pt idx="359">
                  <c:v>4.035875052911897E-2</c:v>
                </c:pt>
                <c:pt idx="360">
                  <c:v>4.035875052911897E-2</c:v>
                </c:pt>
                <c:pt idx="361">
                  <c:v>4.035875052911897E-2</c:v>
                </c:pt>
                <c:pt idx="362">
                  <c:v>4.035875052911897E-2</c:v>
                </c:pt>
                <c:pt idx="363">
                  <c:v>4.035875052911897E-2</c:v>
                </c:pt>
                <c:pt idx="364">
                  <c:v>4.035875052911897E-2</c:v>
                </c:pt>
                <c:pt idx="365">
                  <c:v>4.035875052911897E-2</c:v>
                </c:pt>
                <c:pt idx="366">
                  <c:v>4.035875052911897E-2</c:v>
                </c:pt>
                <c:pt idx="367">
                  <c:v>4.035875052911897E-2</c:v>
                </c:pt>
                <c:pt idx="368">
                  <c:v>4.035875052911897E-2</c:v>
                </c:pt>
                <c:pt idx="369">
                  <c:v>4.035875052911897E-2</c:v>
                </c:pt>
                <c:pt idx="370">
                  <c:v>4.035875052911897E-2</c:v>
                </c:pt>
                <c:pt idx="371">
                  <c:v>4.035875052911897E-2</c:v>
                </c:pt>
                <c:pt idx="372">
                  <c:v>4.035875052911897E-2</c:v>
                </c:pt>
                <c:pt idx="373">
                  <c:v>4.035875052911897E-2</c:v>
                </c:pt>
                <c:pt idx="374">
                  <c:v>4.035875052911897E-2</c:v>
                </c:pt>
                <c:pt idx="375">
                  <c:v>4.035875052911897E-2</c:v>
                </c:pt>
                <c:pt idx="376">
                  <c:v>4.035875052911897E-2</c:v>
                </c:pt>
                <c:pt idx="377">
                  <c:v>4.035875052911897E-2</c:v>
                </c:pt>
                <c:pt idx="378">
                  <c:v>4.035875052911897E-2</c:v>
                </c:pt>
                <c:pt idx="379">
                  <c:v>4.035875052911897E-2</c:v>
                </c:pt>
                <c:pt idx="380">
                  <c:v>4.035875052911897E-2</c:v>
                </c:pt>
                <c:pt idx="381">
                  <c:v>4.035875052911897E-2</c:v>
                </c:pt>
                <c:pt idx="382">
                  <c:v>4.035875052911897E-2</c:v>
                </c:pt>
                <c:pt idx="383">
                  <c:v>4.035875052911897E-2</c:v>
                </c:pt>
                <c:pt idx="384">
                  <c:v>4.035875052911897E-2</c:v>
                </c:pt>
                <c:pt idx="385">
                  <c:v>4.035875052911897E-2</c:v>
                </c:pt>
                <c:pt idx="386">
                  <c:v>4.035875052911897E-2</c:v>
                </c:pt>
                <c:pt idx="387">
                  <c:v>4.035875052911897E-2</c:v>
                </c:pt>
                <c:pt idx="388">
                  <c:v>4.035875052911897E-2</c:v>
                </c:pt>
                <c:pt idx="389">
                  <c:v>4.035875052911897E-2</c:v>
                </c:pt>
                <c:pt idx="390">
                  <c:v>4.035875052911897E-2</c:v>
                </c:pt>
                <c:pt idx="391">
                  <c:v>4.035875052911897E-2</c:v>
                </c:pt>
                <c:pt idx="392">
                  <c:v>4.035875052911897E-2</c:v>
                </c:pt>
                <c:pt idx="393">
                  <c:v>4.035875052911897E-2</c:v>
                </c:pt>
                <c:pt idx="394">
                  <c:v>4.035875052911897E-2</c:v>
                </c:pt>
                <c:pt idx="395">
                  <c:v>4.035875052911897E-2</c:v>
                </c:pt>
                <c:pt idx="396">
                  <c:v>4.035875052911897E-2</c:v>
                </c:pt>
                <c:pt idx="397">
                  <c:v>4.035875052911897E-2</c:v>
                </c:pt>
                <c:pt idx="398">
                  <c:v>4.035875052911897E-2</c:v>
                </c:pt>
                <c:pt idx="399">
                  <c:v>4.035875052911897E-2</c:v>
                </c:pt>
                <c:pt idx="400">
                  <c:v>4.035875052911897E-2</c:v>
                </c:pt>
                <c:pt idx="401">
                  <c:v>4.035875052911897E-2</c:v>
                </c:pt>
                <c:pt idx="402">
                  <c:v>4.035875052911897E-2</c:v>
                </c:pt>
                <c:pt idx="403">
                  <c:v>4.035875052911897E-2</c:v>
                </c:pt>
                <c:pt idx="404">
                  <c:v>4.035875052911897E-2</c:v>
                </c:pt>
                <c:pt idx="405">
                  <c:v>4.035875052911897E-2</c:v>
                </c:pt>
                <c:pt idx="406">
                  <c:v>4.035875052911897E-2</c:v>
                </c:pt>
                <c:pt idx="407">
                  <c:v>4.035875052911897E-2</c:v>
                </c:pt>
                <c:pt idx="408">
                  <c:v>4.035875052911897E-2</c:v>
                </c:pt>
                <c:pt idx="409">
                  <c:v>4.035875052911897E-2</c:v>
                </c:pt>
                <c:pt idx="410">
                  <c:v>4.035875052911897E-2</c:v>
                </c:pt>
                <c:pt idx="411">
                  <c:v>4.035875052911897E-2</c:v>
                </c:pt>
                <c:pt idx="412">
                  <c:v>4.035875052911897E-2</c:v>
                </c:pt>
                <c:pt idx="413">
                  <c:v>4.035875052911897E-2</c:v>
                </c:pt>
                <c:pt idx="414">
                  <c:v>4.035875052911897E-2</c:v>
                </c:pt>
                <c:pt idx="415">
                  <c:v>4.035875052911897E-2</c:v>
                </c:pt>
                <c:pt idx="416">
                  <c:v>4.035875052911897E-2</c:v>
                </c:pt>
                <c:pt idx="417">
                  <c:v>4.035875052911897E-2</c:v>
                </c:pt>
                <c:pt idx="418">
                  <c:v>4.035875052911897E-2</c:v>
                </c:pt>
                <c:pt idx="419">
                  <c:v>4.035875052911897E-2</c:v>
                </c:pt>
                <c:pt idx="420">
                  <c:v>4.035875052911897E-2</c:v>
                </c:pt>
                <c:pt idx="421">
                  <c:v>4.035875052911897E-2</c:v>
                </c:pt>
                <c:pt idx="422">
                  <c:v>4.035875052911897E-2</c:v>
                </c:pt>
                <c:pt idx="423">
                  <c:v>4.035875052911897E-2</c:v>
                </c:pt>
                <c:pt idx="424">
                  <c:v>4.035875052911897E-2</c:v>
                </c:pt>
                <c:pt idx="425">
                  <c:v>4.035875052911897E-2</c:v>
                </c:pt>
                <c:pt idx="426">
                  <c:v>4.035875052911897E-2</c:v>
                </c:pt>
                <c:pt idx="427">
                  <c:v>4.035875052911897E-2</c:v>
                </c:pt>
                <c:pt idx="428">
                  <c:v>4.035875052911897E-2</c:v>
                </c:pt>
                <c:pt idx="429">
                  <c:v>4.035875052911897E-2</c:v>
                </c:pt>
                <c:pt idx="430">
                  <c:v>4.035875052911897E-2</c:v>
                </c:pt>
                <c:pt idx="431">
                  <c:v>4.035875052911897E-2</c:v>
                </c:pt>
                <c:pt idx="432">
                  <c:v>4.035875052911897E-2</c:v>
                </c:pt>
                <c:pt idx="433">
                  <c:v>4.035875052911897E-2</c:v>
                </c:pt>
                <c:pt idx="434">
                  <c:v>4.035875052911897E-2</c:v>
                </c:pt>
                <c:pt idx="435">
                  <c:v>4.035875052911897E-2</c:v>
                </c:pt>
                <c:pt idx="436">
                  <c:v>4.035875052911897E-2</c:v>
                </c:pt>
                <c:pt idx="437">
                  <c:v>4.035875052911897E-2</c:v>
                </c:pt>
                <c:pt idx="438">
                  <c:v>4.035875052911897E-2</c:v>
                </c:pt>
                <c:pt idx="439">
                  <c:v>4.035875052911897E-2</c:v>
                </c:pt>
                <c:pt idx="440">
                  <c:v>4.035875052911897E-2</c:v>
                </c:pt>
                <c:pt idx="441">
                  <c:v>4.035875052911897E-2</c:v>
                </c:pt>
                <c:pt idx="442">
                  <c:v>4.035875052911897E-2</c:v>
                </c:pt>
                <c:pt idx="443">
                  <c:v>4.035875052911897E-2</c:v>
                </c:pt>
                <c:pt idx="444">
                  <c:v>4.035875052911897E-2</c:v>
                </c:pt>
                <c:pt idx="445">
                  <c:v>4.035875052911897E-2</c:v>
                </c:pt>
                <c:pt idx="446">
                  <c:v>4.035875052911897E-2</c:v>
                </c:pt>
                <c:pt idx="447">
                  <c:v>4.035875052911897E-2</c:v>
                </c:pt>
                <c:pt idx="448">
                  <c:v>4.035875052911897E-2</c:v>
                </c:pt>
                <c:pt idx="449">
                  <c:v>4.035875052911897E-2</c:v>
                </c:pt>
                <c:pt idx="450">
                  <c:v>4.035875052911897E-2</c:v>
                </c:pt>
                <c:pt idx="451">
                  <c:v>4.035875052911897E-2</c:v>
                </c:pt>
                <c:pt idx="452">
                  <c:v>4.035875052911897E-2</c:v>
                </c:pt>
                <c:pt idx="453">
                  <c:v>4.035875052911897E-2</c:v>
                </c:pt>
                <c:pt idx="454">
                  <c:v>4.035875052911897E-2</c:v>
                </c:pt>
                <c:pt idx="455">
                  <c:v>4.035875052911897E-2</c:v>
                </c:pt>
                <c:pt idx="456">
                  <c:v>4.035875052911897E-2</c:v>
                </c:pt>
                <c:pt idx="457">
                  <c:v>4.035875052911897E-2</c:v>
                </c:pt>
                <c:pt idx="458">
                  <c:v>4.035875052911897E-2</c:v>
                </c:pt>
                <c:pt idx="459">
                  <c:v>4.035875052911897E-2</c:v>
                </c:pt>
                <c:pt idx="460">
                  <c:v>4.035875052911897E-2</c:v>
                </c:pt>
                <c:pt idx="461">
                  <c:v>4.035875052911897E-2</c:v>
                </c:pt>
                <c:pt idx="462">
                  <c:v>4.035875052911897E-2</c:v>
                </c:pt>
                <c:pt idx="463">
                  <c:v>4.035875052911897E-2</c:v>
                </c:pt>
                <c:pt idx="464">
                  <c:v>4.035875052911897E-2</c:v>
                </c:pt>
                <c:pt idx="465">
                  <c:v>4.035875052911897E-2</c:v>
                </c:pt>
                <c:pt idx="466">
                  <c:v>4.035875052911897E-2</c:v>
                </c:pt>
                <c:pt idx="467">
                  <c:v>4.035875052911897E-2</c:v>
                </c:pt>
                <c:pt idx="468">
                  <c:v>4.035875052911897E-2</c:v>
                </c:pt>
                <c:pt idx="469">
                  <c:v>4.035875052911897E-2</c:v>
                </c:pt>
                <c:pt idx="470">
                  <c:v>4.035875052911897E-2</c:v>
                </c:pt>
                <c:pt idx="471">
                  <c:v>4.035875052911897E-2</c:v>
                </c:pt>
                <c:pt idx="472">
                  <c:v>4.035875052911897E-2</c:v>
                </c:pt>
                <c:pt idx="473">
                  <c:v>4.035875052911897E-2</c:v>
                </c:pt>
                <c:pt idx="474">
                  <c:v>4.035875052911897E-2</c:v>
                </c:pt>
                <c:pt idx="475">
                  <c:v>4.035875052911897E-2</c:v>
                </c:pt>
                <c:pt idx="476">
                  <c:v>4.035875052911897E-2</c:v>
                </c:pt>
                <c:pt idx="477">
                  <c:v>4.035875052911897E-2</c:v>
                </c:pt>
                <c:pt idx="478">
                  <c:v>4.035875052911897E-2</c:v>
                </c:pt>
                <c:pt idx="479">
                  <c:v>4.035875052911897E-2</c:v>
                </c:pt>
                <c:pt idx="480">
                  <c:v>4.035875052911897E-2</c:v>
                </c:pt>
                <c:pt idx="481">
                  <c:v>4.035875052911897E-2</c:v>
                </c:pt>
                <c:pt idx="482">
                  <c:v>4.035875052911897E-2</c:v>
                </c:pt>
                <c:pt idx="483">
                  <c:v>4.035875052911897E-2</c:v>
                </c:pt>
                <c:pt idx="484">
                  <c:v>4.035875052911897E-2</c:v>
                </c:pt>
                <c:pt idx="485">
                  <c:v>4.035875052911897E-2</c:v>
                </c:pt>
                <c:pt idx="486">
                  <c:v>4.035875052911897E-2</c:v>
                </c:pt>
                <c:pt idx="487">
                  <c:v>4.035875052911897E-2</c:v>
                </c:pt>
                <c:pt idx="488">
                  <c:v>4.035875052911897E-2</c:v>
                </c:pt>
                <c:pt idx="489">
                  <c:v>4.035875052911897E-2</c:v>
                </c:pt>
                <c:pt idx="490">
                  <c:v>4.035875052911897E-2</c:v>
                </c:pt>
                <c:pt idx="491">
                  <c:v>4.035875052911897E-2</c:v>
                </c:pt>
                <c:pt idx="492">
                  <c:v>4.035875052911897E-2</c:v>
                </c:pt>
                <c:pt idx="493">
                  <c:v>4.035875052911897E-2</c:v>
                </c:pt>
                <c:pt idx="494">
                  <c:v>4.035875052911897E-2</c:v>
                </c:pt>
                <c:pt idx="495">
                  <c:v>4.035875052911897E-2</c:v>
                </c:pt>
                <c:pt idx="496">
                  <c:v>4.035875052911897E-2</c:v>
                </c:pt>
                <c:pt idx="497">
                  <c:v>4.035875052911897E-2</c:v>
                </c:pt>
                <c:pt idx="498">
                  <c:v>4.035875052911897E-2</c:v>
                </c:pt>
                <c:pt idx="499">
                  <c:v>4.035875052911897E-2</c:v>
                </c:pt>
                <c:pt idx="500">
                  <c:v>4.035875052911897E-2</c:v>
                </c:pt>
                <c:pt idx="501">
                  <c:v>4.035875052911897E-2</c:v>
                </c:pt>
                <c:pt idx="502">
                  <c:v>4.035875052911897E-2</c:v>
                </c:pt>
                <c:pt idx="503">
                  <c:v>4.035875052911897E-2</c:v>
                </c:pt>
                <c:pt idx="504">
                  <c:v>4.035875052911897E-2</c:v>
                </c:pt>
                <c:pt idx="505">
                  <c:v>4.035875052911897E-2</c:v>
                </c:pt>
                <c:pt idx="506">
                  <c:v>4.035875052911897E-2</c:v>
                </c:pt>
                <c:pt idx="507">
                  <c:v>4.035875052911897E-2</c:v>
                </c:pt>
                <c:pt idx="508">
                  <c:v>4.035875052911897E-2</c:v>
                </c:pt>
                <c:pt idx="509">
                  <c:v>4.035875052911897E-2</c:v>
                </c:pt>
                <c:pt idx="510">
                  <c:v>4.035875052911897E-2</c:v>
                </c:pt>
                <c:pt idx="511">
                  <c:v>4.035875052911897E-2</c:v>
                </c:pt>
                <c:pt idx="512">
                  <c:v>4.035875052911897E-2</c:v>
                </c:pt>
                <c:pt idx="513">
                  <c:v>4.035875052911897E-2</c:v>
                </c:pt>
                <c:pt idx="514">
                  <c:v>4.035875052911897E-2</c:v>
                </c:pt>
                <c:pt idx="515">
                  <c:v>4.035875052911897E-2</c:v>
                </c:pt>
                <c:pt idx="516">
                  <c:v>4.035875052911897E-2</c:v>
                </c:pt>
                <c:pt idx="517">
                  <c:v>4.035875052911897E-2</c:v>
                </c:pt>
                <c:pt idx="518">
                  <c:v>4.035875052911897E-2</c:v>
                </c:pt>
                <c:pt idx="519">
                  <c:v>4.035875052911897E-2</c:v>
                </c:pt>
                <c:pt idx="520">
                  <c:v>4.035875052911897E-2</c:v>
                </c:pt>
                <c:pt idx="521">
                  <c:v>4.035875052911897E-2</c:v>
                </c:pt>
                <c:pt idx="522">
                  <c:v>4.035875052911897E-2</c:v>
                </c:pt>
                <c:pt idx="523">
                  <c:v>4.035875052911897E-2</c:v>
                </c:pt>
                <c:pt idx="524">
                  <c:v>4.035875052911897E-2</c:v>
                </c:pt>
                <c:pt idx="525">
                  <c:v>4.035875052911897E-2</c:v>
                </c:pt>
                <c:pt idx="526">
                  <c:v>4.035875052911897E-2</c:v>
                </c:pt>
                <c:pt idx="527">
                  <c:v>4.035875052911897E-2</c:v>
                </c:pt>
                <c:pt idx="528">
                  <c:v>4.035875052911897E-2</c:v>
                </c:pt>
                <c:pt idx="529">
                  <c:v>4.035875052911897E-2</c:v>
                </c:pt>
                <c:pt idx="530">
                  <c:v>4.035875052911897E-2</c:v>
                </c:pt>
                <c:pt idx="531">
                  <c:v>4.035875052911897E-2</c:v>
                </c:pt>
                <c:pt idx="532">
                  <c:v>4.035875052911897E-2</c:v>
                </c:pt>
                <c:pt idx="533">
                  <c:v>4.035875052911897E-2</c:v>
                </c:pt>
                <c:pt idx="534">
                  <c:v>4.035875052911897E-2</c:v>
                </c:pt>
                <c:pt idx="535">
                  <c:v>4.035875052911897E-2</c:v>
                </c:pt>
                <c:pt idx="536">
                  <c:v>4.035875052911897E-2</c:v>
                </c:pt>
                <c:pt idx="537">
                  <c:v>4.035875052911897E-2</c:v>
                </c:pt>
                <c:pt idx="538">
                  <c:v>4.035875052911897E-2</c:v>
                </c:pt>
                <c:pt idx="539">
                  <c:v>4.035875052911897E-2</c:v>
                </c:pt>
                <c:pt idx="540">
                  <c:v>4.035875052911897E-2</c:v>
                </c:pt>
                <c:pt idx="541">
                  <c:v>4.035875052911897E-2</c:v>
                </c:pt>
                <c:pt idx="542">
                  <c:v>4.035875052911897E-2</c:v>
                </c:pt>
                <c:pt idx="543">
                  <c:v>4.035875052911897E-2</c:v>
                </c:pt>
                <c:pt idx="544">
                  <c:v>4.035875052911897E-2</c:v>
                </c:pt>
                <c:pt idx="545">
                  <c:v>4.035875052911897E-2</c:v>
                </c:pt>
                <c:pt idx="546">
                  <c:v>4.035875052911897E-2</c:v>
                </c:pt>
                <c:pt idx="547">
                  <c:v>4.035875052911897E-2</c:v>
                </c:pt>
                <c:pt idx="548">
                  <c:v>4.035875052911897E-2</c:v>
                </c:pt>
                <c:pt idx="549">
                  <c:v>4.035875052911897E-2</c:v>
                </c:pt>
                <c:pt idx="550">
                  <c:v>4.035875052911897E-2</c:v>
                </c:pt>
                <c:pt idx="551">
                  <c:v>2.460980312349903E-2</c:v>
                </c:pt>
                <c:pt idx="552">
                  <c:v>2.460980312349903E-2</c:v>
                </c:pt>
                <c:pt idx="553">
                  <c:v>2.460980312349903E-2</c:v>
                </c:pt>
                <c:pt idx="554">
                  <c:v>2.460980312349903E-2</c:v>
                </c:pt>
                <c:pt idx="555">
                  <c:v>2.460980312349903E-2</c:v>
                </c:pt>
                <c:pt idx="556">
                  <c:v>2.460980312349903E-2</c:v>
                </c:pt>
                <c:pt idx="557">
                  <c:v>2.460980312349903E-2</c:v>
                </c:pt>
                <c:pt idx="558">
                  <c:v>2.460980312349903E-2</c:v>
                </c:pt>
                <c:pt idx="559">
                  <c:v>2.460980312349903E-2</c:v>
                </c:pt>
                <c:pt idx="560">
                  <c:v>2.460980312349903E-2</c:v>
                </c:pt>
                <c:pt idx="561">
                  <c:v>2.460980312349903E-2</c:v>
                </c:pt>
                <c:pt idx="562">
                  <c:v>2.460980312349903E-2</c:v>
                </c:pt>
                <c:pt idx="563">
                  <c:v>2.460980312349903E-2</c:v>
                </c:pt>
                <c:pt idx="564">
                  <c:v>2.460980312349903E-2</c:v>
                </c:pt>
                <c:pt idx="565">
                  <c:v>2.460980312349903E-2</c:v>
                </c:pt>
                <c:pt idx="566">
                  <c:v>2.460980312349903E-2</c:v>
                </c:pt>
                <c:pt idx="567">
                  <c:v>2.460980312349903E-2</c:v>
                </c:pt>
                <c:pt idx="568">
                  <c:v>2.460980312349903E-2</c:v>
                </c:pt>
                <c:pt idx="569">
                  <c:v>2.460980312349903E-2</c:v>
                </c:pt>
                <c:pt idx="570">
                  <c:v>2.460980312349903E-2</c:v>
                </c:pt>
                <c:pt idx="571">
                  <c:v>2.460980312349903E-2</c:v>
                </c:pt>
                <c:pt idx="572">
                  <c:v>2.460980312349903E-2</c:v>
                </c:pt>
                <c:pt idx="573">
                  <c:v>2.460980312349903E-2</c:v>
                </c:pt>
                <c:pt idx="574">
                  <c:v>2.460980312349903E-2</c:v>
                </c:pt>
                <c:pt idx="575">
                  <c:v>2.460980312349903E-2</c:v>
                </c:pt>
                <c:pt idx="576">
                  <c:v>2.460980312349903E-2</c:v>
                </c:pt>
                <c:pt idx="577">
                  <c:v>2.460980312349903E-2</c:v>
                </c:pt>
                <c:pt idx="578">
                  <c:v>2.460980312349903E-2</c:v>
                </c:pt>
                <c:pt idx="579">
                  <c:v>2.460980312349903E-2</c:v>
                </c:pt>
                <c:pt idx="580">
                  <c:v>2.460980312349903E-2</c:v>
                </c:pt>
                <c:pt idx="581">
                  <c:v>2.460980312349903E-2</c:v>
                </c:pt>
                <c:pt idx="582">
                  <c:v>2.460980312349903E-2</c:v>
                </c:pt>
                <c:pt idx="583">
                  <c:v>2.460980312349903E-2</c:v>
                </c:pt>
                <c:pt idx="584">
                  <c:v>2.460980312349903E-2</c:v>
                </c:pt>
                <c:pt idx="585">
                  <c:v>2.460980312349903E-2</c:v>
                </c:pt>
                <c:pt idx="586">
                  <c:v>2.460980312349903E-2</c:v>
                </c:pt>
                <c:pt idx="587">
                  <c:v>2.460980312349903E-2</c:v>
                </c:pt>
                <c:pt idx="588">
                  <c:v>2.460980312349903E-2</c:v>
                </c:pt>
                <c:pt idx="589">
                  <c:v>2.460980312349903E-2</c:v>
                </c:pt>
                <c:pt idx="590">
                  <c:v>2.460980312349903E-2</c:v>
                </c:pt>
                <c:pt idx="591">
                  <c:v>2.460980312349903E-2</c:v>
                </c:pt>
                <c:pt idx="592">
                  <c:v>2.460980312349903E-2</c:v>
                </c:pt>
                <c:pt idx="593">
                  <c:v>2.460980312349903E-2</c:v>
                </c:pt>
                <c:pt idx="594">
                  <c:v>2.460980312349903E-2</c:v>
                </c:pt>
                <c:pt idx="595">
                  <c:v>2.460980312349903E-2</c:v>
                </c:pt>
                <c:pt idx="596">
                  <c:v>2.460980312349903E-2</c:v>
                </c:pt>
                <c:pt idx="597">
                  <c:v>2.460980312349903E-2</c:v>
                </c:pt>
                <c:pt idx="598">
                  <c:v>2.460980312349903E-2</c:v>
                </c:pt>
                <c:pt idx="599">
                  <c:v>2.460980312349903E-2</c:v>
                </c:pt>
                <c:pt idx="600">
                  <c:v>2.460980312349903E-2</c:v>
                </c:pt>
                <c:pt idx="601">
                  <c:v>2.460980312349903E-2</c:v>
                </c:pt>
                <c:pt idx="602">
                  <c:v>2.460980312349903E-2</c:v>
                </c:pt>
                <c:pt idx="603">
                  <c:v>2.460980312349903E-2</c:v>
                </c:pt>
                <c:pt idx="604">
                  <c:v>2.460980312349903E-2</c:v>
                </c:pt>
                <c:pt idx="605">
                  <c:v>2.460980312349903E-2</c:v>
                </c:pt>
                <c:pt idx="606">
                  <c:v>2.460980312349903E-2</c:v>
                </c:pt>
                <c:pt idx="607">
                  <c:v>2.460980312349903E-2</c:v>
                </c:pt>
                <c:pt idx="608">
                  <c:v>2.460980312349903E-2</c:v>
                </c:pt>
                <c:pt idx="609">
                  <c:v>2.460980312349903E-2</c:v>
                </c:pt>
                <c:pt idx="610">
                  <c:v>2.460980312349903E-2</c:v>
                </c:pt>
                <c:pt idx="611">
                  <c:v>2.460980312349903E-2</c:v>
                </c:pt>
                <c:pt idx="612">
                  <c:v>2.460980312349903E-2</c:v>
                </c:pt>
                <c:pt idx="613">
                  <c:v>2.460980312349903E-2</c:v>
                </c:pt>
                <c:pt idx="614">
                  <c:v>2.460980312349903E-2</c:v>
                </c:pt>
                <c:pt idx="615">
                  <c:v>2.460980312349903E-2</c:v>
                </c:pt>
                <c:pt idx="616">
                  <c:v>2.460980312349903E-2</c:v>
                </c:pt>
                <c:pt idx="617">
                  <c:v>2.460980312349903E-2</c:v>
                </c:pt>
                <c:pt idx="618">
                  <c:v>2.460980312349903E-2</c:v>
                </c:pt>
                <c:pt idx="619">
                  <c:v>2.460980312349903E-2</c:v>
                </c:pt>
                <c:pt idx="620">
                  <c:v>2.460980312349903E-2</c:v>
                </c:pt>
                <c:pt idx="621">
                  <c:v>2.460980312349903E-2</c:v>
                </c:pt>
                <c:pt idx="622">
                  <c:v>2.460980312349903E-2</c:v>
                </c:pt>
                <c:pt idx="623">
                  <c:v>2.460980312349903E-2</c:v>
                </c:pt>
                <c:pt idx="624">
                  <c:v>2.460980312349903E-2</c:v>
                </c:pt>
                <c:pt idx="625">
                  <c:v>2.460980312349903E-2</c:v>
                </c:pt>
                <c:pt idx="626">
                  <c:v>2.460980312349903E-2</c:v>
                </c:pt>
                <c:pt idx="627">
                  <c:v>2.460980312349903E-2</c:v>
                </c:pt>
                <c:pt idx="628">
                  <c:v>2.460980312349903E-2</c:v>
                </c:pt>
                <c:pt idx="629">
                  <c:v>2.460980312349903E-2</c:v>
                </c:pt>
                <c:pt idx="630">
                  <c:v>2.460980312349903E-2</c:v>
                </c:pt>
                <c:pt idx="631">
                  <c:v>2.460980312349903E-2</c:v>
                </c:pt>
                <c:pt idx="632">
                  <c:v>2.460980312349903E-2</c:v>
                </c:pt>
                <c:pt idx="633">
                  <c:v>2.460980312349903E-2</c:v>
                </c:pt>
                <c:pt idx="634">
                  <c:v>2.460980312349903E-2</c:v>
                </c:pt>
                <c:pt idx="635">
                  <c:v>2.460980312349903E-2</c:v>
                </c:pt>
                <c:pt idx="636">
                  <c:v>2.460980312349903E-2</c:v>
                </c:pt>
                <c:pt idx="637">
                  <c:v>2.460980312349903E-2</c:v>
                </c:pt>
                <c:pt idx="638">
                  <c:v>2.460980312349903E-2</c:v>
                </c:pt>
                <c:pt idx="639">
                  <c:v>2.460980312349903E-2</c:v>
                </c:pt>
                <c:pt idx="640">
                  <c:v>2.460980312349903E-2</c:v>
                </c:pt>
                <c:pt idx="641">
                  <c:v>2.460980312349903E-2</c:v>
                </c:pt>
                <c:pt idx="642">
                  <c:v>2.460980312349903E-2</c:v>
                </c:pt>
                <c:pt idx="643">
                  <c:v>2.460980312349903E-2</c:v>
                </c:pt>
                <c:pt idx="644">
                  <c:v>2.460980312349903E-2</c:v>
                </c:pt>
                <c:pt idx="645">
                  <c:v>2.460980312349903E-2</c:v>
                </c:pt>
                <c:pt idx="646">
                  <c:v>2.460980312349903E-2</c:v>
                </c:pt>
                <c:pt idx="647">
                  <c:v>2.460980312349903E-2</c:v>
                </c:pt>
                <c:pt idx="648">
                  <c:v>2.460980312349903E-2</c:v>
                </c:pt>
                <c:pt idx="649">
                  <c:v>2.460980312349903E-2</c:v>
                </c:pt>
                <c:pt idx="650">
                  <c:v>2.460980312349903E-2</c:v>
                </c:pt>
                <c:pt idx="651">
                  <c:v>2.460980312349903E-2</c:v>
                </c:pt>
                <c:pt idx="652">
                  <c:v>2.460980312349903E-2</c:v>
                </c:pt>
                <c:pt idx="653">
                  <c:v>2.460980312349903E-2</c:v>
                </c:pt>
                <c:pt idx="654">
                  <c:v>2.460980312349903E-2</c:v>
                </c:pt>
                <c:pt idx="655">
                  <c:v>2.460980312349903E-2</c:v>
                </c:pt>
                <c:pt idx="656">
                  <c:v>2.460980312349903E-2</c:v>
                </c:pt>
                <c:pt idx="657">
                  <c:v>2.460980312349903E-2</c:v>
                </c:pt>
                <c:pt idx="658">
                  <c:v>2.460980312349903E-2</c:v>
                </c:pt>
                <c:pt idx="659">
                  <c:v>2.460980312349903E-2</c:v>
                </c:pt>
                <c:pt idx="660">
                  <c:v>2.460980312349903E-2</c:v>
                </c:pt>
                <c:pt idx="661">
                  <c:v>2.460980312349903E-2</c:v>
                </c:pt>
                <c:pt idx="662">
                  <c:v>2.460980312349903E-2</c:v>
                </c:pt>
                <c:pt idx="663">
                  <c:v>2.460980312349903E-2</c:v>
                </c:pt>
                <c:pt idx="664">
                  <c:v>2.460980312349903E-2</c:v>
                </c:pt>
                <c:pt idx="665">
                  <c:v>2.460980312349903E-2</c:v>
                </c:pt>
                <c:pt idx="666">
                  <c:v>2.460980312349903E-2</c:v>
                </c:pt>
                <c:pt idx="667">
                  <c:v>2.460980312349903E-2</c:v>
                </c:pt>
                <c:pt idx="668">
                  <c:v>2.460980312349903E-2</c:v>
                </c:pt>
                <c:pt idx="669">
                  <c:v>2.460980312349903E-2</c:v>
                </c:pt>
                <c:pt idx="670">
                  <c:v>2.460980312349903E-2</c:v>
                </c:pt>
                <c:pt idx="671">
                  <c:v>2.460980312349903E-2</c:v>
                </c:pt>
                <c:pt idx="672">
                  <c:v>2.460980312349903E-2</c:v>
                </c:pt>
                <c:pt idx="673">
                  <c:v>2.460980312349903E-2</c:v>
                </c:pt>
                <c:pt idx="674">
                  <c:v>2.460980312349903E-2</c:v>
                </c:pt>
                <c:pt idx="675">
                  <c:v>2.460980312349903E-2</c:v>
                </c:pt>
                <c:pt idx="676">
                  <c:v>2.460980312349903E-2</c:v>
                </c:pt>
                <c:pt idx="677">
                  <c:v>2.460980312349903E-2</c:v>
                </c:pt>
                <c:pt idx="678">
                  <c:v>2.460980312349903E-2</c:v>
                </c:pt>
                <c:pt idx="679">
                  <c:v>2.460980312349903E-2</c:v>
                </c:pt>
                <c:pt idx="680">
                  <c:v>2.460980312349903E-2</c:v>
                </c:pt>
                <c:pt idx="681">
                  <c:v>2.460980312349903E-2</c:v>
                </c:pt>
                <c:pt idx="682">
                  <c:v>2.460980312349903E-2</c:v>
                </c:pt>
                <c:pt idx="683">
                  <c:v>2.460980312349903E-2</c:v>
                </c:pt>
                <c:pt idx="684">
                  <c:v>2.460980312349903E-2</c:v>
                </c:pt>
                <c:pt idx="685">
                  <c:v>2.460980312349903E-2</c:v>
                </c:pt>
                <c:pt idx="686">
                  <c:v>2.460980312349903E-2</c:v>
                </c:pt>
                <c:pt idx="687">
                  <c:v>2.460980312349903E-2</c:v>
                </c:pt>
                <c:pt idx="688">
                  <c:v>2.460980312349903E-2</c:v>
                </c:pt>
                <c:pt idx="689">
                  <c:v>2.460980312349903E-2</c:v>
                </c:pt>
                <c:pt idx="690">
                  <c:v>2.460980312349903E-2</c:v>
                </c:pt>
                <c:pt idx="691">
                  <c:v>2.460980312349903E-2</c:v>
                </c:pt>
                <c:pt idx="692">
                  <c:v>2.460980312349903E-2</c:v>
                </c:pt>
                <c:pt idx="693">
                  <c:v>2.460980312349903E-2</c:v>
                </c:pt>
                <c:pt idx="694">
                  <c:v>2.460980312349903E-2</c:v>
                </c:pt>
                <c:pt idx="695">
                  <c:v>2.460980312349903E-2</c:v>
                </c:pt>
                <c:pt idx="696">
                  <c:v>2.460980312349903E-2</c:v>
                </c:pt>
                <c:pt idx="697">
                  <c:v>2.460980312349903E-2</c:v>
                </c:pt>
                <c:pt idx="698">
                  <c:v>2.460980312349903E-2</c:v>
                </c:pt>
                <c:pt idx="699">
                  <c:v>2.460980312349903E-2</c:v>
                </c:pt>
                <c:pt idx="700">
                  <c:v>2.460980312349903E-2</c:v>
                </c:pt>
                <c:pt idx="701">
                  <c:v>2.460980312349903E-2</c:v>
                </c:pt>
                <c:pt idx="702">
                  <c:v>2.460980312349903E-2</c:v>
                </c:pt>
                <c:pt idx="703">
                  <c:v>2.460980312349903E-2</c:v>
                </c:pt>
                <c:pt idx="704">
                  <c:v>2.460980312349903E-2</c:v>
                </c:pt>
                <c:pt idx="705">
                  <c:v>2.460980312349903E-2</c:v>
                </c:pt>
                <c:pt idx="706">
                  <c:v>2.460980312349903E-2</c:v>
                </c:pt>
                <c:pt idx="707">
                  <c:v>2.460980312349903E-2</c:v>
                </c:pt>
                <c:pt idx="708">
                  <c:v>2.460980312349903E-2</c:v>
                </c:pt>
                <c:pt idx="709">
                  <c:v>2.460980312349903E-2</c:v>
                </c:pt>
                <c:pt idx="710">
                  <c:v>2.460980312349903E-2</c:v>
                </c:pt>
                <c:pt idx="711">
                  <c:v>2.460980312349903E-2</c:v>
                </c:pt>
                <c:pt idx="712">
                  <c:v>2.460980312349903E-2</c:v>
                </c:pt>
                <c:pt idx="713">
                  <c:v>2.460980312349903E-2</c:v>
                </c:pt>
                <c:pt idx="714">
                  <c:v>2.460980312349903E-2</c:v>
                </c:pt>
                <c:pt idx="715">
                  <c:v>2.460980312349903E-2</c:v>
                </c:pt>
                <c:pt idx="716">
                  <c:v>2.460980312349903E-2</c:v>
                </c:pt>
                <c:pt idx="717">
                  <c:v>2.460980312349903E-2</c:v>
                </c:pt>
                <c:pt idx="718">
                  <c:v>2.460980312349903E-2</c:v>
                </c:pt>
                <c:pt idx="719">
                  <c:v>2.460980312349903E-2</c:v>
                </c:pt>
                <c:pt idx="720">
                  <c:v>2.460980312349903E-2</c:v>
                </c:pt>
                <c:pt idx="721">
                  <c:v>2.460980312349903E-2</c:v>
                </c:pt>
                <c:pt idx="722">
                  <c:v>2.460980312349903E-2</c:v>
                </c:pt>
                <c:pt idx="723">
                  <c:v>2.460980312349903E-2</c:v>
                </c:pt>
                <c:pt idx="724">
                  <c:v>2.460980312349903E-2</c:v>
                </c:pt>
                <c:pt idx="725">
                  <c:v>2.460980312349903E-2</c:v>
                </c:pt>
                <c:pt idx="726">
                  <c:v>2.460980312349903E-2</c:v>
                </c:pt>
                <c:pt idx="727">
                  <c:v>2.460980312349903E-2</c:v>
                </c:pt>
                <c:pt idx="728">
                  <c:v>2.460980312349903E-2</c:v>
                </c:pt>
                <c:pt idx="729">
                  <c:v>2.460980312349903E-2</c:v>
                </c:pt>
                <c:pt idx="730">
                  <c:v>2.460980312349903E-2</c:v>
                </c:pt>
                <c:pt idx="731">
                  <c:v>2.460980312349903E-2</c:v>
                </c:pt>
                <c:pt idx="732">
                  <c:v>2.460980312349903E-2</c:v>
                </c:pt>
                <c:pt idx="733">
                  <c:v>2.460980312349903E-2</c:v>
                </c:pt>
                <c:pt idx="734">
                  <c:v>2.460980312349903E-2</c:v>
                </c:pt>
                <c:pt idx="735">
                  <c:v>2.460980312349903E-2</c:v>
                </c:pt>
                <c:pt idx="736">
                  <c:v>2.460980312349903E-2</c:v>
                </c:pt>
                <c:pt idx="737">
                  <c:v>2.460980312349903E-2</c:v>
                </c:pt>
                <c:pt idx="738">
                  <c:v>2.460980312349903E-2</c:v>
                </c:pt>
                <c:pt idx="739">
                  <c:v>2.460980312349903E-2</c:v>
                </c:pt>
                <c:pt idx="740">
                  <c:v>2.460980312349903E-2</c:v>
                </c:pt>
                <c:pt idx="741">
                  <c:v>2.460980312349903E-2</c:v>
                </c:pt>
                <c:pt idx="742">
                  <c:v>2.460980312349903E-2</c:v>
                </c:pt>
                <c:pt idx="743">
                  <c:v>2.460980312349903E-2</c:v>
                </c:pt>
                <c:pt idx="744">
                  <c:v>2.460980312349903E-2</c:v>
                </c:pt>
                <c:pt idx="745">
                  <c:v>2.460980312349903E-2</c:v>
                </c:pt>
                <c:pt idx="746">
                  <c:v>2.460980312349903E-2</c:v>
                </c:pt>
                <c:pt idx="747">
                  <c:v>2.460980312349903E-2</c:v>
                </c:pt>
                <c:pt idx="748">
                  <c:v>2.460980312349903E-2</c:v>
                </c:pt>
                <c:pt idx="749">
                  <c:v>2.460980312349903E-2</c:v>
                </c:pt>
                <c:pt idx="750">
                  <c:v>2.460980312349903E-2</c:v>
                </c:pt>
                <c:pt idx="751">
                  <c:v>2.460980312349903E-2</c:v>
                </c:pt>
                <c:pt idx="752">
                  <c:v>2.460980312349903E-2</c:v>
                </c:pt>
                <c:pt idx="753">
                  <c:v>2.460980312349903E-2</c:v>
                </c:pt>
                <c:pt idx="754">
                  <c:v>2.460980312349903E-2</c:v>
                </c:pt>
                <c:pt idx="755">
                  <c:v>2.460980312349903E-2</c:v>
                </c:pt>
                <c:pt idx="756">
                  <c:v>2.460980312349903E-2</c:v>
                </c:pt>
                <c:pt idx="757">
                  <c:v>2.460980312349903E-2</c:v>
                </c:pt>
                <c:pt idx="758">
                  <c:v>2.460980312349903E-2</c:v>
                </c:pt>
                <c:pt idx="759">
                  <c:v>2.460980312349903E-2</c:v>
                </c:pt>
                <c:pt idx="760">
                  <c:v>2.460980312349903E-2</c:v>
                </c:pt>
                <c:pt idx="761">
                  <c:v>2.460980312349903E-2</c:v>
                </c:pt>
                <c:pt idx="762">
                  <c:v>2.460980312349903E-2</c:v>
                </c:pt>
                <c:pt idx="763">
                  <c:v>2.460980312349903E-2</c:v>
                </c:pt>
                <c:pt idx="764">
                  <c:v>2.460980312349903E-2</c:v>
                </c:pt>
                <c:pt idx="765">
                  <c:v>2.460980312349903E-2</c:v>
                </c:pt>
                <c:pt idx="766">
                  <c:v>2.460980312349903E-2</c:v>
                </c:pt>
                <c:pt idx="767">
                  <c:v>2.460980312349903E-2</c:v>
                </c:pt>
                <c:pt idx="768">
                  <c:v>2.460980312349903E-2</c:v>
                </c:pt>
                <c:pt idx="769">
                  <c:v>2.460980312349903E-2</c:v>
                </c:pt>
                <c:pt idx="770">
                  <c:v>2.460980312349903E-2</c:v>
                </c:pt>
                <c:pt idx="771">
                  <c:v>2.460980312349903E-2</c:v>
                </c:pt>
                <c:pt idx="772">
                  <c:v>2.460980312349903E-2</c:v>
                </c:pt>
                <c:pt idx="773">
                  <c:v>2.460980312349903E-2</c:v>
                </c:pt>
                <c:pt idx="774">
                  <c:v>2.460980312349903E-2</c:v>
                </c:pt>
                <c:pt idx="775">
                  <c:v>2.460980312349903E-2</c:v>
                </c:pt>
                <c:pt idx="776">
                  <c:v>2.460980312349903E-2</c:v>
                </c:pt>
                <c:pt idx="777">
                  <c:v>2.460980312349903E-2</c:v>
                </c:pt>
                <c:pt idx="778">
                  <c:v>2.460980312349903E-2</c:v>
                </c:pt>
                <c:pt idx="779">
                  <c:v>2.460980312349903E-2</c:v>
                </c:pt>
                <c:pt idx="780">
                  <c:v>2.460980312349903E-2</c:v>
                </c:pt>
                <c:pt idx="781">
                  <c:v>2.460980312349903E-2</c:v>
                </c:pt>
                <c:pt idx="782">
                  <c:v>2.460980312349903E-2</c:v>
                </c:pt>
                <c:pt idx="783">
                  <c:v>2.460980312349903E-2</c:v>
                </c:pt>
                <c:pt idx="784">
                  <c:v>2.460980312349903E-2</c:v>
                </c:pt>
                <c:pt idx="785">
                  <c:v>2.460980312349903E-2</c:v>
                </c:pt>
                <c:pt idx="786">
                  <c:v>2.460980312349903E-2</c:v>
                </c:pt>
                <c:pt idx="787">
                  <c:v>2.460980312349903E-2</c:v>
                </c:pt>
                <c:pt idx="788">
                  <c:v>2.460980312349903E-2</c:v>
                </c:pt>
                <c:pt idx="789">
                  <c:v>2.460980312349903E-2</c:v>
                </c:pt>
                <c:pt idx="790">
                  <c:v>2.460980312349903E-2</c:v>
                </c:pt>
                <c:pt idx="791">
                  <c:v>2.460980312349903E-2</c:v>
                </c:pt>
                <c:pt idx="792">
                  <c:v>2.460980312349903E-2</c:v>
                </c:pt>
                <c:pt idx="793">
                  <c:v>2.460980312349903E-2</c:v>
                </c:pt>
                <c:pt idx="794">
                  <c:v>2.460980312349903E-2</c:v>
                </c:pt>
                <c:pt idx="795">
                  <c:v>2.460980312349903E-2</c:v>
                </c:pt>
                <c:pt idx="796">
                  <c:v>2.460980312349903E-2</c:v>
                </c:pt>
                <c:pt idx="797">
                  <c:v>2.460980312349903E-2</c:v>
                </c:pt>
                <c:pt idx="798">
                  <c:v>2.460980312349903E-2</c:v>
                </c:pt>
                <c:pt idx="799">
                  <c:v>2.460980312349903E-2</c:v>
                </c:pt>
                <c:pt idx="800">
                  <c:v>2.460980312349903E-2</c:v>
                </c:pt>
                <c:pt idx="801">
                  <c:v>2.460980312349903E-2</c:v>
                </c:pt>
                <c:pt idx="802">
                  <c:v>2.460980312349903E-2</c:v>
                </c:pt>
                <c:pt idx="803">
                  <c:v>2.460980312349903E-2</c:v>
                </c:pt>
                <c:pt idx="804">
                  <c:v>2.460980312349903E-2</c:v>
                </c:pt>
                <c:pt idx="805">
                  <c:v>2.460980312349903E-2</c:v>
                </c:pt>
                <c:pt idx="806">
                  <c:v>2.460980312349903E-2</c:v>
                </c:pt>
                <c:pt idx="807">
                  <c:v>2.460980312349903E-2</c:v>
                </c:pt>
                <c:pt idx="808">
                  <c:v>2.460980312349903E-2</c:v>
                </c:pt>
                <c:pt idx="809">
                  <c:v>2.460980312349903E-2</c:v>
                </c:pt>
                <c:pt idx="810">
                  <c:v>2.460980312349903E-2</c:v>
                </c:pt>
                <c:pt idx="811">
                  <c:v>2.460980312349903E-2</c:v>
                </c:pt>
                <c:pt idx="812">
                  <c:v>2.460980312349903E-2</c:v>
                </c:pt>
                <c:pt idx="813">
                  <c:v>2.460980312349903E-2</c:v>
                </c:pt>
                <c:pt idx="814">
                  <c:v>2.460980312349903E-2</c:v>
                </c:pt>
                <c:pt idx="815">
                  <c:v>2.460980312349903E-2</c:v>
                </c:pt>
                <c:pt idx="816">
                  <c:v>2.460980312349903E-2</c:v>
                </c:pt>
                <c:pt idx="817">
                  <c:v>2.460980312349903E-2</c:v>
                </c:pt>
                <c:pt idx="818">
                  <c:v>2.460980312349903E-2</c:v>
                </c:pt>
                <c:pt idx="819">
                  <c:v>2.460980312349903E-2</c:v>
                </c:pt>
                <c:pt idx="820">
                  <c:v>2.460980312349903E-2</c:v>
                </c:pt>
                <c:pt idx="821">
                  <c:v>2.460980312349903E-2</c:v>
                </c:pt>
                <c:pt idx="822">
                  <c:v>2.460980312349903E-2</c:v>
                </c:pt>
                <c:pt idx="823">
                  <c:v>2.460980312349903E-2</c:v>
                </c:pt>
                <c:pt idx="824">
                  <c:v>2.460980312349903E-2</c:v>
                </c:pt>
                <c:pt idx="825">
                  <c:v>2.460980312349903E-2</c:v>
                </c:pt>
                <c:pt idx="826">
                  <c:v>2.460980312349903E-2</c:v>
                </c:pt>
                <c:pt idx="827">
                  <c:v>2.460980312349903E-2</c:v>
                </c:pt>
                <c:pt idx="828">
                  <c:v>2.460980312349903E-2</c:v>
                </c:pt>
                <c:pt idx="829">
                  <c:v>2.460980312349903E-2</c:v>
                </c:pt>
                <c:pt idx="830">
                  <c:v>2.460980312349903E-2</c:v>
                </c:pt>
                <c:pt idx="831">
                  <c:v>2.460980312349903E-2</c:v>
                </c:pt>
                <c:pt idx="832">
                  <c:v>2.460980312349903E-2</c:v>
                </c:pt>
                <c:pt idx="833">
                  <c:v>2.460980312349903E-2</c:v>
                </c:pt>
                <c:pt idx="834">
                  <c:v>2.460980312349903E-2</c:v>
                </c:pt>
                <c:pt idx="835">
                  <c:v>2.460980312349903E-2</c:v>
                </c:pt>
                <c:pt idx="836">
                  <c:v>2.460980312349903E-2</c:v>
                </c:pt>
                <c:pt idx="837">
                  <c:v>2.460980312349903E-2</c:v>
                </c:pt>
                <c:pt idx="838">
                  <c:v>2.460980312349903E-2</c:v>
                </c:pt>
                <c:pt idx="839">
                  <c:v>2.460980312349903E-2</c:v>
                </c:pt>
                <c:pt idx="840">
                  <c:v>2.460980312349903E-2</c:v>
                </c:pt>
                <c:pt idx="841">
                  <c:v>2.460980312349903E-2</c:v>
                </c:pt>
                <c:pt idx="842">
                  <c:v>2.460980312349903E-2</c:v>
                </c:pt>
                <c:pt idx="843">
                  <c:v>2.460980312349903E-2</c:v>
                </c:pt>
                <c:pt idx="844">
                  <c:v>2.460980312349903E-2</c:v>
                </c:pt>
                <c:pt idx="845">
                  <c:v>2.460980312349903E-2</c:v>
                </c:pt>
                <c:pt idx="846">
                  <c:v>2.460980312349903E-2</c:v>
                </c:pt>
                <c:pt idx="847">
                  <c:v>2.460980312349903E-2</c:v>
                </c:pt>
                <c:pt idx="848">
                  <c:v>2.460980312349903E-2</c:v>
                </c:pt>
                <c:pt idx="849">
                  <c:v>2.460980312349903E-2</c:v>
                </c:pt>
                <c:pt idx="850">
                  <c:v>2.460980312349903E-2</c:v>
                </c:pt>
                <c:pt idx="851">
                  <c:v>2.460980312349903E-2</c:v>
                </c:pt>
                <c:pt idx="852">
                  <c:v>2.460980312349903E-2</c:v>
                </c:pt>
                <c:pt idx="853">
                  <c:v>2.460980312349903E-2</c:v>
                </c:pt>
                <c:pt idx="854">
                  <c:v>2.460980312349903E-2</c:v>
                </c:pt>
                <c:pt idx="855">
                  <c:v>2.460980312349903E-2</c:v>
                </c:pt>
                <c:pt idx="856">
                  <c:v>2.460980312349903E-2</c:v>
                </c:pt>
                <c:pt idx="857">
                  <c:v>2.460980312349903E-2</c:v>
                </c:pt>
                <c:pt idx="858">
                  <c:v>2.460980312349903E-2</c:v>
                </c:pt>
                <c:pt idx="859">
                  <c:v>2.460980312349903E-2</c:v>
                </c:pt>
                <c:pt idx="860">
                  <c:v>2.460980312349903E-2</c:v>
                </c:pt>
                <c:pt idx="861">
                  <c:v>2.460980312349903E-2</c:v>
                </c:pt>
                <c:pt idx="862">
                  <c:v>2.460980312349903E-2</c:v>
                </c:pt>
                <c:pt idx="863">
                  <c:v>2.460980312349903E-2</c:v>
                </c:pt>
                <c:pt idx="864">
                  <c:v>2.460980312349903E-2</c:v>
                </c:pt>
                <c:pt idx="865">
                  <c:v>2.460980312349903E-2</c:v>
                </c:pt>
                <c:pt idx="866">
                  <c:v>2.460980312349903E-2</c:v>
                </c:pt>
                <c:pt idx="867">
                  <c:v>2.460980312349903E-2</c:v>
                </c:pt>
                <c:pt idx="868">
                  <c:v>2.460980312349903E-2</c:v>
                </c:pt>
                <c:pt idx="869">
                  <c:v>2.460980312349903E-2</c:v>
                </c:pt>
                <c:pt idx="870">
                  <c:v>2.460980312349903E-2</c:v>
                </c:pt>
                <c:pt idx="871">
                  <c:v>2.460980312349903E-2</c:v>
                </c:pt>
                <c:pt idx="872">
                  <c:v>2.460980312349903E-2</c:v>
                </c:pt>
                <c:pt idx="873">
                  <c:v>2.460980312349903E-2</c:v>
                </c:pt>
                <c:pt idx="874">
                  <c:v>2.460980312349903E-2</c:v>
                </c:pt>
                <c:pt idx="875">
                  <c:v>2.460980312349903E-2</c:v>
                </c:pt>
                <c:pt idx="876">
                  <c:v>2.460980312349903E-2</c:v>
                </c:pt>
                <c:pt idx="877">
                  <c:v>2.460980312349903E-2</c:v>
                </c:pt>
                <c:pt idx="878">
                  <c:v>2.460980312349903E-2</c:v>
                </c:pt>
                <c:pt idx="879">
                  <c:v>2.460980312349903E-2</c:v>
                </c:pt>
                <c:pt idx="880">
                  <c:v>2.460980312349903E-2</c:v>
                </c:pt>
                <c:pt idx="881">
                  <c:v>2.460980312349903E-2</c:v>
                </c:pt>
                <c:pt idx="882">
                  <c:v>2.460980312349903E-2</c:v>
                </c:pt>
                <c:pt idx="883">
                  <c:v>2.460980312349903E-2</c:v>
                </c:pt>
                <c:pt idx="884">
                  <c:v>2.460980312349903E-2</c:v>
                </c:pt>
                <c:pt idx="885">
                  <c:v>2.460980312349903E-2</c:v>
                </c:pt>
                <c:pt idx="886">
                  <c:v>2.460980312349903E-2</c:v>
                </c:pt>
                <c:pt idx="887">
                  <c:v>2.460980312349903E-2</c:v>
                </c:pt>
                <c:pt idx="888">
                  <c:v>2.460980312349903E-2</c:v>
                </c:pt>
                <c:pt idx="889">
                  <c:v>2.460980312349903E-2</c:v>
                </c:pt>
                <c:pt idx="890">
                  <c:v>2.460980312349903E-2</c:v>
                </c:pt>
                <c:pt idx="891">
                  <c:v>2.460980312349903E-2</c:v>
                </c:pt>
                <c:pt idx="892">
                  <c:v>2.460980312349903E-2</c:v>
                </c:pt>
                <c:pt idx="893">
                  <c:v>2.460980312349903E-2</c:v>
                </c:pt>
                <c:pt idx="894">
                  <c:v>2.460980312349903E-2</c:v>
                </c:pt>
                <c:pt idx="895">
                  <c:v>2.460980312349903E-2</c:v>
                </c:pt>
                <c:pt idx="896">
                  <c:v>2.460980312349903E-2</c:v>
                </c:pt>
                <c:pt idx="897">
                  <c:v>2.460980312349903E-2</c:v>
                </c:pt>
                <c:pt idx="898">
                  <c:v>2.460980312349903E-2</c:v>
                </c:pt>
                <c:pt idx="899">
                  <c:v>2.460980312349903E-2</c:v>
                </c:pt>
                <c:pt idx="900">
                  <c:v>2.460980312349903E-2</c:v>
                </c:pt>
                <c:pt idx="901">
                  <c:v>2.460980312349903E-2</c:v>
                </c:pt>
                <c:pt idx="902">
                  <c:v>2.460980312349903E-2</c:v>
                </c:pt>
                <c:pt idx="903">
                  <c:v>2.460980312349903E-2</c:v>
                </c:pt>
                <c:pt idx="904">
                  <c:v>2.460980312349903E-2</c:v>
                </c:pt>
                <c:pt idx="905">
                  <c:v>2.460980312349903E-2</c:v>
                </c:pt>
                <c:pt idx="906">
                  <c:v>2.460980312349903E-2</c:v>
                </c:pt>
                <c:pt idx="907">
                  <c:v>2.460980312349903E-2</c:v>
                </c:pt>
                <c:pt idx="908">
                  <c:v>2.460980312349903E-2</c:v>
                </c:pt>
                <c:pt idx="909">
                  <c:v>2.460980312349903E-2</c:v>
                </c:pt>
                <c:pt idx="910">
                  <c:v>2.460980312349903E-2</c:v>
                </c:pt>
                <c:pt idx="911">
                  <c:v>2.460980312349903E-2</c:v>
                </c:pt>
                <c:pt idx="912">
                  <c:v>2.460980312349903E-2</c:v>
                </c:pt>
                <c:pt idx="913">
                  <c:v>2.460980312349903E-2</c:v>
                </c:pt>
                <c:pt idx="914">
                  <c:v>2.460980312349903E-2</c:v>
                </c:pt>
                <c:pt idx="915">
                  <c:v>2.460980312349903E-2</c:v>
                </c:pt>
                <c:pt idx="916">
                  <c:v>2.460980312349903E-2</c:v>
                </c:pt>
                <c:pt idx="917">
                  <c:v>2.460980312349903E-2</c:v>
                </c:pt>
                <c:pt idx="918">
                  <c:v>2.460980312349903E-2</c:v>
                </c:pt>
                <c:pt idx="919">
                  <c:v>2.460980312349903E-2</c:v>
                </c:pt>
                <c:pt idx="920">
                  <c:v>2.460980312349903E-2</c:v>
                </c:pt>
                <c:pt idx="921">
                  <c:v>2.460980312349903E-2</c:v>
                </c:pt>
                <c:pt idx="922">
                  <c:v>2.460980312349903E-2</c:v>
                </c:pt>
                <c:pt idx="923">
                  <c:v>2.460980312349903E-2</c:v>
                </c:pt>
                <c:pt idx="924">
                  <c:v>2.460980312349903E-2</c:v>
                </c:pt>
                <c:pt idx="925">
                  <c:v>2.460980312349903E-2</c:v>
                </c:pt>
                <c:pt idx="926">
                  <c:v>2.460980312349903E-2</c:v>
                </c:pt>
                <c:pt idx="927">
                  <c:v>2.460980312349903E-2</c:v>
                </c:pt>
                <c:pt idx="928">
                  <c:v>2.460980312349903E-2</c:v>
                </c:pt>
                <c:pt idx="929">
                  <c:v>2.460980312349903E-2</c:v>
                </c:pt>
                <c:pt idx="930">
                  <c:v>2.460980312349903E-2</c:v>
                </c:pt>
                <c:pt idx="931">
                  <c:v>2.460980312349903E-2</c:v>
                </c:pt>
                <c:pt idx="932">
                  <c:v>2.460980312349903E-2</c:v>
                </c:pt>
                <c:pt idx="933">
                  <c:v>2.460980312349903E-2</c:v>
                </c:pt>
                <c:pt idx="934">
                  <c:v>2.460980312349903E-2</c:v>
                </c:pt>
                <c:pt idx="935">
                  <c:v>2.460980312349903E-2</c:v>
                </c:pt>
                <c:pt idx="936">
                  <c:v>2.460980312349903E-2</c:v>
                </c:pt>
                <c:pt idx="937">
                  <c:v>2.460980312349903E-2</c:v>
                </c:pt>
                <c:pt idx="938">
                  <c:v>2.460980312349903E-2</c:v>
                </c:pt>
                <c:pt idx="939">
                  <c:v>2.460980312349903E-2</c:v>
                </c:pt>
                <c:pt idx="940">
                  <c:v>2.460980312349903E-2</c:v>
                </c:pt>
                <c:pt idx="941">
                  <c:v>2.460980312349903E-2</c:v>
                </c:pt>
                <c:pt idx="942">
                  <c:v>2.460980312349903E-2</c:v>
                </c:pt>
                <c:pt idx="943">
                  <c:v>2.460980312349903E-2</c:v>
                </c:pt>
                <c:pt idx="944">
                  <c:v>2.460980312349903E-2</c:v>
                </c:pt>
                <c:pt idx="945">
                  <c:v>2.460980312349903E-2</c:v>
                </c:pt>
                <c:pt idx="946">
                  <c:v>2.460980312349903E-2</c:v>
                </c:pt>
                <c:pt idx="947">
                  <c:v>2.460980312349903E-2</c:v>
                </c:pt>
                <c:pt idx="948">
                  <c:v>2.460980312349903E-2</c:v>
                </c:pt>
                <c:pt idx="949">
                  <c:v>2.460980312349903E-2</c:v>
                </c:pt>
                <c:pt idx="950">
                  <c:v>2.460980312349903E-2</c:v>
                </c:pt>
                <c:pt idx="951">
                  <c:v>2.460980312349903E-2</c:v>
                </c:pt>
                <c:pt idx="952">
                  <c:v>2.460980312349903E-2</c:v>
                </c:pt>
                <c:pt idx="953">
                  <c:v>2.460980312349903E-2</c:v>
                </c:pt>
                <c:pt idx="954">
                  <c:v>2.460980312349903E-2</c:v>
                </c:pt>
                <c:pt idx="955">
                  <c:v>2.460980312349903E-2</c:v>
                </c:pt>
                <c:pt idx="956">
                  <c:v>2.460980312349903E-2</c:v>
                </c:pt>
                <c:pt idx="957">
                  <c:v>2.460980312349903E-2</c:v>
                </c:pt>
                <c:pt idx="958">
                  <c:v>2.460980312349903E-2</c:v>
                </c:pt>
                <c:pt idx="959">
                  <c:v>2.460980312349903E-2</c:v>
                </c:pt>
                <c:pt idx="960">
                  <c:v>2.460980312349903E-2</c:v>
                </c:pt>
                <c:pt idx="961">
                  <c:v>2.460980312349903E-2</c:v>
                </c:pt>
                <c:pt idx="962">
                  <c:v>2.460980312349903E-2</c:v>
                </c:pt>
                <c:pt idx="963">
                  <c:v>2.460980312349903E-2</c:v>
                </c:pt>
                <c:pt idx="964">
                  <c:v>2.460980312349903E-2</c:v>
                </c:pt>
                <c:pt idx="965">
                  <c:v>2.460980312349903E-2</c:v>
                </c:pt>
                <c:pt idx="966">
                  <c:v>2.460980312349903E-2</c:v>
                </c:pt>
                <c:pt idx="967">
                  <c:v>2.460980312349903E-2</c:v>
                </c:pt>
                <c:pt idx="968">
                  <c:v>2.460980312349903E-2</c:v>
                </c:pt>
                <c:pt idx="969">
                  <c:v>2.460980312349903E-2</c:v>
                </c:pt>
                <c:pt idx="970">
                  <c:v>2.460980312349903E-2</c:v>
                </c:pt>
                <c:pt idx="971">
                  <c:v>2.460980312349903E-2</c:v>
                </c:pt>
                <c:pt idx="972">
                  <c:v>2.460980312349903E-2</c:v>
                </c:pt>
                <c:pt idx="973">
                  <c:v>2.460980312349903E-2</c:v>
                </c:pt>
                <c:pt idx="974">
                  <c:v>2.460980312349903E-2</c:v>
                </c:pt>
                <c:pt idx="975">
                  <c:v>2.460980312349903E-2</c:v>
                </c:pt>
                <c:pt idx="976">
                  <c:v>2.460980312349903E-2</c:v>
                </c:pt>
                <c:pt idx="977">
                  <c:v>2.460980312349903E-2</c:v>
                </c:pt>
                <c:pt idx="978">
                  <c:v>2.460980312349903E-2</c:v>
                </c:pt>
                <c:pt idx="979">
                  <c:v>2.460980312349903E-2</c:v>
                </c:pt>
                <c:pt idx="980">
                  <c:v>2.460980312349903E-2</c:v>
                </c:pt>
                <c:pt idx="981">
                  <c:v>2.460980312349903E-2</c:v>
                </c:pt>
                <c:pt idx="982">
                  <c:v>2.460980312349903E-2</c:v>
                </c:pt>
                <c:pt idx="983">
                  <c:v>2.460980312349903E-2</c:v>
                </c:pt>
                <c:pt idx="984">
                  <c:v>2.460980312349903E-2</c:v>
                </c:pt>
                <c:pt idx="985">
                  <c:v>2.460980312349903E-2</c:v>
                </c:pt>
                <c:pt idx="986">
                  <c:v>2.460980312349903E-2</c:v>
                </c:pt>
                <c:pt idx="987">
                  <c:v>2.460980312349903E-2</c:v>
                </c:pt>
                <c:pt idx="988">
                  <c:v>2.460980312349903E-2</c:v>
                </c:pt>
                <c:pt idx="989">
                  <c:v>2.460980312349903E-2</c:v>
                </c:pt>
                <c:pt idx="990">
                  <c:v>2.460980312349903E-2</c:v>
                </c:pt>
                <c:pt idx="991">
                  <c:v>2.460980312349903E-2</c:v>
                </c:pt>
                <c:pt idx="992">
                  <c:v>2.460980312349903E-2</c:v>
                </c:pt>
                <c:pt idx="993">
                  <c:v>2.460980312349903E-2</c:v>
                </c:pt>
                <c:pt idx="994">
                  <c:v>2.460980312349903E-2</c:v>
                </c:pt>
                <c:pt idx="995">
                  <c:v>2.460980312349903E-2</c:v>
                </c:pt>
                <c:pt idx="996">
                  <c:v>2.460980312349903E-2</c:v>
                </c:pt>
                <c:pt idx="997">
                  <c:v>2.460980312349903E-2</c:v>
                </c:pt>
                <c:pt idx="998">
                  <c:v>2.460980312349903E-2</c:v>
                </c:pt>
                <c:pt idx="999">
                  <c:v>2.460980312349903E-2</c:v>
                </c:pt>
              </c:numCache>
            </c:numRef>
          </c:yVal>
          <c:smooth val="1"/>
          <c:extLst>
            <c:ext xmlns:c16="http://schemas.microsoft.com/office/drawing/2014/chart" uri="{C3380CC4-5D6E-409C-BE32-E72D297353CC}">
              <c16:uniqueId val="{00000007-B842-4A34-9669-644479B3BD56}"/>
            </c:ext>
          </c:extLst>
        </c:ser>
        <c:ser>
          <c:idx val="8"/>
          <c:order val="8"/>
          <c:spPr>
            <a:ln w="28575" cap="rnd">
              <a:solidFill>
                <a:schemeClr val="accent3">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Sheet1!$J$1:$J$1000</c:f>
              <c:numCache>
                <c:formatCode>General</c:formatCode>
                <c:ptCount val="1000"/>
                <c:pt idx="0">
                  <c:v>0.59784749289323047</c:v>
                </c:pt>
                <c:pt idx="1">
                  <c:v>0.43596270797848169</c:v>
                </c:pt>
                <c:pt idx="2">
                  <c:v>0.43596270797848169</c:v>
                </c:pt>
                <c:pt idx="3">
                  <c:v>0.43596270797848169</c:v>
                </c:pt>
                <c:pt idx="4">
                  <c:v>0.43596270797848169</c:v>
                </c:pt>
                <c:pt idx="5">
                  <c:v>0.43596270797848169</c:v>
                </c:pt>
                <c:pt idx="6">
                  <c:v>0.43596270797848169</c:v>
                </c:pt>
                <c:pt idx="7">
                  <c:v>0.43596270797848169</c:v>
                </c:pt>
                <c:pt idx="8">
                  <c:v>0.43596270797848169</c:v>
                </c:pt>
                <c:pt idx="9">
                  <c:v>0.43596270797848169</c:v>
                </c:pt>
                <c:pt idx="10">
                  <c:v>0.43596270797848169</c:v>
                </c:pt>
                <c:pt idx="11">
                  <c:v>0.43596270797848169</c:v>
                </c:pt>
                <c:pt idx="12">
                  <c:v>0.43596270797848169</c:v>
                </c:pt>
                <c:pt idx="13">
                  <c:v>0.43596270797848169</c:v>
                </c:pt>
                <c:pt idx="14">
                  <c:v>0.43596270797848169</c:v>
                </c:pt>
                <c:pt idx="15">
                  <c:v>0.43596270797848169</c:v>
                </c:pt>
                <c:pt idx="16">
                  <c:v>0.43596270797848169</c:v>
                </c:pt>
                <c:pt idx="17">
                  <c:v>0.43596270797848169</c:v>
                </c:pt>
                <c:pt idx="18">
                  <c:v>0.42633676221349248</c:v>
                </c:pt>
                <c:pt idx="19">
                  <c:v>0.22304472856071378</c:v>
                </c:pt>
                <c:pt idx="20">
                  <c:v>0.22304472856071378</c:v>
                </c:pt>
                <c:pt idx="21">
                  <c:v>0.22304472856071378</c:v>
                </c:pt>
                <c:pt idx="22">
                  <c:v>0.22304472856071378</c:v>
                </c:pt>
                <c:pt idx="23">
                  <c:v>0.22304472856071378</c:v>
                </c:pt>
                <c:pt idx="24">
                  <c:v>0.18122878049254521</c:v>
                </c:pt>
                <c:pt idx="25">
                  <c:v>0.18122878049254521</c:v>
                </c:pt>
                <c:pt idx="26">
                  <c:v>0.18122878049254521</c:v>
                </c:pt>
                <c:pt idx="27">
                  <c:v>0.18122878049254521</c:v>
                </c:pt>
                <c:pt idx="28">
                  <c:v>0.18122878049254521</c:v>
                </c:pt>
                <c:pt idx="29">
                  <c:v>0.18122878049254521</c:v>
                </c:pt>
                <c:pt idx="30">
                  <c:v>0.18122878049254521</c:v>
                </c:pt>
                <c:pt idx="31">
                  <c:v>0.18122878049254521</c:v>
                </c:pt>
                <c:pt idx="32">
                  <c:v>0.18122878049254521</c:v>
                </c:pt>
                <c:pt idx="33">
                  <c:v>0.18122878049254521</c:v>
                </c:pt>
                <c:pt idx="34">
                  <c:v>0.18122878049254521</c:v>
                </c:pt>
                <c:pt idx="35">
                  <c:v>0.18122878049254521</c:v>
                </c:pt>
                <c:pt idx="36">
                  <c:v>0.18122878049254521</c:v>
                </c:pt>
                <c:pt idx="37">
                  <c:v>0.18122878049254521</c:v>
                </c:pt>
                <c:pt idx="38">
                  <c:v>0.18122878049254521</c:v>
                </c:pt>
                <c:pt idx="39">
                  <c:v>0.18122878049254521</c:v>
                </c:pt>
                <c:pt idx="40">
                  <c:v>0.18122878049254521</c:v>
                </c:pt>
                <c:pt idx="41">
                  <c:v>0.18122878049254521</c:v>
                </c:pt>
                <c:pt idx="42">
                  <c:v>0.18122878049254521</c:v>
                </c:pt>
                <c:pt idx="43">
                  <c:v>0.18122878049254521</c:v>
                </c:pt>
                <c:pt idx="44">
                  <c:v>0.18122878049254521</c:v>
                </c:pt>
                <c:pt idx="45">
                  <c:v>0.18122878049254521</c:v>
                </c:pt>
                <c:pt idx="46">
                  <c:v>0.18122878049254521</c:v>
                </c:pt>
                <c:pt idx="47">
                  <c:v>0.18122878049254521</c:v>
                </c:pt>
                <c:pt idx="48">
                  <c:v>0.18122878049254521</c:v>
                </c:pt>
                <c:pt idx="49">
                  <c:v>0.18122878049254521</c:v>
                </c:pt>
                <c:pt idx="50">
                  <c:v>0.18122878049254521</c:v>
                </c:pt>
                <c:pt idx="51">
                  <c:v>0.18122878049254521</c:v>
                </c:pt>
                <c:pt idx="52">
                  <c:v>0.18122878049254521</c:v>
                </c:pt>
                <c:pt idx="53">
                  <c:v>0.18122878049254521</c:v>
                </c:pt>
                <c:pt idx="54">
                  <c:v>0.18122878049254521</c:v>
                </c:pt>
                <c:pt idx="55">
                  <c:v>0.18122878049254521</c:v>
                </c:pt>
                <c:pt idx="56">
                  <c:v>0.18122878049254521</c:v>
                </c:pt>
                <c:pt idx="57">
                  <c:v>0.18122878049254521</c:v>
                </c:pt>
                <c:pt idx="58">
                  <c:v>0.18122878049254521</c:v>
                </c:pt>
                <c:pt idx="59">
                  <c:v>0.18122878049254521</c:v>
                </c:pt>
                <c:pt idx="60">
                  <c:v>0.18122878049254521</c:v>
                </c:pt>
                <c:pt idx="61">
                  <c:v>0.18122878049254521</c:v>
                </c:pt>
                <c:pt idx="62">
                  <c:v>0.18122878049254521</c:v>
                </c:pt>
                <c:pt idx="63">
                  <c:v>0.18122878049254521</c:v>
                </c:pt>
                <c:pt idx="64">
                  <c:v>0.18122878049254521</c:v>
                </c:pt>
                <c:pt idx="65">
                  <c:v>0.18122878049254521</c:v>
                </c:pt>
                <c:pt idx="66">
                  <c:v>0.18122878049254521</c:v>
                </c:pt>
                <c:pt idx="67">
                  <c:v>0.18122878049254521</c:v>
                </c:pt>
                <c:pt idx="68">
                  <c:v>0.18122878049254521</c:v>
                </c:pt>
                <c:pt idx="69">
                  <c:v>0.18122878049254521</c:v>
                </c:pt>
                <c:pt idx="70">
                  <c:v>0.18122878049254521</c:v>
                </c:pt>
                <c:pt idx="71">
                  <c:v>0.18122878049254521</c:v>
                </c:pt>
                <c:pt idx="72">
                  <c:v>0.18122878049254521</c:v>
                </c:pt>
                <c:pt idx="73">
                  <c:v>0.18122878049254521</c:v>
                </c:pt>
                <c:pt idx="74">
                  <c:v>0.18122878049254521</c:v>
                </c:pt>
                <c:pt idx="75">
                  <c:v>0.18122878049254521</c:v>
                </c:pt>
                <c:pt idx="76">
                  <c:v>0.18122878049254521</c:v>
                </c:pt>
                <c:pt idx="77">
                  <c:v>0.18122878049254521</c:v>
                </c:pt>
                <c:pt idx="78">
                  <c:v>0.18122878049254521</c:v>
                </c:pt>
                <c:pt idx="79">
                  <c:v>0.18122878049254521</c:v>
                </c:pt>
                <c:pt idx="80">
                  <c:v>0.18122878049254521</c:v>
                </c:pt>
                <c:pt idx="81">
                  <c:v>0.18122878049254521</c:v>
                </c:pt>
                <c:pt idx="82">
                  <c:v>0.18122878049254521</c:v>
                </c:pt>
                <c:pt idx="83">
                  <c:v>0.18122878049254521</c:v>
                </c:pt>
                <c:pt idx="84">
                  <c:v>0.18122878049254521</c:v>
                </c:pt>
                <c:pt idx="85">
                  <c:v>0.18122878049254521</c:v>
                </c:pt>
                <c:pt idx="86">
                  <c:v>0.18122878049254521</c:v>
                </c:pt>
                <c:pt idx="87">
                  <c:v>0.18122878049254521</c:v>
                </c:pt>
                <c:pt idx="88">
                  <c:v>0.18122878049254521</c:v>
                </c:pt>
                <c:pt idx="89">
                  <c:v>0.18122878049254521</c:v>
                </c:pt>
                <c:pt idx="90">
                  <c:v>0.18122878049254521</c:v>
                </c:pt>
                <c:pt idx="91">
                  <c:v>0.18122878049254521</c:v>
                </c:pt>
                <c:pt idx="92">
                  <c:v>0.18122878049254521</c:v>
                </c:pt>
                <c:pt idx="93">
                  <c:v>0.18122878049254521</c:v>
                </c:pt>
                <c:pt idx="94">
                  <c:v>0.18122878049254521</c:v>
                </c:pt>
                <c:pt idx="95">
                  <c:v>0.18122878049254521</c:v>
                </c:pt>
                <c:pt idx="96">
                  <c:v>0.18122878049254521</c:v>
                </c:pt>
                <c:pt idx="97">
                  <c:v>0.18122878049254521</c:v>
                </c:pt>
                <c:pt idx="98">
                  <c:v>0.18122878049254521</c:v>
                </c:pt>
                <c:pt idx="99">
                  <c:v>0.18122878049254521</c:v>
                </c:pt>
                <c:pt idx="100">
                  <c:v>0.18122878049254521</c:v>
                </c:pt>
                <c:pt idx="101">
                  <c:v>0.18122878049254521</c:v>
                </c:pt>
                <c:pt idx="102">
                  <c:v>0.18122878049254521</c:v>
                </c:pt>
                <c:pt idx="103">
                  <c:v>0.18122878049254521</c:v>
                </c:pt>
                <c:pt idx="104">
                  <c:v>0.18122878049254521</c:v>
                </c:pt>
                <c:pt idx="105">
                  <c:v>0.18122878049254521</c:v>
                </c:pt>
                <c:pt idx="106">
                  <c:v>0.18122878049254521</c:v>
                </c:pt>
                <c:pt idx="107">
                  <c:v>0.18122878049254521</c:v>
                </c:pt>
                <c:pt idx="108">
                  <c:v>0.18122878049254521</c:v>
                </c:pt>
                <c:pt idx="109">
                  <c:v>0.18122878049254521</c:v>
                </c:pt>
                <c:pt idx="110">
                  <c:v>0.18122878049254521</c:v>
                </c:pt>
                <c:pt idx="111">
                  <c:v>0.18122878049254521</c:v>
                </c:pt>
                <c:pt idx="112">
                  <c:v>0.18122878049254521</c:v>
                </c:pt>
                <c:pt idx="113">
                  <c:v>0.18122878049254521</c:v>
                </c:pt>
                <c:pt idx="114">
                  <c:v>0.18122878049254521</c:v>
                </c:pt>
                <c:pt idx="115">
                  <c:v>0.18122878049254521</c:v>
                </c:pt>
                <c:pt idx="116">
                  <c:v>0.18122878049254521</c:v>
                </c:pt>
                <c:pt idx="117">
                  <c:v>0.18122878049254521</c:v>
                </c:pt>
                <c:pt idx="118">
                  <c:v>0.18122878049254521</c:v>
                </c:pt>
                <c:pt idx="119">
                  <c:v>0.18122878049254521</c:v>
                </c:pt>
                <c:pt idx="120">
                  <c:v>0.18122878049254521</c:v>
                </c:pt>
                <c:pt idx="121">
                  <c:v>0.18122878049254521</c:v>
                </c:pt>
                <c:pt idx="122">
                  <c:v>0.18122878049254521</c:v>
                </c:pt>
                <c:pt idx="123">
                  <c:v>0.18122878049254521</c:v>
                </c:pt>
                <c:pt idx="124">
                  <c:v>0.18122878049254521</c:v>
                </c:pt>
                <c:pt idx="125">
                  <c:v>4.5657654929430747E-2</c:v>
                </c:pt>
                <c:pt idx="126">
                  <c:v>4.5657654929430747E-2</c:v>
                </c:pt>
                <c:pt idx="127">
                  <c:v>4.5657654929430747E-2</c:v>
                </c:pt>
                <c:pt idx="128">
                  <c:v>4.5657654929430747E-2</c:v>
                </c:pt>
                <c:pt idx="129">
                  <c:v>4.5657654929430747E-2</c:v>
                </c:pt>
                <c:pt idx="130">
                  <c:v>4.5657654929430747E-2</c:v>
                </c:pt>
                <c:pt idx="131">
                  <c:v>4.5657654929430747E-2</c:v>
                </c:pt>
                <c:pt idx="132">
                  <c:v>4.5657654929430747E-2</c:v>
                </c:pt>
                <c:pt idx="133">
                  <c:v>4.5657654929430747E-2</c:v>
                </c:pt>
                <c:pt idx="134">
                  <c:v>4.5657654929430747E-2</c:v>
                </c:pt>
                <c:pt idx="135">
                  <c:v>4.5657654929430747E-2</c:v>
                </c:pt>
                <c:pt idx="136">
                  <c:v>4.5657654929430747E-2</c:v>
                </c:pt>
                <c:pt idx="137">
                  <c:v>4.5657654929430747E-2</c:v>
                </c:pt>
                <c:pt idx="138">
                  <c:v>4.5657654929430747E-2</c:v>
                </c:pt>
                <c:pt idx="139">
                  <c:v>4.5657654929430747E-2</c:v>
                </c:pt>
                <c:pt idx="140">
                  <c:v>4.5657654929430747E-2</c:v>
                </c:pt>
                <c:pt idx="141">
                  <c:v>4.5657654929430747E-2</c:v>
                </c:pt>
                <c:pt idx="142">
                  <c:v>4.5657654929430747E-2</c:v>
                </c:pt>
                <c:pt idx="143">
                  <c:v>4.5657654929430747E-2</c:v>
                </c:pt>
                <c:pt idx="144">
                  <c:v>4.5657654929430747E-2</c:v>
                </c:pt>
                <c:pt idx="145">
                  <c:v>4.5657654929430747E-2</c:v>
                </c:pt>
                <c:pt idx="146">
                  <c:v>4.5657654929430747E-2</c:v>
                </c:pt>
                <c:pt idx="147">
                  <c:v>4.5657654929430747E-2</c:v>
                </c:pt>
                <c:pt idx="148">
                  <c:v>4.5657654929430747E-2</c:v>
                </c:pt>
                <c:pt idx="149">
                  <c:v>4.5657654929430747E-2</c:v>
                </c:pt>
                <c:pt idx="150">
                  <c:v>4.5657654929430747E-2</c:v>
                </c:pt>
                <c:pt idx="151">
                  <c:v>4.5657654929430747E-2</c:v>
                </c:pt>
                <c:pt idx="152">
                  <c:v>4.5657654929430747E-2</c:v>
                </c:pt>
                <c:pt idx="153">
                  <c:v>4.5657654929430747E-2</c:v>
                </c:pt>
                <c:pt idx="154">
                  <c:v>4.5657654929430747E-2</c:v>
                </c:pt>
                <c:pt idx="155">
                  <c:v>4.5657654929430747E-2</c:v>
                </c:pt>
                <c:pt idx="156">
                  <c:v>4.5657654929430747E-2</c:v>
                </c:pt>
                <c:pt idx="157">
                  <c:v>4.5657654929430747E-2</c:v>
                </c:pt>
                <c:pt idx="158">
                  <c:v>4.5657654929430747E-2</c:v>
                </c:pt>
                <c:pt idx="159">
                  <c:v>4.5657654929430747E-2</c:v>
                </c:pt>
                <c:pt idx="160">
                  <c:v>4.5657654929430747E-2</c:v>
                </c:pt>
                <c:pt idx="161">
                  <c:v>4.5657654929430747E-2</c:v>
                </c:pt>
                <c:pt idx="162">
                  <c:v>4.5657654929430747E-2</c:v>
                </c:pt>
                <c:pt idx="163">
                  <c:v>4.5657654929430747E-2</c:v>
                </c:pt>
                <c:pt idx="164">
                  <c:v>4.5657654929430747E-2</c:v>
                </c:pt>
                <c:pt idx="165">
                  <c:v>4.5657654929430747E-2</c:v>
                </c:pt>
                <c:pt idx="166">
                  <c:v>4.5657654929430747E-2</c:v>
                </c:pt>
                <c:pt idx="167">
                  <c:v>4.5657654929430747E-2</c:v>
                </c:pt>
                <c:pt idx="168">
                  <c:v>4.5657654929430747E-2</c:v>
                </c:pt>
                <c:pt idx="169">
                  <c:v>4.5657654929430747E-2</c:v>
                </c:pt>
                <c:pt idx="170">
                  <c:v>4.5657654929430747E-2</c:v>
                </c:pt>
                <c:pt idx="171">
                  <c:v>4.5657654929430747E-2</c:v>
                </c:pt>
                <c:pt idx="172">
                  <c:v>4.5657654929430747E-2</c:v>
                </c:pt>
                <c:pt idx="173">
                  <c:v>4.5657654929430747E-2</c:v>
                </c:pt>
                <c:pt idx="174">
                  <c:v>4.5657654929430747E-2</c:v>
                </c:pt>
                <c:pt idx="175">
                  <c:v>4.5657654929430747E-2</c:v>
                </c:pt>
                <c:pt idx="176">
                  <c:v>4.5657654929430747E-2</c:v>
                </c:pt>
                <c:pt idx="177">
                  <c:v>4.5657654929430747E-2</c:v>
                </c:pt>
                <c:pt idx="178">
                  <c:v>4.5657654929430747E-2</c:v>
                </c:pt>
                <c:pt idx="179">
                  <c:v>4.5657654929430747E-2</c:v>
                </c:pt>
                <c:pt idx="180">
                  <c:v>4.5657654929430747E-2</c:v>
                </c:pt>
                <c:pt idx="181">
                  <c:v>4.5657654929430747E-2</c:v>
                </c:pt>
                <c:pt idx="182">
                  <c:v>4.5657654929430747E-2</c:v>
                </c:pt>
                <c:pt idx="183">
                  <c:v>4.5657654929430747E-2</c:v>
                </c:pt>
                <c:pt idx="184">
                  <c:v>4.5657654929430747E-2</c:v>
                </c:pt>
                <c:pt idx="185">
                  <c:v>4.5657654929430747E-2</c:v>
                </c:pt>
                <c:pt idx="186">
                  <c:v>4.5657654929430747E-2</c:v>
                </c:pt>
                <c:pt idx="187">
                  <c:v>4.5657654929430747E-2</c:v>
                </c:pt>
                <c:pt idx="188">
                  <c:v>4.5657654929430747E-2</c:v>
                </c:pt>
                <c:pt idx="189">
                  <c:v>4.5657654929430747E-2</c:v>
                </c:pt>
                <c:pt idx="190">
                  <c:v>4.5657654929430747E-2</c:v>
                </c:pt>
                <c:pt idx="191">
                  <c:v>4.5657654929430747E-2</c:v>
                </c:pt>
                <c:pt idx="192">
                  <c:v>4.5657654929430747E-2</c:v>
                </c:pt>
                <c:pt idx="193">
                  <c:v>4.3367737151551289E-2</c:v>
                </c:pt>
                <c:pt idx="194">
                  <c:v>4.3367737151551289E-2</c:v>
                </c:pt>
                <c:pt idx="195">
                  <c:v>4.3367737151551289E-2</c:v>
                </c:pt>
                <c:pt idx="196">
                  <c:v>4.3367737151551289E-2</c:v>
                </c:pt>
                <c:pt idx="197">
                  <c:v>4.3367737151551289E-2</c:v>
                </c:pt>
                <c:pt idx="198">
                  <c:v>4.3367737151551289E-2</c:v>
                </c:pt>
                <c:pt idx="199">
                  <c:v>4.3367737151551289E-2</c:v>
                </c:pt>
                <c:pt idx="200">
                  <c:v>4.3367737151551289E-2</c:v>
                </c:pt>
                <c:pt idx="201">
                  <c:v>4.3367737151551289E-2</c:v>
                </c:pt>
                <c:pt idx="202">
                  <c:v>4.3367737151551289E-2</c:v>
                </c:pt>
                <c:pt idx="203">
                  <c:v>4.3367737151551289E-2</c:v>
                </c:pt>
                <c:pt idx="204">
                  <c:v>4.3367737151551289E-2</c:v>
                </c:pt>
                <c:pt idx="205">
                  <c:v>4.3367737151551289E-2</c:v>
                </c:pt>
                <c:pt idx="206">
                  <c:v>4.3367737151551289E-2</c:v>
                </c:pt>
                <c:pt idx="207">
                  <c:v>4.3367737151551289E-2</c:v>
                </c:pt>
                <c:pt idx="208">
                  <c:v>4.3367737151551289E-2</c:v>
                </c:pt>
                <c:pt idx="209">
                  <c:v>4.3367737151551289E-2</c:v>
                </c:pt>
                <c:pt idx="210">
                  <c:v>4.3367737151551289E-2</c:v>
                </c:pt>
                <c:pt idx="211">
                  <c:v>4.3367737151551289E-2</c:v>
                </c:pt>
                <c:pt idx="212">
                  <c:v>4.3367737151551289E-2</c:v>
                </c:pt>
                <c:pt idx="213">
                  <c:v>4.3367737151551289E-2</c:v>
                </c:pt>
                <c:pt idx="214">
                  <c:v>4.3367737151551289E-2</c:v>
                </c:pt>
                <c:pt idx="215">
                  <c:v>4.3367737151551289E-2</c:v>
                </c:pt>
                <c:pt idx="216">
                  <c:v>4.3367737151551289E-2</c:v>
                </c:pt>
                <c:pt idx="217">
                  <c:v>4.3367737151551289E-2</c:v>
                </c:pt>
                <c:pt idx="218">
                  <c:v>4.3367737151551289E-2</c:v>
                </c:pt>
                <c:pt idx="219">
                  <c:v>4.3367737151551289E-2</c:v>
                </c:pt>
                <c:pt idx="220">
                  <c:v>4.3367737151551289E-2</c:v>
                </c:pt>
                <c:pt idx="221">
                  <c:v>4.3367737151551289E-2</c:v>
                </c:pt>
                <c:pt idx="222">
                  <c:v>4.3367737151551289E-2</c:v>
                </c:pt>
                <c:pt idx="223">
                  <c:v>4.3367737151551289E-2</c:v>
                </c:pt>
                <c:pt idx="224">
                  <c:v>4.3367737151551289E-2</c:v>
                </c:pt>
                <c:pt idx="225">
                  <c:v>4.3367737151551289E-2</c:v>
                </c:pt>
                <c:pt idx="226">
                  <c:v>4.3367737151551289E-2</c:v>
                </c:pt>
                <c:pt idx="227">
                  <c:v>4.3367737151551289E-2</c:v>
                </c:pt>
                <c:pt idx="228">
                  <c:v>4.3367737151551289E-2</c:v>
                </c:pt>
                <c:pt idx="229">
                  <c:v>4.3367737151551289E-2</c:v>
                </c:pt>
                <c:pt idx="230">
                  <c:v>4.3367737151551289E-2</c:v>
                </c:pt>
                <c:pt idx="231">
                  <c:v>4.3367737151551289E-2</c:v>
                </c:pt>
                <c:pt idx="232">
                  <c:v>4.3367737151551289E-2</c:v>
                </c:pt>
                <c:pt idx="233">
                  <c:v>4.3367737151551289E-2</c:v>
                </c:pt>
                <c:pt idx="234">
                  <c:v>4.3367737151551289E-2</c:v>
                </c:pt>
                <c:pt idx="235">
                  <c:v>4.3367737151551289E-2</c:v>
                </c:pt>
                <c:pt idx="236">
                  <c:v>4.3367737151551289E-2</c:v>
                </c:pt>
                <c:pt idx="237">
                  <c:v>4.3367737151551289E-2</c:v>
                </c:pt>
                <c:pt idx="238">
                  <c:v>4.3367737151551289E-2</c:v>
                </c:pt>
                <c:pt idx="239">
                  <c:v>4.3367737151551289E-2</c:v>
                </c:pt>
                <c:pt idx="240">
                  <c:v>4.3367737151551289E-2</c:v>
                </c:pt>
                <c:pt idx="241">
                  <c:v>4.3367737151551289E-2</c:v>
                </c:pt>
                <c:pt idx="242">
                  <c:v>4.3367737151551289E-2</c:v>
                </c:pt>
                <c:pt idx="243">
                  <c:v>4.3367737151551289E-2</c:v>
                </c:pt>
                <c:pt idx="244">
                  <c:v>4.3367737151551289E-2</c:v>
                </c:pt>
                <c:pt idx="245">
                  <c:v>4.3367737151551289E-2</c:v>
                </c:pt>
                <c:pt idx="246">
                  <c:v>4.3367737151551289E-2</c:v>
                </c:pt>
                <c:pt idx="247">
                  <c:v>4.3367737151551289E-2</c:v>
                </c:pt>
                <c:pt idx="248">
                  <c:v>4.3367737151551289E-2</c:v>
                </c:pt>
                <c:pt idx="249">
                  <c:v>4.3367737151551289E-2</c:v>
                </c:pt>
                <c:pt idx="250">
                  <c:v>4.3367737151551289E-2</c:v>
                </c:pt>
                <c:pt idx="251">
                  <c:v>4.3367737151551289E-2</c:v>
                </c:pt>
                <c:pt idx="252">
                  <c:v>4.3367737151551289E-2</c:v>
                </c:pt>
                <c:pt idx="253">
                  <c:v>4.3367737151551289E-2</c:v>
                </c:pt>
                <c:pt idx="254">
                  <c:v>4.3367737151551289E-2</c:v>
                </c:pt>
                <c:pt idx="255">
                  <c:v>4.3367737151551289E-2</c:v>
                </c:pt>
                <c:pt idx="256">
                  <c:v>4.3367737151551289E-2</c:v>
                </c:pt>
                <c:pt idx="257">
                  <c:v>4.3367737151551289E-2</c:v>
                </c:pt>
                <c:pt idx="258">
                  <c:v>4.3367737151551289E-2</c:v>
                </c:pt>
                <c:pt idx="259">
                  <c:v>4.3367737151551289E-2</c:v>
                </c:pt>
                <c:pt idx="260">
                  <c:v>4.3367737151551289E-2</c:v>
                </c:pt>
                <c:pt idx="261">
                  <c:v>4.3367737151551289E-2</c:v>
                </c:pt>
                <c:pt idx="262">
                  <c:v>4.3367737151551289E-2</c:v>
                </c:pt>
                <c:pt idx="263">
                  <c:v>4.3367737151551289E-2</c:v>
                </c:pt>
                <c:pt idx="264">
                  <c:v>4.3367737151551289E-2</c:v>
                </c:pt>
                <c:pt idx="265">
                  <c:v>4.3367737151551289E-2</c:v>
                </c:pt>
                <c:pt idx="266">
                  <c:v>4.3367737151551289E-2</c:v>
                </c:pt>
                <c:pt idx="267">
                  <c:v>4.3367737151551289E-2</c:v>
                </c:pt>
                <c:pt idx="268">
                  <c:v>4.3367737151551289E-2</c:v>
                </c:pt>
                <c:pt idx="269">
                  <c:v>4.3367737151551289E-2</c:v>
                </c:pt>
                <c:pt idx="270">
                  <c:v>4.3367737151551289E-2</c:v>
                </c:pt>
                <c:pt idx="271">
                  <c:v>4.3367737151551289E-2</c:v>
                </c:pt>
                <c:pt idx="272">
                  <c:v>4.3367737151551289E-2</c:v>
                </c:pt>
                <c:pt idx="273">
                  <c:v>4.3367737151551289E-2</c:v>
                </c:pt>
                <c:pt idx="274">
                  <c:v>4.3367737151551289E-2</c:v>
                </c:pt>
                <c:pt idx="275">
                  <c:v>4.3367737151551289E-2</c:v>
                </c:pt>
                <c:pt idx="276">
                  <c:v>4.3367737151551289E-2</c:v>
                </c:pt>
                <c:pt idx="277">
                  <c:v>4.3367737151551289E-2</c:v>
                </c:pt>
                <c:pt idx="278">
                  <c:v>4.3367737151551289E-2</c:v>
                </c:pt>
                <c:pt idx="279">
                  <c:v>4.3367737151551289E-2</c:v>
                </c:pt>
                <c:pt idx="280">
                  <c:v>4.3367737151551289E-2</c:v>
                </c:pt>
                <c:pt idx="281">
                  <c:v>4.3367737151551289E-2</c:v>
                </c:pt>
                <c:pt idx="282">
                  <c:v>4.3367737151551289E-2</c:v>
                </c:pt>
                <c:pt idx="283">
                  <c:v>4.3367737151551289E-2</c:v>
                </c:pt>
                <c:pt idx="284">
                  <c:v>4.3367737151551289E-2</c:v>
                </c:pt>
                <c:pt idx="285">
                  <c:v>4.3367737151551289E-2</c:v>
                </c:pt>
                <c:pt idx="286">
                  <c:v>4.3367737151551289E-2</c:v>
                </c:pt>
                <c:pt idx="287">
                  <c:v>4.3367737151551289E-2</c:v>
                </c:pt>
                <c:pt idx="288">
                  <c:v>4.3367737151551289E-2</c:v>
                </c:pt>
                <c:pt idx="289">
                  <c:v>4.3367737151551289E-2</c:v>
                </c:pt>
                <c:pt idx="290">
                  <c:v>4.3367737151551289E-2</c:v>
                </c:pt>
                <c:pt idx="291">
                  <c:v>4.3367737151551289E-2</c:v>
                </c:pt>
                <c:pt idx="292">
                  <c:v>4.3367737151551289E-2</c:v>
                </c:pt>
                <c:pt idx="293">
                  <c:v>4.3367737151551289E-2</c:v>
                </c:pt>
                <c:pt idx="294">
                  <c:v>4.3367737151551289E-2</c:v>
                </c:pt>
                <c:pt idx="295">
                  <c:v>4.3367737151551289E-2</c:v>
                </c:pt>
                <c:pt idx="296">
                  <c:v>4.3367737151551289E-2</c:v>
                </c:pt>
                <c:pt idx="297">
                  <c:v>4.3367737151551289E-2</c:v>
                </c:pt>
                <c:pt idx="298">
                  <c:v>4.3367737151551289E-2</c:v>
                </c:pt>
                <c:pt idx="299">
                  <c:v>4.3367737151551289E-2</c:v>
                </c:pt>
                <c:pt idx="300">
                  <c:v>4.3367737151551289E-2</c:v>
                </c:pt>
                <c:pt idx="301">
                  <c:v>4.3367737151551289E-2</c:v>
                </c:pt>
                <c:pt idx="302">
                  <c:v>4.3367737151551289E-2</c:v>
                </c:pt>
                <c:pt idx="303">
                  <c:v>4.3367737151551289E-2</c:v>
                </c:pt>
                <c:pt idx="304">
                  <c:v>4.3367737151551289E-2</c:v>
                </c:pt>
                <c:pt idx="305">
                  <c:v>4.3367737151551289E-2</c:v>
                </c:pt>
                <c:pt idx="306">
                  <c:v>4.3367737151551289E-2</c:v>
                </c:pt>
                <c:pt idx="307">
                  <c:v>4.3367737151551289E-2</c:v>
                </c:pt>
                <c:pt idx="308">
                  <c:v>4.3367737151551289E-2</c:v>
                </c:pt>
                <c:pt idx="309">
                  <c:v>4.3367737151551289E-2</c:v>
                </c:pt>
                <c:pt idx="310">
                  <c:v>4.3367737151551289E-2</c:v>
                </c:pt>
                <c:pt idx="311">
                  <c:v>4.3367737151551289E-2</c:v>
                </c:pt>
                <c:pt idx="312">
                  <c:v>4.3367737151551289E-2</c:v>
                </c:pt>
                <c:pt idx="313">
                  <c:v>4.3367737151551289E-2</c:v>
                </c:pt>
                <c:pt idx="314">
                  <c:v>4.3367737151551289E-2</c:v>
                </c:pt>
                <c:pt idx="315">
                  <c:v>4.3367737151551289E-2</c:v>
                </c:pt>
                <c:pt idx="316">
                  <c:v>4.3367737151551289E-2</c:v>
                </c:pt>
                <c:pt idx="317">
                  <c:v>4.3367737151551289E-2</c:v>
                </c:pt>
                <c:pt idx="318">
                  <c:v>4.3367737151551289E-2</c:v>
                </c:pt>
                <c:pt idx="319">
                  <c:v>4.3367737151551289E-2</c:v>
                </c:pt>
                <c:pt idx="320">
                  <c:v>4.3367737151551289E-2</c:v>
                </c:pt>
                <c:pt idx="321">
                  <c:v>4.3367737151551289E-2</c:v>
                </c:pt>
                <c:pt idx="322">
                  <c:v>4.3367737151551289E-2</c:v>
                </c:pt>
                <c:pt idx="323">
                  <c:v>4.3367737151551289E-2</c:v>
                </c:pt>
                <c:pt idx="324">
                  <c:v>4.3367737151551289E-2</c:v>
                </c:pt>
                <c:pt idx="325">
                  <c:v>4.3367737151551289E-2</c:v>
                </c:pt>
                <c:pt idx="326">
                  <c:v>4.3367737151551289E-2</c:v>
                </c:pt>
                <c:pt idx="327">
                  <c:v>4.3367737151551289E-2</c:v>
                </c:pt>
                <c:pt idx="328">
                  <c:v>4.3367737151551289E-2</c:v>
                </c:pt>
                <c:pt idx="329">
                  <c:v>4.3367737151551289E-2</c:v>
                </c:pt>
                <c:pt idx="330">
                  <c:v>4.3367737151551289E-2</c:v>
                </c:pt>
                <c:pt idx="331">
                  <c:v>4.3367737151551289E-2</c:v>
                </c:pt>
                <c:pt idx="332">
                  <c:v>4.3367737151551289E-2</c:v>
                </c:pt>
                <c:pt idx="333">
                  <c:v>4.3367737151551289E-2</c:v>
                </c:pt>
                <c:pt idx="334">
                  <c:v>4.3367737151551289E-2</c:v>
                </c:pt>
                <c:pt idx="335">
                  <c:v>4.3367737151551289E-2</c:v>
                </c:pt>
                <c:pt idx="336">
                  <c:v>4.3367737151551289E-2</c:v>
                </c:pt>
                <c:pt idx="337">
                  <c:v>4.3367737151551289E-2</c:v>
                </c:pt>
                <c:pt idx="338">
                  <c:v>4.3367737151551289E-2</c:v>
                </c:pt>
                <c:pt idx="339">
                  <c:v>3.8252454198658636E-2</c:v>
                </c:pt>
                <c:pt idx="340">
                  <c:v>3.8252454198658636E-2</c:v>
                </c:pt>
                <c:pt idx="341">
                  <c:v>3.8252454198658636E-2</c:v>
                </c:pt>
                <c:pt idx="342">
                  <c:v>3.8252454198658636E-2</c:v>
                </c:pt>
                <c:pt idx="343">
                  <c:v>3.8252454198658636E-2</c:v>
                </c:pt>
                <c:pt idx="344">
                  <c:v>3.8252454198658636E-2</c:v>
                </c:pt>
                <c:pt idx="345">
                  <c:v>3.8252454198658636E-2</c:v>
                </c:pt>
                <c:pt idx="346">
                  <c:v>3.8252454198658636E-2</c:v>
                </c:pt>
                <c:pt idx="347">
                  <c:v>3.8252454198658636E-2</c:v>
                </c:pt>
                <c:pt idx="348">
                  <c:v>3.8252454198658636E-2</c:v>
                </c:pt>
                <c:pt idx="349">
                  <c:v>3.8252454198658636E-2</c:v>
                </c:pt>
                <c:pt idx="350">
                  <c:v>3.8252454198658636E-2</c:v>
                </c:pt>
                <c:pt idx="351">
                  <c:v>3.8252454198658636E-2</c:v>
                </c:pt>
                <c:pt idx="352">
                  <c:v>3.8252454198658636E-2</c:v>
                </c:pt>
                <c:pt idx="353">
                  <c:v>3.8252454198658636E-2</c:v>
                </c:pt>
                <c:pt idx="354">
                  <c:v>3.8252454198658636E-2</c:v>
                </c:pt>
                <c:pt idx="355">
                  <c:v>3.8252454198658636E-2</c:v>
                </c:pt>
                <c:pt idx="356">
                  <c:v>3.8252454198658636E-2</c:v>
                </c:pt>
                <c:pt idx="357">
                  <c:v>3.8252454198658636E-2</c:v>
                </c:pt>
                <c:pt idx="358">
                  <c:v>3.8252454198658636E-2</c:v>
                </c:pt>
                <c:pt idx="359">
                  <c:v>3.8252454198658636E-2</c:v>
                </c:pt>
                <c:pt idx="360">
                  <c:v>3.8252454198658636E-2</c:v>
                </c:pt>
                <c:pt idx="361">
                  <c:v>3.8252454198658636E-2</c:v>
                </c:pt>
                <c:pt idx="362">
                  <c:v>3.8252454198658636E-2</c:v>
                </c:pt>
                <c:pt idx="363">
                  <c:v>3.8252454198658636E-2</c:v>
                </c:pt>
                <c:pt idx="364">
                  <c:v>3.8252454198658636E-2</c:v>
                </c:pt>
                <c:pt idx="365">
                  <c:v>3.8252454198658636E-2</c:v>
                </c:pt>
                <c:pt idx="366">
                  <c:v>3.8252454198658636E-2</c:v>
                </c:pt>
                <c:pt idx="367">
                  <c:v>3.8252454198658636E-2</c:v>
                </c:pt>
                <c:pt idx="368">
                  <c:v>3.8252454198658636E-2</c:v>
                </c:pt>
                <c:pt idx="369">
                  <c:v>3.8252454198658636E-2</c:v>
                </c:pt>
                <c:pt idx="370">
                  <c:v>3.8252454198658636E-2</c:v>
                </c:pt>
                <c:pt idx="371">
                  <c:v>3.8252454198658636E-2</c:v>
                </c:pt>
                <c:pt idx="372">
                  <c:v>3.8252454198658636E-2</c:v>
                </c:pt>
                <c:pt idx="373">
                  <c:v>3.8252454198658636E-2</c:v>
                </c:pt>
                <c:pt idx="374">
                  <c:v>3.8252454198658636E-2</c:v>
                </c:pt>
                <c:pt idx="375">
                  <c:v>3.4166800198461522E-2</c:v>
                </c:pt>
                <c:pt idx="376">
                  <c:v>3.4166800198461522E-2</c:v>
                </c:pt>
                <c:pt idx="377">
                  <c:v>3.4166800198461522E-2</c:v>
                </c:pt>
                <c:pt idx="378">
                  <c:v>3.4166800198461522E-2</c:v>
                </c:pt>
                <c:pt idx="379">
                  <c:v>3.4166800198461522E-2</c:v>
                </c:pt>
                <c:pt idx="380">
                  <c:v>3.4166800198461522E-2</c:v>
                </c:pt>
                <c:pt idx="381">
                  <c:v>3.4166800198461522E-2</c:v>
                </c:pt>
                <c:pt idx="382">
                  <c:v>3.4166800198461522E-2</c:v>
                </c:pt>
                <c:pt idx="383">
                  <c:v>3.4166800198461522E-2</c:v>
                </c:pt>
                <c:pt idx="384">
                  <c:v>3.4166800198461522E-2</c:v>
                </c:pt>
                <c:pt idx="385">
                  <c:v>3.4166800198461522E-2</c:v>
                </c:pt>
                <c:pt idx="386">
                  <c:v>3.4166800198461522E-2</c:v>
                </c:pt>
                <c:pt idx="387">
                  <c:v>3.4166800198461522E-2</c:v>
                </c:pt>
                <c:pt idx="388">
                  <c:v>3.4166800198461522E-2</c:v>
                </c:pt>
                <c:pt idx="389">
                  <c:v>3.4166800198461522E-2</c:v>
                </c:pt>
                <c:pt idx="390">
                  <c:v>3.4166800198461522E-2</c:v>
                </c:pt>
                <c:pt idx="391">
                  <c:v>3.4166800198461522E-2</c:v>
                </c:pt>
                <c:pt idx="392">
                  <c:v>3.4166800198461522E-2</c:v>
                </c:pt>
                <c:pt idx="393">
                  <c:v>3.4166800198461522E-2</c:v>
                </c:pt>
                <c:pt idx="394">
                  <c:v>3.4166800198461522E-2</c:v>
                </c:pt>
                <c:pt idx="395">
                  <c:v>3.4166800198461522E-2</c:v>
                </c:pt>
                <c:pt idx="396">
                  <c:v>3.4166800198461522E-2</c:v>
                </c:pt>
                <c:pt idx="397">
                  <c:v>3.4166800198461522E-2</c:v>
                </c:pt>
                <c:pt idx="398">
                  <c:v>3.4166800198461522E-2</c:v>
                </c:pt>
                <c:pt idx="399">
                  <c:v>3.4166800198461522E-2</c:v>
                </c:pt>
                <c:pt idx="400">
                  <c:v>3.4166800198461522E-2</c:v>
                </c:pt>
                <c:pt idx="401">
                  <c:v>3.4166800198461522E-2</c:v>
                </c:pt>
                <c:pt idx="402">
                  <c:v>3.4166800198461522E-2</c:v>
                </c:pt>
                <c:pt idx="403">
                  <c:v>3.4166800198461522E-2</c:v>
                </c:pt>
                <c:pt idx="404">
                  <c:v>3.4166800198461522E-2</c:v>
                </c:pt>
                <c:pt idx="405">
                  <c:v>3.4166800198461522E-2</c:v>
                </c:pt>
                <c:pt idx="406">
                  <c:v>3.4166800198461522E-2</c:v>
                </c:pt>
                <c:pt idx="407">
                  <c:v>3.4166800198461522E-2</c:v>
                </c:pt>
                <c:pt idx="408">
                  <c:v>3.4166800198461522E-2</c:v>
                </c:pt>
                <c:pt idx="409">
                  <c:v>3.4166800198461522E-2</c:v>
                </c:pt>
                <c:pt idx="410">
                  <c:v>3.4166800198461522E-2</c:v>
                </c:pt>
                <c:pt idx="411">
                  <c:v>3.4166800198461522E-2</c:v>
                </c:pt>
                <c:pt idx="412">
                  <c:v>3.4166800198461522E-2</c:v>
                </c:pt>
                <c:pt idx="413">
                  <c:v>3.4166800198461522E-2</c:v>
                </c:pt>
                <c:pt idx="414">
                  <c:v>3.4166800198461522E-2</c:v>
                </c:pt>
                <c:pt idx="415">
                  <c:v>3.4166800198461522E-2</c:v>
                </c:pt>
                <c:pt idx="416">
                  <c:v>3.4166800198461522E-2</c:v>
                </c:pt>
                <c:pt idx="417">
                  <c:v>3.4166800198461522E-2</c:v>
                </c:pt>
                <c:pt idx="418">
                  <c:v>3.4166800198461522E-2</c:v>
                </c:pt>
                <c:pt idx="419">
                  <c:v>3.4166800198461522E-2</c:v>
                </c:pt>
                <c:pt idx="420">
                  <c:v>3.4166800198461522E-2</c:v>
                </c:pt>
                <c:pt idx="421">
                  <c:v>3.4166800198461522E-2</c:v>
                </c:pt>
                <c:pt idx="422">
                  <c:v>3.4166800198461522E-2</c:v>
                </c:pt>
                <c:pt idx="423">
                  <c:v>3.4166800198461522E-2</c:v>
                </c:pt>
                <c:pt idx="424">
                  <c:v>3.4166800198461522E-2</c:v>
                </c:pt>
                <c:pt idx="425">
                  <c:v>3.4166800198461522E-2</c:v>
                </c:pt>
                <c:pt idx="426">
                  <c:v>3.4166800198461522E-2</c:v>
                </c:pt>
                <c:pt idx="427">
                  <c:v>3.4166800198461522E-2</c:v>
                </c:pt>
                <c:pt idx="428">
                  <c:v>3.4166800198461522E-2</c:v>
                </c:pt>
                <c:pt idx="429">
                  <c:v>3.4166800198461522E-2</c:v>
                </c:pt>
                <c:pt idx="430">
                  <c:v>3.4166800198461522E-2</c:v>
                </c:pt>
                <c:pt idx="431">
                  <c:v>3.4166800198461522E-2</c:v>
                </c:pt>
                <c:pt idx="432">
                  <c:v>3.4166800198461522E-2</c:v>
                </c:pt>
                <c:pt idx="433">
                  <c:v>3.4166800198461522E-2</c:v>
                </c:pt>
                <c:pt idx="434">
                  <c:v>3.4166800198461522E-2</c:v>
                </c:pt>
                <c:pt idx="435">
                  <c:v>3.4166800198461522E-2</c:v>
                </c:pt>
                <c:pt idx="436">
                  <c:v>3.4166800198461522E-2</c:v>
                </c:pt>
                <c:pt idx="437">
                  <c:v>3.4166800198461522E-2</c:v>
                </c:pt>
                <c:pt idx="438">
                  <c:v>3.4166800198461522E-2</c:v>
                </c:pt>
                <c:pt idx="439">
                  <c:v>3.4166800198461522E-2</c:v>
                </c:pt>
                <c:pt idx="440">
                  <c:v>3.4166800198461522E-2</c:v>
                </c:pt>
                <c:pt idx="441">
                  <c:v>3.4166800198461522E-2</c:v>
                </c:pt>
                <c:pt idx="442">
                  <c:v>3.4166800198461522E-2</c:v>
                </c:pt>
                <c:pt idx="443">
                  <c:v>3.4166800198461522E-2</c:v>
                </c:pt>
                <c:pt idx="444">
                  <c:v>3.4166800198461522E-2</c:v>
                </c:pt>
                <c:pt idx="445">
                  <c:v>3.4166800198461522E-2</c:v>
                </c:pt>
                <c:pt idx="446">
                  <c:v>3.4166800198461522E-2</c:v>
                </c:pt>
                <c:pt idx="447">
                  <c:v>3.4166800198461522E-2</c:v>
                </c:pt>
                <c:pt idx="448">
                  <c:v>3.4166800198461522E-2</c:v>
                </c:pt>
                <c:pt idx="449">
                  <c:v>3.4166800198461522E-2</c:v>
                </c:pt>
                <c:pt idx="450">
                  <c:v>3.4166800198461522E-2</c:v>
                </c:pt>
                <c:pt idx="451">
                  <c:v>3.4166800198461522E-2</c:v>
                </c:pt>
                <c:pt idx="452">
                  <c:v>3.4166800198461522E-2</c:v>
                </c:pt>
                <c:pt idx="453">
                  <c:v>3.4166800198461522E-2</c:v>
                </c:pt>
                <c:pt idx="454">
                  <c:v>3.4166800198461522E-2</c:v>
                </c:pt>
                <c:pt idx="455">
                  <c:v>3.4166800198461522E-2</c:v>
                </c:pt>
                <c:pt idx="456">
                  <c:v>3.4166800198461522E-2</c:v>
                </c:pt>
                <c:pt idx="457">
                  <c:v>3.4166800198461522E-2</c:v>
                </c:pt>
                <c:pt idx="458">
                  <c:v>3.4166800198461522E-2</c:v>
                </c:pt>
                <c:pt idx="459">
                  <c:v>3.4166800198461522E-2</c:v>
                </c:pt>
                <c:pt idx="460">
                  <c:v>3.4166800198461522E-2</c:v>
                </c:pt>
                <c:pt idx="461">
                  <c:v>3.4166800198461522E-2</c:v>
                </c:pt>
                <c:pt idx="462">
                  <c:v>3.4166800198461522E-2</c:v>
                </c:pt>
                <c:pt idx="463">
                  <c:v>3.4166800198461522E-2</c:v>
                </c:pt>
                <c:pt idx="464">
                  <c:v>3.4166800198461522E-2</c:v>
                </c:pt>
                <c:pt idx="465">
                  <c:v>3.4166800198461522E-2</c:v>
                </c:pt>
                <c:pt idx="466">
                  <c:v>3.4166800198461522E-2</c:v>
                </c:pt>
                <c:pt idx="467">
                  <c:v>3.4166800198461522E-2</c:v>
                </c:pt>
                <c:pt idx="468">
                  <c:v>3.4166800198461522E-2</c:v>
                </c:pt>
                <c:pt idx="469">
                  <c:v>3.4166800198461522E-2</c:v>
                </c:pt>
                <c:pt idx="470">
                  <c:v>3.4166800198461522E-2</c:v>
                </c:pt>
                <c:pt idx="471">
                  <c:v>3.4166800198461522E-2</c:v>
                </c:pt>
                <c:pt idx="472">
                  <c:v>3.4166800198461522E-2</c:v>
                </c:pt>
                <c:pt idx="473">
                  <c:v>3.4166800198461522E-2</c:v>
                </c:pt>
                <c:pt idx="474">
                  <c:v>3.4166800198461522E-2</c:v>
                </c:pt>
                <c:pt idx="475">
                  <c:v>3.4166800198461522E-2</c:v>
                </c:pt>
                <c:pt idx="476">
                  <c:v>3.4166800198461522E-2</c:v>
                </c:pt>
                <c:pt idx="477">
                  <c:v>3.4166800198461522E-2</c:v>
                </c:pt>
                <c:pt idx="478">
                  <c:v>3.4166800198461522E-2</c:v>
                </c:pt>
                <c:pt idx="479">
                  <c:v>3.4166800198461522E-2</c:v>
                </c:pt>
                <c:pt idx="480">
                  <c:v>3.4166800198461522E-2</c:v>
                </c:pt>
                <c:pt idx="481">
                  <c:v>3.4166800198461522E-2</c:v>
                </c:pt>
                <c:pt idx="482">
                  <c:v>3.4166800198461522E-2</c:v>
                </c:pt>
                <c:pt idx="483">
                  <c:v>3.4166800198461522E-2</c:v>
                </c:pt>
                <c:pt idx="484">
                  <c:v>3.4166800198461522E-2</c:v>
                </c:pt>
                <c:pt idx="485">
                  <c:v>3.4166800198461522E-2</c:v>
                </c:pt>
                <c:pt idx="486">
                  <c:v>3.4166800198461522E-2</c:v>
                </c:pt>
                <c:pt idx="487">
                  <c:v>3.4166800198461522E-2</c:v>
                </c:pt>
                <c:pt idx="488">
                  <c:v>3.4166800198461522E-2</c:v>
                </c:pt>
                <c:pt idx="489">
                  <c:v>3.4166800198461522E-2</c:v>
                </c:pt>
                <c:pt idx="490">
                  <c:v>3.4166800198461522E-2</c:v>
                </c:pt>
                <c:pt idx="491">
                  <c:v>3.4166800198461522E-2</c:v>
                </c:pt>
                <c:pt idx="492">
                  <c:v>3.4166800198461522E-2</c:v>
                </c:pt>
                <c:pt idx="493">
                  <c:v>3.4166800198461522E-2</c:v>
                </c:pt>
                <c:pt idx="494">
                  <c:v>3.4166800198461522E-2</c:v>
                </c:pt>
                <c:pt idx="495">
                  <c:v>3.4166800198461522E-2</c:v>
                </c:pt>
                <c:pt idx="496">
                  <c:v>3.4166800198461522E-2</c:v>
                </c:pt>
                <c:pt idx="497">
                  <c:v>3.4166800198461522E-2</c:v>
                </c:pt>
                <c:pt idx="498">
                  <c:v>3.4166800198461522E-2</c:v>
                </c:pt>
                <c:pt idx="499">
                  <c:v>3.4166800198461522E-2</c:v>
                </c:pt>
                <c:pt idx="500">
                  <c:v>3.4166800198461522E-2</c:v>
                </c:pt>
                <c:pt idx="501">
                  <c:v>3.4166800198461522E-2</c:v>
                </c:pt>
                <c:pt idx="502">
                  <c:v>3.4166800198461522E-2</c:v>
                </c:pt>
                <c:pt idx="503">
                  <c:v>3.4166800198461522E-2</c:v>
                </c:pt>
                <c:pt idx="504">
                  <c:v>3.4166800198461522E-2</c:v>
                </c:pt>
                <c:pt idx="505">
                  <c:v>3.4166800198461522E-2</c:v>
                </c:pt>
                <c:pt idx="506">
                  <c:v>3.4166800198461522E-2</c:v>
                </c:pt>
                <c:pt idx="507">
                  <c:v>3.4166800198461522E-2</c:v>
                </c:pt>
                <c:pt idx="508">
                  <c:v>3.4166800198461522E-2</c:v>
                </c:pt>
                <c:pt idx="509">
                  <c:v>3.4166800198461522E-2</c:v>
                </c:pt>
                <c:pt idx="510">
                  <c:v>3.4166800198461522E-2</c:v>
                </c:pt>
                <c:pt idx="511">
                  <c:v>3.4166800198461522E-2</c:v>
                </c:pt>
                <c:pt idx="512">
                  <c:v>3.4166800198461522E-2</c:v>
                </c:pt>
                <c:pt idx="513">
                  <c:v>3.4166800198461522E-2</c:v>
                </c:pt>
                <c:pt idx="514">
                  <c:v>3.4166800198461522E-2</c:v>
                </c:pt>
                <c:pt idx="515">
                  <c:v>3.4166800198461522E-2</c:v>
                </c:pt>
                <c:pt idx="516">
                  <c:v>3.4166800198461522E-2</c:v>
                </c:pt>
                <c:pt idx="517">
                  <c:v>3.4166800198461522E-2</c:v>
                </c:pt>
                <c:pt idx="518">
                  <c:v>3.4166800198461522E-2</c:v>
                </c:pt>
                <c:pt idx="519">
                  <c:v>3.4166800198461522E-2</c:v>
                </c:pt>
                <c:pt idx="520">
                  <c:v>3.4166800198461522E-2</c:v>
                </c:pt>
                <c:pt idx="521">
                  <c:v>3.4166800198461522E-2</c:v>
                </c:pt>
                <c:pt idx="522">
                  <c:v>3.4166800198461522E-2</c:v>
                </c:pt>
                <c:pt idx="523">
                  <c:v>3.4166800198461522E-2</c:v>
                </c:pt>
                <c:pt idx="524">
                  <c:v>3.4166800198461522E-2</c:v>
                </c:pt>
                <c:pt idx="525">
                  <c:v>3.4166800198461522E-2</c:v>
                </c:pt>
                <c:pt idx="526">
                  <c:v>3.4166800198461522E-2</c:v>
                </c:pt>
                <c:pt idx="527">
                  <c:v>3.4166800198461522E-2</c:v>
                </c:pt>
                <c:pt idx="528">
                  <c:v>3.4166800198461522E-2</c:v>
                </c:pt>
                <c:pt idx="529">
                  <c:v>3.4166800198461522E-2</c:v>
                </c:pt>
                <c:pt idx="530">
                  <c:v>3.4166800198461522E-2</c:v>
                </c:pt>
                <c:pt idx="531">
                  <c:v>3.4166800198461522E-2</c:v>
                </c:pt>
                <c:pt idx="532">
                  <c:v>3.4166800198461522E-2</c:v>
                </c:pt>
                <c:pt idx="533">
                  <c:v>3.4166800198461522E-2</c:v>
                </c:pt>
                <c:pt idx="534">
                  <c:v>3.4166800198461522E-2</c:v>
                </c:pt>
                <c:pt idx="535">
                  <c:v>3.4166800198461522E-2</c:v>
                </c:pt>
                <c:pt idx="536">
                  <c:v>3.4166800198461522E-2</c:v>
                </c:pt>
                <c:pt idx="537">
                  <c:v>3.4166800198461522E-2</c:v>
                </c:pt>
                <c:pt idx="538">
                  <c:v>3.4166800198461522E-2</c:v>
                </c:pt>
                <c:pt idx="539">
                  <c:v>3.4166800198461522E-2</c:v>
                </c:pt>
                <c:pt idx="540">
                  <c:v>3.4166800198461522E-2</c:v>
                </c:pt>
                <c:pt idx="541">
                  <c:v>3.4166800198461522E-2</c:v>
                </c:pt>
                <c:pt idx="542">
                  <c:v>3.4166800198461522E-2</c:v>
                </c:pt>
                <c:pt idx="543">
                  <c:v>3.4166800198461522E-2</c:v>
                </c:pt>
                <c:pt idx="544">
                  <c:v>3.4166800198461522E-2</c:v>
                </c:pt>
                <c:pt idx="545">
                  <c:v>3.4166800198461522E-2</c:v>
                </c:pt>
                <c:pt idx="546">
                  <c:v>3.4166800198461522E-2</c:v>
                </c:pt>
                <c:pt idx="547">
                  <c:v>3.4166800198461522E-2</c:v>
                </c:pt>
                <c:pt idx="548">
                  <c:v>3.4166800198461522E-2</c:v>
                </c:pt>
                <c:pt idx="549">
                  <c:v>3.4166800198461522E-2</c:v>
                </c:pt>
                <c:pt idx="550">
                  <c:v>3.4166800198461522E-2</c:v>
                </c:pt>
                <c:pt idx="551">
                  <c:v>3.4166800198461522E-2</c:v>
                </c:pt>
                <c:pt idx="552">
                  <c:v>3.4166800198461522E-2</c:v>
                </c:pt>
                <c:pt idx="553">
                  <c:v>3.4166800198461522E-2</c:v>
                </c:pt>
                <c:pt idx="554">
                  <c:v>3.4166800198461522E-2</c:v>
                </c:pt>
                <c:pt idx="555">
                  <c:v>3.4166800198461522E-2</c:v>
                </c:pt>
                <c:pt idx="556">
                  <c:v>3.4166800198461522E-2</c:v>
                </c:pt>
                <c:pt idx="557">
                  <c:v>3.4166800198461522E-2</c:v>
                </c:pt>
                <c:pt idx="558">
                  <c:v>3.4166800198461522E-2</c:v>
                </c:pt>
                <c:pt idx="559">
                  <c:v>3.4166800198461522E-2</c:v>
                </c:pt>
                <c:pt idx="560">
                  <c:v>3.4166800198461522E-2</c:v>
                </c:pt>
                <c:pt idx="561">
                  <c:v>3.4166800198461522E-2</c:v>
                </c:pt>
                <c:pt idx="562">
                  <c:v>3.4166800198461522E-2</c:v>
                </c:pt>
                <c:pt idx="563">
                  <c:v>3.4166800198461522E-2</c:v>
                </c:pt>
                <c:pt idx="564">
                  <c:v>3.4166800198461522E-2</c:v>
                </c:pt>
                <c:pt idx="565">
                  <c:v>3.4166800198461522E-2</c:v>
                </c:pt>
                <c:pt idx="566">
                  <c:v>3.4166800198461522E-2</c:v>
                </c:pt>
                <c:pt idx="567">
                  <c:v>3.4166800198461522E-2</c:v>
                </c:pt>
                <c:pt idx="568">
                  <c:v>3.4166800198461522E-2</c:v>
                </c:pt>
                <c:pt idx="569">
                  <c:v>3.4166800198461522E-2</c:v>
                </c:pt>
                <c:pt idx="570">
                  <c:v>3.4166800198461522E-2</c:v>
                </c:pt>
                <c:pt idx="571">
                  <c:v>3.4166800198461522E-2</c:v>
                </c:pt>
                <c:pt idx="572">
                  <c:v>3.4166800198461522E-2</c:v>
                </c:pt>
                <c:pt idx="573">
                  <c:v>3.4166800198461522E-2</c:v>
                </c:pt>
                <c:pt idx="574">
                  <c:v>3.4166800198461522E-2</c:v>
                </c:pt>
                <c:pt idx="575">
                  <c:v>3.4166800198461522E-2</c:v>
                </c:pt>
                <c:pt idx="576">
                  <c:v>3.4166800198461522E-2</c:v>
                </c:pt>
                <c:pt idx="577">
                  <c:v>3.4166800198461522E-2</c:v>
                </c:pt>
                <c:pt idx="578">
                  <c:v>3.4166800198461522E-2</c:v>
                </c:pt>
                <c:pt idx="579">
                  <c:v>3.4166800198461522E-2</c:v>
                </c:pt>
                <c:pt idx="580">
                  <c:v>3.4166800198461522E-2</c:v>
                </c:pt>
                <c:pt idx="581">
                  <c:v>3.4166800198461522E-2</c:v>
                </c:pt>
                <c:pt idx="582">
                  <c:v>3.4166800198461522E-2</c:v>
                </c:pt>
                <c:pt idx="583">
                  <c:v>3.4166800198461522E-2</c:v>
                </c:pt>
                <c:pt idx="584">
                  <c:v>3.4166800198461522E-2</c:v>
                </c:pt>
                <c:pt idx="585">
                  <c:v>3.4166800198461522E-2</c:v>
                </c:pt>
                <c:pt idx="586">
                  <c:v>3.4166800198461522E-2</c:v>
                </c:pt>
                <c:pt idx="587">
                  <c:v>3.4166800198461522E-2</c:v>
                </c:pt>
                <c:pt idx="588">
                  <c:v>3.4166800198461522E-2</c:v>
                </c:pt>
                <c:pt idx="589">
                  <c:v>3.4166800198461522E-2</c:v>
                </c:pt>
                <c:pt idx="590">
                  <c:v>3.4166800198461522E-2</c:v>
                </c:pt>
                <c:pt idx="591">
                  <c:v>3.4166800198461522E-2</c:v>
                </c:pt>
                <c:pt idx="592">
                  <c:v>3.4166800198461522E-2</c:v>
                </c:pt>
                <c:pt idx="593">
                  <c:v>3.4166800198461522E-2</c:v>
                </c:pt>
                <c:pt idx="594">
                  <c:v>3.4166800198461522E-2</c:v>
                </c:pt>
                <c:pt idx="595">
                  <c:v>3.4166800198461522E-2</c:v>
                </c:pt>
                <c:pt idx="596">
                  <c:v>3.4166800198461522E-2</c:v>
                </c:pt>
                <c:pt idx="597">
                  <c:v>3.4166800198461522E-2</c:v>
                </c:pt>
                <c:pt idx="598">
                  <c:v>3.4166800198461522E-2</c:v>
                </c:pt>
                <c:pt idx="599">
                  <c:v>3.4166800198461522E-2</c:v>
                </c:pt>
                <c:pt idx="600">
                  <c:v>3.4166800198461522E-2</c:v>
                </c:pt>
                <c:pt idx="601">
                  <c:v>3.4166800198461522E-2</c:v>
                </c:pt>
                <c:pt idx="602">
                  <c:v>3.4166800198461522E-2</c:v>
                </c:pt>
                <c:pt idx="603">
                  <c:v>3.3128705394066094E-2</c:v>
                </c:pt>
                <c:pt idx="604">
                  <c:v>3.3128705394066094E-2</c:v>
                </c:pt>
                <c:pt idx="605">
                  <c:v>3.3128705394066094E-2</c:v>
                </c:pt>
                <c:pt idx="606">
                  <c:v>3.3128705394066094E-2</c:v>
                </c:pt>
                <c:pt idx="607">
                  <c:v>3.3128705394066094E-2</c:v>
                </c:pt>
                <c:pt idx="608">
                  <c:v>3.3128705394066094E-2</c:v>
                </c:pt>
                <c:pt idx="609">
                  <c:v>3.3128705394066094E-2</c:v>
                </c:pt>
                <c:pt idx="610">
                  <c:v>3.3128705394066094E-2</c:v>
                </c:pt>
                <c:pt idx="611">
                  <c:v>3.3128705394066094E-2</c:v>
                </c:pt>
                <c:pt idx="612">
                  <c:v>3.3128705394066094E-2</c:v>
                </c:pt>
                <c:pt idx="613">
                  <c:v>3.3128705394066094E-2</c:v>
                </c:pt>
                <c:pt idx="614">
                  <c:v>3.3128705394066094E-2</c:v>
                </c:pt>
                <c:pt idx="615">
                  <c:v>3.3128705394066094E-2</c:v>
                </c:pt>
                <c:pt idx="616">
                  <c:v>3.3128705394066094E-2</c:v>
                </c:pt>
                <c:pt idx="617">
                  <c:v>3.3128705394066094E-2</c:v>
                </c:pt>
                <c:pt idx="618">
                  <c:v>3.3128705394066094E-2</c:v>
                </c:pt>
                <c:pt idx="619">
                  <c:v>3.3128705394066094E-2</c:v>
                </c:pt>
                <c:pt idx="620">
                  <c:v>3.3128705394066094E-2</c:v>
                </c:pt>
                <c:pt idx="621">
                  <c:v>3.3128705394066094E-2</c:v>
                </c:pt>
                <c:pt idx="622">
                  <c:v>3.3128705394066094E-2</c:v>
                </c:pt>
                <c:pt idx="623">
                  <c:v>3.3128705394066094E-2</c:v>
                </c:pt>
                <c:pt idx="624">
                  <c:v>3.3128705394066094E-2</c:v>
                </c:pt>
                <c:pt idx="625">
                  <c:v>3.3128705394066094E-2</c:v>
                </c:pt>
                <c:pt idx="626">
                  <c:v>2.7332151749817846E-2</c:v>
                </c:pt>
                <c:pt idx="627">
                  <c:v>2.7332151749817846E-2</c:v>
                </c:pt>
                <c:pt idx="628">
                  <c:v>2.7332151749817846E-2</c:v>
                </c:pt>
                <c:pt idx="629">
                  <c:v>2.7332151749817846E-2</c:v>
                </c:pt>
                <c:pt idx="630">
                  <c:v>2.7332151749817846E-2</c:v>
                </c:pt>
                <c:pt idx="631">
                  <c:v>2.7332151749817846E-2</c:v>
                </c:pt>
                <c:pt idx="632">
                  <c:v>2.7332151749817846E-2</c:v>
                </c:pt>
                <c:pt idx="633">
                  <c:v>2.7332151749817846E-2</c:v>
                </c:pt>
                <c:pt idx="634">
                  <c:v>2.7332151749817846E-2</c:v>
                </c:pt>
                <c:pt idx="635">
                  <c:v>2.7332151749817846E-2</c:v>
                </c:pt>
                <c:pt idx="636">
                  <c:v>2.7332151749817846E-2</c:v>
                </c:pt>
                <c:pt idx="637">
                  <c:v>2.7332151749817846E-2</c:v>
                </c:pt>
                <c:pt idx="638">
                  <c:v>2.7332151749817846E-2</c:v>
                </c:pt>
                <c:pt idx="639">
                  <c:v>2.7332151749817846E-2</c:v>
                </c:pt>
                <c:pt idx="640">
                  <c:v>2.7332151749817846E-2</c:v>
                </c:pt>
                <c:pt idx="641">
                  <c:v>2.7332151749817846E-2</c:v>
                </c:pt>
                <c:pt idx="642">
                  <c:v>2.7332151749817846E-2</c:v>
                </c:pt>
                <c:pt idx="643">
                  <c:v>2.7332151749817846E-2</c:v>
                </c:pt>
                <c:pt idx="644">
                  <c:v>2.7332151749817846E-2</c:v>
                </c:pt>
                <c:pt idx="645">
                  <c:v>2.7332151749817846E-2</c:v>
                </c:pt>
                <c:pt idx="646">
                  <c:v>2.7332151749817846E-2</c:v>
                </c:pt>
                <c:pt idx="647">
                  <c:v>2.7332151749817846E-2</c:v>
                </c:pt>
                <c:pt idx="648">
                  <c:v>2.7332151749817846E-2</c:v>
                </c:pt>
                <c:pt idx="649">
                  <c:v>2.7332151749817846E-2</c:v>
                </c:pt>
                <c:pt idx="650">
                  <c:v>2.7332151749817846E-2</c:v>
                </c:pt>
                <c:pt idx="651">
                  <c:v>2.7332151749817846E-2</c:v>
                </c:pt>
                <c:pt idx="652">
                  <c:v>2.7332151749817846E-2</c:v>
                </c:pt>
                <c:pt idx="653">
                  <c:v>2.7332151749817846E-2</c:v>
                </c:pt>
                <c:pt idx="654">
                  <c:v>2.7332151749817846E-2</c:v>
                </c:pt>
                <c:pt idx="655">
                  <c:v>2.7332151749817846E-2</c:v>
                </c:pt>
                <c:pt idx="656">
                  <c:v>2.7332151749817846E-2</c:v>
                </c:pt>
                <c:pt idx="657">
                  <c:v>2.7332151749817846E-2</c:v>
                </c:pt>
                <c:pt idx="658">
                  <c:v>2.7332151749817846E-2</c:v>
                </c:pt>
                <c:pt idx="659">
                  <c:v>2.7332151749817846E-2</c:v>
                </c:pt>
                <c:pt idx="660">
                  <c:v>2.7332151749817846E-2</c:v>
                </c:pt>
                <c:pt idx="661">
                  <c:v>2.7332151749817846E-2</c:v>
                </c:pt>
                <c:pt idx="662">
                  <c:v>2.7332151749817846E-2</c:v>
                </c:pt>
                <c:pt idx="663">
                  <c:v>2.7332151749817846E-2</c:v>
                </c:pt>
                <c:pt idx="664">
                  <c:v>2.7332151749817846E-2</c:v>
                </c:pt>
                <c:pt idx="665">
                  <c:v>2.7332151749817846E-2</c:v>
                </c:pt>
                <c:pt idx="666">
                  <c:v>2.7332151749817846E-2</c:v>
                </c:pt>
                <c:pt idx="667">
                  <c:v>2.7332151749817846E-2</c:v>
                </c:pt>
                <c:pt idx="668">
                  <c:v>2.7332151749817846E-2</c:v>
                </c:pt>
                <c:pt idx="669">
                  <c:v>2.7332151749817846E-2</c:v>
                </c:pt>
                <c:pt idx="670">
                  <c:v>2.7332151749817846E-2</c:v>
                </c:pt>
                <c:pt idx="671">
                  <c:v>2.7332151749817846E-2</c:v>
                </c:pt>
                <c:pt idx="672">
                  <c:v>2.7332151749817846E-2</c:v>
                </c:pt>
                <c:pt idx="673">
                  <c:v>2.7332151749817846E-2</c:v>
                </c:pt>
                <c:pt idx="674">
                  <c:v>2.7332151749817846E-2</c:v>
                </c:pt>
                <c:pt idx="675">
                  <c:v>2.7332151749817846E-2</c:v>
                </c:pt>
                <c:pt idx="676">
                  <c:v>2.7332151749817846E-2</c:v>
                </c:pt>
                <c:pt idx="677">
                  <c:v>2.7332151749817846E-2</c:v>
                </c:pt>
                <c:pt idx="678">
                  <c:v>2.7332151749817846E-2</c:v>
                </c:pt>
                <c:pt idx="679">
                  <c:v>2.7332151749817846E-2</c:v>
                </c:pt>
                <c:pt idx="680">
                  <c:v>2.7332151749817846E-2</c:v>
                </c:pt>
                <c:pt idx="681">
                  <c:v>2.7332151749817846E-2</c:v>
                </c:pt>
                <c:pt idx="682">
                  <c:v>2.7332151749817846E-2</c:v>
                </c:pt>
                <c:pt idx="683">
                  <c:v>2.7332151749817846E-2</c:v>
                </c:pt>
                <c:pt idx="684">
                  <c:v>2.7332151749817846E-2</c:v>
                </c:pt>
                <c:pt idx="685">
                  <c:v>2.7332151749817846E-2</c:v>
                </c:pt>
                <c:pt idx="686">
                  <c:v>2.7332151749817846E-2</c:v>
                </c:pt>
                <c:pt idx="687">
                  <c:v>2.7332151749817846E-2</c:v>
                </c:pt>
                <c:pt idx="688">
                  <c:v>2.7332151749817846E-2</c:v>
                </c:pt>
                <c:pt idx="689">
                  <c:v>2.7332151749817846E-2</c:v>
                </c:pt>
                <c:pt idx="690">
                  <c:v>2.7332151749817846E-2</c:v>
                </c:pt>
                <c:pt idx="691">
                  <c:v>2.7332151749817846E-2</c:v>
                </c:pt>
                <c:pt idx="692">
                  <c:v>2.7332151749817846E-2</c:v>
                </c:pt>
                <c:pt idx="693">
                  <c:v>2.7332151749817846E-2</c:v>
                </c:pt>
                <c:pt idx="694">
                  <c:v>2.7332151749817846E-2</c:v>
                </c:pt>
                <c:pt idx="695">
                  <c:v>2.7332151749817846E-2</c:v>
                </c:pt>
                <c:pt idx="696">
                  <c:v>2.7332151749817846E-2</c:v>
                </c:pt>
                <c:pt idx="697">
                  <c:v>2.7332151749817846E-2</c:v>
                </c:pt>
                <c:pt idx="698">
                  <c:v>2.7332151749817846E-2</c:v>
                </c:pt>
                <c:pt idx="699">
                  <c:v>2.7332151749817846E-2</c:v>
                </c:pt>
                <c:pt idx="700">
                  <c:v>2.7332151749817846E-2</c:v>
                </c:pt>
                <c:pt idx="701">
                  <c:v>2.7332151749817846E-2</c:v>
                </c:pt>
                <c:pt idx="702">
                  <c:v>2.7332151749817846E-2</c:v>
                </c:pt>
                <c:pt idx="703">
                  <c:v>2.7332151749817846E-2</c:v>
                </c:pt>
                <c:pt idx="704">
                  <c:v>2.7332151749817846E-2</c:v>
                </c:pt>
                <c:pt idx="705">
                  <c:v>2.7332151749817846E-2</c:v>
                </c:pt>
                <c:pt idx="706">
                  <c:v>2.7332151749817846E-2</c:v>
                </c:pt>
                <c:pt idx="707">
                  <c:v>2.7332151749817846E-2</c:v>
                </c:pt>
                <c:pt idx="708">
                  <c:v>2.7332151749817846E-2</c:v>
                </c:pt>
                <c:pt idx="709">
                  <c:v>2.7332151749817846E-2</c:v>
                </c:pt>
                <c:pt idx="710">
                  <c:v>2.7332151749817846E-2</c:v>
                </c:pt>
                <c:pt idx="711">
                  <c:v>2.7332151749817846E-2</c:v>
                </c:pt>
                <c:pt idx="712">
                  <c:v>2.7332151749817846E-2</c:v>
                </c:pt>
                <c:pt idx="713">
                  <c:v>2.7332151749817846E-2</c:v>
                </c:pt>
                <c:pt idx="714">
                  <c:v>2.7332151749817846E-2</c:v>
                </c:pt>
                <c:pt idx="715">
                  <c:v>2.7332151749817846E-2</c:v>
                </c:pt>
                <c:pt idx="716">
                  <c:v>2.7332151749817846E-2</c:v>
                </c:pt>
                <c:pt idx="717">
                  <c:v>2.7332151749817846E-2</c:v>
                </c:pt>
                <c:pt idx="718">
                  <c:v>2.7332151749817846E-2</c:v>
                </c:pt>
                <c:pt idx="719">
                  <c:v>2.7332151749817846E-2</c:v>
                </c:pt>
                <c:pt idx="720">
                  <c:v>2.7332151749817846E-2</c:v>
                </c:pt>
                <c:pt idx="721">
                  <c:v>2.7332151749817846E-2</c:v>
                </c:pt>
                <c:pt idx="722">
                  <c:v>2.7332151749817846E-2</c:v>
                </c:pt>
                <c:pt idx="723">
                  <c:v>2.7332151749817846E-2</c:v>
                </c:pt>
                <c:pt idx="724">
                  <c:v>2.7332151749817846E-2</c:v>
                </c:pt>
                <c:pt idx="725">
                  <c:v>2.7332151749817846E-2</c:v>
                </c:pt>
                <c:pt idx="726">
                  <c:v>2.7332151749817846E-2</c:v>
                </c:pt>
                <c:pt idx="727">
                  <c:v>2.7332151749817846E-2</c:v>
                </c:pt>
                <c:pt idx="728">
                  <c:v>2.7332151749817846E-2</c:v>
                </c:pt>
                <c:pt idx="729">
                  <c:v>2.7332151749817846E-2</c:v>
                </c:pt>
                <c:pt idx="730">
                  <c:v>2.7332151749817846E-2</c:v>
                </c:pt>
                <c:pt idx="731">
                  <c:v>2.7332151749817846E-2</c:v>
                </c:pt>
                <c:pt idx="732">
                  <c:v>2.7332151749817846E-2</c:v>
                </c:pt>
                <c:pt idx="733">
                  <c:v>2.7332151749817846E-2</c:v>
                </c:pt>
                <c:pt idx="734">
                  <c:v>2.7332151749817846E-2</c:v>
                </c:pt>
                <c:pt idx="735">
                  <c:v>2.7332151749817846E-2</c:v>
                </c:pt>
                <c:pt idx="736">
                  <c:v>2.7332151749817846E-2</c:v>
                </c:pt>
                <c:pt idx="737">
                  <c:v>2.7332151749817846E-2</c:v>
                </c:pt>
                <c:pt idx="738">
                  <c:v>2.7332151749817846E-2</c:v>
                </c:pt>
                <c:pt idx="739">
                  <c:v>2.7332151749817846E-2</c:v>
                </c:pt>
                <c:pt idx="740">
                  <c:v>2.7332151749817846E-2</c:v>
                </c:pt>
                <c:pt idx="741">
                  <c:v>2.7332151749817846E-2</c:v>
                </c:pt>
                <c:pt idx="742">
                  <c:v>2.7332151749817846E-2</c:v>
                </c:pt>
                <c:pt idx="743">
                  <c:v>2.7332151749817846E-2</c:v>
                </c:pt>
                <c:pt idx="744">
                  <c:v>2.7332151749817846E-2</c:v>
                </c:pt>
                <c:pt idx="745">
                  <c:v>2.7332151749817846E-2</c:v>
                </c:pt>
                <c:pt idx="746">
                  <c:v>2.7332151749817846E-2</c:v>
                </c:pt>
                <c:pt idx="747">
                  <c:v>2.7332151749817846E-2</c:v>
                </c:pt>
                <c:pt idx="748">
                  <c:v>2.7332151749817846E-2</c:v>
                </c:pt>
                <c:pt idx="749">
                  <c:v>2.7332151749817846E-2</c:v>
                </c:pt>
                <c:pt idx="750">
                  <c:v>2.7332151749817846E-2</c:v>
                </c:pt>
                <c:pt idx="751">
                  <c:v>2.7332151749817846E-2</c:v>
                </c:pt>
                <c:pt idx="752">
                  <c:v>2.7332151749817846E-2</c:v>
                </c:pt>
                <c:pt idx="753">
                  <c:v>2.7332151749817846E-2</c:v>
                </c:pt>
                <c:pt idx="754">
                  <c:v>2.7332151749817846E-2</c:v>
                </c:pt>
                <c:pt idx="755">
                  <c:v>2.7332151749817846E-2</c:v>
                </c:pt>
                <c:pt idx="756">
                  <c:v>2.7332151749817846E-2</c:v>
                </c:pt>
                <c:pt idx="757">
                  <c:v>2.7332151749817846E-2</c:v>
                </c:pt>
                <c:pt idx="758">
                  <c:v>2.7332151749817846E-2</c:v>
                </c:pt>
                <c:pt idx="759">
                  <c:v>2.7332151749817846E-2</c:v>
                </c:pt>
                <c:pt idx="760">
                  <c:v>2.7332151749817846E-2</c:v>
                </c:pt>
                <c:pt idx="761">
                  <c:v>2.7332151749817846E-2</c:v>
                </c:pt>
                <c:pt idx="762">
                  <c:v>2.7332151749817846E-2</c:v>
                </c:pt>
                <c:pt idx="763">
                  <c:v>2.7332151749817846E-2</c:v>
                </c:pt>
                <c:pt idx="764">
                  <c:v>2.7332151749817846E-2</c:v>
                </c:pt>
                <c:pt idx="765">
                  <c:v>2.7332151749817846E-2</c:v>
                </c:pt>
                <c:pt idx="766">
                  <c:v>2.7332151749817846E-2</c:v>
                </c:pt>
                <c:pt idx="767">
                  <c:v>2.7332151749817846E-2</c:v>
                </c:pt>
                <c:pt idx="768">
                  <c:v>2.7332151749817846E-2</c:v>
                </c:pt>
                <c:pt idx="769">
                  <c:v>2.7332151749817846E-2</c:v>
                </c:pt>
                <c:pt idx="770">
                  <c:v>2.7332151749817846E-2</c:v>
                </c:pt>
                <c:pt idx="771">
                  <c:v>2.7332151749817846E-2</c:v>
                </c:pt>
                <c:pt idx="772">
                  <c:v>2.7332151749817846E-2</c:v>
                </c:pt>
                <c:pt idx="773">
                  <c:v>2.7332151749817846E-2</c:v>
                </c:pt>
                <c:pt idx="774">
                  <c:v>2.7332151749817846E-2</c:v>
                </c:pt>
                <c:pt idx="775">
                  <c:v>2.7332151749817846E-2</c:v>
                </c:pt>
                <c:pt idx="776">
                  <c:v>2.7332151749817846E-2</c:v>
                </c:pt>
                <c:pt idx="777">
                  <c:v>2.7332151749817846E-2</c:v>
                </c:pt>
                <c:pt idx="778">
                  <c:v>2.7332151749817846E-2</c:v>
                </c:pt>
                <c:pt idx="779">
                  <c:v>2.7332151749817846E-2</c:v>
                </c:pt>
                <c:pt idx="780">
                  <c:v>2.7332151749817846E-2</c:v>
                </c:pt>
                <c:pt idx="781">
                  <c:v>2.7332151749817846E-2</c:v>
                </c:pt>
                <c:pt idx="782">
                  <c:v>2.7332151749817846E-2</c:v>
                </c:pt>
                <c:pt idx="783">
                  <c:v>2.7332151749817846E-2</c:v>
                </c:pt>
                <c:pt idx="784">
                  <c:v>2.7332151749817846E-2</c:v>
                </c:pt>
                <c:pt idx="785">
                  <c:v>2.7332151749817846E-2</c:v>
                </c:pt>
                <c:pt idx="786">
                  <c:v>2.7332151749817846E-2</c:v>
                </c:pt>
                <c:pt idx="787">
                  <c:v>2.7332151749817846E-2</c:v>
                </c:pt>
                <c:pt idx="788">
                  <c:v>2.7332151749817846E-2</c:v>
                </c:pt>
                <c:pt idx="789">
                  <c:v>2.7332151749817846E-2</c:v>
                </c:pt>
                <c:pt idx="790">
                  <c:v>2.7332151749817846E-2</c:v>
                </c:pt>
                <c:pt idx="791">
                  <c:v>2.7332151749817846E-2</c:v>
                </c:pt>
                <c:pt idx="792">
                  <c:v>2.7332151749817846E-2</c:v>
                </c:pt>
                <c:pt idx="793">
                  <c:v>2.7332151749817846E-2</c:v>
                </c:pt>
                <c:pt idx="794">
                  <c:v>2.7332151749817846E-2</c:v>
                </c:pt>
                <c:pt idx="795">
                  <c:v>2.7332151749817846E-2</c:v>
                </c:pt>
                <c:pt idx="796">
                  <c:v>1.8449216082693676E-2</c:v>
                </c:pt>
                <c:pt idx="797">
                  <c:v>1.8449216082693676E-2</c:v>
                </c:pt>
                <c:pt idx="798">
                  <c:v>1.8449216082693676E-2</c:v>
                </c:pt>
                <c:pt idx="799">
                  <c:v>1.8449216082693676E-2</c:v>
                </c:pt>
                <c:pt idx="800">
                  <c:v>1.8449216082693676E-2</c:v>
                </c:pt>
                <c:pt idx="801">
                  <c:v>1.8449216082693676E-2</c:v>
                </c:pt>
                <c:pt idx="802">
                  <c:v>1.8449216082693676E-2</c:v>
                </c:pt>
                <c:pt idx="803">
                  <c:v>1.8449216082693676E-2</c:v>
                </c:pt>
                <c:pt idx="804">
                  <c:v>1.8449216082693676E-2</c:v>
                </c:pt>
                <c:pt idx="805">
                  <c:v>1.8449216082693676E-2</c:v>
                </c:pt>
                <c:pt idx="806">
                  <c:v>1.8449216082693676E-2</c:v>
                </c:pt>
                <c:pt idx="807">
                  <c:v>1.8449216082693676E-2</c:v>
                </c:pt>
                <c:pt idx="808">
                  <c:v>1.8449216082693676E-2</c:v>
                </c:pt>
                <c:pt idx="809">
                  <c:v>1.8449216082693676E-2</c:v>
                </c:pt>
                <c:pt idx="810">
                  <c:v>1.8449216082693676E-2</c:v>
                </c:pt>
                <c:pt idx="811">
                  <c:v>1.8449216082693676E-2</c:v>
                </c:pt>
                <c:pt idx="812">
                  <c:v>1.8449216082693676E-2</c:v>
                </c:pt>
                <c:pt idx="813">
                  <c:v>1.8449216082693676E-2</c:v>
                </c:pt>
                <c:pt idx="814">
                  <c:v>1.8449216082693676E-2</c:v>
                </c:pt>
                <c:pt idx="815">
                  <c:v>1.8449216082693676E-2</c:v>
                </c:pt>
                <c:pt idx="816">
                  <c:v>1.8449216082693676E-2</c:v>
                </c:pt>
                <c:pt idx="817">
                  <c:v>1.8449216082693676E-2</c:v>
                </c:pt>
                <c:pt idx="818">
                  <c:v>1.8449216082693676E-2</c:v>
                </c:pt>
                <c:pt idx="819">
                  <c:v>1.8449216082693676E-2</c:v>
                </c:pt>
                <c:pt idx="820">
                  <c:v>1.8449216082693676E-2</c:v>
                </c:pt>
                <c:pt idx="821">
                  <c:v>1.8449216082693676E-2</c:v>
                </c:pt>
                <c:pt idx="822">
                  <c:v>1.8449216082693676E-2</c:v>
                </c:pt>
                <c:pt idx="823">
                  <c:v>1.8449216082693676E-2</c:v>
                </c:pt>
                <c:pt idx="824">
                  <c:v>1.8449216082693676E-2</c:v>
                </c:pt>
                <c:pt idx="825">
                  <c:v>1.8449216082693676E-2</c:v>
                </c:pt>
                <c:pt idx="826">
                  <c:v>1.8449216082693676E-2</c:v>
                </c:pt>
                <c:pt idx="827">
                  <c:v>1.8449216082693676E-2</c:v>
                </c:pt>
                <c:pt idx="828">
                  <c:v>1.8449216082693676E-2</c:v>
                </c:pt>
                <c:pt idx="829">
                  <c:v>1.8449216082693676E-2</c:v>
                </c:pt>
                <c:pt idx="830">
                  <c:v>1.8449216082693676E-2</c:v>
                </c:pt>
                <c:pt idx="831">
                  <c:v>1.8449216082693676E-2</c:v>
                </c:pt>
                <c:pt idx="832">
                  <c:v>1.8449216082693676E-2</c:v>
                </c:pt>
                <c:pt idx="833">
                  <c:v>1.8449216082693676E-2</c:v>
                </c:pt>
                <c:pt idx="834">
                  <c:v>1.8449216082693676E-2</c:v>
                </c:pt>
                <c:pt idx="835">
                  <c:v>1.8449216082693676E-2</c:v>
                </c:pt>
                <c:pt idx="836">
                  <c:v>1.8449216082693676E-2</c:v>
                </c:pt>
                <c:pt idx="837">
                  <c:v>1.8449216082693676E-2</c:v>
                </c:pt>
                <c:pt idx="838">
                  <c:v>1.8449216082693676E-2</c:v>
                </c:pt>
                <c:pt idx="839">
                  <c:v>1.8449216082693676E-2</c:v>
                </c:pt>
                <c:pt idx="840">
                  <c:v>1.8449216082693676E-2</c:v>
                </c:pt>
                <c:pt idx="841">
                  <c:v>1.8449216082693676E-2</c:v>
                </c:pt>
                <c:pt idx="842">
                  <c:v>1.8449216082693676E-2</c:v>
                </c:pt>
                <c:pt idx="843">
                  <c:v>1.8449216082693676E-2</c:v>
                </c:pt>
                <c:pt idx="844">
                  <c:v>1.8449216082693676E-2</c:v>
                </c:pt>
                <c:pt idx="845">
                  <c:v>1.8449216082693676E-2</c:v>
                </c:pt>
                <c:pt idx="846">
                  <c:v>1.8449216082693676E-2</c:v>
                </c:pt>
                <c:pt idx="847">
                  <c:v>1.8449216082693676E-2</c:v>
                </c:pt>
                <c:pt idx="848">
                  <c:v>1.8449216082693676E-2</c:v>
                </c:pt>
                <c:pt idx="849">
                  <c:v>1.8449216082693676E-2</c:v>
                </c:pt>
                <c:pt idx="850">
                  <c:v>1.8449216082693676E-2</c:v>
                </c:pt>
                <c:pt idx="851">
                  <c:v>1.8449216082693676E-2</c:v>
                </c:pt>
                <c:pt idx="852">
                  <c:v>1.8449216082693676E-2</c:v>
                </c:pt>
                <c:pt idx="853">
                  <c:v>1.8449216082693676E-2</c:v>
                </c:pt>
                <c:pt idx="854">
                  <c:v>1.8449216082693676E-2</c:v>
                </c:pt>
                <c:pt idx="855">
                  <c:v>1.8449216082693676E-2</c:v>
                </c:pt>
                <c:pt idx="856">
                  <c:v>1.8449216082693676E-2</c:v>
                </c:pt>
                <c:pt idx="857">
                  <c:v>1.8449216082693676E-2</c:v>
                </c:pt>
                <c:pt idx="858">
                  <c:v>1.8449216082693676E-2</c:v>
                </c:pt>
                <c:pt idx="859">
                  <c:v>1.8449216082693676E-2</c:v>
                </c:pt>
                <c:pt idx="860">
                  <c:v>1.8449216082693676E-2</c:v>
                </c:pt>
                <c:pt idx="861">
                  <c:v>1.8449216082693676E-2</c:v>
                </c:pt>
                <c:pt idx="862">
                  <c:v>1.8449216082693676E-2</c:v>
                </c:pt>
                <c:pt idx="863">
                  <c:v>1.8449216082693676E-2</c:v>
                </c:pt>
                <c:pt idx="864">
                  <c:v>1.8449216082693676E-2</c:v>
                </c:pt>
                <c:pt idx="865">
                  <c:v>1.8449216082693676E-2</c:v>
                </c:pt>
                <c:pt idx="866">
                  <c:v>1.8449216082693676E-2</c:v>
                </c:pt>
                <c:pt idx="867">
                  <c:v>1.8449216082693676E-2</c:v>
                </c:pt>
                <c:pt idx="868">
                  <c:v>1.8449216082693676E-2</c:v>
                </c:pt>
                <c:pt idx="869">
                  <c:v>1.8449216082693676E-2</c:v>
                </c:pt>
                <c:pt idx="870">
                  <c:v>1.8449216082693676E-2</c:v>
                </c:pt>
                <c:pt idx="871">
                  <c:v>1.8449216082693676E-2</c:v>
                </c:pt>
                <c:pt idx="872">
                  <c:v>1.8449216082693676E-2</c:v>
                </c:pt>
                <c:pt idx="873">
                  <c:v>1.8449216082693676E-2</c:v>
                </c:pt>
                <c:pt idx="874">
                  <c:v>1.8449216082693676E-2</c:v>
                </c:pt>
                <c:pt idx="875">
                  <c:v>1.8449216082693676E-2</c:v>
                </c:pt>
                <c:pt idx="876">
                  <c:v>1.8449216082693676E-2</c:v>
                </c:pt>
                <c:pt idx="877">
                  <c:v>1.8449216082693676E-2</c:v>
                </c:pt>
                <c:pt idx="878">
                  <c:v>1.8449216082693676E-2</c:v>
                </c:pt>
                <c:pt idx="879">
                  <c:v>1.8449216082693676E-2</c:v>
                </c:pt>
                <c:pt idx="880">
                  <c:v>1.8449216082693676E-2</c:v>
                </c:pt>
                <c:pt idx="881">
                  <c:v>1.8449216082693676E-2</c:v>
                </c:pt>
                <c:pt idx="882">
                  <c:v>1.8449216082693676E-2</c:v>
                </c:pt>
                <c:pt idx="883">
                  <c:v>1.8449216082693676E-2</c:v>
                </c:pt>
                <c:pt idx="884">
                  <c:v>1.8449216082693676E-2</c:v>
                </c:pt>
                <c:pt idx="885">
                  <c:v>1.8449216082693676E-2</c:v>
                </c:pt>
                <c:pt idx="886">
                  <c:v>1.8449216082693676E-2</c:v>
                </c:pt>
                <c:pt idx="887">
                  <c:v>1.8449216082693676E-2</c:v>
                </c:pt>
                <c:pt idx="888">
                  <c:v>1.8449216082693676E-2</c:v>
                </c:pt>
                <c:pt idx="889">
                  <c:v>1.8449216082693676E-2</c:v>
                </c:pt>
                <c:pt idx="890">
                  <c:v>1.8449216082693676E-2</c:v>
                </c:pt>
                <c:pt idx="891">
                  <c:v>1.8449216082693676E-2</c:v>
                </c:pt>
                <c:pt idx="892">
                  <c:v>1.8449216082693676E-2</c:v>
                </c:pt>
                <c:pt idx="893">
                  <c:v>1.8449216082693676E-2</c:v>
                </c:pt>
                <c:pt idx="894">
                  <c:v>1.8449216082693676E-2</c:v>
                </c:pt>
                <c:pt idx="895">
                  <c:v>1.8449216082693676E-2</c:v>
                </c:pt>
                <c:pt idx="896">
                  <c:v>1.8449216082693676E-2</c:v>
                </c:pt>
                <c:pt idx="897">
                  <c:v>1.8449216082693676E-2</c:v>
                </c:pt>
                <c:pt idx="898">
                  <c:v>1.8449216082693676E-2</c:v>
                </c:pt>
                <c:pt idx="899">
                  <c:v>1.8449216082693676E-2</c:v>
                </c:pt>
                <c:pt idx="900">
                  <c:v>1.8449216082693676E-2</c:v>
                </c:pt>
                <c:pt idx="901">
                  <c:v>1.8449216082693676E-2</c:v>
                </c:pt>
                <c:pt idx="902">
                  <c:v>1.8449216082693676E-2</c:v>
                </c:pt>
                <c:pt idx="903">
                  <c:v>1.8449216082693676E-2</c:v>
                </c:pt>
                <c:pt idx="904">
                  <c:v>1.8449216082693676E-2</c:v>
                </c:pt>
                <c:pt idx="905">
                  <c:v>1.8449216082693676E-2</c:v>
                </c:pt>
                <c:pt idx="906">
                  <c:v>1.8449216082693676E-2</c:v>
                </c:pt>
                <c:pt idx="907">
                  <c:v>1.8449216082693676E-2</c:v>
                </c:pt>
                <c:pt idx="908">
                  <c:v>1.8449216082693676E-2</c:v>
                </c:pt>
                <c:pt idx="909">
                  <c:v>1.8449216082693676E-2</c:v>
                </c:pt>
                <c:pt idx="910">
                  <c:v>1.8449216082693676E-2</c:v>
                </c:pt>
                <c:pt idx="911">
                  <c:v>1.8449216082693676E-2</c:v>
                </c:pt>
                <c:pt idx="912">
                  <c:v>1.8449216082693676E-2</c:v>
                </c:pt>
                <c:pt idx="913">
                  <c:v>1.8449216082693676E-2</c:v>
                </c:pt>
                <c:pt idx="914">
                  <c:v>1.8449216082693676E-2</c:v>
                </c:pt>
                <c:pt idx="915">
                  <c:v>1.8449216082693676E-2</c:v>
                </c:pt>
                <c:pt idx="916">
                  <c:v>1.8449216082693676E-2</c:v>
                </c:pt>
                <c:pt idx="917">
                  <c:v>1.8449216082693676E-2</c:v>
                </c:pt>
                <c:pt idx="918">
                  <c:v>1.8449216082693676E-2</c:v>
                </c:pt>
                <c:pt idx="919">
                  <c:v>1.8449216082693676E-2</c:v>
                </c:pt>
                <c:pt idx="920">
                  <c:v>1.8449216082693676E-2</c:v>
                </c:pt>
                <c:pt idx="921">
                  <c:v>1.8449216082693676E-2</c:v>
                </c:pt>
                <c:pt idx="922">
                  <c:v>1.8449216082693676E-2</c:v>
                </c:pt>
                <c:pt idx="923">
                  <c:v>1.8449216082693676E-2</c:v>
                </c:pt>
                <c:pt idx="924">
                  <c:v>1.8449216082693676E-2</c:v>
                </c:pt>
                <c:pt idx="925">
                  <c:v>1.8449216082693676E-2</c:v>
                </c:pt>
                <c:pt idx="926">
                  <c:v>1.8449216082693676E-2</c:v>
                </c:pt>
                <c:pt idx="927">
                  <c:v>1.8449216082693676E-2</c:v>
                </c:pt>
                <c:pt idx="928">
                  <c:v>1.8449216082693676E-2</c:v>
                </c:pt>
                <c:pt idx="929">
                  <c:v>1.8449216082693676E-2</c:v>
                </c:pt>
                <c:pt idx="930">
                  <c:v>1.8449216082693676E-2</c:v>
                </c:pt>
                <c:pt idx="931">
                  <c:v>1.8449216082693676E-2</c:v>
                </c:pt>
                <c:pt idx="932">
                  <c:v>1.8449216082693676E-2</c:v>
                </c:pt>
                <c:pt idx="933">
                  <c:v>1.8449216082693676E-2</c:v>
                </c:pt>
                <c:pt idx="934">
                  <c:v>1.8449216082693676E-2</c:v>
                </c:pt>
                <c:pt idx="935">
                  <c:v>1.8449216082693676E-2</c:v>
                </c:pt>
                <c:pt idx="936">
                  <c:v>1.8449216082693676E-2</c:v>
                </c:pt>
                <c:pt idx="937">
                  <c:v>1.8449216082693676E-2</c:v>
                </c:pt>
                <c:pt idx="938">
                  <c:v>1.8449216082693676E-2</c:v>
                </c:pt>
                <c:pt idx="939">
                  <c:v>1.8449216082693676E-2</c:v>
                </c:pt>
                <c:pt idx="940">
                  <c:v>1.8449216082693676E-2</c:v>
                </c:pt>
                <c:pt idx="941">
                  <c:v>1.8449216082693676E-2</c:v>
                </c:pt>
                <c:pt idx="942">
                  <c:v>1.8449216082693676E-2</c:v>
                </c:pt>
                <c:pt idx="943">
                  <c:v>1.8449216082693676E-2</c:v>
                </c:pt>
                <c:pt idx="944">
                  <c:v>1.8449216082693676E-2</c:v>
                </c:pt>
                <c:pt idx="945">
                  <c:v>1.8449216082693676E-2</c:v>
                </c:pt>
                <c:pt idx="946">
                  <c:v>1.8449216082693676E-2</c:v>
                </c:pt>
                <c:pt idx="947">
                  <c:v>1.8449216082693676E-2</c:v>
                </c:pt>
                <c:pt idx="948">
                  <c:v>1.8449216082693676E-2</c:v>
                </c:pt>
                <c:pt idx="949">
                  <c:v>1.8449216082693676E-2</c:v>
                </c:pt>
                <c:pt idx="950">
                  <c:v>1.8449216082693676E-2</c:v>
                </c:pt>
                <c:pt idx="951">
                  <c:v>1.8449216082693676E-2</c:v>
                </c:pt>
                <c:pt idx="952">
                  <c:v>1.8449216082693676E-2</c:v>
                </c:pt>
                <c:pt idx="953">
                  <c:v>1.8449216082693676E-2</c:v>
                </c:pt>
                <c:pt idx="954">
                  <c:v>1.8449216082693676E-2</c:v>
                </c:pt>
                <c:pt idx="955">
                  <c:v>1.8449216082693676E-2</c:v>
                </c:pt>
                <c:pt idx="956">
                  <c:v>1.8449216082693676E-2</c:v>
                </c:pt>
                <c:pt idx="957">
                  <c:v>1.8449216082693676E-2</c:v>
                </c:pt>
                <c:pt idx="958">
                  <c:v>1.8449216082693676E-2</c:v>
                </c:pt>
                <c:pt idx="959">
                  <c:v>1.8449216082693676E-2</c:v>
                </c:pt>
                <c:pt idx="960">
                  <c:v>1.8449216082693676E-2</c:v>
                </c:pt>
                <c:pt idx="961">
                  <c:v>1.8449216082693676E-2</c:v>
                </c:pt>
                <c:pt idx="962">
                  <c:v>1.8449216082693676E-2</c:v>
                </c:pt>
                <c:pt idx="963">
                  <c:v>1.8449216082693676E-2</c:v>
                </c:pt>
                <c:pt idx="964">
                  <c:v>1.8449216082693676E-2</c:v>
                </c:pt>
                <c:pt idx="965">
                  <c:v>1.8449216082693676E-2</c:v>
                </c:pt>
                <c:pt idx="966">
                  <c:v>1.8449216082693676E-2</c:v>
                </c:pt>
                <c:pt idx="967">
                  <c:v>1.8449216082693676E-2</c:v>
                </c:pt>
                <c:pt idx="968">
                  <c:v>1.8449216082693676E-2</c:v>
                </c:pt>
                <c:pt idx="969">
                  <c:v>1.8449216082693676E-2</c:v>
                </c:pt>
                <c:pt idx="970">
                  <c:v>1.8449216082693676E-2</c:v>
                </c:pt>
                <c:pt idx="971">
                  <c:v>1.8449216082693676E-2</c:v>
                </c:pt>
                <c:pt idx="972">
                  <c:v>1.8449216082693676E-2</c:v>
                </c:pt>
                <c:pt idx="973">
                  <c:v>1.8449216082693676E-2</c:v>
                </c:pt>
                <c:pt idx="974">
                  <c:v>1.8449216082693676E-2</c:v>
                </c:pt>
                <c:pt idx="975">
                  <c:v>1.8449216082693676E-2</c:v>
                </c:pt>
                <c:pt idx="976">
                  <c:v>1.8449216082693676E-2</c:v>
                </c:pt>
                <c:pt idx="977">
                  <c:v>1.8449216082693676E-2</c:v>
                </c:pt>
                <c:pt idx="978">
                  <c:v>1.8449216082693676E-2</c:v>
                </c:pt>
                <c:pt idx="979">
                  <c:v>1.8449216082693676E-2</c:v>
                </c:pt>
                <c:pt idx="980">
                  <c:v>1.8449216082693676E-2</c:v>
                </c:pt>
                <c:pt idx="981">
                  <c:v>1.8449216082693676E-2</c:v>
                </c:pt>
                <c:pt idx="982">
                  <c:v>1.8449216082693676E-2</c:v>
                </c:pt>
                <c:pt idx="983">
                  <c:v>1.8449216082693676E-2</c:v>
                </c:pt>
                <c:pt idx="984">
                  <c:v>1.8449216082693676E-2</c:v>
                </c:pt>
                <c:pt idx="985">
                  <c:v>1.8449216082693676E-2</c:v>
                </c:pt>
                <c:pt idx="986">
                  <c:v>1.8449216082693676E-2</c:v>
                </c:pt>
                <c:pt idx="987">
                  <c:v>1.8449216082693676E-2</c:v>
                </c:pt>
                <c:pt idx="988">
                  <c:v>1.8449216082693676E-2</c:v>
                </c:pt>
                <c:pt idx="989">
                  <c:v>1.8449216082693676E-2</c:v>
                </c:pt>
                <c:pt idx="990">
                  <c:v>1.8449216082693676E-2</c:v>
                </c:pt>
                <c:pt idx="991">
                  <c:v>1.8449216082693676E-2</c:v>
                </c:pt>
                <c:pt idx="992">
                  <c:v>1.8449216082693676E-2</c:v>
                </c:pt>
                <c:pt idx="993">
                  <c:v>1.8449216082693676E-2</c:v>
                </c:pt>
                <c:pt idx="994">
                  <c:v>1.8449216082693676E-2</c:v>
                </c:pt>
                <c:pt idx="995">
                  <c:v>1.8449216082693676E-2</c:v>
                </c:pt>
                <c:pt idx="996">
                  <c:v>1.8449216082693676E-2</c:v>
                </c:pt>
                <c:pt idx="997">
                  <c:v>1.8449216082693676E-2</c:v>
                </c:pt>
                <c:pt idx="998">
                  <c:v>1.8449216082693676E-2</c:v>
                </c:pt>
                <c:pt idx="999">
                  <c:v>1.8449216082693676E-2</c:v>
                </c:pt>
              </c:numCache>
            </c:numRef>
          </c:yVal>
          <c:smooth val="1"/>
          <c:extLst>
            <c:ext xmlns:c16="http://schemas.microsoft.com/office/drawing/2014/chart" uri="{C3380CC4-5D6E-409C-BE32-E72D297353CC}">
              <c16:uniqueId val="{00000008-B842-4A34-9669-644479B3BD56}"/>
            </c:ext>
          </c:extLst>
        </c:ser>
        <c:ser>
          <c:idx val="9"/>
          <c:order val="9"/>
          <c:spPr>
            <a:ln w="28575" cap="rnd">
              <a:solidFill>
                <a:schemeClr val="accent4">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Sheet1!$K$1:$K$1000</c:f>
              <c:numCache>
                <c:formatCode>General</c:formatCode>
                <c:ptCount val="1000"/>
                <c:pt idx="0">
                  <c:v>1.5507599463193187</c:v>
                </c:pt>
                <c:pt idx="1">
                  <c:v>1.5319809311310109</c:v>
                </c:pt>
                <c:pt idx="2">
                  <c:v>1.1846864468994764</c:v>
                </c:pt>
                <c:pt idx="3">
                  <c:v>0.34898145139614056</c:v>
                </c:pt>
                <c:pt idx="4">
                  <c:v>0.34898145139614056</c:v>
                </c:pt>
                <c:pt idx="5">
                  <c:v>0.34898145139614056</c:v>
                </c:pt>
                <c:pt idx="6">
                  <c:v>0.34898145139614056</c:v>
                </c:pt>
                <c:pt idx="7">
                  <c:v>0.34898145139614056</c:v>
                </c:pt>
                <c:pt idx="8">
                  <c:v>0.34898145139614056</c:v>
                </c:pt>
                <c:pt idx="9">
                  <c:v>0.34898145139614056</c:v>
                </c:pt>
                <c:pt idx="10">
                  <c:v>0.34898145139614056</c:v>
                </c:pt>
                <c:pt idx="11">
                  <c:v>0.34898145139614056</c:v>
                </c:pt>
                <c:pt idx="12">
                  <c:v>0.34898145139614056</c:v>
                </c:pt>
                <c:pt idx="13">
                  <c:v>0.34898145139614056</c:v>
                </c:pt>
                <c:pt idx="14">
                  <c:v>0.34898145139614056</c:v>
                </c:pt>
                <c:pt idx="15">
                  <c:v>0.34898145139614056</c:v>
                </c:pt>
                <c:pt idx="16">
                  <c:v>0.34898145139614056</c:v>
                </c:pt>
                <c:pt idx="17">
                  <c:v>0.34898145139614056</c:v>
                </c:pt>
                <c:pt idx="18">
                  <c:v>0.34898145139614056</c:v>
                </c:pt>
                <c:pt idx="19">
                  <c:v>0.34898145139614056</c:v>
                </c:pt>
                <c:pt idx="20">
                  <c:v>0.34898145139614056</c:v>
                </c:pt>
                <c:pt idx="21">
                  <c:v>0.34898145139614056</c:v>
                </c:pt>
                <c:pt idx="22">
                  <c:v>0.34898145139614056</c:v>
                </c:pt>
                <c:pt idx="23">
                  <c:v>0.34898145139614056</c:v>
                </c:pt>
                <c:pt idx="24">
                  <c:v>0.34898145139614056</c:v>
                </c:pt>
                <c:pt idx="25">
                  <c:v>0.34898145139614056</c:v>
                </c:pt>
                <c:pt idx="26">
                  <c:v>0.34898145139614056</c:v>
                </c:pt>
                <c:pt idx="27">
                  <c:v>0.34898145139614056</c:v>
                </c:pt>
                <c:pt idx="28">
                  <c:v>0.34898145139614056</c:v>
                </c:pt>
                <c:pt idx="29">
                  <c:v>0.34898145139614056</c:v>
                </c:pt>
                <c:pt idx="30">
                  <c:v>0.34898145139614056</c:v>
                </c:pt>
                <c:pt idx="31">
                  <c:v>0.34898145139614056</c:v>
                </c:pt>
                <c:pt idx="32">
                  <c:v>0.34898145139614056</c:v>
                </c:pt>
                <c:pt idx="33">
                  <c:v>0.34898145139614056</c:v>
                </c:pt>
                <c:pt idx="34">
                  <c:v>0.34898145139614056</c:v>
                </c:pt>
                <c:pt idx="35">
                  <c:v>0.34898145139614056</c:v>
                </c:pt>
                <c:pt idx="36">
                  <c:v>0.34898145139614056</c:v>
                </c:pt>
                <c:pt idx="37">
                  <c:v>0.34898145139614056</c:v>
                </c:pt>
                <c:pt idx="38">
                  <c:v>0.34898145139614056</c:v>
                </c:pt>
                <c:pt idx="39">
                  <c:v>0.34898145139614056</c:v>
                </c:pt>
                <c:pt idx="40">
                  <c:v>0.34898145139614056</c:v>
                </c:pt>
                <c:pt idx="41">
                  <c:v>0.34898145139614056</c:v>
                </c:pt>
                <c:pt idx="42">
                  <c:v>0.34898145139614056</c:v>
                </c:pt>
                <c:pt idx="43">
                  <c:v>0.34898145139614056</c:v>
                </c:pt>
                <c:pt idx="44">
                  <c:v>0.34898145139614056</c:v>
                </c:pt>
                <c:pt idx="45">
                  <c:v>0.34898145139614056</c:v>
                </c:pt>
                <c:pt idx="46">
                  <c:v>0.34898145139614056</c:v>
                </c:pt>
                <c:pt idx="47">
                  <c:v>0.34898145139614056</c:v>
                </c:pt>
                <c:pt idx="48">
                  <c:v>0.34898145139614056</c:v>
                </c:pt>
                <c:pt idx="49">
                  <c:v>0.34898145139614056</c:v>
                </c:pt>
                <c:pt idx="50">
                  <c:v>0.34898145139614056</c:v>
                </c:pt>
                <c:pt idx="51">
                  <c:v>0.34898145139614056</c:v>
                </c:pt>
                <c:pt idx="52">
                  <c:v>0.34898145139614056</c:v>
                </c:pt>
                <c:pt idx="53">
                  <c:v>0.34898145139614056</c:v>
                </c:pt>
                <c:pt idx="54">
                  <c:v>0.34898145139614056</c:v>
                </c:pt>
                <c:pt idx="55">
                  <c:v>0.34898145139614056</c:v>
                </c:pt>
                <c:pt idx="56">
                  <c:v>0.34898145139614056</c:v>
                </c:pt>
                <c:pt idx="57">
                  <c:v>0.34898145139614056</c:v>
                </c:pt>
                <c:pt idx="58">
                  <c:v>0.34898145139614056</c:v>
                </c:pt>
                <c:pt idx="59">
                  <c:v>0.34898145139614056</c:v>
                </c:pt>
                <c:pt idx="60">
                  <c:v>0.34898145139614056</c:v>
                </c:pt>
                <c:pt idx="61">
                  <c:v>0.34898145139614056</c:v>
                </c:pt>
                <c:pt idx="62">
                  <c:v>0.34898145139614056</c:v>
                </c:pt>
                <c:pt idx="63">
                  <c:v>0.34898145139614056</c:v>
                </c:pt>
                <c:pt idx="64">
                  <c:v>0.34898145139614056</c:v>
                </c:pt>
                <c:pt idx="65">
                  <c:v>0.34898145139614056</c:v>
                </c:pt>
                <c:pt idx="66">
                  <c:v>0.34898145139614056</c:v>
                </c:pt>
                <c:pt idx="67">
                  <c:v>0.34898145139614056</c:v>
                </c:pt>
                <c:pt idx="68">
                  <c:v>0.34898145139614056</c:v>
                </c:pt>
                <c:pt idx="69">
                  <c:v>0.34898145139614056</c:v>
                </c:pt>
                <c:pt idx="70">
                  <c:v>0.34898145139614056</c:v>
                </c:pt>
                <c:pt idx="71">
                  <c:v>0.34898145139614056</c:v>
                </c:pt>
                <c:pt idx="72">
                  <c:v>0.34898145139614056</c:v>
                </c:pt>
                <c:pt idx="73">
                  <c:v>0.34898145139614056</c:v>
                </c:pt>
                <c:pt idx="74">
                  <c:v>0.34898145139614056</c:v>
                </c:pt>
                <c:pt idx="75">
                  <c:v>0.34898145139614056</c:v>
                </c:pt>
                <c:pt idx="76">
                  <c:v>0.34898145139614056</c:v>
                </c:pt>
                <c:pt idx="77">
                  <c:v>0.34898145139614056</c:v>
                </c:pt>
                <c:pt idx="78">
                  <c:v>0.34898145139614056</c:v>
                </c:pt>
                <c:pt idx="79">
                  <c:v>0.34898145139614056</c:v>
                </c:pt>
                <c:pt idx="80">
                  <c:v>0.11213163811668558</c:v>
                </c:pt>
                <c:pt idx="81">
                  <c:v>0.11213163811668558</c:v>
                </c:pt>
                <c:pt idx="82">
                  <c:v>0.11213163811668558</c:v>
                </c:pt>
                <c:pt idx="83">
                  <c:v>0.11213163811668558</c:v>
                </c:pt>
                <c:pt idx="84">
                  <c:v>0.11213163811668558</c:v>
                </c:pt>
                <c:pt idx="85">
                  <c:v>0.11213163811668558</c:v>
                </c:pt>
                <c:pt idx="86">
                  <c:v>0.11213163811668558</c:v>
                </c:pt>
                <c:pt idx="87">
                  <c:v>0.11213163811668558</c:v>
                </c:pt>
                <c:pt idx="88">
                  <c:v>0.11213163811668558</c:v>
                </c:pt>
                <c:pt idx="89">
                  <c:v>0.11213163811668558</c:v>
                </c:pt>
                <c:pt idx="90">
                  <c:v>0.11213163811668558</c:v>
                </c:pt>
                <c:pt idx="91">
                  <c:v>0.11213163811668558</c:v>
                </c:pt>
                <c:pt idx="92">
                  <c:v>0.11213163811668558</c:v>
                </c:pt>
                <c:pt idx="93">
                  <c:v>0.11213163811668558</c:v>
                </c:pt>
                <c:pt idx="94">
                  <c:v>0.11213163811668558</c:v>
                </c:pt>
                <c:pt idx="95">
                  <c:v>0.11213163811668558</c:v>
                </c:pt>
                <c:pt idx="96">
                  <c:v>0.11213163811668558</c:v>
                </c:pt>
                <c:pt idx="97">
                  <c:v>0.11213163811668558</c:v>
                </c:pt>
                <c:pt idx="98">
                  <c:v>0.11213163811668558</c:v>
                </c:pt>
                <c:pt idx="99">
                  <c:v>0.11213163811668558</c:v>
                </c:pt>
                <c:pt idx="100">
                  <c:v>0.11213163811668558</c:v>
                </c:pt>
                <c:pt idx="101">
                  <c:v>0.11213163811668558</c:v>
                </c:pt>
                <c:pt idx="102">
                  <c:v>0.11213163811668558</c:v>
                </c:pt>
                <c:pt idx="103">
                  <c:v>0.11213163811668558</c:v>
                </c:pt>
                <c:pt idx="104">
                  <c:v>0.11213163811668558</c:v>
                </c:pt>
                <c:pt idx="105">
                  <c:v>0.11213163811668558</c:v>
                </c:pt>
                <c:pt idx="106">
                  <c:v>0.11213163811668558</c:v>
                </c:pt>
                <c:pt idx="107">
                  <c:v>0.11213163811668558</c:v>
                </c:pt>
                <c:pt idx="108">
                  <c:v>9.5580186927094579E-2</c:v>
                </c:pt>
                <c:pt idx="109">
                  <c:v>9.5580186927094579E-2</c:v>
                </c:pt>
                <c:pt idx="110">
                  <c:v>9.5580186927094579E-2</c:v>
                </c:pt>
                <c:pt idx="111">
                  <c:v>9.5580186927094579E-2</c:v>
                </c:pt>
                <c:pt idx="112">
                  <c:v>9.5580186927094579E-2</c:v>
                </c:pt>
                <c:pt idx="113">
                  <c:v>9.5580186927094579E-2</c:v>
                </c:pt>
                <c:pt idx="114">
                  <c:v>9.5580186927094579E-2</c:v>
                </c:pt>
                <c:pt idx="115">
                  <c:v>9.5580186927094579E-2</c:v>
                </c:pt>
                <c:pt idx="116">
                  <c:v>9.5580186927094579E-2</c:v>
                </c:pt>
                <c:pt idx="117">
                  <c:v>9.5580186927094579E-2</c:v>
                </c:pt>
                <c:pt idx="118">
                  <c:v>9.5580186927094579E-2</c:v>
                </c:pt>
                <c:pt idx="119">
                  <c:v>9.5580186927094579E-2</c:v>
                </c:pt>
                <c:pt idx="120">
                  <c:v>9.5580186927094579E-2</c:v>
                </c:pt>
                <c:pt idx="121">
                  <c:v>9.5580186927094579E-2</c:v>
                </c:pt>
                <c:pt idx="122">
                  <c:v>9.5580186927094579E-2</c:v>
                </c:pt>
                <c:pt idx="123">
                  <c:v>9.5580186927094579E-2</c:v>
                </c:pt>
                <c:pt idx="124">
                  <c:v>9.5580186927094579E-2</c:v>
                </c:pt>
                <c:pt idx="125">
                  <c:v>9.5580186927094579E-2</c:v>
                </c:pt>
                <c:pt idx="126">
                  <c:v>9.5580186927094579E-2</c:v>
                </c:pt>
                <c:pt idx="127">
                  <c:v>9.5580186927094579E-2</c:v>
                </c:pt>
                <c:pt idx="128">
                  <c:v>9.5580186927094579E-2</c:v>
                </c:pt>
                <c:pt idx="129">
                  <c:v>9.5580186927094579E-2</c:v>
                </c:pt>
                <c:pt idx="130">
                  <c:v>9.5580186927094579E-2</c:v>
                </c:pt>
                <c:pt idx="131">
                  <c:v>9.5580186927094579E-2</c:v>
                </c:pt>
                <c:pt idx="132">
                  <c:v>9.5580186927094579E-2</c:v>
                </c:pt>
                <c:pt idx="133">
                  <c:v>9.5580186927094579E-2</c:v>
                </c:pt>
                <c:pt idx="134">
                  <c:v>9.5580186927094579E-2</c:v>
                </c:pt>
                <c:pt idx="135">
                  <c:v>9.5580186927094579E-2</c:v>
                </c:pt>
                <c:pt idx="136">
                  <c:v>9.5580186927094579E-2</c:v>
                </c:pt>
                <c:pt idx="137">
                  <c:v>9.5580186927094579E-2</c:v>
                </c:pt>
                <c:pt idx="138">
                  <c:v>9.5580186927094579E-2</c:v>
                </c:pt>
                <c:pt idx="139">
                  <c:v>9.5580186927094579E-2</c:v>
                </c:pt>
                <c:pt idx="140">
                  <c:v>9.5580186927094579E-2</c:v>
                </c:pt>
                <c:pt idx="141">
                  <c:v>9.5580186927094579E-2</c:v>
                </c:pt>
                <c:pt idx="142">
                  <c:v>9.5580186927094579E-2</c:v>
                </c:pt>
                <c:pt idx="143">
                  <c:v>9.5580186927094579E-2</c:v>
                </c:pt>
                <c:pt idx="144">
                  <c:v>9.5580186927094579E-2</c:v>
                </c:pt>
                <c:pt idx="145">
                  <c:v>9.5580186927094579E-2</c:v>
                </c:pt>
                <c:pt idx="146">
                  <c:v>9.5580186927094579E-2</c:v>
                </c:pt>
                <c:pt idx="147">
                  <c:v>9.5580186927094579E-2</c:v>
                </c:pt>
                <c:pt idx="148">
                  <c:v>9.5580186927094579E-2</c:v>
                </c:pt>
                <c:pt idx="149">
                  <c:v>9.5580186927094579E-2</c:v>
                </c:pt>
                <c:pt idx="150">
                  <c:v>9.5580186927094579E-2</c:v>
                </c:pt>
                <c:pt idx="151">
                  <c:v>9.5580186927094579E-2</c:v>
                </c:pt>
                <c:pt idx="152">
                  <c:v>9.5580186927094579E-2</c:v>
                </c:pt>
                <c:pt idx="153">
                  <c:v>9.5580186927094579E-2</c:v>
                </c:pt>
                <c:pt idx="154">
                  <c:v>9.5580186927094579E-2</c:v>
                </c:pt>
                <c:pt idx="155">
                  <c:v>9.5580186927094579E-2</c:v>
                </c:pt>
                <c:pt idx="156">
                  <c:v>9.5580186927094579E-2</c:v>
                </c:pt>
                <c:pt idx="157">
                  <c:v>9.5580186927094579E-2</c:v>
                </c:pt>
                <c:pt idx="158">
                  <c:v>9.5580186927094579E-2</c:v>
                </c:pt>
                <c:pt idx="159">
                  <c:v>9.5580186927094579E-2</c:v>
                </c:pt>
                <c:pt idx="160">
                  <c:v>9.5580186927094579E-2</c:v>
                </c:pt>
                <c:pt idx="161">
                  <c:v>9.5580186927094579E-2</c:v>
                </c:pt>
                <c:pt idx="162">
                  <c:v>9.5580186927094579E-2</c:v>
                </c:pt>
                <c:pt idx="163">
                  <c:v>9.5580186927094579E-2</c:v>
                </c:pt>
                <c:pt idx="164">
                  <c:v>9.5580186927094579E-2</c:v>
                </c:pt>
                <c:pt idx="165">
                  <c:v>9.5580186927094579E-2</c:v>
                </c:pt>
                <c:pt idx="166">
                  <c:v>9.5580186927094579E-2</c:v>
                </c:pt>
                <c:pt idx="167">
                  <c:v>9.5580186927094579E-2</c:v>
                </c:pt>
                <c:pt idx="168">
                  <c:v>9.5580186927094579E-2</c:v>
                </c:pt>
                <c:pt idx="169">
                  <c:v>9.5580186927094579E-2</c:v>
                </c:pt>
                <c:pt idx="170">
                  <c:v>9.5580186927094579E-2</c:v>
                </c:pt>
                <c:pt idx="171">
                  <c:v>9.5580186927094579E-2</c:v>
                </c:pt>
                <c:pt idx="172">
                  <c:v>9.5580186927094579E-2</c:v>
                </c:pt>
                <c:pt idx="173">
                  <c:v>9.5580186927094579E-2</c:v>
                </c:pt>
                <c:pt idx="174">
                  <c:v>9.5580186927094579E-2</c:v>
                </c:pt>
                <c:pt idx="175">
                  <c:v>9.5580186927094579E-2</c:v>
                </c:pt>
                <c:pt idx="176">
                  <c:v>9.5580186927094579E-2</c:v>
                </c:pt>
                <c:pt idx="177">
                  <c:v>9.5580186927094579E-2</c:v>
                </c:pt>
                <c:pt idx="178">
                  <c:v>9.5580186927094579E-2</c:v>
                </c:pt>
                <c:pt idx="179">
                  <c:v>9.5580186927094579E-2</c:v>
                </c:pt>
                <c:pt idx="180">
                  <c:v>9.5580186927094579E-2</c:v>
                </c:pt>
                <c:pt idx="181">
                  <c:v>9.5580186927094579E-2</c:v>
                </c:pt>
                <c:pt idx="182">
                  <c:v>9.5580186927094579E-2</c:v>
                </c:pt>
                <c:pt idx="183">
                  <c:v>9.5580186927094579E-2</c:v>
                </c:pt>
                <c:pt idx="184">
                  <c:v>9.5580186927094579E-2</c:v>
                </c:pt>
                <c:pt idx="185">
                  <c:v>9.5580186927094579E-2</c:v>
                </c:pt>
                <c:pt idx="186">
                  <c:v>9.5580186927094579E-2</c:v>
                </c:pt>
                <c:pt idx="187">
                  <c:v>9.5580186927094579E-2</c:v>
                </c:pt>
                <c:pt idx="188">
                  <c:v>9.5580186927094579E-2</c:v>
                </c:pt>
                <c:pt idx="189">
                  <c:v>9.5580186927094579E-2</c:v>
                </c:pt>
                <c:pt idx="190">
                  <c:v>9.5580186927094579E-2</c:v>
                </c:pt>
                <c:pt idx="191">
                  <c:v>9.5580186927094579E-2</c:v>
                </c:pt>
                <c:pt idx="192">
                  <c:v>9.5580186927094579E-2</c:v>
                </c:pt>
                <c:pt idx="193">
                  <c:v>9.5580186927094579E-2</c:v>
                </c:pt>
                <c:pt idx="194">
                  <c:v>9.5580186927094579E-2</c:v>
                </c:pt>
                <c:pt idx="195">
                  <c:v>9.5580186927094579E-2</c:v>
                </c:pt>
                <c:pt idx="196">
                  <c:v>9.5580186927094579E-2</c:v>
                </c:pt>
                <c:pt idx="197">
                  <c:v>9.5580186927094579E-2</c:v>
                </c:pt>
                <c:pt idx="198">
                  <c:v>9.5580186927094579E-2</c:v>
                </c:pt>
                <c:pt idx="199">
                  <c:v>9.5580186927094579E-2</c:v>
                </c:pt>
                <c:pt idx="200">
                  <c:v>9.5580186927094579E-2</c:v>
                </c:pt>
                <c:pt idx="201">
                  <c:v>9.5580186927094579E-2</c:v>
                </c:pt>
                <c:pt idx="202">
                  <c:v>9.5580186927094579E-2</c:v>
                </c:pt>
                <c:pt idx="203">
                  <c:v>9.5580186927094579E-2</c:v>
                </c:pt>
                <c:pt idx="204">
                  <c:v>9.5580186927094579E-2</c:v>
                </c:pt>
                <c:pt idx="205">
                  <c:v>9.5580186927094579E-2</c:v>
                </c:pt>
                <c:pt idx="206">
                  <c:v>9.5580186927094579E-2</c:v>
                </c:pt>
                <c:pt idx="207">
                  <c:v>9.5580186927094579E-2</c:v>
                </c:pt>
                <c:pt idx="208">
                  <c:v>9.5580186927094579E-2</c:v>
                </c:pt>
                <c:pt idx="209">
                  <c:v>9.5580186927094579E-2</c:v>
                </c:pt>
                <c:pt idx="210">
                  <c:v>9.5580186927094579E-2</c:v>
                </c:pt>
                <c:pt idx="211">
                  <c:v>9.5580186927094579E-2</c:v>
                </c:pt>
                <c:pt idx="212">
                  <c:v>9.5580186927094579E-2</c:v>
                </c:pt>
                <c:pt idx="213">
                  <c:v>9.5580186927094579E-2</c:v>
                </c:pt>
                <c:pt idx="214">
                  <c:v>9.5580186927094579E-2</c:v>
                </c:pt>
                <c:pt idx="215">
                  <c:v>9.5580186927094579E-2</c:v>
                </c:pt>
                <c:pt idx="216">
                  <c:v>9.5580186927094579E-2</c:v>
                </c:pt>
                <c:pt idx="217">
                  <c:v>7.2471248801380339E-2</c:v>
                </c:pt>
                <c:pt idx="218">
                  <c:v>7.2471248801380339E-2</c:v>
                </c:pt>
                <c:pt idx="219">
                  <c:v>7.2471248801380339E-2</c:v>
                </c:pt>
                <c:pt idx="220">
                  <c:v>7.2471248801380339E-2</c:v>
                </c:pt>
                <c:pt idx="221">
                  <c:v>7.2471248801380339E-2</c:v>
                </c:pt>
                <c:pt idx="222">
                  <c:v>7.2471248801380339E-2</c:v>
                </c:pt>
                <c:pt idx="223">
                  <c:v>7.2471248801380339E-2</c:v>
                </c:pt>
                <c:pt idx="224">
                  <c:v>7.2471248801380339E-2</c:v>
                </c:pt>
                <c:pt idx="225">
                  <c:v>7.2471248801380339E-2</c:v>
                </c:pt>
                <c:pt idx="226">
                  <c:v>7.2471248801380339E-2</c:v>
                </c:pt>
                <c:pt idx="227">
                  <c:v>7.2471248801380339E-2</c:v>
                </c:pt>
                <c:pt idx="228">
                  <c:v>7.2471248801380339E-2</c:v>
                </c:pt>
                <c:pt idx="229">
                  <c:v>7.2471248801380339E-2</c:v>
                </c:pt>
                <c:pt idx="230">
                  <c:v>7.2471248801380339E-2</c:v>
                </c:pt>
                <c:pt idx="231">
                  <c:v>7.2471248801380339E-2</c:v>
                </c:pt>
                <c:pt idx="232">
                  <c:v>7.2471248801380339E-2</c:v>
                </c:pt>
                <c:pt idx="233">
                  <c:v>7.2471248801380339E-2</c:v>
                </c:pt>
                <c:pt idx="234">
                  <c:v>7.2471248801380339E-2</c:v>
                </c:pt>
                <c:pt idx="235">
                  <c:v>7.2471248801380339E-2</c:v>
                </c:pt>
                <c:pt idx="236">
                  <c:v>7.2471248801380339E-2</c:v>
                </c:pt>
                <c:pt idx="237">
                  <c:v>7.2471248801380339E-2</c:v>
                </c:pt>
                <c:pt idx="238">
                  <c:v>7.2471248801380339E-2</c:v>
                </c:pt>
                <c:pt idx="239">
                  <c:v>7.2471248801380339E-2</c:v>
                </c:pt>
                <c:pt idx="240">
                  <c:v>7.2471248801380339E-2</c:v>
                </c:pt>
                <c:pt idx="241">
                  <c:v>7.2471248801380339E-2</c:v>
                </c:pt>
                <c:pt idx="242">
                  <c:v>7.2471248801380339E-2</c:v>
                </c:pt>
                <c:pt idx="243">
                  <c:v>7.2471248801380339E-2</c:v>
                </c:pt>
                <c:pt idx="244">
                  <c:v>7.2471248801380339E-2</c:v>
                </c:pt>
                <c:pt idx="245">
                  <c:v>7.2471248801380339E-2</c:v>
                </c:pt>
                <c:pt idx="246">
                  <c:v>7.2471248801380339E-2</c:v>
                </c:pt>
                <c:pt idx="247">
                  <c:v>7.2471248801380339E-2</c:v>
                </c:pt>
                <c:pt idx="248">
                  <c:v>7.2471248801380339E-2</c:v>
                </c:pt>
                <c:pt idx="249">
                  <c:v>7.2471248801380339E-2</c:v>
                </c:pt>
                <c:pt idx="250">
                  <c:v>7.2471248801380339E-2</c:v>
                </c:pt>
                <c:pt idx="251">
                  <c:v>7.2471248801380339E-2</c:v>
                </c:pt>
                <c:pt idx="252">
                  <c:v>7.2471248801380339E-2</c:v>
                </c:pt>
                <c:pt idx="253">
                  <c:v>7.2471248801380339E-2</c:v>
                </c:pt>
                <c:pt idx="254">
                  <c:v>7.2471248801380339E-2</c:v>
                </c:pt>
                <c:pt idx="255">
                  <c:v>7.2471248801380339E-2</c:v>
                </c:pt>
                <c:pt idx="256">
                  <c:v>7.2471248801380339E-2</c:v>
                </c:pt>
                <c:pt idx="257">
                  <c:v>7.2471248801380339E-2</c:v>
                </c:pt>
                <c:pt idx="258">
                  <c:v>7.2471248801380339E-2</c:v>
                </c:pt>
                <c:pt idx="259">
                  <c:v>7.2471248801380339E-2</c:v>
                </c:pt>
                <c:pt idx="260">
                  <c:v>7.2471248801380339E-2</c:v>
                </c:pt>
                <c:pt idx="261">
                  <c:v>7.2471248801380339E-2</c:v>
                </c:pt>
                <c:pt idx="262">
                  <c:v>7.2471248801380339E-2</c:v>
                </c:pt>
                <c:pt idx="263">
                  <c:v>7.2471248801380339E-2</c:v>
                </c:pt>
                <c:pt idx="264">
                  <c:v>7.2471248801380339E-2</c:v>
                </c:pt>
                <c:pt idx="265">
                  <c:v>7.2471248801380339E-2</c:v>
                </c:pt>
                <c:pt idx="266">
                  <c:v>7.2471248801380339E-2</c:v>
                </c:pt>
                <c:pt idx="267">
                  <c:v>7.2471248801380339E-2</c:v>
                </c:pt>
                <c:pt idx="268">
                  <c:v>7.2471248801380339E-2</c:v>
                </c:pt>
                <c:pt idx="269">
                  <c:v>7.2471248801380339E-2</c:v>
                </c:pt>
                <c:pt idx="270">
                  <c:v>7.2471248801380339E-2</c:v>
                </c:pt>
                <c:pt idx="271">
                  <c:v>7.2471248801380339E-2</c:v>
                </c:pt>
                <c:pt idx="272">
                  <c:v>7.2471248801380339E-2</c:v>
                </c:pt>
                <c:pt idx="273">
                  <c:v>7.2471248801380339E-2</c:v>
                </c:pt>
                <c:pt idx="274">
                  <c:v>7.2471248801380339E-2</c:v>
                </c:pt>
                <c:pt idx="275">
                  <c:v>7.2471248801380339E-2</c:v>
                </c:pt>
                <c:pt idx="276">
                  <c:v>7.2471248801380339E-2</c:v>
                </c:pt>
                <c:pt idx="277">
                  <c:v>7.2471248801380339E-2</c:v>
                </c:pt>
                <c:pt idx="278">
                  <c:v>7.2471248801380339E-2</c:v>
                </c:pt>
                <c:pt idx="279">
                  <c:v>7.2471248801380339E-2</c:v>
                </c:pt>
                <c:pt idx="280">
                  <c:v>7.2471248801380339E-2</c:v>
                </c:pt>
                <c:pt idx="281">
                  <c:v>7.2471248801380339E-2</c:v>
                </c:pt>
                <c:pt idx="282">
                  <c:v>7.2471248801380339E-2</c:v>
                </c:pt>
                <c:pt idx="283">
                  <c:v>7.2471248801380339E-2</c:v>
                </c:pt>
                <c:pt idx="284">
                  <c:v>7.2471248801380339E-2</c:v>
                </c:pt>
                <c:pt idx="285">
                  <c:v>7.2471248801380339E-2</c:v>
                </c:pt>
                <c:pt idx="286">
                  <c:v>7.2471248801380339E-2</c:v>
                </c:pt>
                <c:pt idx="287">
                  <c:v>7.2471248801380339E-2</c:v>
                </c:pt>
                <c:pt idx="288">
                  <c:v>7.2471248801380339E-2</c:v>
                </c:pt>
                <c:pt idx="289">
                  <c:v>7.2471248801380339E-2</c:v>
                </c:pt>
                <c:pt idx="290">
                  <c:v>7.2471248801380339E-2</c:v>
                </c:pt>
                <c:pt idx="291">
                  <c:v>7.2471248801380339E-2</c:v>
                </c:pt>
                <c:pt idx="292">
                  <c:v>7.2471248801380339E-2</c:v>
                </c:pt>
                <c:pt idx="293">
                  <c:v>7.2471248801380339E-2</c:v>
                </c:pt>
                <c:pt idx="294">
                  <c:v>7.2471248801380339E-2</c:v>
                </c:pt>
                <c:pt idx="295">
                  <c:v>7.2471248801380339E-2</c:v>
                </c:pt>
                <c:pt idx="296">
                  <c:v>7.2471248801380339E-2</c:v>
                </c:pt>
                <c:pt idx="297">
                  <c:v>7.2471248801380339E-2</c:v>
                </c:pt>
                <c:pt idx="298">
                  <c:v>7.2471248801380339E-2</c:v>
                </c:pt>
                <c:pt idx="299">
                  <c:v>7.2471248801380339E-2</c:v>
                </c:pt>
                <c:pt idx="300">
                  <c:v>7.2471248801380339E-2</c:v>
                </c:pt>
                <c:pt idx="301">
                  <c:v>7.2471248801380339E-2</c:v>
                </c:pt>
                <c:pt idx="302">
                  <c:v>7.2471248801380339E-2</c:v>
                </c:pt>
                <c:pt idx="303">
                  <c:v>7.2471248801380339E-2</c:v>
                </c:pt>
                <c:pt idx="304">
                  <c:v>7.2471248801380339E-2</c:v>
                </c:pt>
                <c:pt idx="305">
                  <c:v>7.2471248801380339E-2</c:v>
                </c:pt>
                <c:pt idx="306">
                  <c:v>7.2471248801380339E-2</c:v>
                </c:pt>
                <c:pt idx="307">
                  <c:v>7.2471248801380339E-2</c:v>
                </c:pt>
                <c:pt idx="308">
                  <c:v>7.2471248801380339E-2</c:v>
                </c:pt>
                <c:pt idx="309">
                  <c:v>7.2471248801380339E-2</c:v>
                </c:pt>
                <c:pt idx="310">
                  <c:v>7.2471248801380339E-2</c:v>
                </c:pt>
                <c:pt idx="311">
                  <c:v>7.2471248801380339E-2</c:v>
                </c:pt>
                <c:pt idx="312">
                  <c:v>7.2471248801380339E-2</c:v>
                </c:pt>
                <c:pt idx="313">
                  <c:v>7.2471248801380339E-2</c:v>
                </c:pt>
                <c:pt idx="314">
                  <c:v>7.2471248801380339E-2</c:v>
                </c:pt>
                <c:pt idx="315">
                  <c:v>7.2471248801380339E-2</c:v>
                </c:pt>
                <c:pt idx="316">
                  <c:v>7.2471248801380339E-2</c:v>
                </c:pt>
                <c:pt idx="317">
                  <c:v>7.2471248801380339E-2</c:v>
                </c:pt>
                <c:pt idx="318">
                  <c:v>7.2471248801380339E-2</c:v>
                </c:pt>
                <c:pt idx="319">
                  <c:v>7.2471248801380339E-2</c:v>
                </c:pt>
                <c:pt idx="320">
                  <c:v>7.2471248801380339E-2</c:v>
                </c:pt>
                <c:pt idx="321">
                  <c:v>7.2471248801380339E-2</c:v>
                </c:pt>
                <c:pt idx="322">
                  <c:v>7.2471248801380339E-2</c:v>
                </c:pt>
                <c:pt idx="323">
                  <c:v>7.2471248801380339E-2</c:v>
                </c:pt>
                <c:pt idx="324">
                  <c:v>7.2471248801380339E-2</c:v>
                </c:pt>
                <c:pt idx="325">
                  <c:v>7.2471248801380339E-2</c:v>
                </c:pt>
                <c:pt idx="326">
                  <c:v>7.2471248801380339E-2</c:v>
                </c:pt>
                <c:pt idx="327">
                  <c:v>7.2471248801380339E-2</c:v>
                </c:pt>
                <c:pt idx="328">
                  <c:v>7.2471248801380339E-2</c:v>
                </c:pt>
                <c:pt idx="329">
                  <c:v>7.2471248801380339E-2</c:v>
                </c:pt>
                <c:pt idx="330">
                  <c:v>7.2471248801380339E-2</c:v>
                </c:pt>
                <c:pt idx="331">
                  <c:v>7.2471248801380339E-2</c:v>
                </c:pt>
                <c:pt idx="332">
                  <c:v>7.2471248801380339E-2</c:v>
                </c:pt>
                <c:pt idx="333">
                  <c:v>7.2471248801380339E-2</c:v>
                </c:pt>
                <c:pt idx="334">
                  <c:v>7.2471248801380339E-2</c:v>
                </c:pt>
                <c:pt idx="335">
                  <c:v>7.2471248801380339E-2</c:v>
                </c:pt>
                <c:pt idx="336">
                  <c:v>7.2471248801380339E-2</c:v>
                </c:pt>
                <c:pt idx="337">
                  <c:v>7.2471248801380339E-2</c:v>
                </c:pt>
                <c:pt idx="338">
                  <c:v>7.2471248801380339E-2</c:v>
                </c:pt>
                <c:pt idx="339">
                  <c:v>7.2471248801380339E-2</c:v>
                </c:pt>
                <c:pt idx="340">
                  <c:v>7.2471248801380339E-2</c:v>
                </c:pt>
                <c:pt idx="341">
                  <c:v>7.2471248801380339E-2</c:v>
                </c:pt>
                <c:pt idx="342">
                  <c:v>7.2471248801380339E-2</c:v>
                </c:pt>
                <c:pt idx="343">
                  <c:v>7.2471248801380339E-2</c:v>
                </c:pt>
                <c:pt idx="344">
                  <c:v>7.2471248801380339E-2</c:v>
                </c:pt>
                <c:pt idx="345">
                  <c:v>7.2471248801380339E-2</c:v>
                </c:pt>
                <c:pt idx="346">
                  <c:v>7.2471248801380339E-2</c:v>
                </c:pt>
                <c:pt idx="347">
                  <c:v>7.2471248801380339E-2</c:v>
                </c:pt>
                <c:pt idx="348">
                  <c:v>7.2471248801380339E-2</c:v>
                </c:pt>
                <c:pt idx="349">
                  <c:v>7.2471248801380339E-2</c:v>
                </c:pt>
                <c:pt idx="350">
                  <c:v>7.2471248801380339E-2</c:v>
                </c:pt>
                <c:pt idx="351">
                  <c:v>7.2471248801380339E-2</c:v>
                </c:pt>
                <c:pt idx="352">
                  <c:v>7.2471248801380339E-2</c:v>
                </c:pt>
                <c:pt idx="353">
                  <c:v>7.2471248801380339E-2</c:v>
                </c:pt>
                <c:pt idx="354">
                  <c:v>7.2471248801380339E-2</c:v>
                </c:pt>
                <c:pt idx="355">
                  <c:v>7.2471248801380339E-2</c:v>
                </c:pt>
                <c:pt idx="356">
                  <c:v>7.2471248801380339E-2</c:v>
                </c:pt>
                <c:pt idx="357">
                  <c:v>7.2471248801380339E-2</c:v>
                </c:pt>
                <c:pt idx="358">
                  <c:v>7.2471248801380339E-2</c:v>
                </c:pt>
                <c:pt idx="359">
                  <c:v>7.2471248801380339E-2</c:v>
                </c:pt>
                <c:pt idx="360">
                  <c:v>7.2471248801380339E-2</c:v>
                </c:pt>
                <c:pt idx="361">
                  <c:v>7.2471248801380339E-2</c:v>
                </c:pt>
                <c:pt idx="362">
                  <c:v>7.2471248801380339E-2</c:v>
                </c:pt>
                <c:pt idx="363">
                  <c:v>7.2471248801380339E-2</c:v>
                </c:pt>
                <c:pt idx="364">
                  <c:v>7.2471248801380339E-2</c:v>
                </c:pt>
                <c:pt idx="365">
                  <c:v>6.3828108279122331E-2</c:v>
                </c:pt>
                <c:pt idx="366">
                  <c:v>6.3828108279122331E-2</c:v>
                </c:pt>
                <c:pt idx="367">
                  <c:v>6.3828108279122331E-2</c:v>
                </c:pt>
                <c:pt idx="368">
                  <c:v>6.3828108279122331E-2</c:v>
                </c:pt>
                <c:pt idx="369">
                  <c:v>6.3828108279122331E-2</c:v>
                </c:pt>
                <c:pt idx="370">
                  <c:v>6.3828108279122331E-2</c:v>
                </c:pt>
                <c:pt idx="371">
                  <c:v>6.3828108279122331E-2</c:v>
                </c:pt>
                <c:pt idx="372">
                  <c:v>6.3828108279122331E-2</c:v>
                </c:pt>
                <c:pt idx="373">
                  <c:v>6.3828108279122331E-2</c:v>
                </c:pt>
                <c:pt idx="374">
                  <c:v>6.3828108279122331E-2</c:v>
                </c:pt>
                <c:pt idx="375">
                  <c:v>6.3828108279122331E-2</c:v>
                </c:pt>
                <c:pt idx="376">
                  <c:v>6.3828108279122331E-2</c:v>
                </c:pt>
                <c:pt idx="377">
                  <c:v>6.3828108279122331E-2</c:v>
                </c:pt>
                <c:pt idx="378">
                  <c:v>6.3828108279122331E-2</c:v>
                </c:pt>
                <c:pt idx="379">
                  <c:v>6.3828108279122331E-2</c:v>
                </c:pt>
                <c:pt idx="380">
                  <c:v>6.3828108279122331E-2</c:v>
                </c:pt>
                <c:pt idx="381">
                  <c:v>6.3828108279122331E-2</c:v>
                </c:pt>
                <c:pt idx="382">
                  <c:v>6.3828108279122331E-2</c:v>
                </c:pt>
                <c:pt idx="383">
                  <c:v>6.3828108279122331E-2</c:v>
                </c:pt>
                <c:pt idx="384">
                  <c:v>6.3828108279122331E-2</c:v>
                </c:pt>
                <c:pt idx="385">
                  <c:v>6.3828108279122331E-2</c:v>
                </c:pt>
                <c:pt idx="386">
                  <c:v>6.3828108279122331E-2</c:v>
                </c:pt>
                <c:pt idx="387">
                  <c:v>6.3828108279122331E-2</c:v>
                </c:pt>
                <c:pt idx="388">
                  <c:v>6.3828108279122331E-2</c:v>
                </c:pt>
                <c:pt idx="389">
                  <c:v>6.3828108279122331E-2</c:v>
                </c:pt>
                <c:pt idx="390">
                  <c:v>6.3828108279122331E-2</c:v>
                </c:pt>
                <c:pt idx="391">
                  <c:v>6.3828108279122331E-2</c:v>
                </c:pt>
                <c:pt idx="392">
                  <c:v>6.3828108279122331E-2</c:v>
                </c:pt>
                <c:pt idx="393">
                  <c:v>6.3828108279122331E-2</c:v>
                </c:pt>
                <c:pt idx="394">
                  <c:v>6.3828108279122331E-2</c:v>
                </c:pt>
                <c:pt idx="395">
                  <c:v>6.3828108279122331E-2</c:v>
                </c:pt>
                <c:pt idx="396">
                  <c:v>6.3828108279122331E-2</c:v>
                </c:pt>
                <c:pt idx="397">
                  <c:v>6.3828108279122331E-2</c:v>
                </c:pt>
                <c:pt idx="398">
                  <c:v>6.3828108279122331E-2</c:v>
                </c:pt>
                <c:pt idx="399">
                  <c:v>6.3828108279122331E-2</c:v>
                </c:pt>
                <c:pt idx="400">
                  <c:v>6.3828108279122331E-2</c:v>
                </c:pt>
                <c:pt idx="401">
                  <c:v>6.3828108279122331E-2</c:v>
                </c:pt>
                <c:pt idx="402">
                  <c:v>6.3828108279122331E-2</c:v>
                </c:pt>
                <c:pt idx="403">
                  <c:v>6.3828108279122331E-2</c:v>
                </c:pt>
                <c:pt idx="404">
                  <c:v>6.3828108279122331E-2</c:v>
                </c:pt>
                <c:pt idx="405">
                  <c:v>6.3828108279122331E-2</c:v>
                </c:pt>
                <c:pt idx="406">
                  <c:v>6.3828108279122331E-2</c:v>
                </c:pt>
                <c:pt idx="407">
                  <c:v>6.3828108279122331E-2</c:v>
                </c:pt>
                <c:pt idx="408">
                  <c:v>6.3828108279122331E-2</c:v>
                </c:pt>
                <c:pt idx="409">
                  <c:v>6.3828108279122331E-2</c:v>
                </c:pt>
                <c:pt idx="410">
                  <c:v>6.3828108279122331E-2</c:v>
                </c:pt>
                <c:pt idx="411">
                  <c:v>6.3828108279122331E-2</c:v>
                </c:pt>
                <c:pt idx="412">
                  <c:v>6.3828108279122331E-2</c:v>
                </c:pt>
                <c:pt idx="413">
                  <c:v>6.3828108279122331E-2</c:v>
                </c:pt>
                <c:pt idx="414">
                  <c:v>6.3828108279122331E-2</c:v>
                </c:pt>
                <c:pt idx="415">
                  <c:v>3.927217492735724E-2</c:v>
                </c:pt>
                <c:pt idx="416">
                  <c:v>3.927217492735724E-2</c:v>
                </c:pt>
                <c:pt idx="417">
                  <c:v>3.927217492735724E-2</c:v>
                </c:pt>
                <c:pt idx="418">
                  <c:v>3.927217492735724E-2</c:v>
                </c:pt>
                <c:pt idx="419">
                  <c:v>3.927217492735724E-2</c:v>
                </c:pt>
                <c:pt idx="420">
                  <c:v>3.927217492735724E-2</c:v>
                </c:pt>
                <c:pt idx="421">
                  <c:v>3.927217492735724E-2</c:v>
                </c:pt>
                <c:pt idx="422">
                  <c:v>3.927217492735724E-2</c:v>
                </c:pt>
                <c:pt idx="423">
                  <c:v>3.927217492735724E-2</c:v>
                </c:pt>
                <c:pt idx="424">
                  <c:v>3.927217492735724E-2</c:v>
                </c:pt>
                <c:pt idx="425">
                  <c:v>3.927217492735724E-2</c:v>
                </c:pt>
                <c:pt idx="426">
                  <c:v>3.927217492735724E-2</c:v>
                </c:pt>
                <c:pt idx="427">
                  <c:v>3.927217492735724E-2</c:v>
                </c:pt>
                <c:pt idx="428">
                  <c:v>3.927217492735724E-2</c:v>
                </c:pt>
                <c:pt idx="429">
                  <c:v>3.927217492735724E-2</c:v>
                </c:pt>
                <c:pt idx="430">
                  <c:v>3.927217492735724E-2</c:v>
                </c:pt>
                <c:pt idx="431">
                  <c:v>3.927217492735724E-2</c:v>
                </c:pt>
                <c:pt idx="432">
                  <c:v>3.927217492735724E-2</c:v>
                </c:pt>
                <c:pt idx="433">
                  <c:v>3.927217492735724E-2</c:v>
                </c:pt>
                <c:pt idx="434">
                  <c:v>3.927217492735724E-2</c:v>
                </c:pt>
                <c:pt idx="435">
                  <c:v>3.927217492735724E-2</c:v>
                </c:pt>
                <c:pt idx="436">
                  <c:v>3.927217492735724E-2</c:v>
                </c:pt>
                <c:pt idx="437">
                  <c:v>3.927217492735724E-2</c:v>
                </c:pt>
                <c:pt idx="438">
                  <c:v>3.927217492735724E-2</c:v>
                </c:pt>
                <c:pt idx="439">
                  <c:v>3.927217492735724E-2</c:v>
                </c:pt>
                <c:pt idx="440">
                  <c:v>3.927217492735724E-2</c:v>
                </c:pt>
                <c:pt idx="441">
                  <c:v>3.927217492735724E-2</c:v>
                </c:pt>
                <c:pt idx="442">
                  <c:v>3.927217492735724E-2</c:v>
                </c:pt>
                <c:pt idx="443">
                  <c:v>3.927217492735724E-2</c:v>
                </c:pt>
                <c:pt idx="444">
                  <c:v>3.927217492735724E-2</c:v>
                </c:pt>
                <c:pt idx="445">
                  <c:v>3.927217492735724E-2</c:v>
                </c:pt>
                <c:pt idx="446">
                  <c:v>3.927217492735724E-2</c:v>
                </c:pt>
                <c:pt idx="447">
                  <c:v>3.927217492735724E-2</c:v>
                </c:pt>
                <c:pt idx="448">
                  <c:v>3.927217492735724E-2</c:v>
                </c:pt>
                <c:pt idx="449">
                  <c:v>3.927217492735724E-2</c:v>
                </c:pt>
                <c:pt idx="450">
                  <c:v>3.8982870715670304E-2</c:v>
                </c:pt>
                <c:pt idx="451">
                  <c:v>3.8982870715670304E-2</c:v>
                </c:pt>
                <c:pt idx="452">
                  <c:v>3.8982870715670304E-2</c:v>
                </c:pt>
                <c:pt idx="453">
                  <c:v>3.8982870715670304E-2</c:v>
                </c:pt>
                <c:pt idx="454">
                  <c:v>3.8982870715670304E-2</c:v>
                </c:pt>
                <c:pt idx="455">
                  <c:v>3.8982870715670304E-2</c:v>
                </c:pt>
                <c:pt idx="456">
                  <c:v>3.8982870715670304E-2</c:v>
                </c:pt>
                <c:pt idx="457">
                  <c:v>3.8982870715670304E-2</c:v>
                </c:pt>
                <c:pt idx="458">
                  <c:v>3.8982870715670304E-2</c:v>
                </c:pt>
                <c:pt idx="459">
                  <c:v>3.8982870715670304E-2</c:v>
                </c:pt>
                <c:pt idx="460">
                  <c:v>3.8982870715670304E-2</c:v>
                </c:pt>
                <c:pt idx="461">
                  <c:v>3.8982870715670304E-2</c:v>
                </c:pt>
                <c:pt idx="462">
                  <c:v>3.8982870715670304E-2</c:v>
                </c:pt>
                <c:pt idx="463">
                  <c:v>3.8982870715670304E-2</c:v>
                </c:pt>
                <c:pt idx="464">
                  <c:v>3.8982870715670304E-2</c:v>
                </c:pt>
                <c:pt idx="465">
                  <c:v>3.8982870715670304E-2</c:v>
                </c:pt>
                <c:pt idx="466">
                  <c:v>3.8982870715670304E-2</c:v>
                </c:pt>
                <c:pt idx="467">
                  <c:v>3.8982870715670304E-2</c:v>
                </c:pt>
                <c:pt idx="468">
                  <c:v>3.8982870715670304E-2</c:v>
                </c:pt>
                <c:pt idx="469">
                  <c:v>3.8982870715670304E-2</c:v>
                </c:pt>
                <c:pt idx="470">
                  <c:v>3.8982870715670304E-2</c:v>
                </c:pt>
                <c:pt idx="471">
                  <c:v>3.8982870715670304E-2</c:v>
                </c:pt>
                <c:pt idx="472">
                  <c:v>3.8982870715670304E-2</c:v>
                </c:pt>
                <c:pt idx="473">
                  <c:v>3.8982870715670304E-2</c:v>
                </c:pt>
                <c:pt idx="474">
                  <c:v>3.8982870715670304E-2</c:v>
                </c:pt>
                <c:pt idx="475">
                  <c:v>3.8982870715670304E-2</c:v>
                </c:pt>
                <c:pt idx="476">
                  <c:v>3.8982870715670304E-2</c:v>
                </c:pt>
                <c:pt idx="477">
                  <c:v>3.8982870715670304E-2</c:v>
                </c:pt>
                <c:pt idx="478">
                  <c:v>3.8982870715670304E-2</c:v>
                </c:pt>
                <c:pt idx="479">
                  <c:v>3.8982870715670304E-2</c:v>
                </c:pt>
                <c:pt idx="480">
                  <c:v>3.8982870715670304E-2</c:v>
                </c:pt>
                <c:pt idx="481">
                  <c:v>3.8982870715670304E-2</c:v>
                </c:pt>
                <c:pt idx="482">
                  <c:v>3.8982870715670304E-2</c:v>
                </c:pt>
                <c:pt idx="483">
                  <c:v>3.8982870715670304E-2</c:v>
                </c:pt>
                <c:pt idx="484">
                  <c:v>3.8982870715670304E-2</c:v>
                </c:pt>
                <c:pt idx="485">
                  <c:v>3.8982870715670304E-2</c:v>
                </c:pt>
                <c:pt idx="486">
                  <c:v>3.8982870715670304E-2</c:v>
                </c:pt>
                <c:pt idx="487">
                  <c:v>3.8982870715670304E-2</c:v>
                </c:pt>
                <c:pt idx="488">
                  <c:v>3.8982870715670304E-2</c:v>
                </c:pt>
                <c:pt idx="489">
                  <c:v>3.8982870715670304E-2</c:v>
                </c:pt>
                <c:pt idx="490">
                  <c:v>3.8982870715670304E-2</c:v>
                </c:pt>
                <c:pt idx="491">
                  <c:v>3.8982870715670304E-2</c:v>
                </c:pt>
                <c:pt idx="492">
                  <c:v>3.8982870715670304E-2</c:v>
                </c:pt>
                <c:pt idx="493">
                  <c:v>3.8982870715670304E-2</c:v>
                </c:pt>
                <c:pt idx="494">
                  <c:v>3.8982870715670304E-2</c:v>
                </c:pt>
                <c:pt idx="495">
                  <c:v>3.8982870715670304E-2</c:v>
                </c:pt>
                <c:pt idx="496">
                  <c:v>3.8982870715670304E-2</c:v>
                </c:pt>
                <c:pt idx="497">
                  <c:v>3.8982870715670304E-2</c:v>
                </c:pt>
                <c:pt idx="498">
                  <c:v>3.8982870715670304E-2</c:v>
                </c:pt>
                <c:pt idx="499">
                  <c:v>3.8982870715670304E-2</c:v>
                </c:pt>
                <c:pt idx="500">
                  <c:v>3.8982870715670304E-2</c:v>
                </c:pt>
                <c:pt idx="501">
                  <c:v>3.8982870715670304E-2</c:v>
                </c:pt>
                <c:pt idx="502">
                  <c:v>3.8982870715670304E-2</c:v>
                </c:pt>
                <c:pt idx="503">
                  <c:v>3.8982870715670304E-2</c:v>
                </c:pt>
                <c:pt idx="504">
                  <c:v>3.8982870715670304E-2</c:v>
                </c:pt>
                <c:pt idx="505">
                  <c:v>3.8982870715670304E-2</c:v>
                </c:pt>
                <c:pt idx="506">
                  <c:v>3.8982870715670304E-2</c:v>
                </c:pt>
                <c:pt idx="507">
                  <c:v>3.8982870715670304E-2</c:v>
                </c:pt>
                <c:pt idx="508">
                  <c:v>3.8982870715670304E-2</c:v>
                </c:pt>
                <c:pt idx="509">
                  <c:v>3.8982870715670304E-2</c:v>
                </c:pt>
                <c:pt idx="510">
                  <c:v>3.8982870715670304E-2</c:v>
                </c:pt>
                <c:pt idx="511">
                  <c:v>3.8982870715670304E-2</c:v>
                </c:pt>
                <c:pt idx="512">
                  <c:v>3.8982870715670304E-2</c:v>
                </c:pt>
                <c:pt idx="513">
                  <c:v>3.8982870715670304E-2</c:v>
                </c:pt>
                <c:pt idx="514">
                  <c:v>3.8982870715670304E-2</c:v>
                </c:pt>
                <c:pt idx="515">
                  <c:v>3.8982870715670304E-2</c:v>
                </c:pt>
                <c:pt idx="516">
                  <c:v>3.8982870715670304E-2</c:v>
                </c:pt>
                <c:pt idx="517">
                  <c:v>3.8982870715670304E-2</c:v>
                </c:pt>
                <c:pt idx="518">
                  <c:v>3.8982870715670304E-2</c:v>
                </c:pt>
                <c:pt idx="519">
                  <c:v>3.8982870715670304E-2</c:v>
                </c:pt>
                <c:pt idx="520">
                  <c:v>3.8982870715670304E-2</c:v>
                </c:pt>
                <c:pt idx="521">
                  <c:v>3.8982870715670304E-2</c:v>
                </c:pt>
                <c:pt idx="522">
                  <c:v>3.8982870715670304E-2</c:v>
                </c:pt>
                <c:pt idx="523">
                  <c:v>3.8982870715670304E-2</c:v>
                </c:pt>
                <c:pt idx="524">
                  <c:v>3.8982870715670304E-2</c:v>
                </c:pt>
                <c:pt idx="525">
                  <c:v>3.8982870715670304E-2</c:v>
                </c:pt>
                <c:pt idx="526">
                  <c:v>3.8982870715670304E-2</c:v>
                </c:pt>
                <c:pt idx="527">
                  <c:v>3.8982870715670304E-2</c:v>
                </c:pt>
                <c:pt idx="528">
                  <c:v>3.8982870715670304E-2</c:v>
                </c:pt>
                <c:pt idx="529">
                  <c:v>3.8982870715670304E-2</c:v>
                </c:pt>
                <c:pt idx="530">
                  <c:v>3.8982870715670304E-2</c:v>
                </c:pt>
                <c:pt idx="531">
                  <c:v>3.8982870715670304E-2</c:v>
                </c:pt>
                <c:pt idx="532">
                  <c:v>3.8982870715670304E-2</c:v>
                </c:pt>
                <c:pt idx="533">
                  <c:v>3.8982870715670304E-2</c:v>
                </c:pt>
                <c:pt idx="534">
                  <c:v>3.8982870715670304E-2</c:v>
                </c:pt>
                <c:pt idx="535">
                  <c:v>3.8982870715670304E-2</c:v>
                </c:pt>
                <c:pt idx="536">
                  <c:v>3.8982870715670304E-2</c:v>
                </c:pt>
                <c:pt idx="537">
                  <c:v>3.8982870715670304E-2</c:v>
                </c:pt>
                <c:pt idx="538">
                  <c:v>3.8982870715670304E-2</c:v>
                </c:pt>
                <c:pt idx="539">
                  <c:v>3.8982870715670304E-2</c:v>
                </c:pt>
                <c:pt idx="540">
                  <c:v>3.8982870715670304E-2</c:v>
                </c:pt>
                <c:pt idx="541">
                  <c:v>3.8982870715670304E-2</c:v>
                </c:pt>
                <c:pt idx="542">
                  <c:v>3.8982870715670304E-2</c:v>
                </c:pt>
                <c:pt idx="543">
                  <c:v>3.8982870715670304E-2</c:v>
                </c:pt>
                <c:pt idx="544">
                  <c:v>3.8982870715670304E-2</c:v>
                </c:pt>
                <c:pt idx="545">
                  <c:v>3.8982870715670304E-2</c:v>
                </c:pt>
                <c:pt idx="546">
                  <c:v>3.8982870715670304E-2</c:v>
                </c:pt>
                <c:pt idx="547">
                  <c:v>3.8982870715670304E-2</c:v>
                </c:pt>
                <c:pt idx="548">
                  <c:v>3.8982870715670304E-2</c:v>
                </c:pt>
                <c:pt idx="549">
                  <c:v>3.8982870715670304E-2</c:v>
                </c:pt>
                <c:pt idx="550">
                  <c:v>3.8982870715670304E-2</c:v>
                </c:pt>
                <c:pt idx="551">
                  <c:v>3.8982870715670304E-2</c:v>
                </c:pt>
                <c:pt idx="552">
                  <c:v>3.8982870715670304E-2</c:v>
                </c:pt>
                <c:pt idx="553">
                  <c:v>3.8982870715670304E-2</c:v>
                </c:pt>
                <c:pt idx="554">
                  <c:v>3.8982870715670304E-2</c:v>
                </c:pt>
                <c:pt idx="555">
                  <c:v>3.8982870715670304E-2</c:v>
                </c:pt>
                <c:pt idx="556">
                  <c:v>3.8982870715670304E-2</c:v>
                </c:pt>
                <c:pt idx="557">
                  <c:v>3.8982870715670304E-2</c:v>
                </c:pt>
                <c:pt idx="558">
                  <c:v>3.8982870715670304E-2</c:v>
                </c:pt>
                <c:pt idx="559">
                  <c:v>3.8982870715670304E-2</c:v>
                </c:pt>
                <c:pt idx="560">
                  <c:v>3.8982870715670304E-2</c:v>
                </c:pt>
                <c:pt idx="561">
                  <c:v>3.8982870715670304E-2</c:v>
                </c:pt>
                <c:pt idx="562">
                  <c:v>3.8982870715670304E-2</c:v>
                </c:pt>
                <c:pt idx="563">
                  <c:v>3.8982870715670304E-2</c:v>
                </c:pt>
                <c:pt idx="564">
                  <c:v>3.8982870715670304E-2</c:v>
                </c:pt>
                <c:pt idx="565">
                  <c:v>3.8982870715670304E-2</c:v>
                </c:pt>
                <c:pt idx="566">
                  <c:v>3.8982870715670304E-2</c:v>
                </c:pt>
                <c:pt idx="567">
                  <c:v>3.8982870715670304E-2</c:v>
                </c:pt>
                <c:pt idx="568">
                  <c:v>3.8982870715670304E-2</c:v>
                </c:pt>
                <c:pt idx="569">
                  <c:v>3.8982870715670304E-2</c:v>
                </c:pt>
                <c:pt idx="570">
                  <c:v>3.8982870715670304E-2</c:v>
                </c:pt>
                <c:pt idx="571">
                  <c:v>3.8982870715670304E-2</c:v>
                </c:pt>
                <c:pt idx="572">
                  <c:v>3.8982870715670304E-2</c:v>
                </c:pt>
                <c:pt idx="573">
                  <c:v>3.8982870715670304E-2</c:v>
                </c:pt>
                <c:pt idx="574">
                  <c:v>3.8982870715670304E-2</c:v>
                </c:pt>
                <c:pt idx="575">
                  <c:v>3.8982870715670304E-2</c:v>
                </c:pt>
                <c:pt idx="576">
                  <c:v>3.8982870715670304E-2</c:v>
                </c:pt>
                <c:pt idx="577">
                  <c:v>3.8982870715670304E-2</c:v>
                </c:pt>
                <c:pt idx="578">
                  <c:v>3.8982870715670304E-2</c:v>
                </c:pt>
                <c:pt idx="579">
                  <c:v>3.8982870715670304E-2</c:v>
                </c:pt>
                <c:pt idx="580">
                  <c:v>3.8982870715670304E-2</c:v>
                </c:pt>
                <c:pt idx="581">
                  <c:v>3.8982870715670304E-2</c:v>
                </c:pt>
                <c:pt idx="582">
                  <c:v>3.8982870715670304E-2</c:v>
                </c:pt>
                <c:pt idx="583">
                  <c:v>3.8982870715670304E-2</c:v>
                </c:pt>
                <c:pt idx="584">
                  <c:v>3.8982870715670304E-2</c:v>
                </c:pt>
                <c:pt idx="585">
                  <c:v>3.8982870715670304E-2</c:v>
                </c:pt>
                <c:pt idx="586">
                  <c:v>3.8982870715670304E-2</c:v>
                </c:pt>
                <c:pt idx="587">
                  <c:v>3.8982870715670304E-2</c:v>
                </c:pt>
                <c:pt idx="588">
                  <c:v>3.8982870715670304E-2</c:v>
                </c:pt>
                <c:pt idx="589">
                  <c:v>3.8982870715670304E-2</c:v>
                </c:pt>
                <c:pt idx="590">
                  <c:v>3.8982870715670304E-2</c:v>
                </c:pt>
                <c:pt idx="591">
                  <c:v>3.8982870715670304E-2</c:v>
                </c:pt>
                <c:pt idx="592">
                  <c:v>3.8982870715670304E-2</c:v>
                </c:pt>
                <c:pt idx="593">
                  <c:v>3.8982870715670304E-2</c:v>
                </c:pt>
                <c:pt idx="594">
                  <c:v>3.8982870715670304E-2</c:v>
                </c:pt>
                <c:pt idx="595">
                  <c:v>3.8982870715670304E-2</c:v>
                </c:pt>
                <c:pt idx="596">
                  <c:v>3.8982870715670304E-2</c:v>
                </c:pt>
                <c:pt idx="597">
                  <c:v>3.8982870715670304E-2</c:v>
                </c:pt>
                <c:pt idx="598">
                  <c:v>3.8982870715670304E-2</c:v>
                </c:pt>
                <c:pt idx="599">
                  <c:v>3.8982870715670304E-2</c:v>
                </c:pt>
                <c:pt idx="600">
                  <c:v>3.8982870715670304E-2</c:v>
                </c:pt>
                <c:pt idx="601">
                  <c:v>3.8982870715670304E-2</c:v>
                </c:pt>
                <c:pt idx="602">
                  <c:v>3.8982870715670304E-2</c:v>
                </c:pt>
                <c:pt idx="603">
                  <c:v>3.8982870715670304E-2</c:v>
                </c:pt>
                <c:pt idx="604">
                  <c:v>3.8982870715670304E-2</c:v>
                </c:pt>
                <c:pt idx="605">
                  <c:v>3.8982870715670304E-2</c:v>
                </c:pt>
                <c:pt idx="606">
                  <c:v>3.8982870715670304E-2</c:v>
                </c:pt>
                <c:pt idx="607">
                  <c:v>3.8982870715670304E-2</c:v>
                </c:pt>
                <c:pt idx="608">
                  <c:v>3.8982870715670304E-2</c:v>
                </c:pt>
                <c:pt idx="609">
                  <c:v>3.8982870715670304E-2</c:v>
                </c:pt>
                <c:pt idx="610">
                  <c:v>3.8982870715670304E-2</c:v>
                </c:pt>
                <c:pt idx="611">
                  <c:v>3.8982870715670304E-2</c:v>
                </c:pt>
                <c:pt idx="612">
                  <c:v>3.8982870715670304E-2</c:v>
                </c:pt>
                <c:pt idx="613">
                  <c:v>3.8982870715670304E-2</c:v>
                </c:pt>
                <c:pt idx="614">
                  <c:v>3.8982870715670304E-2</c:v>
                </c:pt>
                <c:pt idx="615">
                  <c:v>3.8982870715670304E-2</c:v>
                </c:pt>
                <c:pt idx="616">
                  <c:v>3.8982870715670304E-2</c:v>
                </c:pt>
                <c:pt idx="617">
                  <c:v>3.8982870715670304E-2</c:v>
                </c:pt>
                <c:pt idx="618">
                  <c:v>3.8982870715670304E-2</c:v>
                </c:pt>
                <c:pt idx="619">
                  <c:v>3.8982870715670304E-2</c:v>
                </c:pt>
                <c:pt idx="620">
                  <c:v>3.8982870715670304E-2</c:v>
                </c:pt>
                <c:pt idx="621">
                  <c:v>3.8982870715670304E-2</c:v>
                </c:pt>
                <c:pt idx="622">
                  <c:v>3.8982870715670304E-2</c:v>
                </c:pt>
                <c:pt idx="623">
                  <c:v>3.8982870715670304E-2</c:v>
                </c:pt>
                <c:pt idx="624">
                  <c:v>3.8982870715670304E-2</c:v>
                </c:pt>
                <c:pt idx="625">
                  <c:v>3.8982870715670304E-2</c:v>
                </c:pt>
                <c:pt idx="626">
                  <c:v>3.8982870715670304E-2</c:v>
                </c:pt>
                <c:pt idx="627">
                  <c:v>3.8982870715670304E-2</c:v>
                </c:pt>
                <c:pt idx="628">
                  <c:v>3.8982870715670304E-2</c:v>
                </c:pt>
                <c:pt idx="629">
                  <c:v>3.8982870715670304E-2</c:v>
                </c:pt>
                <c:pt idx="630">
                  <c:v>3.8982870715670304E-2</c:v>
                </c:pt>
                <c:pt idx="631">
                  <c:v>3.8744499153289369E-2</c:v>
                </c:pt>
                <c:pt idx="632">
                  <c:v>3.8744499153289369E-2</c:v>
                </c:pt>
                <c:pt idx="633">
                  <c:v>3.8744499153289369E-2</c:v>
                </c:pt>
                <c:pt idx="634">
                  <c:v>3.8744499153289369E-2</c:v>
                </c:pt>
                <c:pt idx="635">
                  <c:v>3.8744499153289369E-2</c:v>
                </c:pt>
                <c:pt idx="636">
                  <c:v>3.8744499153289369E-2</c:v>
                </c:pt>
                <c:pt idx="637">
                  <c:v>3.8744499153289369E-2</c:v>
                </c:pt>
                <c:pt idx="638">
                  <c:v>3.8744499153289369E-2</c:v>
                </c:pt>
                <c:pt idx="639">
                  <c:v>3.8744499153289369E-2</c:v>
                </c:pt>
                <c:pt idx="640">
                  <c:v>3.8744499153289369E-2</c:v>
                </c:pt>
                <c:pt idx="641">
                  <c:v>3.8744499153289369E-2</c:v>
                </c:pt>
                <c:pt idx="642">
                  <c:v>3.8744499153289369E-2</c:v>
                </c:pt>
                <c:pt idx="643">
                  <c:v>3.8744499153289369E-2</c:v>
                </c:pt>
                <c:pt idx="644">
                  <c:v>3.8744499153289369E-2</c:v>
                </c:pt>
                <c:pt idx="645">
                  <c:v>3.8744499153289369E-2</c:v>
                </c:pt>
                <c:pt idx="646">
                  <c:v>3.8744499153289369E-2</c:v>
                </c:pt>
                <c:pt idx="647">
                  <c:v>3.8744499153289369E-2</c:v>
                </c:pt>
                <c:pt idx="648">
                  <c:v>3.8744499153289369E-2</c:v>
                </c:pt>
                <c:pt idx="649">
                  <c:v>3.8744499153289369E-2</c:v>
                </c:pt>
                <c:pt idx="650">
                  <c:v>3.8744499153289369E-2</c:v>
                </c:pt>
                <c:pt idx="651">
                  <c:v>3.8744499153289369E-2</c:v>
                </c:pt>
                <c:pt idx="652">
                  <c:v>3.8744499153289369E-2</c:v>
                </c:pt>
                <c:pt idx="653">
                  <c:v>3.8744499153289369E-2</c:v>
                </c:pt>
                <c:pt idx="654">
                  <c:v>3.8744499153289369E-2</c:v>
                </c:pt>
                <c:pt idx="655">
                  <c:v>3.8744499153289369E-2</c:v>
                </c:pt>
                <c:pt idx="656">
                  <c:v>3.8744499153289369E-2</c:v>
                </c:pt>
                <c:pt idx="657">
                  <c:v>3.8744499153289369E-2</c:v>
                </c:pt>
                <c:pt idx="658">
                  <c:v>3.8744499153289369E-2</c:v>
                </c:pt>
                <c:pt idx="659">
                  <c:v>3.8744499153289369E-2</c:v>
                </c:pt>
                <c:pt idx="660">
                  <c:v>3.8744499153289369E-2</c:v>
                </c:pt>
                <c:pt idx="661">
                  <c:v>3.8744499153289369E-2</c:v>
                </c:pt>
                <c:pt idx="662">
                  <c:v>3.8744499153289369E-2</c:v>
                </c:pt>
                <c:pt idx="663">
                  <c:v>3.8744499153289369E-2</c:v>
                </c:pt>
                <c:pt idx="664">
                  <c:v>3.8744499153289369E-2</c:v>
                </c:pt>
                <c:pt idx="665">
                  <c:v>3.8744499153289369E-2</c:v>
                </c:pt>
                <c:pt idx="666">
                  <c:v>3.8744499153289369E-2</c:v>
                </c:pt>
                <c:pt idx="667">
                  <c:v>3.8744499153289369E-2</c:v>
                </c:pt>
                <c:pt idx="668">
                  <c:v>3.8744499153289369E-2</c:v>
                </c:pt>
                <c:pt idx="669">
                  <c:v>3.8744499153289369E-2</c:v>
                </c:pt>
                <c:pt idx="670">
                  <c:v>3.8744499153289369E-2</c:v>
                </c:pt>
                <c:pt idx="671">
                  <c:v>3.8744499153289369E-2</c:v>
                </c:pt>
                <c:pt idx="672">
                  <c:v>3.8744499153289369E-2</c:v>
                </c:pt>
                <c:pt idx="673">
                  <c:v>3.8744499153289369E-2</c:v>
                </c:pt>
                <c:pt idx="674">
                  <c:v>3.8744499153289369E-2</c:v>
                </c:pt>
                <c:pt idx="675">
                  <c:v>3.8744499153289369E-2</c:v>
                </c:pt>
                <c:pt idx="676">
                  <c:v>3.8744499153289369E-2</c:v>
                </c:pt>
                <c:pt idx="677">
                  <c:v>3.8744499153289369E-2</c:v>
                </c:pt>
                <c:pt idx="678">
                  <c:v>3.8744499153289369E-2</c:v>
                </c:pt>
                <c:pt idx="679">
                  <c:v>3.8744499153289369E-2</c:v>
                </c:pt>
                <c:pt idx="680">
                  <c:v>3.8744499153289369E-2</c:v>
                </c:pt>
                <c:pt idx="681">
                  <c:v>3.8744499153289369E-2</c:v>
                </c:pt>
                <c:pt idx="682">
                  <c:v>3.8744499153289369E-2</c:v>
                </c:pt>
                <c:pt idx="683">
                  <c:v>3.8744499153289369E-2</c:v>
                </c:pt>
                <c:pt idx="684">
                  <c:v>3.8744499153289369E-2</c:v>
                </c:pt>
                <c:pt idx="685">
                  <c:v>3.8744499153289369E-2</c:v>
                </c:pt>
                <c:pt idx="686">
                  <c:v>3.8744499153289369E-2</c:v>
                </c:pt>
                <c:pt idx="687">
                  <c:v>3.8744499153289369E-2</c:v>
                </c:pt>
                <c:pt idx="688">
                  <c:v>3.8744499153289369E-2</c:v>
                </c:pt>
                <c:pt idx="689">
                  <c:v>3.8744499153289369E-2</c:v>
                </c:pt>
                <c:pt idx="690">
                  <c:v>3.8744499153289369E-2</c:v>
                </c:pt>
                <c:pt idx="691">
                  <c:v>3.8744499153289369E-2</c:v>
                </c:pt>
                <c:pt idx="692">
                  <c:v>3.8744499153289369E-2</c:v>
                </c:pt>
                <c:pt idx="693">
                  <c:v>3.8744499153289369E-2</c:v>
                </c:pt>
                <c:pt idx="694">
                  <c:v>3.8744499153289369E-2</c:v>
                </c:pt>
                <c:pt idx="695">
                  <c:v>3.8744499153289369E-2</c:v>
                </c:pt>
                <c:pt idx="696">
                  <c:v>3.8744499153289369E-2</c:v>
                </c:pt>
                <c:pt idx="697">
                  <c:v>3.8744499153289369E-2</c:v>
                </c:pt>
                <c:pt idx="698">
                  <c:v>3.8744499153289369E-2</c:v>
                </c:pt>
                <c:pt idx="699">
                  <c:v>3.8744499153289369E-2</c:v>
                </c:pt>
                <c:pt idx="700">
                  <c:v>3.8744499153289369E-2</c:v>
                </c:pt>
                <c:pt idx="701">
                  <c:v>3.8744499153289369E-2</c:v>
                </c:pt>
                <c:pt idx="702">
                  <c:v>3.8744499153289369E-2</c:v>
                </c:pt>
                <c:pt idx="703">
                  <c:v>3.8744499153289369E-2</c:v>
                </c:pt>
                <c:pt idx="704">
                  <c:v>3.8744499153289369E-2</c:v>
                </c:pt>
                <c:pt idx="705">
                  <c:v>3.8744499153289369E-2</c:v>
                </c:pt>
                <c:pt idx="706">
                  <c:v>3.8744499153289369E-2</c:v>
                </c:pt>
                <c:pt idx="707">
                  <c:v>3.8744499153289369E-2</c:v>
                </c:pt>
                <c:pt idx="708">
                  <c:v>3.8744499153289369E-2</c:v>
                </c:pt>
                <c:pt idx="709">
                  <c:v>3.8744499153289369E-2</c:v>
                </c:pt>
                <c:pt idx="710">
                  <c:v>3.8744499153289369E-2</c:v>
                </c:pt>
                <c:pt idx="711">
                  <c:v>3.8744499153289369E-2</c:v>
                </c:pt>
                <c:pt idx="712">
                  <c:v>3.8744499153289369E-2</c:v>
                </c:pt>
                <c:pt idx="713">
                  <c:v>3.8744499153289369E-2</c:v>
                </c:pt>
                <c:pt idx="714">
                  <c:v>3.8744499153289369E-2</c:v>
                </c:pt>
                <c:pt idx="715">
                  <c:v>3.8744499153289369E-2</c:v>
                </c:pt>
                <c:pt idx="716">
                  <c:v>3.8744499153289369E-2</c:v>
                </c:pt>
                <c:pt idx="717">
                  <c:v>3.8744499153289369E-2</c:v>
                </c:pt>
                <c:pt idx="718">
                  <c:v>3.8744499153289369E-2</c:v>
                </c:pt>
                <c:pt idx="719">
                  <c:v>3.8744499153289369E-2</c:v>
                </c:pt>
                <c:pt idx="720">
                  <c:v>3.8744499153289369E-2</c:v>
                </c:pt>
                <c:pt idx="721">
                  <c:v>3.8744499153289369E-2</c:v>
                </c:pt>
                <c:pt idx="722">
                  <c:v>3.8744499153289369E-2</c:v>
                </c:pt>
                <c:pt idx="723">
                  <c:v>3.8744499153289369E-2</c:v>
                </c:pt>
                <c:pt idx="724">
                  <c:v>3.8744499153289369E-2</c:v>
                </c:pt>
                <c:pt idx="725">
                  <c:v>3.8744499153289369E-2</c:v>
                </c:pt>
                <c:pt idx="726">
                  <c:v>3.8744499153289369E-2</c:v>
                </c:pt>
                <c:pt idx="727">
                  <c:v>3.8744499153289369E-2</c:v>
                </c:pt>
                <c:pt idx="728">
                  <c:v>3.8744499153289369E-2</c:v>
                </c:pt>
                <c:pt idx="729">
                  <c:v>3.8744499153289369E-2</c:v>
                </c:pt>
                <c:pt idx="730">
                  <c:v>3.8744499153289369E-2</c:v>
                </c:pt>
                <c:pt idx="731">
                  <c:v>3.8744499153289369E-2</c:v>
                </c:pt>
                <c:pt idx="732">
                  <c:v>3.8744499153289369E-2</c:v>
                </c:pt>
                <c:pt idx="733">
                  <c:v>3.8744499153289369E-2</c:v>
                </c:pt>
                <c:pt idx="734">
                  <c:v>3.8744499153289369E-2</c:v>
                </c:pt>
                <c:pt idx="735">
                  <c:v>3.8744499153289369E-2</c:v>
                </c:pt>
                <c:pt idx="736">
                  <c:v>3.8744499153289369E-2</c:v>
                </c:pt>
                <c:pt idx="737">
                  <c:v>3.8744499153289369E-2</c:v>
                </c:pt>
                <c:pt idx="738">
                  <c:v>3.8744499153289369E-2</c:v>
                </c:pt>
                <c:pt idx="739">
                  <c:v>3.8744499153289369E-2</c:v>
                </c:pt>
                <c:pt idx="740">
                  <c:v>3.8744499153289369E-2</c:v>
                </c:pt>
                <c:pt idx="741">
                  <c:v>3.8744499153289369E-2</c:v>
                </c:pt>
                <c:pt idx="742">
                  <c:v>3.8744499153289369E-2</c:v>
                </c:pt>
                <c:pt idx="743">
                  <c:v>3.8744499153289369E-2</c:v>
                </c:pt>
                <c:pt idx="744">
                  <c:v>3.8744499153289369E-2</c:v>
                </c:pt>
                <c:pt idx="745">
                  <c:v>3.8744499153289369E-2</c:v>
                </c:pt>
                <c:pt idx="746">
                  <c:v>3.8744499153289369E-2</c:v>
                </c:pt>
                <c:pt idx="747">
                  <c:v>3.8744499153289369E-2</c:v>
                </c:pt>
                <c:pt idx="748">
                  <c:v>3.8744499153289369E-2</c:v>
                </c:pt>
                <c:pt idx="749">
                  <c:v>3.8744499153289369E-2</c:v>
                </c:pt>
                <c:pt idx="750">
                  <c:v>3.8744499153289369E-2</c:v>
                </c:pt>
                <c:pt idx="751">
                  <c:v>3.8744499153289369E-2</c:v>
                </c:pt>
                <c:pt idx="752">
                  <c:v>3.8744499153289369E-2</c:v>
                </c:pt>
                <c:pt idx="753">
                  <c:v>3.8744499153289369E-2</c:v>
                </c:pt>
                <c:pt idx="754">
                  <c:v>3.8744499153289369E-2</c:v>
                </c:pt>
                <c:pt idx="755">
                  <c:v>3.8744499153289369E-2</c:v>
                </c:pt>
                <c:pt idx="756">
                  <c:v>3.8744499153289369E-2</c:v>
                </c:pt>
                <c:pt idx="757">
                  <c:v>3.8744499153289369E-2</c:v>
                </c:pt>
                <c:pt idx="758">
                  <c:v>3.8744499153289369E-2</c:v>
                </c:pt>
                <c:pt idx="759">
                  <c:v>3.8744499153289369E-2</c:v>
                </c:pt>
                <c:pt idx="760">
                  <c:v>3.8744499153289369E-2</c:v>
                </c:pt>
                <c:pt idx="761">
                  <c:v>3.8744499153289369E-2</c:v>
                </c:pt>
                <c:pt idx="762">
                  <c:v>3.8744499153289369E-2</c:v>
                </c:pt>
                <c:pt idx="763">
                  <c:v>3.8744499153289369E-2</c:v>
                </c:pt>
                <c:pt idx="764">
                  <c:v>3.8744499153289369E-2</c:v>
                </c:pt>
                <c:pt idx="765">
                  <c:v>3.8744499153289369E-2</c:v>
                </c:pt>
                <c:pt idx="766">
                  <c:v>3.8744499153289369E-2</c:v>
                </c:pt>
                <c:pt idx="767">
                  <c:v>3.8744499153289369E-2</c:v>
                </c:pt>
                <c:pt idx="768">
                  <c:v>3.8744499153289369E-2</c:v>
                </c:pt>
                <c:pt idx="769">
                  <c:v>3.8744499153289369E-2</c:v>
                </c:pt>
                <c:pt idx="770">
                  <c:v>3.8744499153289369E-2</c:v>
                </c:pt>
                <c:pt idx="771">
                  <c:v>3.8744499153289369E-2</c:v>
                </c:pt>
                <c:pt idx="772">
                  <c:v>3.8744499153289369E-2</c:v>
                </c:pt>
                <c:pt idx="773">
                  <c:v>3.8744499153289369E-2</c:v>
                </c:pt>
                <c:pt idx="774">
                  <c:v>3.8744499153289369E-2</c:v>
                </c:pt>
                <c:pt idx="775">
                  <c:v>3.8744499153289369E-2</c:v>
                </c:pt>
                <c:pt idx="776">
                  <c:v>3.8744499153289369E-2</c:v>
                </c:pt>
                <c:pt idx="777">
                  <c:v>3.8744499153289369E-2</c:v>
                </c:pt>
                <c:pt idx="778">
                  <c:v>3.8744499153289369E-2</c:v>
                </c:pt>
                <c:pt idx="779">
                  <c:v>3.8744499153289369E-2</c:v>
                </c:pt>
                <c:pt idx="780">
                  <c:v>3.8744499153289369E-2</c:v>
                </c:pt>
                <c:pt idx="781">
                  <c:v>3.8744499153289369E-2</c:v>
                </c:pt>
                <c:pt idx="782">
                  <c:v>3.8744499153289369E-2</c:v>
                </c:pt>
                <c:pt idx="783">
                  <c:v>3.8744499153289369E-2</c:v>
                </c:pt>
                <c:pt idx="784">
                  <c:v>3.8744499153289369E-2</c:v>
                </c:pt>
                <c:pt idx="785">
                  <c:v>3.8744499153289369E-2</c:v>
                </c:pt>
                <c:pt idx="786">
                  <c:v>3.8744499153289369E-2</c:v>
                </c:pt>
                <c:pt idx="787">
                  <c:v>3.8744499153289369E-2</c:v>
                </c:pt>
                <c:pt idx="788">
                  <c:v>3.8744499153289369E-2</c:v>
                </c:pt>
                <c:pt idx="789">
                  <c:v>3.8744499153289369E-2</c:v>
                </c:pt>
                <c:pt idx="790">
                  <c:v>3.8744499153289369E-2</c:v>
                </c:pt>
                <c:pt idx="791">
                  <c:v>3.8744499153289369E-2</c:v>
                </c:pt>
                <c:pt idx="792">
                  <c:v>3.8744499153289369E-2</c:v>
                </c:pt>
                <c:pt idx="793">
                  <c:v>3.8744499153289369E-2</c:v>
                </c:pt>
                <c:pt idx="794">
                  <c:v>3.8744499153289369E-2</c:v>
                </c:pt>
                <c:pt idx="795">
                  <c:v>3.8744499153289369E-2</c:v>
                </c:pt>
                <c:pt idx="796">
                  <c:v>3.8744499153289369E-2</c:v>
                </c:pt>
                <c:pt idx="797">
                  <c:v>3.8744499153289369E-2</c:v>
                </c:pt>
                <c:pt idx="798">
                  <c:v>3.8744499153289369E-2</c:v>
                </c:pt>
                <c:pt idx="799">
                  <c:v>3.8744499153289369E-2</c:v>
                </c:pt>
                <c:pt idx="800">
                  <c:v>3.8744499153289369E-2</c:v>
                </c:pt>
                <c:pt idx="801">
                  <c:v>3.8744499153289369E-2</c:v>
                </c:pt>
                <c:pt idx="802">
                  <c:v>3.8744499153289369E-2</c:v>
                </c:pt>
                <c:pt idx="803">
                  <c:v>3.8744499153289369E-2</c:v>
                </c:pt>
                <c:pt idx="804">
                  <c:v>3.8744499153289369E-2</c:v>
                </c:pt>
                <c:pt idx="805">
                  <c:v>3.8744499153289369E-2</c:v>
                </c:pt>
                <c:pt idx="806">
                  <c:v>3.8744499153289369E-2</c:v>
                </c:pt>
                <c:pt idx="807">
                  <c:v>3.8744499153289369E-2</c:v>
                </c:pt>
                <c:pt idx="808">
                  <c:v>3.8744499153289369E-2</c:v>
                </c:pt>
                <c:pt idx="809">
                  <c:v>3.8744499153289369E-2</c:v>
                </c:pt>
                <c:pt idx="810">
                  <c:v>3.8744499153289369E-2</c:v>
                </c:pt>
                <c:pt idx="811">
                  <c:v>3.8744499153289369E-2</c:v>
                </c:pt>
                <c:pt idx="812">
                  <c:v>3.8744499153289369E-2</c:v>
                </c:pt>
                <c:pt idx="813">
                  <c:v>3.8744499153289369E-2</c:v>
                </c:pt>
                <c:pt idx="814">
                  <c:v>3.8744499153289369E-2</c:v>
                </c:pt>
                <c:pt idx="815">
                  <c:v>3.8744499153289369E-2</c:v>
                </c:pt>
                <c:pt idx="816">
                  <c:v>3.8744499153289369E-2</c:v>
                </c:pt>
                <c:pt idx="817">
                  <c:v>3.8744499153289369E-2</c:v>
                </c:pt>
                <c:pt idx="818">
                  <c:v>3.8744499153289369E-2</c:v>
                </c:pt>
                <c:pt idx="819">
                  <c:v>3.8744499153289369E-2</c:v>
                </c:pt>
                <c:pt idx="820">
                  <c:v>3.8744499153289369E-2</c:v>
                </c:pt>
                <c:pt idx="821">
                  <c:v>3.8744499153289369E-2</c:v>
                </c:pt>
                <c:pt idx="822">
                  <c:v>3.8744499153289369E-2</c:v>
                </c:pt>
                <c:pt idx="823">
                  <c:v>3.8744499153289369E-2</c:v>
                </c:pt>
                <c:pt idx="824">
                  <c:v>3.8744499153289369E-2</c:v>
                </c:pt>
                <c:pt idx="825">
                  <c:v>3.8744499153289369E-2</c:v>
                </c:pt>
                <c:pt idx="826">
                  <c:v>3.8744499153289369E-2</c:v>
                </c:pt>
                <c:pt idx="827">
                  <c:v>3.8744499153289369E-2</c:v>
                </c:pt>
                <c:pt idx="828">
                  <c:v>3.8744499153289369E-2</c:v>
                </c:pt>
                <c:pt idx="829">
                  <c:v>3.8744499153289369E-2</c:v>
                </c:pt>
                <c:pt idx="830">
                  <c:v>3.8744499153289369E-2</c:v>
                </c:pt>
                <c:pt idx="831">
                  <c:v>3.8744499153289369E-2</c:v>
                </c:pt>
                <c:pt idx="832">
                  <c:v>3.8744499153289369E-2</c:v>
                </c:pt>
                <c:pt idx="833">
                  <c:v>3.8744499153289369E-2</c:v>
                </c:pt>
                <c:pt idx="834">
                  <c:v>3.8744499153289369E-2</c:v>
                </c:pt>
                <c:pt idx="835">
                  <c:v>3.8744499153289369E-2</c:v>
                </c:pt>
                <c:pt idx="836">
                  <c:v>3.8744499153289369E-2</c:v>
                </c:pt>
                <c:pt idx="837">
                  <c:v>3.8744499153289369E-2</c:v>
                </c:pt>
                <c:pt idx="838">
                  <c:v>3.8744499153289369E-2</c:v>
                </c:pt>
                <c:pt idx="839">
                  <c:v>3.8744499153289369E-2</c:v>
                </c:pt>
                <c:pt idx="840">
                  <c:v>3.8744499153289369E-2</c:v>
                </c:pt>
                <c:pt idx="841">
                  <c:v>3.8744499153289369E-2</c:v>
                </c:pt>
                <c:pt idx="842">
                  <c:v>3.8744499153289369E-2</c:v>
                </c:pt>
                <c:pt idx="843">
                  <c:v>3.8744499153289369E-2</c:v>
                </c:pt>
                <c:pt idx="844">
                  <c:v>3.8744499153289369E-2</c:v>
                </c:pt>
                <c:pt idx="845">
                  <c:v>3.8744499153289369E-2</c:v>
                </c:pt>
                <c:pt idx="846">
                  <c:v>3.8744499153289369E-2</c:v>
                </c:pt>
                <c:pt idx="847">
                  <c:v>3.8744499153289369E-2</c:v>
                </c:pt>
                <c:pt idx="848">
                  <c:v>3.8744499153289369E-2</c:v>
                </c:pt>
                <c:pt idx="849">
                  <c:v>3.8744499153289369E-2</c:v>
                </c:pt>
                <c:pt idx="850">
                  <c:v>3.8744499153289369E-2</c:v>
                </c:pt>
                <c:pt idx="851">
                  <c:v>3.8744499153289369E-2</c:v>
                </c:pt>
                <c:pt idx="852">
                  <c:v>3.8744499153289369E-2</c:v>
                </c:pt>
                <c:pt idx="853">
                  <c:v>3.8744499153289369E-2</c:v>
                </c:pt>
                <c:pt idx="854">
                  <c:v>3.8744499153289369E-2</c:v>
                </c:pt>
                <c:pt idx="855">
                  <c:v>3.8744499153289369E-2</c:v>
                </c:pt>
                <c:pt idx="856">
                  <c:v>3.8744499153289369E-2</c:v>
                </c:pt>
                <c:pt idx="857">
                  <c:v>3.8744499153289369E-2</c:v>
                </c:pt>
                <c:pt idx="858">
                  <c:v>3.8744499153289369E-2</c:v>
                </c:pt>
                <c:pt idx="859">
                  <c:v>3.8744499153289369E-2</c:v>
                </c:pt>
                <c:pt idx="860">
                  <c:v>3.8744499153289369E-2</c:v>
                </c:pt>
                <c:pt idx="861">
                  <c:v>3.8744499153289369E-2</c:v>
                </c:pt>
                <c:pt idx="862">
                  <c:v>3.8744499153289369E-2</c:v>
                </c:pt>
                <c:pt idx="863">
                  <c:v>3.8744499153289369E-2</c:v>
                </c:pt>
                <c:pt idx="864">
                  <c:v>3.8744499153289369E-2</c:v>
                </c:pt>
                <c:pt idx="865">
                  <c:v>3.8744499153289369E-2</c:v>
                </c:pt>
                <c:pt idx="866">
                  <c:v>3.8744499153289369E-2</c:v>
                </c:pt>
                <c:pt idx="867">
                  <c:v>3.8744499153289369E-2</c:v>
                </c:pt>
                <c:pt idx="868">
                  <c:v>3.8744499153289369E-2</c:v>
                </c:pt>
                <c:pt idx="869">
                  <c:v>3.8744499153289369E-2</c:v>
                </c:pt>
                <c:pt idx="870">
                  <c:v>3.8744499153289369E-2</c:v>
                </c:pt>
                <c:pt idx="871">
                  <c:v>3.8744499153289369E-2</c:v>
                </c:pt>
                <c:pt idx="872">
                  <c:v>3.8744499153289369E-2</c:v>
                </c:pt>
                <c:pt idx="873">
                  <c:v>3.8744499153289369E-2</c:v>
                </c:pt>
                <c:pt idx="874">
                  <c:v>3.8744499153289369E-2</c:v>
                </c:pt>
                <c:pt idx="875">
                  <c:v>3.8744499153289369E-2</c:v>
                </c:pt>
                <c:pt idx="876">
                  <c:v>3.8744499153289369E-2</c:v>
                </c:pt>
                <c:pt idx="877">
                  <c:v>3.8744499153289369E-2</c:v>
                </c:pt>
                <c:pt idx="878">
                  <c:v>3.8744499153289369E-2</c:v>
                </c:pt>
                <c:pt idx="879">
                  <c:v>3.8744499153289369E-2</c:v>
                </c:pt>
                <c:pt idx="880">
                  <c:v>3.8744499153289369E-2</c:v>
                </c:pt>
                <c:pt idx="881">
                  <c:v>3.8744499153289369E-2</c:v>
                </c:pt>
                <c:pt idx="882">
                  <c:v>3.8744499153289369E-2</c:v>
                </c:pt>
                <c:pt idx="883">
                  <c:v>3.8744499153289369E-2</c:v>
                </c:pt>
                <c:pt idx="884">
                  <c:v>3.8744499153289369E-2</c:v>
                </c:pt>
                <c:pt idx="885">
                  <c:v>3.8744499153289369E-2</c:v>
                </c:pt>
                <c:pt idx="886">
                  <c:v>3.8744499153289369E-2</c:v>
                </c:pt>
                <c:pt idx="887">
                  <c:v>3.8744499153289369E-2</c:v>
                </c:pt>
                <c:pt idx="888">
                  <c:v>3.8744499153289369E-2</c:v>
                </c:pt>
                <c:pt idx="889">
                  <c:v>3.8744499153289369E-2</c:v>
                </c:pt>
                <c:pt idx="890">
                  <c:v>3.8744499153289369E-2</c:v>
                </c:pt>
                <c:pt idx="891">
                  <c:v>3.8744499153289369E-2</c:v>
                </c:pt>
                <c:pt idx="892">
                  <c:v>3.8744499153289369E-2</c:v>
                </c:pt>
                <c:pt idx="893">
                  <c:v>3.8744499153289369E-2</c:v>
                </c:pt>
                <c:pt idx="894">
                  <c:v>3.8744499153289369E-2</c:v>
                </c:pt>
                <c:pt idx="895">
                  <c:v>3.8744499153289369E-2</c:v>
                </c:pt>
                <c:pt idx="896">
                  <c:v>3.8744499153289369E-2</c:v>
                </c:pt>
                <c:pt idx="897">
                  <c:v>3.8744499153289369E-2</c:v>
                </c:pt>
                <c:pt idx="898">
                  <c:v>3.8744499153289369E-2</c:v>
                </c:pt>
                <c:pt idx="899">
                  <c:v>3.8744499153289369E-2</c:v>
                </c:pt>
                <c:pt idx="900">
                  <c:v>3.8744499153289369E-2</c:v>
                </c:pt>
                <c:pt idx="901">
                  <c:v>3.8744499153289369E-2</c:v>
                </c:pt>
                <c:pt idx="902">
                  <c:v>3.8744499153289369E-2</c:v>
                </c:pt>
                <c:pt idx="903">
                  <c:v>3.8744499153289369E-2</c:v>
                </c:pt>
                <c:pt idx="904">
                  <c:v>3.8744499153289369E-2</c:v>
                </c:pt>
                <c:pt idx="905">
                  <c:v>3.8744499153289369E-2</c:v>
                </c:pt>
                <c:pt idx="906">
                  <c:v>3.8744499153289369E-2</c:v>
                </c:pt>
                <c:pt idx="907">
                  <c:v>3.8744499153289369E-2</c:v>
                </c:pt>
                <c:pt idx="908">
                  <c:v>3.8744499153289369E-2</c:v>
                </c:pt>
                <c:pt idx="909">
                  <c:v>3.8744499153289369E-2</c:v>
                </c:pt>
                <c:pt idx="910">
                  <c:v>3.8744499153289369E-2</c:v>
                </c:pt>
                <c:pt idx="911">
                  <c:v>3.8744499153289369E-2</c:v>
                </c:pt>
                <c:pt idx="912">
                  <c:v>3.8744499153289369E-2</c:v>
                </c:pt>
                <c:pt idx="913">
                  <c:v>3.8744499153289369E-2</c:v>
                </c:pt>
                <c:pt idx="914">
                  <c:v>3.8744499153289369E-2</c:v>
                </c:pt>
                <c:pt idx="915">
                  <c:v>3.8744499153289369E-2</c:v>
                </c:pt>
                <c:pt idx="916">
                  <c:v>3.8744499153289369E-2</c:v>
                </c:pt>
                <c:pt idx="917">
                  <c:v>3.8744499153289369E-2</c:v>
                </c:pt>
                <c:pt idx="918">
                  <c:v>3.8744499153289369E-2</c:v>
                </c:pt>
                <c:pt idx="919">
                  <c:v>3.8744499153289369E-2</c:v>
                </c:pt>
                <c:pt idx="920">
                  <c:v>3.8744499153289369E-2</c:v>
                </c:pt>
                <c:pt idx="921">
                  <c:v>3.8744499153289369E-2</c:v>
                </c:pt>
                <c:pt idx="922">
                  <c:v>3.8744499153289369E-2</c:v>
                </c:pt>
                <c:pt idx="923">
                  <c:v>3.8744499153289369E-2</c:v>
                </c:pt>
                <c:pt idx="924">
                  <c:v>3.8744499153289369E-2</c:v>
                </c:pt>
                <c:pt idx="925">
                  <c:v>3.8744499153289369E-2</c:v>
                </c:pt>
                <c:pt idx="926">
                  <c:v>3.8744499153289369E-2</c:v>
                </c:pt>
                <c:pt idx="927">
                  <c:v>3.8744499153289369E-2</c:v>
                </c:pt>
                <c:pt idx="928">
                  <c:v>3.8744499153289369E-2</c:v>
                </c:pt>
                <c:pt idx="929">
                  <c:v>3.8744499153289369E-2</c:v>
                </c:pt>
                <c:pt idx="930">
                  <c:v>3.8744499153289369E-2</c:v>
                </c:pt>
                <c:pt idx="931">
                  <c:v>3.8744499153289369E-2</c:v>
                </c:pt>
                <c:pt idx="932">
                  <c:v>3.8744499153289369E-2</c:v>
                </c:pt>
                <c:pt idx="933">
                  <c:v>3.8744499153289369E-2</c:v>
                </c:pt>
                <c:pt idx="934">
                  <c:v>3.8744499153289369E-2</c:v>
                </c:pt>
                <c:pt idx="935">
                  <c:v>3.6672733117504408E-2</c:v>
                </c:pt>
                <c:pt idx="936">
                  <c:v>3.6672733117504408E-2</c:v>
                </c:pt>
                <c:pt idx="937">
                  <c:v>3.6672733117504408E-2</c:v>
                </c:pt>
                <c:pt idx="938">
                  <c:v>3.6672733117504408E-2</c:v>
                </c:pt>
                <c:pt idx="939">
                  <c:v>3.6672733117504408E-2</c:v>
                </c:pt>
                <c:pt idx="940">
                  <c:v>3.6672733117504408E-2</c:v>
                </c:pt>
                <c:pt idx="941">
                  <c:v>3.6672733117504408E-2</c:v>
                </c:pt>
                <c:pt idx="942">
                  <c:v>3.6672733117504408E-2</c:v>
                </c:pt>
                <c:pt idx="943">
                  <c:v>3.6672733117504408E-2</c:v>
                </c:pt>
                <c:pt idx="944">
                  <c:v>3.6672733117504408E-2</c:v>
                </c:pt>
                <c:pt idx="945">
                  <c:v>3.6672733117504408E-2</c:v>
                </c:pt>
                <c:pt idx="946">
                  <c:v>3.6672733117504408E-2</c:v>
                </c:pt>
                <c:pt idx="947">
                  <c:v>3.6672733117504408E-2</c:v>
                </c:pt>
                <c:pt idx="948">
                  <c:v>3.6672733117504408E-2</c:v>
                </c:pt>
                <c:pt idx="949">
                  <c:v>3.6672733117504408E-2</c:v>
                </c:pt>
                <c:pt idx="950">
                  <c:v>3.6672733117504408E-2</c:v>
                </c:pt>
                <c:pt idx="951">
                  <c:v>3.6672733117504408E-2</c:v>
                </c:pt>
                <c:pt idx="952">
                  <c:v>3.6672733117504408E-2</c:v>
                </c:pt>
                <c:pt idx="953">
                  <c:v>3.6672733117504408E-2</c:v>
                </c:pt>
                <c:pt idx="954">
                  <c:v>3.6672733117504408E-2</c:v>
                </c:pt>
                <c:pt idx="955">
                  <c:v>3.6672733117504408E-2</c:v>
                </c:pt>
                <c:pt idx="956">
                  <c:v>3.6672733117504408E-2</c:v>
                </c:pt>
                <c:pt idx="957">
                  <c:v>3.6672733117504408E-2</c:v>
                </c:pt>
                <c:pt idx="958">
                  <c:v>3.6672733117504408E-2</c:v>
                </c:pt>
                <c:pt idx="959">
                  <c:v>3.6672733117504408E-2</c:v>
                </c:pt>
                <c:pt idx="960">
                  <c:v>3.6672733117504408E-2</c:v>
                </c:pt>
                <c:pt idx="961">
                  <c:v>3.419905780789656E-2</c:v>
                </c:pt>
                <c:pt idx="962">
                  <c:v>3.419905780789656E-2</c:v>
                </c:pt>
                <c:pt idx="963">
                  <c:v>3.419905780789656E-2</c:v>
                </c:pt>
                <c:pt idx="964">
                  <c:v>3.419905780789656E-2</c:v>
                </c:pt>
                <c:pt idx="965">
                  <c:v>3.419905780789656E-2</c:v>
                </c:pt>
                <c:pt idx="966">
                  <c:v>3.419905780789656E-2</c:v>
                </c:pt>
                <c:pt idx="967">
                  <c:v>3.419905780789656E-2</c:v>
                </c:pt>
                <c:pt idx="968">
                  <c:v>3.419905780789656E-2</c:v>
                </c:pt>
                <c:pt idx="969">
                  <c:v>3.419905780789656E-2</c:v>
                </c:pt>
                <c:pt idx="970">
                  <c:v>3.419905780789656E-2</c:v>
                </c:pt>
                <c:pt idx="971">
                  <c:v>3.419905780789656E-2</c:v>
                </c:pt>
                <c:pt idx="972">
                  <c:v>3.419905780789656E-2</c:v>
                </c:pt>
                <c:pt idx="973">
                  <c:v>3.419905780789656E-2</c:v>
                </c:pt>
                <c:pt idx="974">
                  <c:v>3.419905780789656E-2</c:v>
                </c:pt>
                <c:pt idx="975">
                  <c:v>3.419905780789656E-2</c:v>
                </c:pt>
                <c:pt idx="976">
                  <c:v>3.419905780789656E-2</c:v>
                </c:pt>
                <c:pt idx="977">
                  <c:v>3.419905780789656E-2</c:v>
                </c:pt>
                <c:pt idx="978">
                  <c:v>3.419905780789656E-2</c:v>
                </c:pt>
                <c:pt idx="979">
                  <c:v>3.419905780789656E-2</c:v>
                </c:pt>
                <c:pt idx="980">
                  <c:v>3.419905780789656E-2</c:v>
                </c:pt>
                <c:pt idx="981">
                  <c:v>3.419905780789656E-2</c:v>
                </c:pt>
                <c:pt idx="982">
                  <c:v>3.419905780789656E-2</c:v>
                </c:pt>
                <c:pt idx="983">
                  <c:v>3.419905780789656E-2</c:v>
                </c:pt>
                <c:pt idx="984">
                  <c:v>3.419905780789656E-2</c:v>
                </c:pt>
                <c:pt idx="985">
                  <c:v>3.419905780789656E-2</c:v>
                </c:pt>
                <c:pt idx="986">
                  <c:v>3.2109869191557783E-2</c:v>
                </c:pt>
                <c:pt idx="987">
                  <c:v>3.2109869191557783E-2</c:v>
                </c:pt>
                <c:pt idx="988">
                  <c:v>3.2109869191557783E-2</c:v>
                </c:pt>
                <c:pt idx="989">
                  <c:v>3.2109869191557783E-2</c:v>
                </c:pt>
                <c:pt idx="990">
                  <c:v>3.2109869191557783E-2</c:v>
                </c:pt>
                <c:pt idx="991">
                  <c:v>3.2109869191557783E-2</c:v>
                </c:pt>
                <c:pt idx="992">
                  <c:v>3.2109869191557783E-2</c:v>
                </c:pt>
                <c:pt idx="993">
                  <c:v>3.2109869191557783E-2</c:v>
                </c:pt>
                <c:pt idx="994">
                  <c:v>3.2109869191557783E-2</c:v>
                </c:pt>
                <c:pt idx="995">
                  <c:v>3.2109869191557783E-2</c:v>
                </c:pt>
                <c:pt idx="996">
                  <c:v>3.2109869191557783E-2</c:v>
                </c:pt>
                <c:pt idx="997">
                  <c:v>3.2109869191557783E-2</c:v>
                </c:pt>
                <c:pt idx="998">
                  <c:v>3.2109869191557783E-2</c:v>
                </c:pt>
                <c:pt idx="999">
                  <c:v>3.2109869191557783E-2</c:v>
                </c:pt>
              </c:numCache>
            </c:numRef>
          </c:yVal>
          <c:smooth val="1"/>
          <c:extLst>
            <c:ext xmlns:c16="http://schemas.microsoft.com/office/drawing/2014/chart" uri="{C3380CC4-5D6E-409C-BE32-E72D297353CC}">
              <c16:uniqueId val="{00000009-B842-4A34-9669-644479B3BD56}"/>
            </c:ext>
          </c:extLst>
        </c:ser>
        <c:ser>
          <c:idx val="10"/>
          <c:order val="10"/>
          <c:spPr>
            <a:ln w="28575" cap="rnd">
              <a:solidFill>
                <a:schemeClr val="accent5">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Sheet1!$L$1:$L$1000</c:f>
              <c:numCache>
                <c:formatCode>General</c:formatCode>
                <c:ptCount val="1000"/>
                <c:pt idx="0">
                  <c:v>1.1651979523069063</c:v>
                </c:pt>
                <c:pt idx="1">
                  <c:v>1.1651979523069063</c:v>
                </c:pt>
                <c:pt idx="2">
                  <c:v>1.1219849162176969</c:v>
                </c:pt>
                <c:pt idx="3">
                  <c:v>0.89525450092944414</c:v>
                </c:pt>
                <c:pt idx="4">
                  <c:v>0.89525450092944414</c:v>
                </c:pt>
                <c:pt idx="5">
                  <c:v>0.89525450092944414</c:v>
                </c:pt>
                <c:pt idx="6">
                  <c:v>0.89525450092944414</c:v>
                </c:pt>
                <c:pt idx="7">
                  <c:v>0.89525450092944414</c:v>
                </c:pt>
                <c:pt idx="8">
                  <c:v>0.89525450092944414</c:v>
                </c:pt>
                <c:pt idx="9">
                  <c:v>0.89525450092944414</c:v>
                </c:pt>
                <c:pt idx="10">
                  <c:v>0.89525450092944414</c:v>
                </c:pt>
                <c:pt idx="11">
                  <c:v>0.89525450092944414</c:v>
                </c:pt>
                <c:pt idx="12">
                  <c:v>0.89525450092944414</c:v>
                </c:pt>
                <c:pt idx="13">
                  <c:v>0.89525450092944414</c:v>
                </c:pt>
                <c:pt idx="14">
                  <c:v>0.89525450092944414</c:v>
                </c:pt>
                <c:pt idx="15">
                  <c:v>0.89525450092944414</c:v>
                </c:pt>
                <c:pt idx="16">
                  <c:v>0.89525450092944414</c:v>
                </c:pt>
                <c:pt idx="17">
                  <c:v>0.89525450092944414</c:v>
                </c:pt>
                <c:pt idx="18">
                  <c:v>0.89525450092944414</c:v>
                </c:pt>
                <c:pt idx="19">
                  <c:v>0.89525450092944414</c:v>
                </c:pt>
                <c:pt idx="20">
                  <c:v>0.89525450092944414</c:v>
                </c:pt>
                <c:pt idx="21">
                  <c:v>0.89525450092944414</c:v>
                </c:pt>
                <c:pt idx="22">
                  <c:v>0.89525450092944414</c:v>
                </c:pt>
                <c:pt idx="23">
                  <c:v>0.89525450092944414</c:v>
                </c:pt>
                <c:pt idx="24">
                  <c:v>0.89525450092944414</c:v>
                </c:pt>
                <c:pt idx="25">
                  <c:v>0.89525450092944414</c:v>
                </c:pt>
                <c:pt idx="26">
                  <c:v>0.89525450092944414</c:v>
                </c:pt>
                <c:pt idx="27">
                  <c:v>0.89525450092944414</c:v>
                </c:pt>
                <c:pt idx="28">
                  <c:v>0.89525450092944414</c:v>
                </c:pt>
                <c:pt idx="29">
                  <c:v>0.89525450092944414</c:v>
                </c:pt>
                <c:pt idx="30">
                  <c:v>0.89525450092944414</c:v>
                </c:pt>
                <c:pt idx="31">
                  <c:v>0.89525450092944414</c:v>
                </c:pt>
                <c:pt idx="32">
                  <c:v>0.89525450092944414</c:v>
                </c:pt>
                <c:pt idx="33">
                  <c:v>0.89525450092944414</c:v>
                </c:pt>
                <c:pt idx="34">
                  <c:v>0.89525450092944414</c:v>
                </c:pt>
                <c:pt idx="35">
                  <c:v>0.89525450092944414</c:v>
                </c:pt>
                <c:pt idx="36">
                  <c:v>0.89525450092944414</c:v>
                </c:pt>
                <c:pt idx="37">
                  <c:v>0.89525450092944414</c:v>
                </c:pt>
                <c:pt idx="38">
                  <c:v>0.89525450092944414</c:v>
                </c:pt>
                <c:pt idx="39">
                  <c:v>0.89525450092944414</c:v>
                </c:pt>
                <c:pt idx="40">
                  <c:v>0.89525450092944414</c:v>
                </c:pt>
                <c:pt idx="41">
                  <c:v>0.89525450092944414</c:v>
                </c:pt>
                <c:pt idx="42">
                  <c:v>0.89525450092944414</c:v>
                </c:pt>
                <c:pt idx="43">
                  <c:v>0.89525450092944414</c:v>
                </c:pt>
                <c:pt idx="44">
                  <c:v>0.89525450092944414</c:v>
                </c:pt>
                <c:pt idx="45">
                  <c:v>0.89525450092944414</c:v>
                </c:pt>
                <c:pt idx="46">
                  <c:v>0.89525450092944414</c:v>
                </c:pt>
                <c:pt idx="47">
                  <c:v>0.89525450092944414</c:v>
                </c:pt>
                <c:pt idx="48">
                  <c:v>0.89525450092944414</c:v>
                </c:pt>
                <c:pt idx="49">
                  <c:v>0.89525450092944414</c:v>
                </c:pt>
                <c:pt idx="50">
                  <c:v>0.89525450092944414</c:v>
                </c:pt>
                <c:pt idx="51">
                  <c:v>0.89525450092944414</c:v>
                </c:pt>
                <c:pt idx="52">
                  <c:v>0.89525450092944414</c:v>
                </c:pt>
                <c:pt idx="53">
                  <c:v>0.89525450092944414</c:v>
                </c:pt>
                <c:pt idx="54">
                  <c:v>0.89525450092944414</c:v>
                </c:pt>
                <c:pt idx="55">
                  <c:v>0.89525450092944414</c:v>
                </c:pt>
                <c:pt idx="56">
                  <c:v>0.89525450092944414</c:v>
                </c:pt>
                <c:pt idx="57">
                  <c:v>0.89525450092944414</c:v>
                </c:pt>
                <c:pt idx="58">
                  <c:v>0.89525450092944414</c:v>
                </c:pt>
                <c:pt idx="59">
                  <c:v>0.89525450092944414</c:v>
                </c:pt>
                <c:pt idx="60">
                  <c:v>0.89525450092944414</c:v>
                </c:pt>
                <c:pt idx="61">
                  <c:v>0.89525450092944414</c:v>
                </c:pt>
                <c:pt idx="62">
                  <c:v>0.89525450092944414</c:v>
                </c:pt>
                <c:pt idx="63">
                  <c:v>0.89525450092944414</c:v>
                </c:pt>
                <c:pt idx="64">
                  <c:v>0.89525450092944414</c:v>
                </c:pt>
                <c:pt idx="65">
                  <c:v>0.89525450092944414</c:v>
                </c:pt>
                <c:pt idx="66">
                  <c:v>0.89525450092944414</c:v>
                </c:pt>
                <c:pt idx="67">
                  <c:v>0.89525450092944414</c:v>
                </c:pt>
                <c:pt idx="68">
                  <c:v>0.89525450092944414</c:v>
                </c:pt>
                <c:pt idx="69">
                  <c:v>0.89525450092944414</c:v>
                </c:pt>
                <c:pt idx="70">
                  <c:v>0.89525450092944414</c:v>
                </c:pt>
                <c:pt idx="71">
                  <c:v>0.89525450092944414</c:v>
                </c:pt>
                <c:pt idx="72">
                  <c:v>0.89525450092944414</c:v>
                </c:pt>
                <c:pt idx="73">
                  <c:v>0.89525450092944414</c:v>
                </c:pt>
                <c:pt idx="74">
                  <c:v>0.89525450092944414</c:v>
                </c:pt>
                <c:pt idx="75">
                  <c:v>0.89525450092944414</c:v>
                </c:pt>
                <c:pt idx="76">
                  <c:v>0.89525450092944414</c:v>
                </c:pt>
                <c:pt idx="77">
                  <c:v>0.89525450092944414</c:v>
                </c:pt>
                <c:pt idx="78">
                  <c:v>0.89525450092944414</c:v>
                </c:pt>
                <c:pt idx="79">
                  <c:v>0.89525450092944414</c:v>
                </c:pt>
                <c:pt idx="80">
                  <c:v>0.89525450092944414</c:v>
                </c:pt>
                <c:pt idx="81">
                  <c:v>0.89525450092944414</c:v>
                </c:pt>
                <c:pt idx="82">
                  <c:v>0.89525450092944414</c:v>
                </c:pt>
                <c:pt idx="83">
                  <c:v>0.89525450092944414</c:v>
                </c:pt>
                <c:pt idx="84">
                  <c:v>0.89525450092944414</c:v>
                </c:pt>
                <c:pt idx="85">
                  <c:v>0.73454299263273026</c:v>
                </c:pt>
                <c:pt idx="86">
                  <c:v>0.73454299263273026</c:v>
                </c:pt>
                <c:pt idx="87">
                  <c:v>0.73454299263273026</c:v>
                </c:pt>
                <c:pt idx="88">
                  <c:v>0.73454299263273026</c:v>
                </c:pt>
                <c:pt idx="89">
                  <c:v>0.73454299263273026</c:v>
                </c:pt>
                <c:pt idx="90">
                  <c:v>0.73454299263273026</c:v>
                </c:pt>
                <c:pt idx="91">
                  <c:v>0.73454299263273026</c:v>
                </c:pt>
                <c:pt idx="92">
                  <c:v>0.73454299263273026</c:v>
                </c:pt>
                <c:pt idx="93">
                  <c:v>0.73454299263273026</c:v>
                </c:pt>
                <c:pt idx="94">
                  <c:v>0.73454299263273026</c:v>
                </c:pt>
                <c:pt idx="95">
                  <c:v>0.73454299263273026</c:v>
                </c:pt>
                <c:pt idx="96">
                  <c:v>0.73454299263273026</c:v>
                </c:pt>
                <c:pt idx="97">
                  <c:v>0.73454299263273026</c:v>
                </c:pt>
                <c:pt idx="98">
                  <c:v>0.73454299263273026</c:v>
                </c:pt>
                <c:pt idx="99">
                  <c:v>0.73454299263273026</c:v>
                </c:pt>
                <c:pt idx="100">
                  <c:v>0.73454299263273026</c:v>
                </c:pt>
                <c:pt idx="101">
                  <c:v>0.73454299263273026</c:v>
                </c:pt>
                <c:pt idx="102">
                  <c:v>0.73454299263273026</c:v>
                </c:pt>
                <c:pt idx="103">
                  <c:v>0.73454299263273026</c:v>
                </c:pt>
                <c:pt idx="104">
                  <c:v>0.73454299263273026</c:v>
                </c:pt>
                <c:pt idx="105">
                  <c:v>0.73454299263273026</c:v>
                </c:pt>
                <c:pt idx="106">
                  <c:v>0.73454299263273026</c:v>
                </c:pt>
                <c:pt idx="107">
                  <c:v>0.71885618255601935</c:v>
                </c:pt>
                <c:pt idx="108">
                  <c:v>0.71885618255601935</c:v>
                </c:pt>
                <c:pt idx="109">
                  <c:v>0.71885618255601935</c:v>
                </c:pt>
                <c:pt idx="110">
                  <c:v>0.71885618255601935</c:v>
                </c:pt>
                <c:pt idx="111">
                  <c:v>0.71885618255601935</c:v>
                </c:pt>
                <c:pt idx="112">
                  <c:v>0.71885618255601935</c:v>
                </c:pt>
                <c:pt idx="113">
                  <c:v>0.71885618255601935</c:v>
                </c:pt>
                <c:pt idx="114">
                  <c:v>0.71885618255601935</c:v>
                </c:pt>
                <c:pt idx="115">
                  <c:v>0.71885618255601935</c:v>
                </c:pt>
                <c:pt idx="116">
                  <c:v>0.71885618255601935</c:v>
                </c:pt>
                <c:pt idx="117">
                  <c:v>0.71885618255601935</c:v>
                </c:pt>
                <c:pt idx="118">
                  <c:v>0.71885618255601935</c:v>
                </c:pt>
                <c:pt idx="119">
                  <c:v>0.71885618255601935</c:v>
                </c:pt>
                <c:pt idx="120">
                  <c:v>0.71885618255601935</c:v>
                </c:pt>
                <c:pt idx="121">
                  <c:v>0.71885618255601935</c:v>
                </c:pt>
                <c:pt idx="122">
                  <c:v>0.71885618255601935</c:v>
                </c:pt>
                <c:pt idx="123">
                  <c:v>0.71885618255601935</c:v>
                </c:pt>
                <c:pt idx="124">
                  <c:v>0.71885618255601935</c:v>
                </c:pt>
                <c:pt idx="125">
                  <c:v>0.71885618255601935</c:v>
                </c:pt>
                <c:pt idx="126">
                  <c:v>0.71885618255601935</c:v>
                </c:pt>
                <c:pt idx="127">
                  <c:v>0.71885618255601935</c:v>
                </c:pt>
                <c:pt idx="128">
                  <c:v>0.71885618255601935</c:v>
                </c:pt>
                <c:pt idx="129">
                  <c:v>0.71885618255601935</c:v>
                </c:pt>
                <c:pt idx="130">
                  <c:v>0.71885618255601935</c:v>
                </c:pt>
                <c:pt idx="131">
                  <c:v>0.71885618255601935</c:v>
                </c:pt>
                <c:pt idx="132">
                  <c:v>0.71885618255601935</c:v>
                </c:pt>
                <c:pt idx="133">
                  <c:v>0.71885618255601935</c:v>
                </c:pt>
                <c:pt idx="134">
                  <c:v>0.71885618255601935</c:v>
                </c:pt>
                <c:pt idx="135">
                  <c:v>0.71885618255601935</c:v>
                </c:pt>
                <c:pt idx="136">
                  <c:v>0.71885618255601935</c:v>
                </c:pt>
                <c:pt idx="137">
                  <c:v>0.71885618255601935</c:v>
                </c:pt>
                <c:pt idx="138">
                  <c:v>0.71885618255601935</c:v>
                </c:pt>
                <c:pt idx="139">
                  <c:v>0.71885618255601935</c:v>
                </c:pt>
                <c:pt idx="140">
                  <c:v>0.71885618255601935</c:v>
                </c:pt>
                <c:pt idx="141">
                  <c:v>0.71885618255601935</c:v>
                </c:pt>
                <c:pt idx="142">
                  <c:v>0.71885618255601935</c:v>
                </c:pt>
                <c:pt idx="143">
                  <c:v>0.71885618255601935</c:v>
                </c:pt>
                <c:pt idx="144">
                  <c:v>0.71885618255601935</c:v>
                </c:pt>
                <c:pt idx="145">
                  <c:v>0.71885618255601935</c:v>
                </c:pt>
                <c:pt idx="146">
                  <c:v>0.71885618255601935</c:v>
                </c:pt>
                <c:pt idx="147">
                  <c:v>0.71885618255601935</c:v>
                </c:pt>
                <c:pt idx="148">
                  <c:v>0.71885618255601935</c:v>
                </c:pt>
                <c:pt idx="149">
                  <c:v>0.71885618255601935</c:v>
                </c:pt>
                <c:pt idx="150">
                  <c:v>0.71885618255601935</c:v>
                </c:pt>
                <c:pt idx="151">
                  <c:v>0.71885618255601935</c:v>
                </c:pt>
                <c:pt idx="152">
                  <c:v>0.71885618255601935</c:v>
                </c:pt>
                <c:pt idx="153">
                  <c:v>0.71885618255601935</c:v>
                </c:pt>
                <c:pt idx="154">
                  <c:v>0.71885618255601935</c:v>
                </c:pt>
                <c:pt idx="155">
                  <c:v>0.71885618255601935</c:v>
                </c:pt>
                <c:pt idx="156">
                  <c:v>0.71885618255601935</c:v>
                </c:pt>
                <c:pt idx="157">
                  <c:v>0.71885618255601935</c:v>
                </c:pt>
                <c:pt idx="158">
                  <c:v>0.71885618255601935</c:v>
                </c:pt>
                <c:pt idx="159">
                  <c:v>0.71885618255601935</c:v>
                </c:pt>
                <c:pt idx="160">
                  <c:v>0.71885618255601935</c:v>
                </c:pt>
                <c:pt idx="161">
                  <c:v>0.71885618255601935</c:v>
                </c:pt>
                <c:pt idx="162">
                  <c:v>0.71885618255601935</c:v>
                </c:pt>
                <c:pt idx="163">
                  <c:v>0.71885618255601935</c:v>
                </c:pt>
                <c:pt idx="164">
                  <c:v>0.71885618255601935</c:v>
                </c:pt>
                <c:pt idx="165">
                  <c:v>0.71885618255601935</c:v>
                </c:pt>
                <c:pt idx="166">
                  <c:v>0.71885618255601935</c:v>
                </c:pt>
                <c:pt idx="167">
                  <c:v>0.71885618255601935</c:v>
                </c:pt>
                <c:pt idx="168">
                  <c:v>0.71885618255601935</c:v>
                </c:pt>
                <c:pt idx="169">
                  <c:v>0.71885618255601935</c:v>
                </c:pt>
                <c:pt idx="170">
                  <c:v>0.71885618255601935</c:v>
                </c:pt>
                <c:pt idx="171">
                  <c:v>0.71885618255601935</c:v>
                </c:pt>
                <c:pt idx="172">
                  <c:v>0.71885618255601935</c:v>
                </c:pt>
                <c:pt idx="173">
                  <c:v>0.71885618255601935</c:v>
                </c:pt>
                <c:pt idx="174">
                  <c:v>0.71885618255601935</c:v>
                </c:pt>
                <c:pt idx="175">
                  <c:v>0.71885618255601935</c:v>
                </c:pt>
                <c:pt idx="176">
                  <c:v>0.71885618255601935</c:v>
                </c:pt>
                <c:pt idx="177">
                  <c:v>0.71885618255601935</c:v>
                </c:pt>
                <c:pt idx="178">
                  <c:v>0.70804031985261606</c:v>
                </c:pt>
                <c:pt idx="179">
                  <c:v>0.70804031985261606</c:v>
                </c:pt>
                <c:pt idx="180">
                  <c:v>0.55376614970254812</c:v>
                </c:pt>
                <c:pt idx="181">
                  <c:v>0.48576754154135493</c:v>
                </c:pt>
                <c:pt idx="182">
                  <c:v>0.48576754154135493</c:v>
                </c:pt>
                <c:pt idx="183">
                  <c:v>0.48576754154135493</c:v>
                </c:pt>
                <c:pt idx="184">
                  <c:v>0.48576754154135493</c:v>
                </c:pt>
                <c:pt idx="185">
                  <c:v>0.48576754154135493</c:v>
                </c:pt>
                <c:pt idx="186">
                  <c:v>0.48576754154135493</c:v>
                </c:pt>
                <c:pt idx="187">
                  <c:v>0.48576754154135493</c:v>
                </c:pt>
                <c:pt idx="188">
                  <c:v>0.48576754154135493</c:v>
                </c:pt>
                <c:pt idx="189">
                  <c:v>0.48576754154135493</c:v>
                </c:pt>
                <c:pt idx="190">
                  <c:v>0.48284298486717669</c:v>
                </c:pt>
                <c:pt idx="191">
                  <c:v>0.48284298486717669</c:v>
                </c:pt>
                <c:pt idx="192">
                  <c:v>0.48284298486717669</c:v>
                </c:pt>
                <c:pt idx="193">
                  <c:v>0.48284298486717669</c:v>
                </c:pt>
                <c:pt idx="194">
                  <c:v>0.48284298486717669</c:v>
                </c:pt>
                <c:pt idx="195">
                  <c:v>0.48284298486717669</c:v>
                </c:pt>
                <c:pt idx="196">
                  <c:v>0.48284298486717669</c:v>
                </c:pt>
                <c:pt idx="197">
                  <c:v>0.48284298486717669</c:v>
                </c:pt>
                <c:pt idx="198">
                  <c:v>0.48284298486717669</c:v>
                </c:pt>
                <c:pt idx="199">
                  <c:v>0.48284298486717669</c:v>
                </c:pt>
                <c:pt idx="200">
                  <c:v>0.48284298486717669</c:v>
                </c:pt>
                <c:pt idx="201">
                  <c:v>0.48284298486717669</c:v>
                </c:pt>
                <c:pt idx="202">
                  <c:v>0.48284298486717669</c:v>
                </c:pt>
                <c:pt idx="203">
                  <c:v>0.48284298486717669</c:v>
                </c:pt>
                <c:pt idx="204">
                  <c:v>0.48284298486717669</c:v>
                </c:pt>
                <c:pt idx="205">
                  <c:v>0.48284298486717669</c:v>
                </c:pt>
                <c:pt idx="206">
                  <c:v>0.48284298486717669</c:v>
                </c:pt>
                <c:pt idx="207">
                  <c:v>0.48284298486717669</c:v>
                </c:pt>
                <c:pt idx="208">
                  <c:v>0.48284298486717669</c:v>
                </c:pt>
                <c:pt idx="209">
                  <c:v>0.47888719473448726</c:v>
                </c:pt>
                <c:pt idx="210">
                  <c:v>0.47888719473448726</c:v>
                </c:pt>
                <c:pt idx="211">
                  <c:v>0.47888719473448726</c:v>
                </c:pt>
                <c:pt idx="212">
                  <c:v>0.47888719473448726</c:v>
                </c:pt>
                <c:pt idx="213">
                  <c:v>0.47888719473448726</c:v>
                </c:pt>
                <c:pt idx="214">
                  <c:v>0.47888719473448726</c:v>
                </c:pt>
                <c:pt idx="215">
                  <c:v>0.47888719473448726</c:v>
                </c:pt>
                <c:pt idx="216">
                  <c:v>0.47888719473448726</c:v>
                </c:pt>
                <c:pt idx="217">
                  <c:v>0.47888719473448726</c:v>
                </c:pt>
                <c:pt idx="218">
                  <c:v>0.47888719473448726</c:v>
                </c:pt>
                <c:pt idx="219">
                  <c:v>0.47888719473448726</c:v>
                </c:pt>
                <c:pt idx="220">
                  <c:v>0.47888719473448726</c:v>
                </c:pt>
                <c:pt idx="221">
                  <c:v>0.47888719473448726</c:v>
                </c:pt>
                <c:pt idx="222">
                  <c:v>0.47888719473448726</c:v>
                </c:pt>
                <c:pt idx="223">
                  <c:v>0.47888719473448726</c:v>
                </c:pt>
                <c:pt idx="224">
                  <c:v>0.47888719473448726</c:v>
                </c:pt>
                <c:pt idx="225">
                  <c:v>0.47888719473448726</c:v>
                </c:pt>
                <c:pt idx="226">
                  <c:v>0.47888719473448726</c:v>
                </c:pt>
                <c:pt idx="227">
                  <c:v>0.47888719473448726</c:v>
                </c:pt>
                <c:pt idx="228">
                  <c:v>0.47888719473448726</c:v>
                </c:pt>
                <c:pt idx="229">
                  <c:v>0.47888719473448726</c:v>
                </c:pt>
                <c:pt idx="230">
                  <c:v>0.47888719473448726</c:v>
                </c:pt>
                <c:pt idx="231">
                  <c:v>0.47888719473448726</c:v>
                </c:pt>
                <c:pt idx="232">
                  <c:v>0.47888719473448726</c:v>
                </c:pt>
                <c:pt idx="233">
                  <c:v>0.47888719473448726</c:v>
                </c:pt>
                <c:pt idx="234">
                  <c:v>0.47888719473448726</c:v>
                </c:pt>
                <c:pt idx="235">
                  <c:v>0.47888719473448726</c:v>
                </c:pt>
                <c:pt idx="236">
                  <c:v>0.47888719473448726</c:v>
                </c:pt>
                <c:pt idx="237">
                  <c:v>0.47888719473448726</c:v>
                </c:pt>
                <c:pt idx="238">
                  <c:v>0.47888719473448726</c:v>
                </c:pt>
                <c:pt idx="239">
                  <c:v>0.47888719473448726</c:v>
                </c:pt>
                <c:pt idx="240">
                  <c:v>0.47888719473448726</c:v>
                </c:pt>
                <c:pt idx="241">
                  <c:v>0.47888719473448726</c:v>
                </c:pt>
                <c:pt idx="242">
                  <c:v>0.47888719473448726</c:v>
                </c:pt>
                <c:pt idx="243">
                  <c:v>0.47888719473448726</c:v>
                </c:pt>
                <c:pt idx="244">
                  <c:v>0.47888719473448726</c:v>
                </c:pt>
                <c:pt idx="245">
                  <c:v>0.47888719473448726</c:v>
                </c:pt>
                <c:pt idx="246">
                  <c:v>0.47888719473448726</c:v>
                </c:pt>
                <c:pt idx="247">
                  <c:v>0.47888719473448726</c:v>
                </c:pt>
                <c:pt idx="248">
                  <c:v>0.47888719473448726</c:v>
                </c:pt>
                <c:pt idx="249">
                  <c:v>0.47888719473448726</c:v>
                </c:pt>
                <c:pt idx="250">
                  <c:v>0.47888719473448726</c:v>
                </c:pt>
                <c:pt idx="251">
                  <c:v>0.47888719473448726</c:v>
                </c:pt>
                <c:pt idx="252">
                  <c:v>0.47888719473448726</c:v>
                </c:pt>
                <c:pt idx="253">
                  <c:v>0.47888719473448726</c:v>
                </c:pt>
                <c:pt idx="254">
                  <c:v>0.47888719473448726</c:v>
                </c:pt>
                <c:pt idx="255">
                  <c:v>0.47888719473448726</c:v>
                </c:pt>
                <c:pt idx="256">
                  <c:v>0.47888719473448726</c:v>
                </c:pt>
                <c:pt idx="257">
                  <c:v>0.47888719473448726</c:v>
                </c:pt>
                <c:pt idx="258">
                  <c:v>0.47888719473448726</c:v>
                </c:pt>
                <c:pt idx="259">
                  <c:v>0.47888719473448726</c:v>
                </c:pt>
                <c:pt idx="260">
                  <c:v>0.47888719473448726</c:v>
                </c:pt>
                <c:pt idx="261">
                  <c:v>0.47888719473448726</c:v>
                </c:pt>
                <c:pt idx="262">
                  <c:v>0.47888719473448726</c:v>
                </c:pt>
                <c:pt idx="263">
                  <c:v>0.47888719473448726</c:v>
                </c:pt>
                <c:pt idx="264">
                  <c:v>0.47888719473448726</c:v>
                </c:pt>
                <c:pt idx="265">
                  <c:v>0.47888719473448726</c:v>
                </c:pt>
                <c:pt idx="266">
                  <c:v>0.47888719473448726</c:v>
                </c:pt>
                <c:pt idx="267">
                  <c:v>0.47888719473448726</c:v>
                </c:pt>
                <c:pt idx="268">
                  <c:v>0.47888719473448726</c:v>
                </c:pt>
                <c:pt idx="269">
                  <c:v>8.9246000081587673E-2</c:v>
                </c:pt>
                <c:pt idx="270">
                  <c:v>8.9246000081587673E-2</c:v>
                </c:pt>
                <c:pt idx="271">
                  <c:v>8.5696262344485685E-2</c:v>
                </c:pt>
                <c:pt idx="272">
                  <c:v>8.5696262344485685E-2</c:v>
                </c:pt>
                <c:pt idx="273">
                  <c:v>7.8922410384801189E-2</c:v>
                </c:pt>
                <c:pt idx="274">
                  <c:v>7.8922410384801189E-2</c:v>
                </c:pt>
                <c:pt idx="275">
                  <c:v>7.8922410384801189E-2</c:v>
                </c:pt>
                <c:pt idx="276">
                  <c:v>7.8922410384801189E-2</c:v>
                </c:pt>
                <c:pt idx="277">
                  <c:v>7.8922410384801189E-2</c:v>
                </c:pt>
                <c:pt idx="278">
                  <c:v>7.8922410384801189E-2</c:v>
                </c:pt>
                <c:pt idx="279">
                  <c:v>7.8922410384801189E-2</c:v>
                </c:pt>
                <c:pt idx="280">
                  <c:v>7.8922410384801189E-2</c:v>
                </c:pt>
                <c:pt idx="281">
                  <c:v>7.8922410384801189E-2</c:v>
                </c:pt>
                <c:pt idx="282">
                  <c:v>7.8922410384801189E-2</c:v>
                </c:pt>
                <c:pt idx="283">
                  <c:v>7.8922410384801189E-2</c:v>
                </c:pt>
                <c:pt idx="284">
                  <c:v>7.8922410384801189E-2</c:v>
                </c:pt>
                <c:pt idx="285">
                  <c:v>7.8922410384801189E-2</c:v>
                </c:pt>
                <c:pt idx="286">
                  <c:v>7.8922410384801189E-2</c:v>
                </c:pt>
                <c:pt idx="287">
                  <c:v>7.8922410384801189E-2</c:v>
                </c:pt>
                <c:pt idx="288">
                  <c:v>7.8922410384801189E-2</c:v>
                </c:pt>
                <c:pt idx="289">
                  <c:v>7.8922410384801189E-2</c:v>
                </c:pt>
                <c:pt idx="290">
                  <c:v>7.8922410384801189E-2</c:v>
                </c:pt>
                <c:pt idx="291">
                  <c:v>7.8922410384801189E-2</c:v>
                </c:pt>
                <c:pt idx="292">
                  <c:v>7.8922410384801189E-2</c:v>
                </c:pt>
                <c:pt idx="293">
                  <c:v>7.8922410384801189E-2</c:v>
                </c:pt>
                <c:pt idx="294">
                  <c:v>7.8922410384801189E-2</c:v>
                </c:pt>
                <c:pt idx="295">
                  <c:v>7.8922410384801189E-2</c:v>
                </c:pt>
                <c:pt idx="296">
                  <c:v>7.8922410384801189E-2</c:v>
                </c:pt>
                <c:pt idx="297">
                  <c:v>7.8922410384801189E-2</c:v>
                </c:pt>
                <c:pt idx="298">
                  <c:v>7.8922410384801189E-2</c:v>
                </c:pt>
                <c:pt idx="299">
                  <c:v>7.8922410384801189E-2</c:v>
                </c:pt>
                <c:pt idx="300">
                  <c:v>7.8922410384801189E-2</c:v>
                </c:pt>
                <c:pt idx="301">
                  <c:v>7.8922410384801189E-2</c:v>
                </c:pt>
                <c:pt idx="302">
                  <c:v>7.8922410384801189E-2</c:v>
                </c:pt>
                <c:pt idx="303">
                  <c:v>7.8922410384801189E-2</c:v>
                </c:pt>
                <c:pt idx="304">
                  <c:v>7.8922410384801189E-2</c:v>
                </c:pt>
                <c:pt idx="305">
                  <c:v>7.8922410384801189E-2</c:v>
                </c:pt>
                <c:pt idx="306">
                  <c:v>7.8922410384801189E-2</c:v>
                </c:pt>
                <c:pt idx="307">
                  <c:v>7.8922410384801189E-2</c:v>
                </c:pt>
                <c:pt idx="308">
                  <c:v>7.8922410384801189E-2</c:v>
                </c:pt>
                <c:pt idx="309">
                  <c:v>7.8922410384801189E-2</c:v>
                </c:pt>
                <c:pt idx="310">
                  <c:v>7.8922410384801189E-2</c:v>
                </c:pt>
                <c:pt idx="311">
                  <c:v>7.8922410384801189E-2</c:v>
                </c:pt>
                <c:pt idx="312">
                  <c:v>7.8922410384801189E-2</c:v>
                </c:pt>
                <c:pt idx="313">
                  <c:v>7.8922410384801189E-2</c:v>
                </c:pt>
                <c:pt idx="314">
                  <c:v>7.8922410384801189E-2</c:v>
                </c:pt>
                <c:pt idx="315">
                  <c:v>7.8922410384801189E-2</c:v>
                </c:pt>
                <c:pt idx="316">
                  <c:v>7.8922410384801189E-2</c:v>
                </c:pt>
                <c:pt idx="317">
                  <c:v>7.8922410384801189E-2</c:v>
                </c:pt>
                <c:pt idx="318">
                  <c:v>7.8922410384801189E-2</c:v>
                </c:pt>
                <c:pt idx="319">
                  <c:v>3.2292270642204857E-2</c:v>
                </c:pt>
                <c:pt idx="320">
                  <c:v>3.2292270642204857E-2</c:v>
                </c:pt>
                <c:pt idx="321">
                  <c:v>3.2292270642204857E-2</c:v>
                </c:pt>
                <c:pt idx="322">
                  <c:v>3.2292270642204857E-2</c:v>
                </c:pt>
                <c:pt idx="323">
                  <c:v>3.2292270642204857E-2</c:v>
                </c:pt>
                <c:pt idx="324">
                  <c:v>3.2292270642204857E-2</c:v>
                </c:pt>
                <c:pt idx="325">
                  <c:v>3.2292270642204857E-2</c:v>
                </c:pt>
                <c:pt idx="326">
                  <c:v>3.2292270642204857E-2</c:v>
                </c:pt>
                <c:pt idx="327">
                  <c:v>3.2292270642204857E-2</c:v>
                </c:pt>
                <c:pt idx="328">
                  <c:v>3.2292270642204857E-2</c:v>
                </c:pt>
                <c:pt idx="329">
                  <c:v>3.2292270642204857E-2</c:v>
                </c:pt>
                <c:pt idx="330">
                  <c:v>3.2292270642204857E-2</c:v>
                </c:pt>
                <c:pt idx="331">
                  <c:v>3.2292270642204857E-2</c:v>
                </c:pt>
                <c:pt idx="332">
                  <c:v>3.2292270642204857E-2</c:v>
                </c:pt>
                <c:pt idx="333">
                  <c:v>3.2292270642204857E-2</c:v>
                </c:pt>
                <c:pt idx="334">
                  <c:v>3.2292270642204857E-2</c:v>
                </c:pt>
                <c:pt idx="335">
                  <c:v>3.2292270642204857E-2</c:v>
                </c:pt>
                <c:pt idx="336">
                  <c:v>3.2292270642204857E-2</c:v>
                </c:pt>
                <c:pt idx="337">
                  <c:v>3.2292270642204857E-2</c:v>
                </c:pt>
                <c:pt idx="338">
                  <c:v>3.2292270642204857E-2</c:v>
                </c:pt>
                <c:pt idx="339">
                  <c:v>3.2292270642204857E-2</c:v>
                </c:pt>
                <c:pt idx="340">
                  <c:v>3.2292270642204857E-2</c:v>
                </c:pt>
                <c:pt idx="341">
                  <c:v>3.2292270642204857E-2</c:v>
                </c:pt>
                <c:pt idx="342">
                  <c:v>3.2292270642204857E-2</c:v>
                </c:pt>
                <c:pt idx="343">
                  <c:v>3.2292270642204857E-2</c:v>
                </c:pt>
                <c:pt idx="344">
                  <c:v>3.2292270642204857E-2</c:v>
                </c:pt>
                <c:pt idx="345">
                  <c:v>3.2292270642204857E-2</c:v>
                </c:pt>
                <c:pt idx="346">
                  <c:v>3.2292270642204857E-2</c:v>
                </c:pt>
                <c:pt idx="347">
                  <c:v>3.2292270642204857E-2</c:v>
                </c:pt>
                <c:pt idx="348">
                  <c:v>3.2292270642204857E-2</c:v>
                </c:pt>
                <c:pt idx="349">
                  <c:v>3.2292270642204857E-2</c:v>
                </c:pt>
                <c:pt idx="350">
                  <c:v>3.2292270642204857E-2</c:v>
                </c:pt>
                <c:pt idx="351">
                  <c:v>3.2292270642204857E-2</c:v>
                </c:pt>
                <c:pt idx="352">
                  <c:v>3.2292270642204857E-2</c:v>
                </c:pt>
                <c:pt idx="353">
                  <c:v>3.2292270642204857E-2</c:v>
                </c:pt>
                <c:pt idx="354">
                  <c:v>3.2292270642204857E-2</c:v>
                </c:pt>
                <c:pt idx="355">
                  <c:v>3.2292270642204857E-2</c:v>
                </c:pt>
                <c:pt idx="356">
                  <c:v>3.2292270642204857E-2</c:v>
                </c:pt>
                <c:pt idx="357">
                  <c:v>3.2292270642204857E-2</c:v>
                </c:pt>
                <c:pt idx="358">
                  <c:v>3.2292270642204857E-2</c:v>
                </c:pt>
                <c:pt idx="359">
                  <c:v>3.2292270642204857E-2</c:v>
                </c:pt>
                <c:pt idx="360">
                  <c:v>3.2292270642204857E-2</c:v>
                </c:pt>
                <c:pt idx="361">
                  <c:v>3.2292270642204857E-2</c:v>
                </c:pt>
                <c:pt idx="362">
                  <c:v>3.2292270642204857E-2</c:v>
                </c:pt>
                <c:pt idx="363">
                  <c:v>3.2292270642204857E-2</c:v>
                </c:pt>
                <c:pt idx="364">
                  <c:v>3.2292270642204857E-2</c:v>
                </c:pt>
                <c:pt idx="365">
                  <c:v>3.2292270642204857E-2</c:v>
                </c:pt>
                <c:pt idx="366">
                  <c:v>3.2292270642204857E-2</c:v>
                </c:pt>
                <c:pt idx="367">
                  <c:v>3.2292270642204857E-2</c:v>
                </c:pt>
                <c:pt idx="368">
                  <c:v>3.2292270642204857E-2</c:v>
                </c:pt>
                <c:pt idx="369">
                  <c:v>3.2292270642204857E-2</c:v>
                </c:pt>
                <c:pt idx="370">
                  <c:v>3.2292270642204857E-2</c:v>
                </c:pt>
                <c:pt idx="371">
                  <c:v>3.2292270642204857E-2</c:v>
                </c:pt>
                <c:pt idx="372">
                  <c:v>3.2292270642204857E-2</c:v>
                </c:pt>
                <c:pt idx="373">
                  <c:v>3.2292270642204857E-2</c:v>
                </c:pt>
                <c:pt idx="374">
                  <c:v>3.2292270642204857E-2</c:v>
                </c:pt>
                <c:pt idx="375">
                  <c:v>3.2292270642204857E-2</c:v>
                </c:pt>
                <c:pt idx="376">
                  <c:v>3.2292270642204857E-2</c:v>
                </c:pt>
                <c:pt idx="377">
                  <c:v>3.2292270642204857E-2</c:v>
                </c:pt>
                <c:pt idx="378">
                  <c:v>3.2292270642204857E-2</c:v>
                </c:pt>
                <c:pt idx="379">
                  <c:v>3.2292270642204857E-2</c:v>
                </c:pt>
                <c:pt idx="380">
                  <c:v>3.2292270642204857E-2</c:v>
                </c:pt>
                <c:pt idx="381">
                  <c:v>3.2292270642204857E-2</c:v>
                </c:pt>
                <c:pt idx="382">
                  <c:v>3.2292270642204857E-2</c:v>
                </c:pt>
                <c:pt idx="383">
                  <c:v>3.2292270642204857E-2</c:v>
                </c:pt>
                <c:pt idx="384">
                  <c:v>3.2292270642204857E-2</c:v>
                </c:pt>
                <c:pt idx="385">
                  <c:v>3.2292270642204857E-2</c:v>
                </c:pt>
                <c:pt idx="386">
                  <c:v>3.2292270642204857E-2</c:v>
                </c:pt>
                <c:pt idx="387">
                  <c:v>3.2292270642204857E-2</c:v>
                </c:pt>
                <c:pt idx="388">
                  <c:v>3.2292270642204857E-2</c:v>
                </c:pt>
                <c:pt idx="389">
                  <c:v>3.2292270642204857E-2</c:v>
                </c:pt>
                <c:pt idx="390">
                  <c:v>3.2292270642204857E-2</c:v>
                </c:pt>
                <c:pt idx="391">
                  <c:v>3.2292270642204857E-2</c:v>
                </c:pt>
                <c:pt idx="392">
                  <c:v>3.2292270642204857E-2</c:v>
                </c:pt>
                <c:pt idx="393">
                  <c:v>3.2292270642204857E-2</c:v>
                </c:pt>
                <c:pt idx="394">
                  <c:v>3.2292270642204857E-2</c:v>
                </c:pt>
                <c:pt idx="395">
                  <c:v>3.2292270642204857E-2</c:v>
                </c:pt>
                <c:pt idx="396">
                  <c:v>3.2292270642204857E-2</c:v>
                </c:pt>
                <c:pt idx="397">
                  <c:v>3.2292270642204857E-2</c:v>
                </c:pt>
                <c:pt idx="398">
                  <c:v>3.2292270642204857E-2</c:v>
                </c:pt>
                <c:pt idx="399">
                  <c:v>3.2292270642204857E-2</c:v>
                </c:pt>
                <c:pt idx="400">
                  <c:v>3.2292270642204857E-2</c:v>
                </c:pt>
                <c:pt idx="401">
                  <c:v>3.2292270642204857E-2</c:v>
                </c:pt>
                <c:pt idx="402">
                  <c:v>3.2292270642204857E-2</c:v>
                </c:pt>
                <c:pt idx="403">
                  <c:v>3.2292270642204857E-2</c:v>
                </c:pt>
                <c:pt idx="404">
                  <c:v>3.2292270642204857E-2</c:v>
                </c:pt>
                <c:pt idx="405">
                  <c:v>3.2292270642204857E-2</c:v>
                </c:pt>
                <c:pt idx="406">
                  <c:v>3.2292270642204857E-2</c:v>
                </c:pt>
                <c:pt idx="407">
                  <c:v>3.2292270642204857E-2</c:v>
                </c:pt>
                <c:pt idx="408">
                  <c:v>3.2292270642204857E-2</c:v>
                </c:pt>
                <c:pt idx="409">
                  <c:v>3.2292270642204857E-2</c:v>
                </c:pt>
                <c:pt idx="410">
                  <c:v>3.2292270642204857E-2</c:v>
                </c:pt>
                <c:pt idx="411">
                  <c:v>3.2292270642204857E-2</c:v>
                </c:pt>
                <c:pt idx="412">
                  <c:v>3.2292270642204857E-2</c:v>
                </c:pt>
                <c:pt idx="413">
                  <c:v>3.2292270642204857E-2</c:v>
                </c:pt>
                <c:pt idx="414">
                  <c:v>3.2292270642204857E-2</c:v>
                </c:pt>
                <c:pt idx="415">
                  <c:v>3.2292270642204857E-2</c:v>
                </c:pt>
                <c:pt idx="416">
                  <c:v>3.2292270642204857E-2</c:v>
                </c:pt>
                <c:pt idx="417">
                  <c:v>3.2292270642204857E-2</c:v>
                </c:pt>
                <c:pt idx="418">
                  <c:v>3.2292270642204857E-2</c:v>
                </c:pt>
                <c:pt idx="419">
                  <c:v>3.2292270642204857E-2</c:v>
                </c:pt>
                <c:pt idx="420">
                  <c:v>3.2292270642204857E-2</c:v>
                </c:pt>
                <c:pt idx="421">
                  <c:v>3.2292270642204857E-2</c:v>
                </c:pt>
                <c:pt idx="422">
                  <c:v>3.2292270642204857E-2</c:v>
                </c:pt>
                <c:pt idx="423">
                  <c:v>3.2292270642204857E-2</c:v>
                </c:pt>
                <c:pt idx="424">
                  <c:v>3.2292270642204857E-2</c:v>
                </c:pt>
                <c:pt idx="425">
                  <c:v>3.2292270642204857E-2</c:v>
                </c:pt>
                <c:pt idx="426">
                  <c:v>3.2292270642204857E-2</c:v>
                </c:pt>
                <c:pt idx="427">
                  <c:v>3.2292270642204857E-2</c:v>
                </c:pt>
                <c:pt idx="428">
                  <c:v>3.2292270642204857E-2</c:v>
                </c:pt>
                <c:pt idx="429">
                  <c:v>3.2292270642204857E-2</c:v>
                </c:pt>
                <c:pt idx="430">
                  <c:v>3.2292270642204857E-2</c:v>
                </c:pt>
                <c:pt idx="431">
                  <c:v>3.2292270642204857E-2</c:v>
                </c:pt>
                <c:pt idx="432">
                  <c:v>3.2292270642204857E-2</c:v>
                </c:pt>
                <c:pt idx="433">
                  <c:v>3.2292270642204857E-2</c:v>
                </c:pt>
                <c:pt idx="434">
                  <c:v>3.2292270642204857E-2</c:v>
                </c:pt>
                <c:pt idx="435">
                  <c:v>3.2292270642204857E-2</c:v>
                </c:pt>
                <c:pt idx="436">
                  <c:v>3.2292270642204857E-2</c:v>
                </c:pt>
                <c:pt idx="437">
                  <c:v>3.2292270642204857E-2</c:v>
                </c:pt>
                <c:pt idx="438">
                  <c:v>3.2292270642204857E-2</c:v>
                </c:pt>
                <c:pt idx="439">
                  <c:v>3.2292270642204857E-2</c:v>
                </c:pt>
                <c:pt idx="440">
                  <c:v>3.2292270642204857E-2</c:v>
                </c:pt>
                <c:pt idx="441">
                  <c:v>3.2292270642204857E-2</c:v>
                </c:pt>
                <c:pt idx="442">
                  <c:v>3.2292270642204857E-2</c:v>
                </c:pt>
                <c:pt idx="443">
                  <c:v>3.2292270642204857E-2</c:v>
                </c:pt>
                <c:pt idx="444">
                  <c:v>3.2292270642204857E-2</c:v>
                </c:pt>
                <c:pt idx="445">
                  <c:v>3.2292270642204857E-2</c:v>
                </c:pt>
                <c:pt idx="446">
                  <c:v>3.2292270642204857E-2</c:v>
                </c:pt>
                <c:pt idx="447">
                  <c:v>3.2292270642204857E-2</c:v>
                </c:pt>
                <c:pt idx="448">
                  <c:v>3.2292270642204857E-2</c:v>
                </c:pt>
                <c:pt idx="449">
                  <c:v>3.2292270642204857E-2</c:v>
                </c:pt>
                <c:pt idx="450">
                  <c:v>3.2292270642204857E-2</c:v>
                </c:pt>
                <c:pt idx="451">
                  <c:v>3.2292270642204857E-2</c:v>
                </c:pt>
                <c:pt idx="452">
                  <c:v>3.2292270642204857E-2</c:v>
                </c:pt>
                <c:pt idx="453">
                  <c:v>3.2292270642204857E-2</c:v>
                </c:pt>
                <c:pt idx="454">
                  <c:v>3.2292270642204857E-2</c:v>
                </c:pt>
                <c:pt idx="455">
                  <c:v>3.2292270642204857E-2</c:v>
                </c:pt>
                <c:pt idx="456">
                  <c:v>3.2292270642204857E-2</c:v>
                </c:pt>
                <c:pt idx="457">
                  <c:v>3.2292270642204857E-2</c:v>
                </c:pt>
                <c:pt idx="458">
                  <c:v>3.2292270642204857E-2</c:v>
                </c:pt>
                <c:pt idx="459">
                  <c:v>3.2292270642204857E-2</c:v>
                </c:pt>
                <c:pt idx="460">
                  <c:v>3.2292270642204857E-2</c:v>
                </c:pt>
                <c:pt idx="461">
                  <c:v>3.2292270642204857E-2</c:v>
                </c:pt>
                <c:pt idx="462">
                  <c:v>3.2292270642204857E-2</c:v>
                </c:pt>
                <c:pt idx="463">
                  <c:v>3.2292270642204857E-2</c:v>
                </c:pt>
                <c:pt idx="464">
                  <c:v>3.2292270642204857E-2</c:v>
                </c:pt>
                <c:pt idx="465">
                  <c:v>3.2292270642204857E-2</c:v>
                </c:pt>
                <c:pt idx="466">
                  <c:v>3.2292270642204857E-2</c:v>
                </c:pt>
                <c:pt idx="467">
                  <c:v>3.2292270642204857E-2</c:v>
                </c:pt>
                <c:pt idx="468">
                  <c:v>3.2292270642204857E-2</c:v>
                </c:pt>
                <c:pt idx="469">
                  <c:v>3.2292270642204857E-2</c:v>
                </c:pt>
                <c:pt idx="470">
                  <c:v>3.2292270642204857E-2</c:v>
                </c:pt>
                <c:pt idx="471">
                  <c:v>3.2292270642204857E-2</c:v>
                </c:pt>
                <c:pt idx="472">
                  <c:v>3.2292270642204857E-2</c:v>
                </c:pt>
                <c:pt idx="473">
                  <c:v>3.2292270642204857E-2</c:v>
                </c:pt>
                <c:pt idx="474">
                  <c:v>3.2292270642204857E-2</c:v>
                </c:pt>
                <c:pt idx="475">
                  <c:v>3.2292270642204857E-2</c:v>
                </c:pt>
                <c:pt idx="476">
                  <c:v>3.2292270642204857E-2</c:v>
                </c:pt>
                <c:pt idx="477">
                  <c:v>3.2292270642204857E-2</c:v>
                </c:pt>
                <c:pt idx="478">
                  <c:v>3.2292270642204857E-2</c:v>
                </c:pt>
                <c:pt idx="479">
                  <c:v>3.2292270642204857E-2</c:v>
                </c:pt>
                <c:pt idx="480">
                  <c:v>3.2292270642204857E-2</c:v>
                </c:pt>
                <c:pt idx="481">
                  <c:v>3.2292270642204857E-2</c:v>
                </c:pt>
                <c:pt idx="482">
                  <c:v>3.2292270642204857E-2</c:v>
                </c:pt>
                <c:pt idx="483">
                  <c:v>3.2292270642204857E-2</c:v>
                </c:pt>
                <c:pt idx="484">
                  <c:v>3.2292270642204857E-2</c:v>
                </c:pt>
                <c:pt idx="485">
                  <c:v>3.2292270642204857E-2</c:v>
                </c:pt>
                <c:pt idx="486">
                  <c:v>3.2292270642204857E-2</c:v>
                </c:pt>
                <c:pt idx="487">
                  <c:v>3.2292270642204857E-2</c:v>
                </c:pt>
                <c:pt idx="488">
                  <c:v>3.2292270642204857E-2</c:v>
                </c:pt>
                <c:pt idx="489">
                  <c:v>3.2292270642204857E-2</c:v>
                </c:pt>
                <c:pt idx="490">
                  <c:v>3.2292270642204857E-2</c:v>
                </c:pt>
                <c:pt idx="491">
                  <c:v>3.2292270642204857E-2</c:v>
                </c:pt>
                <c:pt idx="492">
                  <c:v>3.2292270642204857E-2</c:v>
                </c:pt>
                <c:pt idx="493">
                  <c:v>3.2292270642204857E-2</c:v>
                </c:pt>
                <c:pt idx="494">
                  <c:v>3.2292270642204857E-2</c:v>
                </c:pt>
                <c:pt idx="495">
                  <c:v>3.2292270642204857E-2</c:v>
                </c:pt>
                <c:pt idx="496">
                  <c:v>3.2292270642204857E-2</c:v>
                </c:pt>
                <c:pt idx="497">
                  <c:v>3.2292270642204857E-2</c:v>
                </c:pt>
                <c:pt idx="498">
                  <c:v>3.2292270642204857E-2</c:v>
                </c:pt>
                <c:pt idx="499">
                  <c:v>3.2292270642204857E-2</c:v>
                </c:pt>
                <c:pt idx="500">
                  <c:v>3.2292270642204857E-2</c:v>
                </c:pt>
                <c:pt idx="501">
                  <c:v>3.2292270642204857E-2</c:v>
                </c:pt>
                <c:pt idx="502">
                  <c:v>3.2292270642204857E-2</c:v>
                </c:pt>
                <c:pt idx="503">
                  <c:v>3.2292270642204857E-2</c:v>
                </c:pt>
                <c:pt idx="504">
                  <c:v>3.2292270642204857E-2</c:v>
                </c:pt>
                <c:pt idx="505">
                  <c:v>3.2292270642204857E-2</c:v>
                </c:pt>
                <c:pt idx="506">
                  <c:v>3.2292270642204857E-2</c:v>
                </c:pt>
                <c:pt idx="507">
                  <c:v>3.2292270642204857E-2</c:v>
                </c:pt>
                <c:pt idx="508">
                  <c:v>3.2292270642204857E-2</c:v>
                </c:pt>
                <c:pt idx="509">
                  <c:v>3.2292270642204857E-2</c:v>
                </c:pt>
                <c:pt idx="510">
                  <c:v>3.2292270642204857E-2</c:v>
                </c:pt>
                <c:pt idx="511">
                  <c:v>3.2292270642204857E-2</c:v>
                </c:pt>
                <c:pt idx="512">
                  <c:v>3.2292270642204857E-2</c:v>
                </c:pt>
                <c:pt idx="513">
                  <c:v>3.2292270642204857E-2</c:v>
                </c:pt>
                <c:pt idx="514">
                  <c:v>3.2292270642204857E-2</c:v>
                </c:pt>
                <c:pt idx="515">
                  <c:v>3.2292270642204857E-2</c:v>
                </c:pt>
                <c:pt idx="516">
                  <c:v>3.2292270642204857E-2</c:v>
                </c:pt>
                <c:pt idx="517">
                  <c:v>3.2292270642204857E-2</c:v>
                </c:pt>
                <c:pt idx="518">
                  <c:v>3.2292270642204857E-2</c:v>
                </c:pt>
                <c:pt idx="519">
                  <c:v>3.2292270642204857E-2</c:v>
                </c:pt>
                <c:pt idx="520">
                  <c:v>3.2292270642204857E-2</c:v>
                </c:pt>
                <c:pt idx="521">
                  <c:v>3.2292270642204857E-2</c:v>
                </c:pt>
                <c:pt idx="522">
                  <c:v>3.2292270642204857E-2</c:v>
                </c:pt>
                <c:pt idx="523">
                  <c:v>3.2292270642204857E-2</c:v>
                </c:pt>
                <c:pt idx="524">
                  <c:v>3.2292270642204857E-2</c:v>
                </c:pt>
                <c:pt idx="525">
                  <c:v>3.2292270642204857E-2</c:v>
                </c:pt>
                <c:pt idx="526">
                  <c:v>3.2292270642204857E-2</c:v>
                </c:pt>
                <c:pt idx="527">
                  <c:v>3.2292270642204857E-2</c:v>
                </c:pt>
                <c:pt idx="528">
                  <c:v>3.2292270642204857E-2</c:v>
                </c:pt>
                <c:pt idx="529">
                  <c:v>3.2292270642204857E-2</c:v>
                </c:pt>
                <c:pt idx="530">
                  <c:v>3.2292270642204857E-2</c:v>
                </c:pt>
                <c:pt idx="531">
                  <c:v>3.2292270642204857E-2</c:v>
                </c:pt>
                <c:pt idx="532">
                  <c:v>3.2292270642204857E-2</c:v>
                </c:pt>
                <c:pt idx="533">
                  <c:v>3.2292270642204857E-2</c:v>
                </c:pt>
                <c:pt idx="534">
                  <c:v>3.2292270642204857E-2</c:v>
                </c:pt>
                <c:pt idx="535">
                  <c:v>3.2292270642204857E-2</c:v>
                </c:pt>
                <c:pt idx="536">
                  <c:v>3.2292270642204857E-2</c:v>
                </c:pt>
                <c:pt idx="537">
                  <c:v>3.2292270642204857E-2</c:v>
                </c:pt>
                <c:pt idx="538">
                  <c:v>3.2292270642204857E-2</c:v>
                </c:pt>
                <c:pt idx="539">
                  <c:v>3.2292270642204857E-2</c:v>
                </c:pt>
                <c:pt idx="540">
                  <c:v>3.2292270642204857E-2</c:v>
                </c:pt>
                <c:pt idx="541">
                  <c:v>3.2292270642204857E-2</c:v>
                </c:pt>
                <c:pt idx="542">
                  <c:v>3.2292270642204857E-2</c:v>
                </c:pt>
                <c:pt idx="543">
                  <c:v>3.2292270642204857E-2</c:v>
                </c:pt>
                <c:pt idx="544">
                  <c:v>3.2292270642204857E-2</c:v>
                </c:pt>
                <c:pt idx="545">
                  <c:v>3.2292270642204857E-2</c:v>
                </c:pt>
                <c:pt idx="546">
                  <c:v>3.2292270642204857E-2</c:v>
                </c:pt>
                <c:pt idx="547">
                  <c:v>3.2292270642204857E-2</c:v>
                </c:pt>
                <c:pt idx="548">
                  <c:v>3.2292270642204857E-2</c:v>
                </c:pt>
                <c:pt idx="549">
                  <c:v>3.2292270642204857E-2</c:v>
                </c:pt>
                <c:pt idx="550">
                  <c:v>3.2292270642204857E-2</c:v>
                </c:pt>
                <c:pt idx="551">
                  <c:v>3.2292270642204857E-2</c:v>
                </c:pt>
                <c:pt idx="552">
                  <c:v>3.2292270642204857E-2</c:v>
                </c:pt>
                <c:pt idx="553">
                  <c:v>3.2292270642204857E-2</c:v>
                </c:pt>
                <c:pt idx="554">
                  <c:v>3.2292270642204857E-2</c:v>
                </c:pt>
                <c:pt idx="555">
                  <c:v>3.2292270642204857E-2</c:v>
                </c:pt>
                <c:pt idx="556">
                  <c:v>3.2292270642204857E-2</c:v>
                </c:pt>
                <c:pt idx="557">
                  <c:v>3.2292270642204857E-2</c:v>
                </c:pt>
                <c:pt idx="558">
                  <c:v>3.2292270642204857E-2</c:v>
                </c:pt>
                <c:pt idx="559">
                  <c:v>3.2292270642204857E-2</c:v>
                </c:pt>
                <c:pt idx="560">
                  <c:v>3.2292270642204857E-2</c:v>
                </c:pt>
                <c:pt idx="561">
                  <c:v>3.2292270642204857E-2</c:v>
                </c:pt>
                <c:pt idx="562">
                  <c:v>3.2292270642204857E-2</c:v>
                </c:pt>
                <c:pt idx="563">
                  <c:v>3.2292270642204857E-2</c:v>
                </c:pt>
                <c:pt idx="564">
                  <c:v>3.2292270642204857E-2</c:v>
                </c:pt>
                <c:pt idx="565">
                  <c:v>3.2292270642204857E-2</c:v>
                </c:pt>
                <c:pt idx="566">
                  <c:v>3.2292270642204857E-2</c:v>
                </c:pt>
                <c:pt idx="567">
                  <c:v>3.2292270642204857E-2</c:v>
                </c:pt>
                <c:pt idx="568">
                  <c:v>3.2292270642204857E-2</c:v>
                </c:pt>
                <c:pt idx="569">
                  <c:v>3.2292270642204857E-2</c:v>
                </c:pt>
                <c:pt idx="570">
                  <c:v>3.2292270642204857E-2</c:v>
                </c:pt>
                <c:pt idx="571">
                  <c:v>3.2292270642204857E-2</c:v>
                </c:pt>
                <c:pt idx="572">
                  <c:v>3.2292270642204857E-2</c:v>
                </c:pt>
                <c:pt idx="573">
                  <c:v>3.2292270642204857E-2</c:v>
                </c:pt>
                <c:pt idx="574">
                  <c:v>3.2292270642204857E-2</c:v>
                </c:pt>
                <c:pt idx="575">
                  <c:v>3.2292270642204857E-2</c:v>
                </c:pt>
                <c:pt idx="576">
                  <c:v>3.2292270642204857E-2</c:v>
                </c:pt>
                <c:pt idx="577">
                  <c:v>3.2292270642204857E-2</c:v>
                </c:pt>
                <c:pt idx="578">
                  <c:v>3.2292270642204857E-2</c:v>
                </c:pt>
                <c:pt idx="579">
                  <c:v>3.2292270642204857E-2</c:v>
                </c:pt>
                <c:pt idx="580">
                  <c:v>3.2292270642204857E-2</c:v>
                </c:pt>
                <c:pt idx="581">
                  <c:v>3.2292270642204857E-2</c:v>
                </c:pt>
                <c:pt idx="582">
                  <c:v>3.2292270642204857E-2</c:v>
                </c:pt>
                <c:pt idx="583">
                  <c:v>3.2292270642204857E-2</c:v>
                </c:pt>
                <c:pt idx="584">
                  <c:v>3.2292270642204857E-2</c:v>
                </c:pt>
                <c:pt idx="585">
                  <c:v>3.2292270642204857E-2</c:v>
                </c:pt>
                <c:pt idx="586">
                  <c:v>3.2292270642204857E-2</c:v>
                </c:pt>
                <c:pt idx="587">
                  <c:v>3.2292270642204857E-2</c:v>
                </c:pt>
                <c:pt idx="588">
                  <c:v>3.2292270642204857E-2</c:v>
                </c:pt>
                <c:pt idx="589">
                  <c:v>3.2292270642204857E-2</c:v>
                </c:pt>
                <c:pt idx="590">
                  <c:v>3.2292270642204857E-2</c:v>
                </c:pt>
                <c:pt idx="591">
                  <c:v>3.2292270642204857E-2</c:v>
                </c:pt>
                <c:pt idx="592">
                  <c:v>3.2292270642204857E-2</c:v>
                </c:pt>
                <c:pt idx="593">
                  <c:v>3.2292270642204857E-2</c:v>
                </c:pt>
                <c:pt idx="594">
                  <c:v>3.2292270642204857E-2</c:v>
                </c:pt>
                <c:pt idx="595">
                  <c:v>3.2292270642204857E-2</c:v>
                </c:pt>
                <c:pt idx="596">
                  <c:v>3.2292270642204857E-2</c:v>
                </c:pt>
                <c:pt idx="597">
                  <c:v>3.2292270642204857E-2</c:v>
                </c:pt>
                <c:pt idx="598">
                  <c:v>3.2292270642204857E-2</c:v>
                </c:pt>
                <c:pt idx="599">
                  <c:v>3.2292270642204857E-2</c:v>
                </c:pt>
                <c:pt idx="600">
                  <c:v>3.2292270642204857E-2</c:v>
                </c:pt>
                <c:pt idx="601">
                  <c:v>3.2292270642204857E-2</c:v>
                </c:pt>
                <c:pt idx="602">
                  <c:v>3.2292270642204857E-2</c:v>
                </c:pt>
                <c:pt idx="603">
                  <c:v>3.2292270642204857E-2</c:v>
                </c:pt>
                <c:pt idx="604">
                  <c:v>3.2292270642204857E-2</c:v>
                </c:pt>
                <c:pt idx="605">
                  <c:v>3.2292270642204857E-2</c:v>
                </c:pt>
                <c:pt idx="606">
                  <c:v>3.2292270642204857E-2</c:v>
                </c:pt>
                <c:pt idx="607">
                  <c:v>3.2292270642204857E-2</c:v>
                </c:pt>
                <c:pt idx="608">
                  <c:v>3.2292270642204857E-2</c:v>
                </c:pt>
                <c:pt idx="609">
                  <c:v>3.2292270642204857E-2</c:v>
                </c:pt>
                <c:pt idx="610">
                  <c:v>3.2292270642204857E-2</c:v>
                </c:pt>
                <c:pt idx="611">
                  <c:v>3.2292270642204857E-2</c:v>
                </c:pt>
                <c:pt idx="612">
                  <c:v>3.2292270642204857E-2</c:v>
                </c:pt>
                <c:pt idx="613">
                  <c:v>3.2292270642204857E-2</c:v>
                </c:pt>
                <c:pt idx="614">
                  <c:v>3.2292270642204857E-2</c:v>
                </c:pt>
                <c:pt idx="615">
                  <c:v>3.2292270642204857E-2</c:v>
                </c:pt>
                <c:pt idx="616">
                  <c:v>3.2292270642204857E-2</c:v>
                </c:pt>
                <c:pt idx="617">
                  <c:v>3.2292270642204857E-2</c:v>
                </c:pt>
                <c:pt idx="618">
                  <c:v>3.2292270642204857E-2</c:v>
                </c:pt>
                <c:pt idx="619">
                  <c:v>3.2292270642204857E-2</c:v>
                </c:pt>
                <c:pt idx="620">
                  <c:v>3.2292270642204857E-2</c:v>
                </c:pt>
                <c:pt idx="621">
                  <c:v>3.2292270642204857E-2</c:v>
                </c:pt>
                <c:pt idx="622">
                  <c:v>3.2292270642204857E-2</c:v>
                </c:pt>
                <c:pt idx="623">
                  <c:v>3.2292270642204857E-2</c:v>
                </c:pt>
                <c:pt idx="624">
                  <c:v>3.2292270642204857E-2</c:v>
                </c:pt>
                <c:pt idx="625">
                  <c:v>3.2292270642204857E-2</c:v>
                </c:pt>
                <c:pt idx="626">
                  <c:v>3.2292270642204857E-2</c:v>
                </c:pt>
                <c:pt idx="627">
                  <c:v>3.2292270642204857E-2</c:v>
                </c:pt>
                <c:pt idx="628">
                  <c:v>3.2292270642204857E-2</c:v>
                </c:pt>
                <c:pt idx="629">
                  <c:v>3.2292270642204857E-2</c:v>
                </c:pt>
                <c:pt idx="630">
                  <c:v>3.2292270642204857E-2</c:v>
                </c:pt>
                <c:pt idx="631">
                  <c:v>3.2292270642204857E-2</c:v>
                </c:pt>
                <c:pt idx="632">
                  <c:v>3.2292270642204857E-2</c:v>
                </c:pt>
                <c:pt idx="633">
                  <c:v>3.2292270642204857E-2</c:v>
                </c:pt>
                <c:pt idx="634">
                  <c:v>3.2292270642204857E-2</c:v>
                </c:pt>
                <c:pt idx="635">
                  <c:v>3.2292270642204857E-2</c:v>
                </c:pt>
                <c:pt idx="636">
                  <c:v>3.2292270642204857E-2</c:v>
                </c:pt>
                <c:pt idx="637">
                  <c:v>3.2292270642204857E-2</c:v>
                </c:pt>
                <c:pt idx="638">
                  <c:v>3.2292270642204857E-2</c:v>
                </c:pt>
                <c:pt idx="639">
                  <c:v>3.2292270642204857E-2</c:v>
                </c:pt>
                <c:pt idx="640">
                  <c:v>3.2292270642204857E-2</c:v>
                </c:pt>
                <c:pt idx="641">
                  <c:v>3.2292270642204857E-2</c:v>
                </c:pt>
                <c:pt idx="642">
                  <c:v>3.2292270642204857E-2</c:v>
                </c:pt>
                <c:pt idx="643">
                  <c:v>3.2292270642204857E-2</c:v>
                </c:pt>
                <c:pt idx="644">
                  <c:v>3.2292270642204857E-2</c:v>
                </c:pt>
                <c:pt idx="645">
                  <c:v>3.2292270642204857E-2</c:v>
                </c:pt>
                <c:pt idx="646">
                  <c:v>3.2292270642204857E-2</c:v>
                </c:pt>
                <c:pt idx="647">
                  <c:v>3.2292270642204857E-2</c:v>
                </c:pt>
                <c:pt idx="648">
                  <c:v>3.2292270642204857E-2</c:v>
                </c:pt>
                <c:pt idx="649">
                  <c:v>3.2292270642204857E-2</c:v>
                </c:pt>
                <c:pt idx="650">
                  <c:v>3.2292270642204857E-2</c:v>
                </c:pt>
                <c:pt idx="651">
                  <c:v>3.2292270642204857E-2</c:v>
                </c:pt>
                <c:pt idx="652">
                  <c:v>3.2292270642204857E-2</c:v>
                </c:pt>
                <c:pt idx="653">
                  <c:v>3.2292270642204857E-2</c:v>
                </c:pt>
                <c:pt idx="654">
                  <c:v>3.2292270642204857E-2</c:v>
                </c:pt>
                <c:pt idx="655">
                  <c:v>3.2292270642204857E-2</c:v>
                </c:pt>
                <c:pt idx="656">
                  <c:v>3.2292270642204857E-2</c:v>
                </c:pt>
                <c:pt idx="657">
                  <c:v>3.2292270642204857E-2</c:v>
                </c:pt>
                <c:pt idx="658">
                  <c:v>3.2292270642204857E-2</c:v>
                </c:pt>
                <c:pt idx="659">
                  <c:v>3.2292270642204857E-2</c:v>
                </c:pt>
                <c:pt idx="660">
                  <c:v>3.2292270642204857E-2</c:v>
                </c:pt>
                <c:pt idx="661">
                  <c:v>3.2292270642204857E-2</c:v>
                </c:pt>
                <c:pt idx="662">
                  <c:v>3.2292270642204857E-2</c:v>
                </c:pt>
                <c:pt idx="663">
                  <c:v>3.2292270642204857E-2</c:v>
                </c:pt>
                <c:pt idx="664">
                  <c:v>3.2292270642204857E-2</c:v>
                </c:pt>
                <c:pt idx="665">
                  <c:v>3.2292270642204857E-2</c:v>
                </c:pt>
                <c:pt idx="666">
                  <c:v>3.2292270642204857E-2</c:v>
                </c:pt>
                <c:pt idx="667">
                  <c:v>3.2292270642204857E-2</c:v>
                </c:pt>
                <c:pt idx="668">
                  <c:v>3.2292270642204857E-2</c:v>
                </c:pt>
                <c:pt idx="669">
                  <c:v>3.2292270642204857E-2</c:v>
                </c:pt>
                <c:pt idx="670">
                  <c:v>3.2292270642204857E-2</c:v>
                </c:pt>
                <c:pt idx="671">
                  <c:v>3.2292270642204857E-2</c:v>
                </c:pt>
                <c:pt idx="672">
                  <c:v>3.2292270642204857E-2</c:v>
                </c:pt>
                <c:pt idx="673">
                  <c:v>3.2292270642204857E-2</c:v>
                </c:pt>
                <c:pt idx="674">
                  <c:v>3.2292270642204857E-2</c:v>
                </c:pt>
                <c:pt idx="675">
                  <c:v>3.2292270642204857E-2</c:v>
                </c:pt>
                <c:pt idx="676">
                  <c:v>3.2292270642204857E-2</c:v>
                </c:pt>
                <c:pt idx="677">
                  <c:v>3.2292270642204857E-2</c:v>
                </c:pt>
                <c:pt idx="678">
                  <c:v>3.2292270642204857E-2</c:v>
                </c:pt>
                <c:pt idx="679">
                  <c:v>3.2292270642204857E-2</c:v>
                </c:pt>
                <c:pt idx="680">
                  <c:v>3.2292270642204857E-2</c:v>
                </c:pt>
                <c:pt idx="681">
                  <c:v>3.2292270642204857E-2</c:v>
                </c:pt>
                <c:pt idx="682">
                  <c:v>3.2292270642204857E-2</c:v>
                </c:pt>
                <c:pt idx="683">
                  <c:v>3.2292270642204857E-2</c:v>
                </c:pt>
                <c:pt idx="684">
                  <c:v>3.2292270642204857E-2</c:v>
                </c:pt>
                <c:pt idx="685">
                  <c:v>3.2292270642204857E-2</c:v>
                </c:pt>
                <c:pt idx="686">
                  <c:v>3.2292270642204857E-2</c:v>
                </c:pt>
                <c:pt idx="687">
                  <c:v>3.2292270642204857E-2</c:v>
                </c:pt>
                <c:pt idx="688">
                  <c:v>3.2292270642204857E-2</c:v>
                </c:pt>
                <c:pt idx="689">
                  <c:v>3.2292270642204857E-2</c:v>
                </c:pt>
                <c:pt idx="690">
                  <c:v>3.2292270642204857E-2</c:v>
                </c:pt>
                <c:pt idx="691">
                  <c:v>3.2292270642204857E-2</c:v>
                </c:pt>
                <c:pt idx="692">
                  <c:v>3.2292270642204857E-2</c:v>
                </c:pt>
                <c:pt idx="693">
                  <c:v>3.2292270642204857E-2</c:v>
                </c:pt>
                <c:pt idx="694">
                  <c:v>3.2292270642204857E-2</c:v>
                </c:pt>
                <c:pt idx="695">
                  <c:v>3.2292270642204857E-2</c:v>
                </c:pt>
                <c:pt idx="696">
                  <c:v>3.2292270642204857E-2</c:v>
                </c:pt>
                <c:pt idx="697">
                  <c:v>3.2292270642204857E-2</c:v>
                </c:pt>
                <c:pt idx="698">
                  <c:v>3.2292270642204857E-2</c:v>
                </c:pt>
                <c:pt idx="699">
                  <c:v>3.2292270642204857E-2</c:v>
                </c:pt>
                <c:pt idx="700">
                  <c:v>3.2292270642204857E-2</c:v>
                </c:pt>
                <c:pt idx="701">
                  <c:v>3.2292270642204857E-2</c:v>
                </c:pt>
                <c:pt idx="702">
                  <c:v>3.2292270642204857E-2</c:v>
                </c:pt>
                <c:pt idx="703">
                  <c:v>3.2292270642204857E-2</c:v>
                </c:pt>
                <c:pt idx="704">
                  <c:v>3.2292270642204857E-2</c:v>
                </c:pt>
                <c:pt idx="705">
                  <c:v>3.2292270642204857E-2</c:v>
                </c:pt>
                <c:pt idx="706">
                  <c:v>3.2292270642204857E-2</c:v>
                </c:pt>
                <c:pt idx="707">
                  <c:v>3.2292270642204857E-2</c:v>
                </c:pt>
                <c:pt idx="708">
                  <c:v>3.2292270642204857E-2</c:v>
                </c:pt>
                <c:pt idx="709">
                  <c:v>3.2292270642204857E-2</c:v>
                </c:pt>
                <c:pt idx="710">
                  <c:v>3.2292270642204857E-2</c:v>
                </c:pt>
                <c:pt idx="711">
                  <c:v>3.2292270642204857E-2</c:v>
                </c:pt>
                <c:pt idx="712">
                  <c:v>3.2292270642204857E-2</c:v>
                </c:pt>
                <c:pt idx="713">
                  <c:v>3.2292270642204857E-2</c:v>
                </c:pt>
                <c:pt idx="714">
                  <c:v>3.2292270642204857E-2</c:v>
                </c:pt>
                <c:pt idx="715">
                  <c:v>3.2292270642204857E-2</c:v>
                </c:pt>
                <c:pt idx="716">
                  <c:v>3.2292270642204857E-2</c:v>
                </c:pt>
                <c:pt idx="717">
                  <c:v>3.2292270642204857E-2</c:v>
                </c:pt>
                <c:pt idx="718">
                  <c:v>3.2292270642204857E-2</c:v>
                </c:pt>
                <c:pt idx="719">
                  <c:v>3.2292270642204857E-2</c:v>
                </c:pt>
                <c:pt idx="720">
                  <c:v>3.2292270642204857E-2</c:v>
                </c:pt>
                <c:pt idx="721">
                  <c:v>3.2292270642204857E-2</c:v>
                </c:pt>
                <c:pt idx="722">
                  <c:v>3.2292270642204857E-2</c:v>
                </c:pt>
                <c:pt idx="723">
                  <c:v>3.2292270642204857E-2</c:v>
                </c:pt>
                <c:pt idx="724">
                  <c:v>3.2292270642204857E-2</c:v>
                </c:pt>
                <c:pt idx="725">
                  <c:v>3.2292270642204857E-2</c:v>
                </c:pt>
                <c:pt idx="726">
                  <c:v>3.2292270642204857E-2</c:v>
                </c:pt>
                <c:pt idx="727">
                  <c:v>3.2292270642204857E-2</c:v>
                </c:pt>
                <c:pt idx="728">
                  <c:v>3.2292270642204857E-2</c:v>
                </c:pt>
                <c:pt idx="729">
                  <c:v>3.2292270642204857E-2</c:v>
                </c:pt>
                <c:pt idx="730">
                  <c:v>3.2292270642204857E-2</c:v>
                </c:pt>
                <c:pt idx="731">
                  <c:v>3.2292270642204857E-2</c:v>
                </c:pt>
                <c:pt idx="732">
                  <c:v>3.2292270642204857E-2</c:v>
                </c:pt>
                <c:pt idx="733">
                  <c:v>3.2292270642204857E-2</c:v>
                </c:pt>
                <c:pt idx="734">
                  <c:v>3.2292270642204857E-2</c:v>
                </c:pt>
                <c:pt idx="735">
                  <c:v>3.2292270642204857E-2</c:v>
                </c:pt>
                <c:pt idx="736">
                  <c:v>3.2292270642204857E-2</c:v>
                </c:pt>
                <c:pt idx="737">
                  <c:v>3.2292270642204857E-2</c:v>
                </c:pt>
                <c:pt idx="738">
                  <c:v>3.2292270642204857E-2</c:v>
                </c:pt>
                <c:pt idx="739">
                  <c:v>3.2292270642204857E-2</c:v>
                </c:pt>
                <c:pt idx="740">
                  <c:v>3.2292270642204857E-2</c:v>
                </c:pt>
                <c:pt idx="741">
                  <c:v>3.2292270642204857E-2</c:v>
                </c:pt>
                <c:pt idx="742">
                  <c:v>3.2292270642204857E-2</c:v>
                </c:pt>
                <c:pt idx="743">
                  <c:v>3.2292270642204857E-2</c:v>
                </c:pt>
                <c:pt idx="744">
                  <c:v>3.2292270642204857E-2</c:v>
                </c:pt>
                <c:pt idx="745">
                  <c:v>3.2292270642204857E-2</c:v>
                </c:pt>
                <c:pt idx="746">
                  <c:v>3.2292270642204857E-2</c:v>
                </c:pt>
                <c:pt idx="747">
                  <c:v>3.2292270642204857E-2</c:v>
                </c:pt>
                <c:pt idx="748">
                  <c:v>3.2292270642204857E-2</c:v>
                </c:pt>
                <c:pt idx="749">
                  <c:v>3.2292270642204857E-2</c:v>
                </c:pt>
                <c:pt idx="750">
                  <c:v>3.2292270642204857E-2</c:v>
                </c:pt>
                <c:pt idx="751">
                  <c:v>3.2292270642204857E-2</c:v>
                </c:pt>
                <c:pt idx="752">
                  <c:v>3.2292270642204857E-2</c:v>
                </c:pt>
                <c:pt idx="753">
                  <c:v>3.2292270642204857E-2</c:v>
                </c:pt>
                <c:pt idx="754">
                  <c:v>3.2292270642204857E-2</c:v>
                </c:pt>
                <c:pt idx="755">
                  <c:v>3.2292270642204857E-2</c:v>
                </c:pt>
                <c:pt idx="756">
                  <c:v>3.2292270642204857E-2</c:v>
                </c:pt>
                <c:pt idx="757">
                  <c:v>3.2292270642204857E-2</c:v>
                </c:pt>
                <c:pt idx="758">
                  <c:v>3.2292270642204857E-2</c:v>
                </c:pt>
                <c:pt idx="759">
                  <c:v>3.2292270642204857E-2</c:v>
                </c:pt>
                <c:pt idx="760">
                  <c:v>3.2292270642204857E-2</c:v>
                </c:pt>
                <c:pt idx="761">
                  <c:v>3.2292270642204857E-2</c:v>
                </c:pt>
                <c:pt idx="762">
                  <c:v>3.2292270642204857E-2</c:v>
                </c:pt>
                <c:pt idx="763">
                  <c:v>3.2292270642204857E-2</c:v>
                </c:pt>
                <c:pt idx="764">
                  <c:v>3.2292270642204857E-2</c:v>
                </c:pt>
                <c:pt idx="765">
                  <c:v>3.2292270642204857E-2</c:v>
                </c:pt>
                <c:pt idx="766">
                  <c:v>3.2292270642204857E-2</c:v>
                </c:pt>
                <c:pt idx="767">
                  <c:v>3.2292270642204857E-2</c:v>
                </c:pt>
                <c:pt idx="768">
                  <c:v>3.2292270642204857E-2</c:v>
                </c:pt>
                <c:pt idx="769">
                  <c:v>3.2292270642204857E-2</c:v>
                </c:pt>
                <c:pt idx="770">
                  <c:v>3.2292270642204857E-2</c:v>
                </c:pt>
                <c:pt idx="771">
                  <c:v>3.2292270642204857E-2</c:v>
                </c:pt>
                <c:pt idx="772">
                  <c:v>3.2292270642204857E-2</c:v>
                </c:pt>
                <c:pt idx="773">
                  <c:v>3.2292270642204857E-2</c:v>
                </c:pt>
                <c:pt idx="774">
                  <c:v>3.2292270642204857E-2</c:v>
                </c:pt>
                <c:pt idx="775">
                  <c:v>3.2292270642204857E-2</c:v>
                </c:pt>
                <c:pt idx="776">
                  <c:v>3.2292270642204857E-2</c:v>
                </c:pt>
                <c:pt idx="777">
                  <c:v>3.2292270642204857E-2</c:v>
                </c:pt>
                <c:pt idx="778">
                  <c:v>3.2292270642204857E-2</c:v>
                </c:pt>
                <c:pt idx="779">
                  <c:v>3.2292270642204857E-2</c:v>
                </c:pt>
                <c:pt idx="780">
                  <c:v>3.2292270642204857E-2</c:v>
                </c:pt>
                <c:pt idx="781">
                  <c:v>3.2292270642204857E-2</c:v>
                </c:pt>
                <c:pt idx="782">
                  <c:v>3.2292270642204857E-2</c:v>
                </c:pt>
                <c:pt idx="783">
                  <c:v>3.2292270642204857E-2</c:v>
                </c:pt>
                <c:pt idx="784">
                  <c:v>3.2292270642204857E-2</c:v>
                </c:pt>
                <c:pt idx="785">
                  <c:v>3.2292270642204857E-2</c:v>
                </c:pt>
                <c:pt idx="786">
                  <c:v>3.2292270642204857E-2</c:v>
                </c:pt>
                <c:pt idx="787">
                  <c:v>3.2292270642204857E-2</c:v>
                </c:pt>
                <c:pt idx="788">
                  <c:v>3.2292270642204857E-2</c:v>
                </c:pt>
                <c:pt idx="789">
                  <c:v>3.2292270642204857E-2</c:v>
                </c:pt>
                <c:pt idx="790">
                  <c:v>3.2292270642204857E-2</c:v>
                </c:pt>
                <c:pt idx="791">
                  <c:v>3.2292270642204857E-2</c:v>
                </c:pt>
                <c:pt idx="792">
                  <c:v>3.2292270642204857E-2</c:v>
                </c:pt>
                <c:pt idx="793">
                  <c:v>3.2292270642204857E-2</c:v>
                </c:pt>
                <c:pt idx="794">
                  <c:v>3.2292270642204857E-2</c:v>
                </c:pt>
                <c:pt idx="795">
                  <c:v>3.2292270642204857E-2</c:v>
                </c:pt>
                <c:pt idx="796">
                  <c:v>3.2292270642204857E-2</c:v>
                </c:pt>
                <c:pt idx="797">
                  <c:v>3.2292270642204857E-2</c:v>
                </c:pt>
                <c:pt idx="798">
                  <c:v>3.2292270642204857E-2</c:v>
                </c:pt>
                <c:pt idx="799">
                  <c:v>3.2292270642204857E-2</c:v>
                </c:pt>
                <c:pt idx="800">
                  <c:v>3.2292270642204857E-2</c:v>
                </c:pt>
                <c:pt idx="801">
                  <c:v>3.2292270642204857E-2</c:v>
                </c:pt>
                <c:pt idx="802">
                  <c:v>3.2292270642204857E-2</c:v>
                </c:pt>
                <c:pt idx="803">
                  <c:v>3.2292270642204857E-2</c:v>
                </c:pt>
                <c:pt idx="804">
                  <c:v>3.2292270642204857E-2</c:v>
                </c:pt>
                <c:pt idx="805">
                  <c:v>3.2292270642204857E-2</c:v>
                </c:pt>
                <c:pt idx="806">
                  <c:v>3.2292270642204857E-2</c:v>
                </c:pt>
                <c:pt idx="807">
                  <c:v>3.2292270642204857E-2</c:v>
                </c:pt>
                <c:pt idx="808">
                  <c:v>3.2292270642204857E-2</c:v>
                </c:pt>
                <c:pt idx="809">
                  <c:v>3.2292270642204857E-2</c:v>
                </c:pt>
                <c:pt idx="810">
                  <c:v>3.2292270642204857E-2</c:v>
                </c:pt>
                <c:pt idx="811">
                  <c:v>3.2292270642204857E-2</c:v>
                </c:pt>
                <c:pt idx="812">
                  <c:v>3.2292270642204857E-2</c:v>
                </c:pt>
                <c:pt idx="813">
                  <c:v>3.2292270642204857E-2</c:v>
                </c:pt>
                <c:pt idx="814">
                  <c:v>3.2292270642204857E-2</c:v>
                </c:pt>
                <c:pt idx="815">
                  <c:v>3.2292270642204857E-2</c:v>
                </c:pt>
                <c:pt idx="816">
                  <c:v>3.2292270642204857E-2</c:v>
                </c:pt>
                <c:pt idx="817">
                  <c:v>3.2292270642204857E-2</c:v>
                </c:pt>
                <c:pt idx="818">
                  <c:v>3.2292270642204857E-2</c:v>
                </c:pt>
                <c:pt idx="819">
                  <c:v>3.2292270642204857E-2</c:v>
                </c:pt>
                <c:pt idx="820">
                  <c:v>3.2292270642204857E-2</c:v>
                </c:pt>
                <c:pt idx="821">
                  <c:v>3.2292270642204857E-2</c:v>
                </c:pt>
                <c:pt idx="822">
                  <c:v>3.2292270642204857E-2</c:v>
                </c:pt>
                <c:pt idx="823">
                  <c:v>3.2292270642204857E-2</c:v>
                </c:pt>
                <c:pt idx="824">
                  <c:v>3.2292270642204857E-2</c:v>
                </c:pt>
                <c:pt idx="825">
                  <c:v>3.2292270642204857E-2</c:v>
                </c:pt>
                <c:pt idx="826">
                  <c:v>3.2292270642204857E-2</c:v>
                </c:pt>
                <c:pt idx="827">
                  <c:v>3.2292270642204857E-2</c:v>
                </c:pt>
                <c:pt idx="828">
                  <c:v>3.2292270642204857E-2</c:v>
                </c:pt>
                <c:pt idx="829">
                  <c:v>3.2292270642204857E-2</c:v>
                </c:pt>
                <c:pt idx="830">
                  <c:v>3.2292270642204857E-2</c:v>
                </c:pt>
                <c:pt idx="831">
                  <c:v>3.2292270642204857E-2</c:v>
                </c:pt>
                <c:pt idx="832">
                  <c:v>3.2292270642204857E-2</c:v>
                </c:pt>
                <c:pt idx="833">
                  <c:v>3.2292270642204857E-2</c:v>
                </c:pt>
                <c:pt idx="834">
                  <c:v>3.2292270642204857E-2</c:v>
                </c:pt>
                <c:pt idx="835">
                  <c:v>3.2292270642204857E-2</c:v>
                </c:pt>
                <c:pt idx="836">
                  <c:v>3.2292270642204857E-2</c:v>
                </c:pt>
                <c:pt idx="837">
                  <c:v>3.2292270642204857E-2</c:v>
                </c:pt>
                <c:pt idx="838">
                  <c:v>3.2292270642204857E-2</c:v>
                </c:pt>
                <c:pt idx="839">
                  <c:v>3.2292270642204857E-2</c:v>
                </c:pt>
                <c:pt idx="840">
                  <c:v>3.2292270642204857E-2</c:v>
                </c:pt>
                <c:pt idx="841">
                  <c:v>3.2292270642204857E-2</c:v>
                </c:pt>
                <c:pt idx="842">
                  <c:v>3.2292270642204857E-2</c:v>
                </c:pt>
                <c:pt idx="843">
                  <c:v>3.2292270642204857E-2</c:v>
                </c:pt>
                <c:pt idx="844">
                  <c:v>3.2292270642204857E-2</c:v>
                </c:pt>
                <c:pt idx="845">
                  <c:v>3.2292270642204857E-2</c:v>
                </c:pt>
                <c:pt idx="846">
                  <c:v>3.2292270642204857E-2</c:v>
                </c:pt>
                <c:pt idx="847">
                  <c:v>3.2292270642204857E-2</c:v>
                </c:pt>
                <c:pt idx="848">
                  <c:v>3.2292270642204857E-2</c:v>
                </c:pt>
                <c:pt idx="849">
                  <c:v>3.2292270642204857E-2</c:v>
                </c:pt>
                <c:pt idx="850">
                  <c:v>3.2292270642204857E-2</c:v>
                </c:pt>
                <c:pt idx="851">
                  <c:v>3.2292270642204857E-2</c:v>
                </c:pt>
                <c:pt idx="852">
                  <c:v>3.2292270642204857E-2</c:v>
                </c:pt>
                <c:pt idx="853">
                  <c:v>3.2292270642204857E-2</c:v>
                </c:pt>
                <c:pt idx="854">
                  <c:v>3.2292270642204857E-2</c:v>
                </c:pt>
                <c:pt idx="855">
                  <c:v>3.2292270642204857E-2</c:v>
                </c:pt>
                <c:pt idx="856">
                  <c:v>3.2292270642204857E-2</c:v>
                </c:pt>
                <c:pt idx="857">
                  <c:v>3.2292270642204857E-2</c:v>
                </c:pt>
                <c:pt idx="858">
                  <c:v>3.2292270642204857E-2</c:v>
                </c:pt>
                <c:pt idx="859">
                  <c:v>3.2292270642204857E-2</c:v>
                </c:pt>
                <c:pt idx="860">
                  <c:v>3.2292270642204857E-2</c:v>
                </c:pt>
                <c:pt idx="861">
                  <c:v>3.2292270642204857E-2</c:v>
                </c:pt>
                <c:pt idx="862">
                  <c:v>3.2292270642204857E-2</c:v>
                </c:pt>
                <c:pt idx="863">
                  <c:v>3.2292270642204857E-2</c:v>
                </c:pt>
                <c:pt idx="864">
                  <c:v>3.2292270642204857E-2</c:v>
                </c:pt>
                <c:pt idx="865">
                  <c:v>3.2292270642204857E-2</c:v>
                </c:pt>
                <c:pt idx="866">
                  <c:v>3.2292270642204857E-2</c:v>
                </c:pt>
                <c:pt idx="867">
                  <c:v>3.2292270642204857E-2</c:v>
                </c:pt>
                <c:pt idx="868">
                  <c:v>3.2292270642204857E-2</c:v>
                </c:pt>
                <c:pt idx="869">
                  <c:v>3.2292270642204857E-2</c:v>
                </c:pt>
                <c:pt idx="870">
                  <c:v>3.2292270642204857E-2</c:v>
                </c:pt>
                <c:pt idx="871">
                  <c:v>3.2292270642204857E-2</c:v>
                </c:pt>
                <c:pt idx="872">
                  <c:v>3.2292270642204857E-2</c:v>
                </c:pt>
                <c:pt idx="873">
                  <c:v>3.2292270642204857E-2</c:v>
                </c:pt>
                <c:pt idx="874">
                  <c:v>3.2292270642204857E-2</c:v>
                </c:pt>
                <c:pt idx="875">
                  <c:v>3.2292270642204857E-2</c:v>
                </c:pt>
                <c:pt idx="876">
                  <c:v>3.2292270642204857E-2</c:v>
                </c:pt>
                <c:pt idx="877">
                  <c:v>3.2292270642204857E-2</c:v>
                </c:pt>
                <c:pt idx="878">
                  <c:v>3.2292270642204857E-2</c:v>
                </c:pt>
                <c:pt idx="879">
                  <c:v>3.2292270642204857E-2</c:v>
                </c:pt>
                <c:pt idx="880">
                  <c:v>3.2292270642204857E-2</c:v>
                </c:pt>
                <c:pt idx="881">
                  <c:v>3.2292270642204857E-2</c:v>
                </c:pt>
                <c:pt idx="882">
                  <c:v>3.2292270642204857E-2</c:v>
                </c:pt>
                <c:pt idx="883">
                  <c:v>3.2292270642204857E-2</c:v>
                </c:pt>
                <c:pt idx="884">
                  <c:v>3.2292270642204857E-2</c:v>
                </c:pt>
                <c:pt idx="885">
                  <c:v>3.2292270642204857E-2</c:v>
                </c:pt>
                <c:pt idx="886">
                  <c:v>3.2292270642204857E-2</c:v>
                </c:pt>
                <c:pt idx="887">
                  <c:v>3.2292270642204857E-2</c:v>
                </c:pt>
                <c:pt idx="888">
                  <c:v>3.2292270642204857E-2</c:v>
                </c:pt>
                <c:pt idx="889">
                  <c:v>3.2292270642204857E-2</c:v>
                </c:pt>
                <c:pt idx="890">
                  <c:v>3.2292270642204857E-2</c:v>
                </c:pt>
                <c:pt idx="891">
                  <c:v>3.2292270642204857E-2</c:v>
                </c:pt>
                <c:pt idx="892">
                  <c:v>3.2292270642204857E-2</c:v>
                </c:pt>
                <c:pt idx="893">
                  <c:v>3.2292270642204857E-2</c:v>
                </c:pt>
                <c:pt idx="894">
                  <c:v>3.2292270642204857E-2</c:v>
                </c:pt>
                <c:pt idx="895">
                  <c:v>3.2292270642204857E-2</c:v>
                </c:pt>
                <c:pt idx="896">
                  <c:v>3.2292270642204857E-2</c:v>
                </c:pt>
                <c:pt idx="897">
                  <c:v>3.2292270642204857E-2</c:v>
                </c:pt>
                <c:pt idx="898">
                  <c:v>3.2292270642204857E-2</c:v>
                </c:pt>
                <c:pt idx="899">
                  <c:v>3.2292270642204857E-2</c:v>
                </c:pt>
                <c:pt idx="900">
                  <c:v>3.2292270642204857E-2</c:v>
                </c:pt>
                <c:pt idx="901">
                  <c:v>3.2292270642204857E-2</c:v>
                </c:pt>
                <c:pt idx="902">
                  <c:v>3.2292270642204857E-2</c:v>
                </c:pt>
                <c:pt idx="903">
                  <c:v>3.2292270642204857E-2</c:v>
                </c:pt>
                <c:pt idx="904">
                  <c:v>3.2292270642204857E-2</c:v>
                </c:pt>
                <c:pt idx="905">
                  <c:v>3.2292270642204857E-2</c:v>
                </c:pt>
                <c:pt idx="906">
                  <c:v>3.2292270642204857E-2</c:v>
                </c:pt>
                <c:pt idx="907">
                  <c:v>3.2292270642204857E-2</c:v>
                </c:pt>
                <c:pt idx="908">
                  <c:v>3.2292270642204857E-2</c:v>
                </c:pt>
                <c:pt idx="909">
                  <c:v>3.2292270642204857E-2</c:v>
                </c:pt>
                <c:pt idx="910">
                  <c:v>3.2292270642204857E-2</c:v>
                </c:pt>
                <c:pt idx="911">
                  <c:v>3.2292270642204857E-2</c:v>
                </c:pt>
                <c:pt idx="912">
                  <c:v>3.2292270642204857E-2</c:v>
                </c:pt>
                <c:pt idx="913">
                  <c:v>3.2292270642204857E-2</c:v>
                </c:pt>
                <c:pt idx="914">
                  <c:v>3.2292270642204857E-2</c:v>
                </c:pt>
                <c:pt idx="915">
                  <c:v>3.2292270642204857E-2</c:v>
                </c:pt>
                <c:pt idx="916">
                  <c:v>3.2292270642204857E-2</c:v>
                </c:pt>
                <c:pt idx="917">
                  <c:v>3.2292270642204857E-2</c:v>
                </c:pt>
                <c:pt idx="918">
                  <c:v>3.2292270642204857E-2</c:v>
                </c:pt>
                <c:pt idx="919">
                  <c:v>3.2292270642204857E-2</c:v>
                </c:pt>
                <c:pt idx="920">
                  <c:v>3.2292270642204857E-2</c:v>
                </c:pt>
                <c:pt idx="921">
                  <c:v>3.2292270642204857E-2</c:v>
                </c:pt>
                <c:pt idx="922">
                  <c:v>3.2292270642204857E-2</c:v>
                </c:pt>
                <c:pt idx="923">
                  <c:v>3.2292270642204857E-2</c:v>
                </c:pt>
                <c:pt idx="924">
                  <c:v>3.2292270642204857E-2</c:v>
                </c:pt>
                <c:pt idx="925">
                  <c:v>3.2292270642204857E-2</c:v>
                </c:pt>
                <c:pt idx="926">
                  <c:v>3.2292270642204857E-2</c:v>
                </c:pt>
                <c:pt idx="927">
                  <c:v>3.2292270642204857E-2</c:v>
                </c:pt>
                <c:pt idx="928">
                  <c:v>3.2292270642204857E-2</c:v>
                </c:pt>
                <c:pt idx="929">
                  <c:v>3.2292270642204857E-2</c:v>
                </c:pt>
                <c:pt idx="930">
                  <c:v>3.2292270642204857E-2</c:v>
                </c:pt>
                <c:pt idx="931">
                  <c:v>3.2292270642204857E-2</c:v>
                </c:pt>
                <c:pt idx="932">
                  <c:v>3.2292270642204857E-2</c:v>
                </c:pt>
                <c:pt idx="933">
                  <c:v>3.2292270642204857E-2</c:v>
                </c:pt>
                <c:pt idx="934">
                  <c:v>3.2292270642204857E-2</c:v>
                </c:pt>
                <c:pt idx="935">
                  <c:v>3.2292270642204857E-2</c:v>
                </c:pt>
                <c:pt idx="936">
                  <c:v>3.2292270642204857E-2</c:v>
                </c:pt>
                <c:pt idx="937">
                  <c:v>3.2292270642204857E-2</c:v>
                </c:pt>
                <c:pt idx="938">
                  <c:v>3.2292270642204857E-2</c:v>
                </c:pt>
                <c:pt idx="939">
                  <c:v>3.2292270642204857E-2</c:v>
                </c:pt>
                <c:pt idx="940">
                  <c:v>3.2292270642204857E-2</c:v>
                </c:pt>
                <c:pt idx="941">
                  <c:v>3.2292270642204857E-2</c:v>
                </c:pt>
                <c:pt idx="942">
                  <c:v>3.2292270642204857E-2</c:v>
                </c:pt>
                <c:pt idx="943">
                  <c:v>3.2292270642204857E-2</c:v>
                </c:pt>
                <c:pt idx="944">
                  <c:v>3.2292270642204857E-2</c:v>
                </c:pt>
                <c:pt idx="945">
                  <c:v>3.2292270642204857E-2</c:v>
                </c:pt>
                <c:pt idx="946">
                  <c:v>3.2292270642204857E-2</c:v>
                </c:pt>
                <c:pt idx="947">
                  <c:v>3.2292270642204857E-2</c:v>
                </c:pt>
                <c:pt idx="948">
                  <c:v>3.2292270642204857E-2</c:v>
                </c:pt>
                <c:pt idx="949">
                  <c:v>3.2292270642204857E-2</c:v>
                </c:pt>
                <c:pt idx="950">
                  <c:v>3.2292270642204857E-2</c:v>
                </c:pt>
                <c:pt idx="951">
                  <c:v>3.2292270642204857E-2</c:v>
                </c:pt>
                <c:pt idx="952">
                  <c:v>3.2292270642204857E-2</c:v>
                </c:pt>
                <c:pt idx="953">
                  <c:v>3.2292270642204857E-2</c:v>
                </c:pt>
                <c:pt idx="954">
                  <c:v>3.2292270642204857E-2</c:v>
                </c:pt>
                <c:pt idx="955">
                  <c:v>3.2292270642204857E-2</c:v>
                </c:pt>
                <c:pt idx="956">
                  <c:v>3.2292270642204857E-2</c:v>
                </c:pt>
                <c:pt idx="957">
                  <c:v>3.2292270642204857E-2</c:v>
                </c:pt>
                <c:pt idx="958">
                  <c:v>3.2292270642204857E-2</c:v>
                </c:pt>
                <c:pt idx="959">
                  <c:v>3.2292270642204857E-2</c:v>
                </c:pt>
                <c:pt idx="960">
                  <c:v>3.2292270642204857E-2</c:v>
                </c:pt>
                <c:pt idx="961">
                  <c:v>3.2292270642204857E-2</c:v>
                </c:pt>
                <c:pt idx="962">
                  <c:v>3.2292270642204857E-2</c:v>
                </c:pt>
                <c:pt idx="963">
                  <c:v>3.2292270642204857E-2</c:v>
                </c:pt>
                <c:pt idx="964">
                  <c:v>3.2292270642204857E-2</c:v>
                </c:pt>
                <c:pt idx="965">
                  <c:v>3.2292270642204857E-2</c:v>
                </c:pt>
                <c:pt idx="966">
                  <c:v>3.2292270642204857E-2</c:v>
                </c:pt>
                <c:pt idx="967">
                  <c:v>3.2292270642204857E-2</c:v>
                </c:pt>
                <c:pt idx="968">
                  <c:v>3.2292270642204857E-2</c:v>
                </c:pt>
                <c:pt idx="969">
                  <c:v>3.2292270642204857E-2</c:v>
                </c:pt>
                <c:pt idx="970">
                  <c:v>3.2292270642204857E-2</c:v>
                </c:pt>
                <c:pt idx="971">
                  <c:v>3.2292270642204857E-2</c:v>
                </c:pt>
                <c:pt idx="972">
                  <c:v>3.2292270642204857E-2</c:v>
                </c:pt>
                <c:pt idx="973">
                  <c:v>3.2292270642204857E-2</c:v>
                </c:pt>
                <c:pt idx="974">
                  <c:v>3.2292270642204857E-2</c:v>
                </c:pt>
                <c:pt idx="975">
                  <c:v>3.2292270642204857E-2</c:v>
                </c:pt>
                <c:pt idx="976">
                  <c:v>3.2292270642204857E-2</c:v>
                </c:pt>
                <c:pt idx="977">
                  <c:v>3.2292270642204857E-2</c:v>
                </c:pt>
                <c:pt idx="978">
                  <c:v>3.2292270642204857E-2</c:v>
                </c:pt>
                <c:pt idx="979">
                  <c:v>3.2292270642204857E-2</c:v>
                </c:pt>
                <c:pt idx="980">
                  <c:v>3.2292270642204857E-2</c:v>
                </c:pt>
                <c:pt idx="981">
                  <c:v>3.2292270642204857E-2</c:v>
                </c:pt>
                <c:pt idx="982">
                  <c:v>3.2292270642204857E-2</c:v>
                </c:pt>
                <c:pt idx="983">
                  <c:v>3.2292270642204857E-2</c:v>
                </c:pt>
                <c:pt idx="984">
                  <c:v>3.2292270642204857E-2</c:v>
                </c:pt>
                <c:pt idx="985">
                  <c:v>3.2292270642204857E-2</c:v>
                </c:pt>
                <c:pt idx="986">
                  <c:v>3.2292270642204857E-2</c:v>
                </c:pt>
                <c:pt idx="987">
                  <c:v>3.2292270642204857E-2</c:v>
                </c:pt>
                <c:pt idx="988">
                  <c:v>3.2292270642204857E-2</c:v>
                </c:pt>
                <c:pt idx="989">
                  <c:v>3.2292270642204857E-2</c:v>
                </c:pt>
                <c:pt idx="990">
                  <c:v>3.2292270642204857E-2</c:v>
                </c:pt>
                <c:pt idx="991">
                  <c:v>3.2292270642204857E-2</c:v>
                </c:pt>
                <c:pt idx="992">
                  <c:v>3.2292270642204857E-2</c:v>
                </c:pt>
                <c:pt idx="993">
                  <c:v>3.2292270642204857E-2</c:v>
                </c:pt>
                <c:pt idx="994">
                  <c:v>3.2292270642204857E-2</c:v>
                </c:pt>
                <c:pt idx="995">
                  <c:v>3.2292270642204857E-2</c:v>
                </c:pt>
                <c:pt idx="996">
                  <c:v>3.2292270642204857E-2</c:v>
                </c:pt>
                <c:pt idx="997">
                  <c:v>3.2292270642204857E-2</c:v>
                </c:pt>
                <c:pt idx="998">
                  <c:v>3.2292270642204857E-2</c:v>
                </c:pt>
                <c:pt idx="999">
                  <c:v>3.2292270642204857E-2</c:v>
                </c:pt>
              </c:numCache>
            </c:numRef>
          </c:yVal>
          <c:smooth val="1"/>
          <c:extLst>
            <c:ext xmlns:c16="http://schemas.microsoft.com/office/drawing/2014/chart" uri="{C3380CC4-5D6E-409C-BE32-E72D297353CC}">
              <c16:uniqueId val="{0000000A-B842-4A34-9669-644479B3BD56}"/>
            </c:ext>
          </c:extLst>
        </c:ser>
        <c:ser>
          <c:idx val="11"/>
          <c:order val="11"/>
          <c:spPr>
            <a:ln w="28575" cap="rnd">
              <a:solidFill>
                <a:schemeClr val="accent6">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Sheet1!$M$1:$M$1000</c:f>
              <c:numCache>
                <c:formatCode>General</c:formatCode>
                <c:ptCount val="1000"/>
                <c:pt idx="0">
                  <c:v>0.85205188406964727</c:v>
                </c:pt>
                <c:pt idx="1">
                  <c:v>0.85205188406964727</c:v>
                </c:pt>
                <c:pt idx="2">
                  <c:v>0.85205188406964727</c:v>
                </c:pt>
                <c:pt idx="3">
                  <c:v>0.85205188406964727</c:v>
                </c:pt>
                <c:pt idx="4">
                  <c:v>0.71865026305074409</c:v>
                </c:pt>
                <c:pt idx="5">
                  <c:v>0.71865026305074409</c:v>
                </c:pt>
                <c:pt idx="6">
                  <c:v>0.71865026305074409</c:v>
                </c:pt>
                <c:pt idx="7">
                  <c:v>0.71865026305074409</c:v>
                </c:pt>
                <c:pt idx="8">
                  <c:v>0.71865026305074409</c:v>
                </c:pt>
                <c:pt idx="9">
                  <c:v>0.71865026305074409</c:v>
                </c:pt>
                <c:pt idx="10">
                  <c:v>0.71865026305074409</c:v>
                </c:pt>
                <c:pt idx="11">
                  <c:v>0.71865026305074409</c:v>
                </c:pt>
                <c:pt idx="12">
                  <c:v>0.71865026305074409</c:v>
                </c:pt>
                <c:pt idx="13">
                  <c:v>0.69036158653652624</c:v>
                </c:pt>
                <c:pt idx="14">
                  <c:v>0.69036158653652624</c:v>
                </c:pt>
                <c:pt idx="15">
                  <c:v>0.69036158653652624</c:v>
                </c:pt>
                <c:pt idx="16">
                  <c:v>0.69036158653652624</c:v>
                </c:pt>
                <c:pt idx="17">
                  <c:v>0.69036158653652624</c:v>
                </c:pt>
                <c:pt idx="18">
                  <c:v>0.69036158653652624</c:v>
                </c:pt>
                <c:pt idx="19">
                  <c:v>0.32660691766531946</c:v>
                </c:pt>
                <c:pt idx="20">
                  <c:v>0.32660691766531946</c:v>
                </c:pt>
                <c:pt idx="21">
                  <c:v>0.32660691766531946</c:v>
                </c:pt>
                <c:pt idx="22">
                  <c:v>0.32660691766531946</c:v>
                </c:pt>
                <c:pt idx="23">
                  <c:v>0.32660691766531946</c:v>
                </c:pt>
                <c:pt idx="24">
                  <c:v>0.32660691766531946</c:v>
                </c:pt>
                <c:pt idx="25">
                  <c:v>0.32660691766531946</c:v>
                </c:pt>
                <c:pt idx="26">
                  <c:v>0.32660691766531946</c:v>
                </c:pt>
                <c:pt idx="27">
                  <c:v>0.32660691766531946</c:v>
                </c:pt>
                <c:pt idx="28">
                  <c:v>0.32660691766531946</c:v>
                </c:pt>
                <c:pt idx="29">
                  <c:v>0.32660691766531946</c:v>
                </c:pt>
                <c:pt idx="30">
                  <c:v>0.32660691766531946</c:v>
                </c:pt>
                <c:pt idx="31">
                  <c:v>0.32660691766531946</c:v>
                </c:pt>
                <c:pt idx="32">
                  <c:v>0.32660691766531946</c:v>
                </c:pt>
                <c:pt idx="33">
                  <c:v>0.32660691766531946</c:v>
                </c:pt>
                <c:pt idx="34">
                  <c:v>0.32660691766531946</c:v>
                </c:pt>
                <c:pt idx="35">
                  <c:v>0.32660691766531946</c:v>
                </c:pt>
                <c:pt idx="36">
                  <c:v>0.32660691766531946</c:v>
                </c:pt>
                <c:pt idx="37">
                  <c:v>0.32660691766531946</c:v>
                </c:pt>
                <c:pt idx="38">
                  <c:v>0.32660691766531946</c:v>
                </c:pt>
                <c:pt idx="39">
                  <c:v>0.32660691766531946</c:v>
                </c:pt>
                <c:pt idx="40">
                  <c:v>0.32660691766531946</c:v>
                </c:pt>
                <c:pt idx="41">
                  <c:v>0.32660691766531946</c:v>
                </c:pt>
                <c:pt idx="42">
                  <c:v>0.32660691766531946</c:v>
                </c:pt>
                <c:pt idx="43">
                  <c:v>0.32660691766531946</c:v>
                </c:pt>
                <c:pt idx="44">
                  <c:v>0.32660691766531946</c:v>
                </c:pt>
                <c:pt idx="45">
                  <c:v>0.32660691766531946</c:v>
                </c:pt>
                <c:pt idx="46">
                  <c:v>0.32660691766531946</c:v>
                </c:pt>
                <c:pt idx="47">
                  <c:v>0.32660691766531946</c:v>
                </c:pt>
                <c:pt idx="48">
                  <c:v>0.32660691766531946</c:v>
                </c:pt>
                <c:pt idx="49">
                  <c:v>0.32660691766531946</c:v>
                </c:pt>
                <c:pt idx="50">
                  <c:v>0.32660691766531946</c:v>
                </c:pt>
                <c:pt idx="51">
                  <c:v>0.32660691766531946</c:v>
                </c:pt>
                <c:pt idx="52">
                  <c:v>0.32660691766531946</c:v>
                </c:pt>
                <c:pt idx="53">
                  <c:v>0.32660691766531946</c:v>
                </c:pt>
                <c:pt idx="54">
                  <c:v>0.32660691766531946</c:v>
                </c:pt>
                <c:pt idx="55">
                  <c:v>0.32660691766531946</c:v>
                </c:pt>
                <c:pt idx="56">
                  <c:v>0.32660691766531946</c:v>
                </c:pt>
                <c:pt idx="57">
                  <c:v>0.32660691766531946</c:v>
                </c:pt>
                <c:pt idx="58">
                  <c:v>0.32660691766531946</c:v>
                </c:pt>
                <c:pt idx="59">
                  <c:v>0.32660691766531946</c:v>
                </c:pt>
                <c:pt idx="60">
                  <c:v>0.32660691766531946</c:v>
                </c:pt>
                <c:pt idx="61">
                  <c:v>0.32660691766531946</c:v>
                </c:pt>
                <c:pt idx="62">
                  <c:v>0.32660691766531946</c:v>
                </c:pt>
                <c:pt idx="63">
                  <c:v>0.32660691766531946</c:v>
                </c:pt>
                <c:pt idx="64">
                  <c:v>0.32660691766531946</c:v>
                </c:pt>
                <c:pt idx="65">
                  <c:v>0.32660691766531946</c:v>
                </c:pt>
                <c:pt idx="66">
                  <c:v>0.32660691766531946</c:v>
                </c:pt>
                <c:pt idx="67">
                  <c:v>0.32660691766531946</c:v>
                </c:pt>
                <c:pt idx="68">
                  <c:v>0.32660691766531946</c:v>
                </c:pt>
                <c:pt idx="69">
                  <c:v>0.32660691766531946</c:v>
                </c:pt>
                <c:pt idx="70">
                  <c:v>0.32660691766531946</c:v>
                </c:pt>
                <c:pt idx="71">
                  <c:v>0.32660691766531946</c:v>
                </c:pt>
                <c:pt idx="72">
                  <c:v>0.32660691766531946</c:v>
                </c:pt>
                <c:pt idx="73">
                  <c:v>0.32660691766531946</c:v>
                </c:pt>
                <c:pt idx="74">
                  <c:v>0.32660691766531946</c:v>
                </c:pt>
                <c:pt idx="75">
                  <c:v>0.32660691766531946</c:v>
                </c:pt>
                <c:pt idx="76">
                  <c:v>0.32660691766531946</c:v>
                </c:pt>
                <c:pt idx="77">
                  <c:v>0.32660691766531946</c:v>
                </c:pt>
                <c:pt idx="78">
                  <c:v>0.32660691766531946</c:v>
                </c:pt>
                <c:pt idx="79">
                  <c:v>0.32660691766531946</c:v>
                </c:pt>
                <c:pt idx="80">
                  <c:v>0.32660691766531946</c:v>
                </c:pt>
                <c:pt idx="81">
                  <c:v>0.32660691766531946</c:v>
                </c:pt>
                <c:pt idx="82">
                  <c:v>0.32660691766531946</c:v>
                </c:pt>
                <c:pt idx="83">
                  <c:v>0.32660691766531946</c:v>
                </c:pt>
                <c:pt idx="84">
                  <c:v>0.32660691766531946</c:v>
                </c:pt>
                <c:pt idx="85">
                  <c:v>0.32660691766531946</c:v>
                </c:pt>
                <c:pt idx="86">
                  <c:v>0.2698394693229571</c:v>
                </c:pt>
                <c:pt idx="87">
                  <c:v>0.2698394693229571</c:v>
                </c:pt>
                <c:pt idx="88">
                  <c:v>0.2698394693229571</c:v>
                </c:pt>
                <c:pt idx="89">
                  <c:v>0.2698394693229571</c:v>
                </c:pt>
                <c:pt idx="90">
                  <c:v>0.2698394693229571</c:v>
                </c:pt>
                <c:pt idx="91">
                  <c:v>0.2698394693229571</c:v>
                </c:pt>
                <c:pt idx="92">
                  <c:v>0.2698394693229571</c:v>
                </c:pt>
                <c:pt idx="93">
                  <c:v>0.2698394693229571</c:v>
                </c:pt>
                <c:pt idx="94">
                  <c:v>0.2698394693229571</c:v>
                </c:pt>
                <c:pt idx="95">
                  <c:v>0.2698394693229571</c:v>
                </c:pt>
                <c:pt idx="96">
                  <c:v>0.2698394693229571</c:v>
                </c:pt>
                <c:pt idx="97">
                  <c:v>0.2698394693229571</c:v>
                </c:pt>
                <c:pt idx="98">
                  <c:v>0.2698394693229571</c:v>
                </c:pt>
                <c:pt idx="99">
                  <c:v>0.2698394693229571</c:v>
                </c:pt>
                <c:pt idx="100">
                  <c:v>0.2698394693229571</c:v>
                </c:pt>
                <c:pt idx="101">
                  <c:v>0.2698394693229571</c:v>
                </c:pt>
                <c:pt idx="102">
                  <c:v>0.2698394693229571</c:v>
                </c:pt>
                <c:pt idx="103">
                  <c:v>0.2698394693229571</c:v>
                </c:pt>
                <c:pt idx="104">
                  <c:v>0.2698394693229571</c:v>
                </c:pt>
                <c:pt idx="105">
                  <c:v>0.2698394693229571</c:v>
                </c:pt>
                <c:pt idx="106">
                  <c:v>0.2698394693229571</c:v>
                </c:pt>
                <c:pt idx="107">
                  <c:v>0.2698394693229571</c:v>
                </c:pt>
                <c:pt idx="108">
                  <c:v>0.2698394693229571</c:v>
                </c:pt>
                <c:pt idx="109">
                  <c:v>0.2698394693229571</c:v>
                </c:pt>
                <c:pt idx="110">
                  <c:v>0.2698394693229571</c:v>
                </c:pt>
                <c:pt idx="111">
                  <c:v>0.2698394693229571</c:v>
                </c:pt>
                <c:pt idx="112">
                  <c:v>0.2698394693229571</c:v>
                </c:pt>
                <c:pt idx="113">
                  <c:v>0.2698394693229571</c:v>
                </c:pt>
                <c:pt idx="114">
                  <c:v>0.2698394693229571</c:v>
                </c:pt>
                <c:pt idx="115">
                  <c:v>0.2698394693229571</c:v>
                </c:pt>
                <c:pt idx="116">
                  <c:v>0.2698394693229571</c:v>
                </c:pt>
                <c:pt idx="117">
                  <c:v>0.2698394693229571</c:v>
                </c:pt>
                <c:pt idx="118">
                  <c:v>0.2698394693229571</c:v>
                </c:pt>
                <c:pt idx="119">
                  <c:v>0.2698394693229571</c:v>
                </c:pt>
                <c:pt idx="120">
                  <c:v>0.2698394693229571</c:v>
                </c:pt>
                <c:pt idx="121">
                  <c:v>0.2698394693229571</c:v>
                </c:pt>
                <c:pt idx="122">
                  <c:v>0.2698394693229571</c:v>
                </c:pt>
                <c:pt idx="123">
                  <c:v>0.2698394693229571</c:v>
                </c:pt>
                <c:pt idx="124">
                  <c:v>0.2698394693229571</c:v>
                </c:pt>
                <c:pt idx="125">
                  <c:v>0.2698394693229571</c:v>
                </c:pt>
                <c:pt idx="126">
                  <c:v>0.2698394693229571</c:v>
                </c:pt>
                <c:pt idx="127">
                  <c:v>0.2698394693229571</c:v>
                </c:pt>
                <c:pt idx="128">
                  <c:v>0.2698394693229571</c:v>
                </c:pt>
                <c:pt idx="129">
                  <c:v>0.2698394693229571</c:v>
                </c:pt>
                <c:pt idx="130">
                  <c:v>0.2698394693229571</c:v>
                </c:pt>
                <c:pt idx="131">
                  <c:v>0.2698394693229571</c:v>
                </c:pt>
                <c:pt idx="132">
                  <c:v>0.2698394693229571</c:v>
                </c:pt>
                <c:pt idx="133">
                  <c:v>0.2698394693229571</c:v>
                </c:pt>
                <c:pt idx="134">
                  <c:v>0.2698394693229571</c:v>
                </c:pt>
                <c:pt idx="135">
                  <c:v>0.2698394693229571</c:v>
                </c:pt>
                <c:pt idx="136">
                  <c:v>0.2698394693229571</c:v>
                </c:pt>
                <c:pt idx="137">
                  <c:v>0.2698394693229571</c:v>
                </c:pt>
                <c:pt idx="138">
                  <c:v>0.2698394693229571</c:v>
                </c:pt>
                <c:pt idx="139">
                  <c:v>0.2698394693229571</c:v>
                </c:pt>
                <c:pt idx="140">
                  <c:v>0.2698394693229571</c:v>
                </c:pt>
                <c:pt idx="141">
                  <c:v>0.2698394693229571</c:v>
                </c:pt>
                <c:pt idx="142">
                  <c:v>0.2698394693229571</c:v>
                </c:pt>
                <c:pt idx="143">
                  <c:v>0.2698394693229571</c:v>
                </c:pt>
                <c:pt idx="144">
                  <c:v>0.2698394693229571</c:v>
                </c:pt>
                <c:pt idx="145">
                  <c:v>0.2698394693229571</c:v>
                </c:pt>
                <c:pt idx="146">
                  <c:v>0.2698394693229571</c:v>
                </c:pt>
                <c:pt idx="147">
                  <c:v>0.2698394693229571</c:v>
                </c:pt>
                <c:pt idx="148">
                  <c:v>0.2698394693229571</c:v>
                </c:pt>
                <c:pt idx="149">
                  <c:v>0.2698394693229571</c:v>
                </c:pt>
                <c:pt idx="150">
                  <c:v>0.2698394693229571</c:v>
                </c:pt>
                <c:pt idx="151">
                  <c:v>0.2698394693229571</c:v>
                </c:pt>
                <c:pt idx="152">
                  <c:v>0.2698394693229571</c:v>
                </c:pt>
                <c:pt idx="153">
                  <c:v>0.2698394693229571</c:v>
                </c:pt>
                <c:pt idx="154">
                  <c:v>0.2698394693229571</c:v>
                </c:pt>
                <c:pt idx="155">
                  <c:v>0.2698394693229571</c:v>
                </c:pt>
                <c:pt idx="156">
                  <c:v>0.2698394693229571</c:v>
                </c:pt>
                <c:pt idx="157">
                  <c:v>0.2698394693229571</c:v>
                </c:pt>
                <c:pt idx="158">
                  <c:v>0.2698394693229571</c:v>
                </c:pt>
                <c:pt idx="159">
                  <c:v>0.2698394693229571</c:v>
                </c:pt>
                <c:pt idx="160">
                  <c:v>0.2698394693229571</c:v>
                </c:pt>
                <c:pt idx="161">
                  <c:v>0.2698394693229571</c:v>
                </c:pt>
                <c:pt idx="162">
                  <c:v>0.2698394693229571</c:v>
                </c:pt>
                <c:pt idx="163">
                  <c:v>0.2698394693229571</c:v>
                </c:pt>
                <c:pt idx="164">
                  <c:v>0.2698394693229571</c:v>
                </c:pt>
                <c:pt idx="165">
                  <c:v>0.2698394693229571</c:v>
                </c:pt>
                <c:pt idx="166">
                  <c:v>0.2698394693229571</c:v>
                </c:pt>
                <c:pt idx="167">
                  <c:v>0.2698394693229571</c:v>
                </c:pt>
                <c:pt idx="168">
                  <c:v>0.2698394693229571</c:v>
                </c:pt>
                <c:pt idx="169">
                  <c:v>0.2698394693229571</c:v>
                </c:pt>
                <c:pt idx="170">
                  <c:v>0.2698394693229571</c:v>
                </c:pt>
                <c:pt idx="171">
                  <c:v>0.2698394693229571</c:v>
                </c:pt>
                <c:pt idx="172">
                  <c:v>0.26388082641760202</c:v>
                </c:pt>
                <c:pt idx="173">
                  <c:v>0.26388082641760202</c:v>
                </c:pt>
                <c:pt idx="174">
                  <c:v>0.26388082641760202</c:v>
                </c:pt>
                <c:pt idx="175">
                  <c:v>0.26388082641760202</c:v>
                </c:pt>
                <c:pt idx="176">
                  <c:v>0.26388082641760202</c:v>
                </c:pt>
                <c:pt idx="177">
                  <c:v>0.26388082641760202</c:v>
                </c:pt>
                <c:pt idx="178">
                  <c:v>0.26388082641760202</c:v>
                </c:pt>
                <c:pt idx="179">
                  <c:v>0.26388082641760202</c:v>
                </c:pt>
                <c:pt idx="180">
                  <c:v>0.26388082641760202</c:v>
                </c:pt>
                <c:pt idx="181">
                  <c:v>0.26388082641760202</c:v>
                </c:pt>
                <c:pt idx="182">
                  <c:v>0.26388082641760202</c:v>
                </c:pt>
                <c:pt idx="183">
                  <c:v>0.26388082641760202</c:v>
                </c:pt>
                <c:pt idx="184">
                  <c:v>0.26388082641760202</c:v>
                </c:pt>
                <c:pt idx="185">
                  <c:v>0.26388082641760202</c:v>
                </c:pt>
                <c:pt idx="186">
                  <c:v>0.26388082641760202</c:v>
                </c:pt>
                <c:pt idx="187">
                  <c:v>0.26388082641760202</c:v>
                </c:pt>
                <c:pt idx="188">
                  <c:v>0.26388082641760202</c:v>
                </c:pt>
                <c:pt idx="189">
                  <c:v>0.26388082641760202</c:v>
                </c:pt>
                <c:pt idx="190">
                  <c:v>0.26388082641760202</c:v>
                </c:pt>
                <c:pt idx="191">
                  <c:v>0.26388082641760202</c:v>
                </c:pt>
                <c:pt idx="192">
                  <c:v>0.26388082641760202</c:v>
                </c:pt>
                <c:pt idx="193">
                  <c:v>0.26388082641760202</c:v>
                </c:pt>
                <c:pt idx="194">
                  <c:v>0.26388082641760202</c:v>
                </c:pt>
                <c:pt idx="195">
                  <c:v>0.26388082641760202</c:v>
                </c:pt>
                <c:pt idx="196">
                  <c:v>0.26388082641760202</c:v>
                </c:pt>
                <c:pt idx="197">
                  <c:v>0.26388082641760202</c:v>
                </c:pt>
                <c:pt idx="198">
                  <c:v>0.26388082641760202</c:v>
                </c:pt>
                <c:pt idx="199">
                  <c:v>0.26388082641760202</c:v>
                </c:pt>
                <c:pt idx="200">
                  <c:v>0.26388082641760202</c:v>
                </c:pt>
                <c:pt idx="201">
                  <c:v>0.26388082641760202</c:v>
                </c:pt>
                <c:pt idx="202">
                  <c:v>0.26388082641760202</c:v>
                </c:pt>
                <c:pt idx="203">
                  <c:v>0.26388082641760202</c:v>
                </c:pt>
                <c:pt idx="204">
                  <c:v>0.26388082641760202</c:v>
                </c:pt>
                <c:pt idx="205">
                  <c:v>0.26388082641760202</c:v>
                </c:pt>
                <c:pt idx="206">
                  <c:v>0.26388082641760202</c:v>
                </c:pt>
                <c:pt idx="207">
                  <c:v>0.26388082641760202</c:v>
                </c:pt>
                <c:pt idx="208">
                  <c:v>0.26388082641760202</c:v>
                </c:pt>
                <c:pt idx="209">
                  <c:v>0.26388082641760202</c:v>
                </c:pt>
                <c:pt idx="210">
                  <c:v>0.26388082641760202</c:v>
                </c:pt>
                <c:pt idx="211">
                  <c:v>0.26388082641760202</c:v>
                </c:pt>
                <c:pt idx="212">
                  <c:v>0.26388082641760202</c:v>
                </c:pt>
                <c:pt idx="213">
                  <c:v>0.26388082641760202</c:v>
                </c:pt>
                <c:pt idx="214">
                  <c:v>0.26388082641760202</c:v>
                </c:pt>
                <c:pt idx="215">
                  <c:v>0.26388082641760202</c:v>
                </c:pt>
                <c:pt idx="216">
                  <c:v>0.26388082641760202</c:v>
                </c:pt>
                <c:pt idx="217">
                  <c:v>0.26388082641760202</c:v>
                </c:pt>
                <c:pt idx="218">
                  <c:v>0.26388082641760202</c:v>
                </c:pt>
                <c:pt idx="219">
                  <c:v>0.26388082641760202</c:v>
                </c:pt>
                <c:pt idx="220">
                  <c:v>0.26388082641760202</c:v>
                </c:pt>
                <c:pt idx="221">
                  <c:v>0.26388082641760202</c:v>
                </c:pt>
                <c:pt idx="222">
                  <c:v>0.26388082641760202</c:v>
                </c:pt>
                <c:pt idx="223">
                  <c:v>0.26388082641760202</c:v>
                </c:pt>
                <c:pt idx="224">
                  <c:v>0.26388082641760202</c:v>
                </c:pt>
                <c:pt idx="225">
                  <c:v>0.26388082641760202</c:v>
                </c:pt>
                <c:pt idx="226">
                  <c:v>0.26388082641760202</c:v>
                </c:pt>
                <c:pt idx="227">
                  <c:v>0.26388082641760202</c:v>
                </c:pt>
                <c:pt idx="228">
                  <c:v>0.26388082641760202</c:v>
                </c:pt>
                <c:pt idx="229">
                  <c:v>0.26388082641760202</c:v>
                </c:pt>
                <c:pt idx="230">
                  <c:v>0.26388082641760202</c:v>
                </c:pt>
                <c:pt idx="231">
                  <c:v>0.26388082641760202</c:v>
                </c:pt>
                <c:pt idx="232">
                  <c:v>0.26388082641760202</c:v>
                </c:pt>
                <c:pt idx="233">
                  <c:v>0.26388082641760202</c:v>
                </c:pt>
                <c:pt idx="234">
                  <c:v>0.26388082641760202</c:v>
                </c:pt>
                <c:pt idx="235">
                  <c:v>0.26388082641760202</c:v>
                </c:pt>
                <c:pt idx="236">
                  <c:v>0.26388082641760202</c:v>
                </c:pt>
                <c:pt idx="237">
                  <c:v>0.26388082641760202</c:v>
                </c:pt>
                <c:pt idx="238">
                  <c:v>0.26388082641760202</c:v>
                </c:pt>
                <c:pt idx="239">
                  <c:v>0.26388082641760202</c:v>
                </c:pt>
                <c:pt idx="240">
                  <c:v>0.26388082641760202</c:v>
                </c:pt>
                <c:pt idx="241">
                  <c:v>0.26388082641760202</c:v>
                </c:pt>
                <c:pt idx="242">
                  <c:v>0.26388082641760202</c:v>
                </c:pt>
                <c:pt idx="243">
                  <c:v>0.26388082641760202</c:v>
                </c:pt>
                <c:pt idx="244">
                  <c:v>0.26388082641760202</c:v>
                </c:pt>
                <c:pt idx="245">
                  <c:v>0.26388082641760202</c:v>
                </c:pt>
                <c:pt idx="246">
                  <c:v>0.26388082641760202</c:v>
                </c:pt>
                <c:pt idx="247">
                  <c:v>0.26388082641760202</c:v>
                </c:pt>
                <c:pt idx="248">
                  <c:v>0.26388082641760202</c:v>
                </c:pt>
                <c:pt idx="249">
                  <c:v>0.26388082641760202</c:v>
                </c:pt>
                <c:pt idx="250">
                  <c:v>0.26388082641760202</c:v>
                </c:pt>
                <c:pt idx="251">
                  <c:v>0.26388082641760202</c:v>
                </c:pt>
                <c:pt idx="252">
                  <c:v>0.26388082641760202</c:v>
                </c:pt>
                <c:pt idx="253">
                  <c:v>0.26388082641760202</c:v>
                </c:pt>
                <c:pt idx="254">
                  <c:v>0.26388082641760202</c:v>
                </c:pt>
                <c:pt idx="255">
                  <c:v>0.26388082641760202</c:v>
                </c:pt>
                <c:pt idx="256">
                  <c:v>0.26388082641760202</c:v>
                </c:pt>
                <c:pt idx="257">
                  <c:v>0.26388082641760202</c:v>
                </c:pt>
                <c:pt idx="258">
                  <c:v>0.26388082641760202</c:v>
                </c:pt>
                <c:pt idx="259">
                  <c:v>0.26388082641760202</c:v>
                </c:pt>
                <c:pt idx="260">
                  <c:v>0.26388082641760202</c:v>
                </c:pt>
                <c:pt idx="261">
                  <c:v>0.26388082641760202</c:v>
                </c:pt>
                <c:pt idx="262">
                  <c:v>0.26388082641760202</c:v>
                </c:pt>
                <c:pt idx="263">
                  <c:v>0.26388082641760202</c:v>
                </c:pt>
                <c:pt idx="264">
                  <c:v>0.26388082641760202</c:v>
                </c:pt>
                <c:pt idx="265">
                  <c:v>0.26388082641760202</c:v>
                </c:pt>
                <c:pt idx="266">
                  <c:v>0.26388082641760202</c:v>
                </c:pt>
                <c:pt idx="267">
                  <c:v>0.26388082641760202</c:v>
                </c:pt>
                <c:pt idx="268">
                  <c:v>0.26388082641760202</c:v>
                </c:pt>
                <c:pt idx="269">
                  <c:v>0.26388082641760202</c:v>
                </c:pt>
                <c:pt idx="270">
                  <c:v>0.26388082641760202</c:v>
                </c:pt>
                <c:pt idx="271">
                  <c:v>0.26388082641760202</c:v>
                </c:pt>
                <c:pt idx="272">
                  <c:v>0.26388082641760202</c:v>
                </c:pt>
                <c:pt idx="273">
                  <c:v>0.26388082641760202</c:v>
                </c:pt>
                <c:pt idx="274">
                  <c:v>0.26388082641760202</c:v>
                </c:pt>
                <c:pt idx="275">
                  <c:v>0.16209532939137372</c:v>
                </c:pt>
                <c:pt idx="276">
                  <c:v>0.16209532939137372</c:v>
                </c:pt>
                <c:pt idx="277">
                  <c:v>0.16209532939137372</c:v>
                </c:pt>
                <c:pt idx="278">
                  <c:v>0.16209532939137372</c:v>
                </c:pt>
                <c:pt idx="279">
                  <c:v>0.16209532939137372</c:v>
                </c:pt>
                <c:pt idx="280">
                  <c:v>0.16209532939137372</c:v>
                </c:pt>
                <c:pt idx="281">
                  <c:v>0.16209532939137372</c:v>
                </c:pt>
                <c:pt idx="282">
                  <c:v>0.16209532939137372</c:v>
                </c:pt>
                <c:pt idx="283">
                  <c:v>0.16209532939137372</c:v>
                </c:pt>
                <c:pt idx="284">
                  <c:v>0.16209532939137372</c:v>
                </c:pt>
                <c:pt idx="285">
                  <c:v>0.16209532939137372</c:v>
                </c:pt>
                <c:pt idx="286">
                  <c:v>0.16209532939137372</c:v>
                </c:pt>
                <c:pt idx="287">
                  <c:v>0.16209532939137372</c:v>
                </c:pt>
                <c:pt idx="288">
                  <c:v>0.16209532939137372</c:v>
                </c:pt>
                <c:pt idx="289">
                  <c:v>0.16209532939137372</c:v>
                </c:pt>
                <c:pt idx="290">
                  <c:v>0.16209532939137372</c:v>
                </c:pt>
                <c:pt idx="291">
                  <c:v>0.16209532939137372</c:v>
                </c:pt>
                <c:pt idx="292">
                  <c:v>0.16209532939137372</c:v>
                </c:pt>
                <c:pt idx="293">
                  <c:v>0.16209532939137372</c:v>
                </c:pt>
                <c:pt idx="294">
                  <c:v>0.16209532939137372</c:v>
                </c:pt>
                <c:pt idx="295">
                  <c:v>0.16209532939137372</c:v>
                </c:pt>
                <c:pt idx="296">
                  <c:v>0.16209532939137372</c:v>
                </c:pt>
                <c:pt idx="297">
                  <c:v>0.16209532939137372</c:v>
                </c:pt>
                <c:pt idx="298">
                  <c:v>0.16209532939137372</c:v>
                </c:pt>
                <c:pt idx="299">
                  <c:v>0.16209532939137372</c:v>
                </c:pt>
                <c:pt idx="300">
                  <c:v>0.16209532939137372</c:v>
                </c:pt>
                <c:pt idx="301">
                  <c:v>0.16209532939137372</c:v>
                </c:pt>
                <c:pt idx="302">
                  <c:v>0.11129017623412363</c:v>
                </c:pt>
                <c:pt idx="303">
                  <c:v>0.11129017623412363</c:v>
                </c:pt>
                <c:pt idx="304">
                  <c:v>0.11129017623412363</c:v>
                </c:pt>
                <c:pt idx="305">
                  <c:v>0.11129017623412363</c:v>
                </c:pt>
                <c:pt idx="306">
                  <c:v>0.11129017623412363</c:v>
                </c:pt>
                <c:pt idx="307">
                  <c:v>0.11129017623412363</c:v>
                </c:pt>
                <c:pt idx="308">
                  <c:v>0.11129017623412363</c:v>
                </c:pt>
                <c:pt idx="309">
                  <c:v>0.11129017623412363</c:v>
                </c:pt>
                <c:pt idx="310">
                  <c:v>0.11129017623412363</c:v>
                </c:pt>
                <c:pt idx="311">
                  <c:v>0.11129017623412363</c:v>
                </c:pt>
                <c:pt idx="312">
                  <c:v>0.11129017623412363</c:v>
                </c:pt>
                <c:pt idx="313">
                  <c:v>0.11129017623412363</c:v>
                </c:pt>
                <c:pt idx="314">
                  <c:v>0.11129017623412363</c:v>
                </c:pt>
                <c:pt idx="315">
                  <c:v>0.11129017623412363</c:v>
                </c:pt>
                <c:pt idx="316">
                  <c:v>0.11129017623412363</c:v>
                </c:pt>
                <c:pt idx="317">
                  <c:v>0.11129017623412363</c:v>
                </c:pt>
                <c:pt idx="318">
                  <c:v>0.11129017623412363</c:v>
                </c:pt>
                <c:pt idx="319">
                  <c:v>0.11129017623412363</c:v>
                </c:pt>
                <c:pt idx="320">
                  <c:v>0.11129017623412363</c:v>
                </c:pt>
                <c:pt idx="321">
                  <c:v>0.11129017623412363</c:v>
                </c:pt>
                <c:pt idx="322">
                  <c:v>0.11129017623412363</c:v>
                </c:pt>
                <c:pt idx="323">
                  <c:v>0.11129017623412363</c:v>
                </c:pt>
                <c:pt idx="324">
                  <c:v>0.11129017623412363</c:v>
                </c:pt>
                <c:pt idx="325">
                  <c:v>0.11129017623412363</c:v>
                </c:pt>
                <c:pt idx="326">
                  <c:v>0.11129017623412363</c:v>
                </c:pt>
                <c:pt idx="327">
                  <c:v>0.11129017623412363</c:v>
                </c:pt>
                <c:pt idx="328">
                  <c:v>0.11129017623412363</c:v>
                </c:pt>
                <c:pt idx="329">
                  <c:v>0.11129017623412363</c:v>
                </c:pt>
                <c:pt idx="330">
                  <c:v>0.11129017623412363</c:v>
                </c:pt>
                <c:pt idx="331">
                  <c:v>0.11129017623412363</c:v>
                </c:pt>
                <c:pt idx="332">
                  <c:v>0.11129017623412363</c:v>
                </c:pt>
                <c:pt idx="333">
                  <c:v>0.11129017623412363</c:v>
                </c:pt>
                <c:pt idx="334">
                  <c:v>0.11129017623412363</c:v>
                </c:pt>
                <c:pt idx="335">
                  <c:v>0.11129017623412363</c:v>
                </c:pt>
                <c:pt idx="336">
                  <c:v>0.11129017623412363</c:v>
                </c:pt>
                <c:pt idx="337">
                  <c:v>0.11129017623412363</c:v>
                </c:pt>
                <c:pt idx="338">
                  <c:v>0.11129017623412363</c:v>
                </c:pt>
                <c:pt idx="339">
                  <c:v>0.11129017623412363</c:v>
                </c:pt>
                <c:pt idx="340">
                  <c:v>0.11129017623412363</c:v>
                </c:pt>
                <c:pt idx="341">
                  <c:v>0.11129017623412363</c:v>
                </c:pt>
                <c:pt idx="342">
                  <c:v>0.11129017623412363</c:v>
                </c:pt>
                <c:pt idx="343">
                  <c:v>0.11129017623412363</c:v>
                </c:pt>
                <c:pt idx="344">
                  <c:v>0.11129017623412363</c:v>
                </c:pt>
                <c:pt idx="345">
                  <c:v>0.11129017623412363</c:v>
                </c:pt>
                <c:pt idx="346">
                  <c:v>0.11129017623412363</c:v>
                </c:pt>
                <c:pt idx="347">
                  <c:v>0.11129017623412363</c:v>
                </c:pt>
                <c:pt idx="348">
                  <c:v>0.11129017623412363</c:v>
                </c:pt>
                <c:pt idx="349">
                  <c:v>0.11129017623412363</c:v>
                </c:pt>
                <c:pt idx="350">
                  <c:v>0.11129017623412363</c:v>
                </c:pt>
                <c:pt idx="351">
                  <c:v>0.11129017623412363</c:v>
                </c:pt>
                <c:pt idx="352">
                  <c:v>0.11129017623412363</c:v>
                </c:pt>
                <c:pt idx="353">
                  <c:v>0.11129017623412363</c:v>
                </c:pt>
                <c:pt idx="354">
                  <c:v>0.11129017623412363</c:v>
                </c:pt>
                <c:pt idx="355">
                  <c:v>0.11129017623412363</c:v>
                </c:pt>
                <c:pt idx="356">
                  <c:v>0.11129017623412363</c:v>
                </c:pt>
                <c:pt idx="357">
                  <c:v>0.11129017623412363</c:v>
                </c:pt>
                <c:pt idx="358">
                  <c:v>0.11129017623412363</c:v>
                </c:pt>
                <c:pt idx="359">
                  <c:v>0.11129017623412363</c:v>
                </c:pt>
                <c:pt idx="360">
                  <c:v>0.11129017623412363</c:v>
                </c:pt>
                <c:pt idx="361">
                  <c:v>0.11129017623412363</c:v>
                </c:pt>
                <c:pt idx="362">
                  <c:v>0.11129017623412363</c:v>
                </c:pt>
                <c:pt idx="363">
                  <c:v>0.11129017623412363</c:v>
                </c:pt>
                <c:pt idx="364">
                  <c:v>0.11129017623412363</c:v>
                </c:pt>
                <c:pt idx="365">
                  <c:v>0.11129017623412363</c:v>
                </c:pt>
                <c:pt idx="366">
                  <c:v>0.11129017623412363</c:v>
                </c:pt>
                <c:pt idx="367">
                  <c:v>0.11129017623412363</c:v>
                </c:pt>
                <c:pt idx="368">
                  <c:v>0.11129017623412363</c:v>
                </c:pt>
                <c:pt idx="369">
                  <c:v>0.11129017623412363</c:v>
                </c:pt>
                <c:pt idx="370">
                  <c:v>0.11129017623412363</c:v>
                </c:pt>
                <c:pt idx="371">
                  <c:v>0.11129017623412363</c:v>
                </c:pt>
                <c:pt idx="372">
                  <c:v>0.11129017623412363</c:v>
                </c:pt>
                <c:pt idx="373">
                  <c:v>0.11129017623412363</c:v>
                </c:pt>
                <c:pt idx="374">
                  <c:v>0.11129017623412363</c:v>
                </c:pt>
                <c:pt idx="375">
                  <c:v>0.11129017623412363</c:v>
                </c:pt>
                <c:pt idx="376">
                  <c:v>0.11129017623412363</c:v>
                </c:pt>
                <c:pt idx="377">
                  <c:v>0.11129017623412363</c:v>
                </c:pt>
                <c:pt idx="378">
                  <c:v>0.11129017623412363</c:v>
                </c:pt>
                <c:pt idx="379">
                  <c:v>0.11129017623412363</c:v>
                </c:pt>
                <c:pt idx="380">
                  <c:v>0.11129017623412363</c:v>
                </c:pt>
                <c:pt idx="381">
                  <c:v>0.11129017623412363</c:v>
                </c:pt>
                <c:pt idx="382">
                  <c:v>0.11129017623412363</c:v>
                </c:pt>
                <c:pt idx="383">
                  <c:v>0.11129017623412363</c:v>
                </c:pt>
                <c:pt idx="384">
                  <c:v>0.11129017623412363</c:v>
                </c:pt>
                <c:pt idx="385">
                  <c:v>0.11129017623412363</c:v>
                </c:pt>
                <c:pt idx="386">
                  <c:v>0.11129017623412363</c:v>
                </c:pt>
                <c:pt idx="387">
                  <c:v>0.11129017623412363</c:v>
                </c:pt>
                <c:pt idx="388">
                  <c:v>0.11129017623412363</c:v>
                </c:pt>
                <c:pt idx="389">
                  <c:v>0.11129017623412363</c:v>
                </c:pt>
                <c:pt idx="390">
                  <c:v>0.11129017623412363</c:v>
                </c:pt>
                <c:pt idx="391">
                  <c:v>0.11129017623412363</c:v>
                </c:pt>
                <c:pt idx="392">
                  <c:v>0.11129017623412363</c:v>
                </c:pt>
                <c:pt idx="393">
                  <c:v>0.11129017623412363</c:v>
                </c:pt>
                <c:pt idx="394">
                  <c:v>0.11129017623412363</c:v>
                </c:pt>
                <c:pt idx="395">
                  <c:v>0.11129017623412363</c:v>
                </c:pt>
                <c:pt idx="396">
                  <c:v>0.11129017623412363</c:v>
                </c:pt>
                <c:pt idx="397">
                  <c:v>0.11129017623412363</c:v>
                </c:pt>
                <c:pt idx="398">
                  <c:v>0.11129017623412363</c:v>
                </c:pt>
                <c:pt idx="399">
                  <c:v>0.11129017623412363</c:v>
                </c:pt>
                <c:pt idx="400">
                  <c:v>0.11129017623412363</c:v>
                </c:pt>
                <c:pt idx="401">
                  <c:v>0.11129017623412363</c:v>
                </c:pt>
                <c:pt idx="402">
                  <c:v>0.11129017623412363</c:v>
                </c:pt>
                <c:pt idx="403">
                  <c:v>0.11129017623412363</c:v>
                </c:pt>
                <c:pt idx="404">
                  <c:v>0.11129017623412363</c:v>
                </c:pt>
                <c:pt idx="405">
                  <c:v>0.11129017623412363</c:v>
                </c:pt>
                <c:pt idx="406">
                  <c:v>0.11129017623412363</c:v>
                </c:pt>
                <c:pt idx="407">
                  <c:v>0.11129017623412363</c:v>
                </c:pt>
                <c:pt idx="408">
                  <c:v>0.11129017623412363</c:v>
                </c:pt>
                <c:pt idx="409">
                  <c:v>0.11129017623412363</c:v>
                </c:pt>
                <c:pt idx="410">
                  <c:v>0.11129017623412363</c:v>
                </c:pt>
                <c:pt idx="411">
                  <c:v>0.11129017623412363</c:v>
                </c:pt>
                <c:pt idx="412">
                  <c:v>0.11129017623412363</c:v>
                </c:pt>
                <c:pt idx="413">
                  <c:v>0.11129017623412363</c:v>
                </c:pt>
                <c:pt idx="414">
                  <c:v>0.11129017623412363</c:v>
                </c:pt>
                <c:pt idx="415">
                  <c:v>0.11129017623412363</c:v>
                </c:pt>
                <c:pt idx="416">
                  <c:v>0.11129017623412363</c:v>
                </c:pt>
                <c:pt idx="417">
                  <c:v>0.11129017623412363</c:v>
                </c:pt>
                <c:pt idx="418">
                  <c:v>0.11129017623412363</c:v>
                </c:pt>
                <c:pt idx="419">
                  <c:v>0.11129017623412363</c:v>
                </c:pt>
                <c:pt idx="420">
                  <c:v>0.11129017623412363</c:v>
                </c:pt>
                <c:pt idx="421">
                  <c:v>0.11129017623412363</c:v>
                </c:pt>
                <c:pt idx="422">
                  <c:v>0.11129017623412363</c:v>
                </c:pt>
                <c:pt idx="423">
                  <c:v>0.11129017623412363</c:v>
                </c:pt>
                <c:pt idx="424">
                  <c:v>0.11129017623412363</c:v>
                </c:pt>
                <c:pt idx="425">
                  <c:v>0.11129017623412363</c:v>
                </c:pt>
                <c:pt idx="426">
                  <c:v>0.11129017623412363</c:v>
                </c:pt>
                <c:pt idx="427">
                  <c:v>0.11129017623412363</c:v>
                </c:pt>
                <c:pt idx="428">
                  <c:v>0.11129017623412363</c:v>
                </c:pt>
                <c:pt idx="429">
                  <c:v>0.11129017623412363</c:v>
                </c:pt>
                <c:pt idx="430">
                  <c:v>0.11129017623412363</c:v>
                </c:pt>
                <c:pt idx="431">
                  <c:v>0.11129017623412363</c:v>
                </c:pt>
                <c:pt idx="432">
                  <c:v>0.11129017623412363</c:v>
                </c:pt>
                <c:pt idx="433">
                  <c:v>0.11129017623412363</c:v>
                </c:pt>
                <c:pt idx="434">
                  <c:v>0.11129017623412363</c:v>
                </c:pt>
                <c:pt idx="435">
                  <c:v>0.11129017623412363</c:v>
                </c:pt>
                <c:pt idx="436">
                  <c:v>0.11129017623412363</c:v>
                </c:pt>
                <c:pt idx="437">
                  <c:v>0.11129017623412363</c:v>
                </c:pt>
                <c:pt idx="438">
                  <c:v>0.11129017623412363</c:v>
                </c:pt>
                <c:pt idx="439">
                  <c:v>0.11129017623412363</c:v>
                </c:pt>
                <c:pt idx="440">
                  <c:v>0.11129017623412363</c:v>
                </c:pt>
                <c:pt idx="441">
                  <c:v>0.11129017623412363</c:v>
                </c:pt>
                <c:pt idx="442">
                  <c:v>0.11129017623412363</c:v>
                </c:pt>
                <c:pt idx="443">
                  <c:v>0.11129017623412363</c:v>
                </c:pt>
                <c:pt idx="444">
                  <c:v>0.11129017623412363</c:v>
                </c:pt>
                <c:pt idx="445">
                  <c:v>0.11129017623412363</c:v>
                </c:pt>
                <c:pt idx="446">
                  <c:v>0.11129017623412363</c:v>
                </c:pt>
                <c:pt idx="447">
                  <c:v>0.11129017623412363</c:v>
                </c:pt>
                <c:pt idx="448">
                  <c:v>0.11129017623412363</c:v>
                </c:pt>
                <c:pt idx="449">
                  <c:v>0.11129017623412363</c:v>
                </c:pt>
                <c:pt idx="450">
                  <c:v>0.11129017623412363</c:v>
                </c:pt>
                <c:pt idx="451">
                  <c:v>0.11129017623412363</c:v>
                </c:pt>
                <c:pt idx="452">
                  <c:v>0.11129017623412363</c:v>
                </c:pt>
                <c:pt idx="453">
                  <c:v>0.11129017623412363</c:v>
                </c:pt>
                <c:pt idx="454">
                  <c:v>0.11129017623412363</c:v>
                </c:pt>
                <c:pt idx="455">
                  <c:v>0.11129017623412363</c:v>
                </c:pt>
                <c:pt idx="456">
                  <c:v>0.11129017623412363</c:v>
                </c:pt>
                <c:pt idx="457">
                  <c:v>0.11129017623412363</c:v>
                </c:pt>
                <c:pt idx="458">
                  <c:v>0.11129017623412363</c:v>
                </c:pt>
                <c:pt idx="459">
                  <c:v>0.11129017623412363</c:v>
                </c:pt>
                <c:pt idx="460">
                  <c:v>0.11129017623412363</c:v>
                </c:pt>
                <c:pt idx="461">
                  <c:v>0.11129017623412363</c:v>
                </c:pt>
                <c:pt idx="462">
                  <c:v>0.11129017623412363</c:v>
                </c:pt>
                <c:pt idx="463">
                  <c:v>0.11129017623412363</c:v>
                </c:pt>
                <c:pt idx="464">
                  <c:v>0.11129017623412363</c:v>
                </c:pt>
                <c:pt idx="465">
                  <c:v>0.11129017623412363</c:v>
                </c:pt>
                <c:pt idx="466">
                  <c:v>0.11129017623412363</c:v>
                </c:pt>
                <c:pt idx="467">
                  <c:v>0.11129017623412363</c:v>
                </c:pt>
                <c:pt idx="468">
                  <c:v>0.11129017623412363</c:v>
                </c:pt>
                <c:pt idx="469">
                  <c:v>0.11129017623412363</c:v>
                </c:pt>
                <c:pt idx="470">
                  <c:v>0.11129017623412363</c:v>
                </c:pt>
                <c:pt idx="471">
                  <c:v>0.11129017623412363</c:v>
                </c:pt>
                <c:pt idx="472">
                  <c:v>0.11129017623412363</c:v>
                </c:pt>
                <c:pt idx="473">
                  <c:v>0.11129017623412363</c:v>
                </c:pt>
                <c:pt idx="474">
                  <c:v>0.11129017623412363</c:v>
                </c:pt>
                <c:pt idx="475">
                  <c:v>0.11129017623412363</c:v>
                </c:pt>
                <c:pt idx="476">
                  <c:v>0.11129017623412363</c:v>
                </c:pt>
                <c:pt idx="477">
                  <c:v>0.11129017623412363</c:v>
                </c:pt>
                <c:pt idx="478">
                  <c:v>0.11129017623412363</c:v>
                </c:pt>
                <c:pt idx="479">
                  <c:v>0.11129017623412363</c:v>
                </c:pt>
                <c:pt idx="480">
                  <c:v>0.11129017623412363</c:v>
                </c:pt>
                <c:pt idx="481">
                  <c:v>0.11129017623412363</c:v>
                </c:pt>
                <c:pt idx="482">
                  <c:v>0.11129017623412363</c:v>
                </c:pt>
                <c:pt idx="483">
                  <c:v>0.11129017623412363</c:v>
                </c:pt>
                <c:pt idx="484">
                  <c:v>0.11129017623412363</c:v>
                </c:pt>
                <c:pt idx="485">
                  <c:v>0.11129017623412363</c:v>
                </c:pt>
                <c:pt idx="486">
                  <c:v>0.11129017623412363</c:v>
                </c:pt>
                <c:pt idx="487">
                  <c:v>0.11129017623412363</c:v>
                </c:pt>
                <c:pt idx="488">
                  <c:v>0.11129017623412363</c:v>
                </c:pt>
                <c:pt idx="489">
                  <c:v>0.11129017623412363</c:v>
                </c:pt>
                <c:pt idx="490">
                  <c:v>0.11129017623412363</c:v>
                </c:pt>
                <c:pt idx="491">
                  <c:v>0.11129017623412363</c:v>
                </c:pt>
                <c:pt idx="492">
                  <c:v>0.11129017623412363</c:v>
                </c:pt>
                <c:pt idx="493">
                  <c:v>0.11129017623412363</c:v>
                </c:pt>
                <c:pt idx="494">
                  <c:v>0.11129017623412363</c:v>
                </c:pt>
                <c:pt idx="495">
                  <c:v>0.11129017623412363</c:v>
                </c:pt>
                <c:pt idx="496">
                  <c:v>0.11129017623412363</c:v>
                </c:pt>
                <c:pt idx="497">
                  <c:v>0.11129017623412363</c:v>
                </c:pt>
                <c:pt idx="498">
                  <c:v>0.11129017623412363</c:v>
                </c:pt>
                <c:pt idx="499">
                  <c:v>0.11129017623412363</c:v>
                </c:pt>
                <c:pt idx="500">
                  <c:v>0.11129017623412363</c:v>
                </c:pt>
                <c:pt idx="501">
                  <c:v>0.11129017623412363</c:v>
                </c:pt>
                <c:pt idx="502">
                  <c:v>0.11129017623412363</c:v>
                </c:pt>
                <c:pt idx="503">
                  <c:v>0.11129017623412363</c:v>
                </c:pt>
                <c:pt idx="504">
                  <c:v>0.11129017623412363</c:v>
                </c:pt>
                <c:pt idx="505">
                  <c:v>0.11129017623412363</c:v>
                </c:pt>
                <c:pt idx="506">
                  <c:v>0.11129017623412363</c:v>
                </c:pt>
                <c:pt idx="507">
                  <c:v>0.11129017623412363</c:v>
                </c:pt>
                <c:pt idx="508">
                  <c:v>0.11129017623412363</c:v>
                </c:pt>
                <c:pt idx="509">
                  <c:v>0.11129017623412363</c:v>
                </c:pt>
                <c:pt idx="510">
                  <c:v>0.11129017623412363</c:v>
                </c:pt>
                <c:pt idx="511">
                  <c:v>0.11129017623412363</c:v>
                </c:pt>
                <c:pt idx="512">
                  <c:v>0.11129017623412363</c:v>
                </c:pt>
                <c:pt idx="513">
                  <c:v>0.11129017623412363</c:v>
                </c:pt>
                <c:pt idx="514">
                  <c:v>0.11129017623412363</c:v>
                </c:pt>
                <c:pt idx="515">
                  <c:v>0.11129017623412363</c:v>
                </c:pt>
                <c:pt idx="516">
                  <c:v>0.11129017623412363</c:v>
                </c:pt>
                <c:pt idx="517">
                  <c:v>0.11129017623412363</c:v>
                </c:pt>
                <c:pt idx="518">
                  <c:v>0.11129017623412363</c:v>
                </c:pt>
                <c:pt idx="519">
                  <c:v>0.11129017623412363</c:v>
                </c:pt>
                <c:pt idx="520">
                  <c:v>0.11129017623412363</c:v>
                </c:pt>
                <c:pt idx="521">
                  <c:v>0.11129017623412363</c:v>
                </c:pt>
                <c:pt idx="522">
                  <c:v>0.11129017623412363</c:v>
                </c:pt>
                <c:pt idx="523">
                  <c:v>0.11129017623412363</c:v>
                </c:pt>
                <c:pt idx="524">
                  <c:v>0.11129017623412363</c:v>
                </c:pt>
                <c:pt idx="525">
                  <c:v>0.11129017623412363</c:v>
                </c:pt>
                <c:pt idx="526">
                  <c:v>0.11129017623412363</c:v>
                </c:pt>
                <c:pt idx="527">
                  <c:v>0.11129017623412363</c:v>
                </c:pt>
                <c:pt idx="528">
                  <c:v>0.11129017623412363</c:v>
                </c:pt>
                <c:pt idx="529">
                  <c:v>0.11129017623412363</c:v>
                </c:pt>
                <c:pt idx="530">
                  <c:v>0.11129017623412363</c:v>
                </c:pt>
                <c:pt idx="531">
                  <c:v>0.11129017623412363</c:v>
                </c:pt>
                <c:pt idx="532">
                  <c:v>0.11129017623412363</c:v>
                </c:pt>
                <c:pt idx="533">
                  <c:v>0.11129017623412363</c:v>
                </c:pt>
                <c:pt idx="534">
                  <c:v>0.11129017623412363</c:v>
                </c:pt>
                <c:pt idx="535">
                  <c:v>0.11129017623412363</c:v>
                </c:pt>
                <c:pt idx="536">
                  <c:v>0.11129017623412363</c:v>
                </c:pt>
                <c:pt idx="537">
                  <c:v>0.11129017623412363</c:v>
                </c:pt>
                <c:pt idx="538">
                  <c:v>0.11129017623412363</c:v>
                </c:pt>
                <c:pt idx="539">
                  <c:v>0.11129017623412363</c:v>
                </c:pt>
                <c:pt idx="540">
                  <c:v>0.11129017623412363</c:v>
                </c:pt>
                <c:pt idx="541">
                  <c:v>0.11129017623412363</c:v>
                </c:pt>
                <c:pt idx="542">
                  <c:v>0.11129017623412363</c:v>
                </c:pt>
                <c:pt idx="543">
                  <c:v>0.11129017623412363</c:v>
                </c:pt>
                <c:pt idx="544">
                  <c:v>0.11129017623412363</c:v>
                </c:pt>
                <c:pt idx="545">
                  <c:v>0.11129017623412363</c:v>
                </c:pt>
                <c:pt idx="546">
                  <c:v>0.11129017623412363</c:v>
                </c:pt>
                <c:pt idx="547">
                  <c:v>0.11129017623412363</c:v>
                </c:pt>
                <c:pt idx="548">
                  <c:v>0.11129017623412363</c:v>
                </c:pt>
                <c:pt idx="549">
                  <c:v>0.11129017623412363</c:v>
                </c:pt>
                <c:pt idx="550">
                  <c:v>0.11129017623412363</c:v>
                </c:pt>
                <c:pt idx="551">
                  <c:v>0.11129017623412363</c:v>
                </c:pt>
                <c:pt idx="552">
                  <c:v>0.11129017623412363</c:v>
                </c:pt>
                <c:pt idx="553">
                  <c:v>0.11129017623412363</c:v>
                </c:pt>
                <c:pt idx="554">
                  <c:v>0.11129017623412363</c:v>
                </c:pt>
                <c:pt idx="555">
                  <c:v>0.11129017623412363</c:v>
                </c:pt>
                <c:pt idx="556">
                  <c:v>0.11129017623412363</c:v>
                </c:pt>
                <c:pt idx="557">
                  <c:v>0.11129017623412363</c:v>
                </c:pt>
                <c:pt idx="558">
                  <c:v>0.11129017623412363</c:v>
                </c:pt>
                <c:pt idx="559">
                  <c:v>0.11129017623412363</c:v>
                </c:pt>
                <c:pt idx="560">
                  <c:v>0.11129017623412363</c:v>
                </c:pt>
                <c:pt idx="561">
                  <c:v>0.11129017623412363</c:v>
                </c:pt>
                <c:pt idx="562">
                  <c:v>0.11129017623412363</c:v>
                </c:pt>
                <c:pt idx="563">
                  <c:v>0.11129017623412363</c:v>
                </c:pt>
                <c:pt idx="564">
                  <c:v>0.11129017623412363</c:v>
                </c:pt>
                <c:pt idx="565">
                  <c:v>0.11129017623412363</c:v>
                </c:pt>
                <c:pt idx="566">
                  <c:v>0.11129017623412363</c:v>
                </c:pt>
                <c:pt idx="567">
                  <c:v>0.11129017623412363</c:v>
                </c:pt>
                <c:pt idx="568">
                  <c:v>0.11129017623412363</c:v>
                </c:pt>
                <c:pt idx="569">
                  <c:v>0.11129017623412363</c:v>
                </c:pt>
                <c:pt idx="570">
                  <c:v>0.11129017623412363</c:v>
                </c:pt>
                <c:pt idx="571">
                  <c:v>0.11129017623412363</c:v>
                </c:pt>
                <c:pt idx="572">
                  <c:v>0.11129017623412363</c:v>
                </c:pt>
                <c:pt idx="573">
                  <c:v>0.11129017623412363</c:v>
                </c:pt>
                <c:pt idx="574">
                  <c:v>0.11129017623412363</c:v>
                </c:pt>
                <c:pt idx="575">
                  <c:v>0.11129017623412363</c:v>
                </c:pt>
                <c:pt idx="576">
                  <c:v>0.11129017623412363</c:v>
                </c:pt>
                <c:pt idx="577">
                  <c:v>0.11129017623412363</c:v>
                </c:pt>
                <c:pt idx="578">
                  <c:v>0.11129017623412363</c:v>
                </c:pt>
                <c:pt idx="579">
                  <c:v>0.11129017623412363</c:v>
                </c:pt>
                <c:pt idx="580">
                  <c:v>0.11129017623412363</c:v>
                </c:pt>
                <c:pt idx="581">
                  <c:v>0.11129017623412363</c:v>
                </c:pt>
                <c:pt idx="582">
                  <c:v>0.11129017623412363</c:v>
                </c:pt>
                <c:pt idx="583">
                  <c:v>0.11129017623412363</c:v>
                </c:pt>
                <c:pt idx="584">
                  <c:v>0.11129017623412363</c:v>
                </c:pt>
                <c:pt idx="585">
                  <c:v>0.11129017623412363</c:v>
                </c:pt>
                <c:pt idx="586">
                  <c:v>0.11129017623412363</c:v>
                </c:pt>
                <c:pt idx="587">
                  <c:v>0.11129017623412363</c:v>
                </c:pt>
                <c:pt idx="588">
                  <c:v>0.11129017623412363</c:v>
                </c:pt>
                <c:pt idx="589">
                  <c:v>0.11129017623412363</c:v>
                </c:pt>
                <c:pt idx="590">
                  <c:v>0.11129017623412363</c:v>
                </c:pt>
                <c:pt idx="591">
                  <c:v>0.11129017623412363</c:v>
                </c:pt>
                <c:pt idx="592">
                  <c:v>0.11129017623412363</c:v>
                </c:pt>
                <c:pt idx="593">
                  <c:v>0.11129017623412363</c:v>
                </c:pt>
                <c:pt idx="594">
                  <c:v>0.11129017623412363</c:v>
                </c:pt>
                <c:pt idx="595">
                  <c:v>0.11129017623412363</c:v>
                </c:pt>
                <c:pt idx="596">
                  <c:v>0.11129017623412363</c:v>
                </c:pt>
                <c:pt idx="597">
                  <c:v>0.11129017623412363</c:v>
                </c:pt>
                <c:pt idx="598">
                  <c:v>0.11129017623412363</c:v>
                </c:pt>
                <c:pt idx="599">
                  <c:v>0.11129017623412363</c:v>
                </c:pt>
                <c:pt idx="600">
                  <c:v>0.11129017623412363</c:v>
                </c:pt>
                <c:pt idx="601">
                  <c:v>0.11129017623412363</c:v>
                </c:pt>
                <c:pt idx="602">
                  <c:v>0.11129017623412363</c:v>
                </c:pt>
                <c:pt idx="603">
                  <c:v>0.11129017623412363</c:v>
                </c:pt>
                <c:pt idx="604">
                  <c:v>0.11129017623412363</c:v>
                </c:pt>
                <c:pt idx="605">
                  <c:v>0.11129017623412363</c:v>
                </c:pt>
                <c:pt idx="606">
                  <c:v>0.11129017623412363</c:v>
                </c:pt>
                <c:pt idx="607">
                  <c:v>0.11129017623412363</c:v>
                </c:pt>
                <c:pt idx="608">
                  <c:v>0.11129017623412363</c:v>
                </c:pt>
                <c:pt idx="609">
                  <c:v>0.11129017623412363</c:v>
                </c:pt>
                <c:pt idx="610">
                  <c:v>0.11129017623412363</c:v>
                </c:pt>
                <c:pt idx="611">
                  <c:v>0.11129017623412363</c:v>
                </c:pt>
                <c:pt idx="612">
                  <c:v>0.11129017623412363</c:v>
                </c:pt>
                <c:pt idx="613">
                  <c:v>0.11129017623412363</c:v>
                </c:pt>
                <c:pt idx="614">
                  <c:v>0.11129017623412363</c:v>
                </c:pt>
                <c:pt idx="615">
                  <c:v>0.11129017623412363</c:v>
                </c:pt>
                <c:pt idx="616">
                  <c:v>0.11129017623412363</c:v>
                </c:pt>
                <c:pt idx="617">
                  <c:v>0.11129017623412363</c:v>
                </c:pt>
                <c:pt idx="618">
                  <c:v>0.11129017623412363</c:v>
                </c:pt>
                <c:pt idx="619">
                  <c:v>0.11129017623412363</c:v>
                </c:pt>
                <c:pt idx="620">
                  <c:v>0.11129017623412363</c:v>
                </c:pt>
                <c:pt idx="621">
                  <c:v>0.11129017623412363</c:v>
                </c:pt>
                <c:pt idx="622">
                  <c:v>0.11129017623412363</c:v>
                </c:pt>
                <c:pt idx="623">
                  <c:v>0.11129017623412363</c:v>
                </c:pt>
                <c:pt idx="624">
                  <c:v>0.11129017623412363</c:v>
                </c:pt>
                <c:pt idx="625">
                  <c:v>0.11129017623412363</c:v>
                </c:pt>
                <c:pt idx="626">
                  <c:v>0.11129017623412363</c:v>
                </c:pt>
                <c:pt idx="627">
                  <c:v>0.11129017623412363</c:v>
                </c:pt>
                <c:pt idx="628">
                  <c:v>0.11129017623412363</c:v>
                </c:pt>
                <c:pt idx="629">
                  <c:v>0.11129017623412363</c:v>
                </c:pt>
                <c:pt idx="630">
                  <c:v>0.11129017623412363</c:v>
                </c:pt>
                <c:pt idx="631">
                  <c:v>0.11129017623412363</c:v>
                </c:pt>
                <c:pt idx="632">
                  <c:v>0.11129017623412363</c:v>
                </c:pt>
                <c:pt idx="633">
                  <c:v>0.11129017623412363</c:v>
                </c:pt>
                <c:pt idx="634">
                  <c:v>0.11129017623412363</c:v>
                </c:pt>
                <c:pt idx="635">
                  <c:v>0.11129017623412363</c:v>
                </c:pt>
                <c:pt idx="636">
                  <c:v>0.11129017623412363</c:v>
                </c:pt>
                <c:pt idx="637">
                  <c:v>0.11129017623412363</c:v>
                </c:pt>
                <c:pt idx="638">
                  <c:v>0.11129017623412363</c:v>
                </c:pt>
                <c:pt idx="639">
                  <c:v>0.11129017623412363</c:v>
                </c:pt>
                <c:pt idx="640">
                  <c:v>0.11129017623412363</c:v>
                </c:pt>
                <c:pt idx="641">
                  <c:v>0.11129017623412363</c:v>
                </c:pt>
                <c:pt idx="642">
                  <c:v>0.11129017623412363</c:v>
                </c:pt>
                <c:pt idx="643">
                  <c:v>0.11129017623412363</c:v>
                </c:pt>
                <c:pt idx="644">
                  <c:v>0.11129017623412363</c:v>
                </c:pt>
                <c:pt idx="645">
                  <c:v>0.11129017623412363</c:v>
                </c:pt>
                <c:pt idx="646">
                  <c:v>0.11129017623412363</c:v>
                </c:pt>
                <c:pt idx="647">
                  <c:v>0.11129017623412363</c:v>
                </c:pt>
                <c:pt idx="648">
                  <c:v>0.11129017623412363</c:v>
                </c:pt>
                <c:pt idx="649">
                  <c:v>0.11129017623412363</c:v>
                </c:pt>
                <c:pt idx="650">
                  <c:v>0.11129017623412363</c:v>
                </c:pt>
                <c:pt idx="651">
                  <c:v>0.11129017623412363</c:v>
                </c:pt>
                <c:pt idx="652">
                  <c:v>0.11129017623412363</c:v>
                </c:pt>
                <c:pt idx="653">
                  <c:v>0.11129017623412363</c:v>
                </c:pt>
                <c:pt idx="654">
                  <c:v>0.11129017623412363</c:v>
                </c:pt>
                <c:pt idx="655">
                  <c:v>0.11129017623412363</c:v>
                </c:pt>
                <c:pt idx="656">
                  <c:v>0.11129017623412363</c:v>
                </c:pt>
                <c:pt idx="657">
                  <c:v>0.11129017623412363</c:v>
                </c:pt>
                <c:pt idx="658">
                  <c:v>0.11129017623412363</c:v>
                </c:pt>
                <c:pt idx="659">
                  <c:v>0.11129017623412363</c:v>
                </c:pt>
                <c:pt idx="660">
                  <c:v>0.11129017623412363</c:v>
                </c:pt>
                <c:pt idx="661">
                  <c:v>0.11129017623412363</c:v>
                </c:pt>
                <c:pt idx="662">
                  <c:v>0.11129017623412363</c:v>
                </c:pt>
                <c:pt idx="663">
                  <c:v>0.11129017623412363</c:v>
                </c:pt>
                <c:pt idx="664">
                  <c:v>0.11129017623412363</c:v>
                </c:pt>
                <c:pt idx="665">
                  <c:v>0.11129017623412363</c:v>
                </c:pt>
                <c:pt idx="666">
                  <c:v>0.11129017623412363</c:v>
                </c:pt>
                <c:pt idx="667">
                  <c:v>0.11129017623412363</c:v>
                </c:pt>
                <c:pt idx="668">
                  <c:v>0.11129017623412363</c:v>
                </c:pt>
                <c:pt idx="669">
                  <c:v>0.11129017623412363</c:v>
                </c:pt>
                <c:pt idx="670">
                  <c:v>0.11129017623412363</c:v>
                </c:pt>
                <c:pt idx="671">
                  <c:v>0.11129017623412363</c:v>
                </c:pt>
                <c:pt idx="672">
                  <c:v>0.11129017623412363</c:v>
                </c:pt>
                <c:pt idx="673">
                  <c:v>0.11129017623412363</c:v>
                </c:pt>
                <c:pt idx="674">
                  <c:v>0.11129017623412363</c:v>
                </c:pt>
                <c:pt idx="675">
                  <c:v>0.11129017623412363</c:v>
                </c:pt>
                <c:pt idx="676">
                  <c:v>0.11129017623412363</c:v>
                </c:pt>
                <c:pt idx="677">
                  <c:v>0.11129017623412363</c:v>
                </c:pt>
                <c:pt idx="678">
                  <c:v>0.11129017623412363</c:v>
                </c:pt>
                <c:pt idx="679">
                  <c:v>0.11129017623412363</c:v>
                </c:pt>
                <c:pt idx="680">
                  <c:v>0.11129017623412363</c:v>
                </c:pt>
                <c:pt idx="681">
                  <c:v>0.11129017623412363</c:v>
                </c:pt>
                <c:pt idx="682">
                  <c:v>0.11129017623412363</c:v>
                </c:pt>
                <c:pt idx="683">
                  <c:v>0.11129017623412363</c:v>
                </c:pt>
                <c:pt idx="684">
                  <c:v>0.11129017623412363</c:v>
                </c:pt>
                <c:pt idx="685">
                  <c:v>0.11129017623412363</c:v>
                </c:pt>
                <c:pt idx="686">
                  <c:v>0.11129017623412363</c:v>
                </c:pt>
                <c:pt idx="687">
                  <c:v>0.11129017623412363</c:v>
                </c:pt>
                <c:pt idx="688">
                  <c:v>0.11129017623412363</c:v>
                </c:pt>
                <c:pt idx="689">
                  <c:v>0.11129017623412363</c:v>
                </c:pt>
                <c:pt idx="690">
                  <c:v>0.11129017623412363</c:v>
                </c:pt>
                <c:pt idx="691">
                  <c:v>0.11129017623412363</c:v>
                </c:pt>
                <c:pt idx="692">
                  <c:v>0.11129017623412363</c:v>
                </c:pt>
                <c:pt idx="693">
                  <c:v>0.11129017623412363</c:v>
                </c:pt>
                <c:pt idx="694">
                  <c:v>0.11129017623412363</c:v>
                </c:pt>
                <c:pt idx="695">
                  <c:v>0.11129017623412363</c:v>
                </c:pt>
                <c:pt idx="696">
                  <c:v>0.11129017623412363</c:v>
                </c:pt>
                <c:pt idx="697">
                  <c:v>0.11129017623412363</c:v>
                </c:pt>
                <c:pt idx="698">
                  <c:v>0.11129017623412363</c:v>
                </c:pt>
                <c:pt idx="699">
                  <c:v>0.11129017623412363</c:v>
                </c:pt>
                <c:pt idx="700">
                  <c:v>0.11129017623412363</c:v>
                </c:pt>
                <c:pt idx="701">
                  <c:v>0.11129017623412363</c:v>
                </c:pt>
                <c:pt idx="702">
                  <c:v>0.11129017623412363</c:v>
                </c:pt>
                <c:pt idx="703">
                  <c:v>0.11129017623412363</c:v>
                </c:pt>
                <c:pt idx="704">
                  <c:v>0.11129017623412363</c:v>
                </c:pt>
                <c:pt idx="705">
                  <c:v>0.11129017623412363</c:v>
                </c:pt>
                <c:pt idx="706">
                  <c:v>0.11129017623412363</c:v>
                </c:pt>
                <c:pt idx="707">
                  <c:v>0.11129017623412363</c:v>
                </c:pt>
                <c:pt idx="708">
                  <c:v>0.11129017623412363</c:v>
                </c:pt>
                <c:pt idx="709">
                  <c:v>0.11129017623412363</c:v>
                </c:pt>
                <c:pt idx="710">
                  <c:v>0.11129017623412363</c:v>
                </c:pt>
                <c:pt idx="711">
                  <c:v>0.11129017623412363</c:v>
                </c:pt>
                <c:pt idx="712">
                  <c:v>0.11129017623412363</c:v>
                </c:pt>
                <c:pt idx="713">
                  <c:v>0.11129017623412363</c:v>
                </c:pt>
                <c:pt idx="714">
                  <c:v>0.11129017623412363</c:v>
                </c:pt>
                <c:pt idx="715">
                  <c:v>0.11129017623412363</c:v>
                </c:pt>
                <c:pt idx="716">
                  <c:v>0.11129017623412363</c:v>
                </c:pt>
                <c:pt idx="717">
                  <c:v>0.11129017623412363</c:v>
                </c:pt>
                <c:pt idx="718">
                  <c:v>0.11129017623412363</c:v>
                </c:pt>
                <c:pt idx="719">
                  <c:v>0.11129017623412363</c:v>
                </c:pt>
                <c:pt idx="720">
                  <c:v>0.11129017623412363</c:v>
                </c:pt>
                <c:pt idx="721">
                  <c:v>0.11129017623412363</c:v>
                </c:pt>
                <c:pt idx="722">
                  <c:v>0.11129017623412363</c:v>
                </c:pt>
                <c:pt idx="723">
                  <c:v>0.11129017623412363</c:v>
                </c:pt>
                <c:pt idx="724">
                  <c:v>0.11129017623412363</c:v>
                </c:pt>
                <c:pt idx="725">
                  <c:v>0.11129017623412363</c:v>
                </c:pt>
                <c:pt idx="726">
                  <c:v>0.11129017623412363</c:v>
                </c:pt>
                <c:pt idx="727">
                  <c:v>0.11129017623412363</c:v>
                </c:pt>
                <c:pt idx="728">
                  <c:v>0.11129017623412363</c:v>
                </c:pt>
                <c:pt idx="729">
                  <c:v>0.11129017623412363</c:v>
                </c:pt>
                <c:pt idx="730">
                  <c:v>0.11129017623412363</c:v>
                </c:pt>
                <c:pt idx="731">
                  <c:v>0.11129017623412363</c:v>
                </c:pt>
                <c:pt idx="732">
                  <c:v>0.11129017623412363</c:v>
                </c:pt>
                <c:pt idx="733">
                  <c:v>0.11129017623412363</c:v>
                </c:pt>
                <c:pt idx="734">
                  <c:v>0.11129017623412363</c:v>
                </c:pt>
                <c:pt idx="735">
                  <c:v>0.11129017623412363</c:v>
                </c:pt>
                <c:pt idx="736">
                  <c:v>0.11129017623412363</c:v>
                </c:pt>
                <c:pt idx="737">
                  <c:v>0.11129017623412363</c:v>
                </c:pt>
                <c:pt idx="738">
                  <c:v>0.11129017623412363</c:v>
                </c:pt>
                <c:pt idx="739">
                  <c:v>0.11129017623412363</c:v>
                </c:pt>
                <c:pt idx="740">
                  <c:v>0.11129017623412363</c:v>
                </c:pt>
                <c:pt idx="741">
                  <c:v>0.11129017623412363</c:v>
                </c:pt>
                <c:pt idx="742">
                  <c:v>0.11129017623412363</c:v>
                </c:pt>
                <c:pt idx="743">
                  <c:v>0.11129017623412363</c:v>
                </c:pt>
                <c:pt idx="744">
                  <c:v>0.11129017623412363</c:v>
                </c:pt>
                <c:pt idx="745">
                  <c:v>0.11129017623412363</c:v>
                </c:pt>
                <c:pt idx="746">
                  <c:v>0.11129017623412363</c:v>
                </c:pt>
                <c:pt idx="747">
                  <c:v>0.11129017623412363</c:v>
                </c:pt>
                <c:pt idx="748">
                  <c:v>0.11129017623412363</c:v>
                </c:pt>
                <c:pt idx="749">
                  <c:v>0.11129017623412363</c:v>
                </c:pt>
                <c:pt idx="750">
                  <c:v>0.11129017623412363</c:v>
                </c:pt>
                <c:pt idx="751">
                  <c:v>0.11129017623412363</c:v>
                </c:pt>
                <c:pt idx="752">
                  <c:v>0.11129017623412363</c:v>
                </c:pt>
                <c:pt idx="753">
                  <c:v>0.11129017623412363</c:v>
                </c:pt>
                <c:pt idx="754">
                  <c:v>0.11129017623412363</c:v>
                </c:pt>
                <c:pt idx="755">
                  <c:v>0.11129017623412363</c:v>
                </c:pt>
                <c:pt idx="756">
                  <c:v>0.11129017623412363</c:v>
                </c:pt>
                <c:pt idx="757">
                  <c:v>0.11129017623412363</c:v>
                </c:pt>
                <c:pt idx="758">
                  <c:v>0.11129017623412363</c:v>
                </c:pt>
                <c:pt idx="759">
                  <c:v>0.11129017623412363</c:v>
                </c:pt>
                <c:pt idx="760">
                  <c:v>0.11129017623412363</c:v>
                </c:pt>
                <c:pt idx="761">
                  <c:v>0.11129017623412363</c:v>
                </c:pt>
                <c:pt idx="762">
                  <c:v>0.11129017623412363</c:v>
                </c:pt>
                <c:pt idx="763">
                  <c:v>0.11129017623412363</c:v>
                </c:pt>
                <c:pt idx="764">
                  <c:v>0.11129017623412363</c:v>
                </c:pt>
                <c:pt idx="765">
                  <c:v>0.11129017623412363</c:v>
                </c:pt>
                <c:pt idx="766">
                  <c:v>0.11129017623412363</c:v>
                </c:pt>
                <c:pt idx="767">
                  <c:v>0.11129017623412363</c:v>
                </c:pt>
                <c:pt idx="768">
                  <c:v>0.11129017623412363</c:v>
                </c:pt>
                <c:pt idx="769">
                  <c:v>0.11129017623412363</c:v>
                </c:pt>
                <c:pt idx="770">
                  <c:v>0.11129017623412363</c:v>
                </c:pt>
                <c:pt idx="771">
                  <c:v>0.11129017623412363</c:v>
                </c:pt>
                <c:pt idx="772">
                  <c:v>0.11129017623412363</c:v>
                </c:pt>
                <c:pt idx="773">
                  <c:v>0.11129017623412363</c:v>
                </c:pt>
                <c:pt idx="774">
                  <c:v>0.11129017623412363</c:v>
                </c:pt>
                <c:pt idx="775">
                  <c:v>0.11129017623412363</c:v>
                </c:pt>
                <c:pt idx="776">
                  <c:v>0.11129017623412363</c:v>
                </c:pt>
                <c:pt idx="777">
                  <c:v>0.11129017623412363</c:v>
                </c:pt>
                <c:pt idx="778">
                  <c:v>0.11129017623412363</c:v>
                </c:pt>
                <c:pt idx="779">
                  <c:v>0.11129017623412363</c:v>
                </c:pt>
                <c:pt idx="780">
                  <c:v>0.11129017623412363</c:v>
                </c:pt>
                <c:pt idx="781">
                  <c:v>0.11129017623412363</c:v>
                </c:pt>
                <c:pt idx="782">
                  <c:v>0.11129017623412363</c:v>
                </c:pt>
                <c:pt idx="783">
                  <c:v>0.11129017623412363</c:v>
                </c:pt>
                <c:pt idx="784">
                  <c:v>0.11129017623412363</c:v>
                </c:pt>
                <c:pt idx="785">
                  <c:v>0.11129017623412363</c:v>
                </c:pt>
                <c:pt idx="786">
                  <c:v>0.11129017623412363</c:v>
                </c:pt>
                <c:pt idx="787">
                  <c:v>0.11129017623412363</c:v>
                </c:pt>
                <c:pt idx="788">
                  <c:v>0.11129017623412363</c:v>
                </c:pt>
                <c:pt idx="789">
                  <c:v>0.11129017623412363</c:v>
                </c:pt>
                <c:pt idx="790">
                  <c:v>0.11129017623412363</c:v>
                </c:pt>
                <c:pt idx="791">
                  <c:v>0.11129017623412363</c:v>
                </c:pt>
                <c:pt idx="792">
                  <c:v>0.11129017623412363</c:v>
                </c:pt>
                <c:pt idx="793">
                  <c:v>0.11129017623412363</c:v>
                </c:pt>
                <c:pt idx="794">
                  <c:v>0.11129017623412363</c:v>
                </c:pt>
                <c:pt idx="795">
                  <c:v>0.11129017623412363</c:v>
                </c:pt>
                <c:pt idx="796">
                  <c:v>0.11129017623412363</c:v>
                </c:pt>
                <c:pt idx="797">
                  <c:v>0.11129017623412363</c:v>
                </c:pt>
                <c:pt idx="798">
                  <c:v>0.11129017623412363</c:v>
                </c:pt>
                <c:pt idx="799">
                  <c:v>0.11129017623412363</c:v>
                </c:pt>
                <c:pt idx="800">
                  <c:v>0.11129017623412363</c:v>
                </c:pt>
                <c:pt idx="801">
                  <c:v>0.11129017623412363</c:v>
                </c:pt>
                <c:pt idx="802">
                  <c:v>0.11129017623412363</c:v>
                </c:pt>
                <c:pt idx="803">
                  <c:v>0.11129017623412363</c:v>
                </c:pt>
                <c:pt idx="804">
                  <c:v>0.11129017623412363</c:v>
                </c:pt>
                <c:pt idx="805">
                  <c:v>0.11129017623412363</c:v>
                </c:pt>
                <c:pt idx="806">
                  <c:v>0.11129017623412363</c:v>
                </c:pt>
                <c:pt idx="807">
                  <c:v>0.11129017623412363</c:v>
                </c:pt>
                <c:pt idx="808">
                  <c:v>0.11129017623412363</c:v>
                </c:pt>
                <c:pt idx="809">
                  <c:v>0.11129017623412363</c:v>
                </c:pt>
                <c:pt idx="810">
                  <c:v>0.11129017623412363</c:v>
                </c:pt>
                <c:pt idx="811">
                  <c:v>0.11129017623412363</c:v>
                </c:pt>
                <c:pt idx="812">
                  <c:v>0.11129017623412363</c:v>
                </c:pt>
                <c:pt idx="813">
                  <c:v>0.11129017623412363</c:v>
                </c:pt>
                <c:pt idx="814">
                  <c:v>0.11129017623412363</c:v>
                </c:pt>
                <c:pt idx="815">
                  <c:v>0.11129017623412363</c:v>
                </c:pt>
                <c:pt idx="816">
                  <c:v>0.11129017623412363</c:v>
                </c:pt>
                <c:pt idx="817">
                  <c:v>0.11129017623412363</c:v>
                </c:pt>
                <c:pt idx="818">
                  <c:v>0.11129017623412363</c:v>
                </c:pt>
                <c:pt idx="819">
                  <c:v>0.11129017623412363</c:v>
                </c:pt>
                <c:pt idx="820">
                  <c:v>0.11129017623412363</c:v>
                </c:pt>
                <c:pt idx="821">
                  <c:v>0.11129017623412363</c:v>
                </c:pt>
                <c:pt idx="822">
                  <c:v>0.11129017623412363</c:v>
                </c:pt>
                <c:pt idx="823">
                  <c:v>0.11129017623412363</c:v>
                </c:pt>
                <c:pt idx="824">
                  <c:v>0.11129017623412363</c:v>
                </c:pt>
                <c:pt idx="825">
                  <c:v>0.11129017623412363</c:v>
                </c:pt>
                <c:pt idx="826">
                  <c:v>0.11129017623412363</c:v>
                </c:pt>
                <c:pt idx="827">
                  <c:v>0.11129017623412363</c:v>
                </c:pt>
                <c:pt idx="828">
                  <c:v>0.11129017623412363</c:v>
                </c:pt>
                <c:pt idx="829">
                  <c:v>0.11129017623412363</c:v>
                </c:pt>
                <c:pt idx="830">
                  <c:v>0.11129017623412363</c:v>
                </c:pt>
                <c:pt idx="831">
                  <c:v>0.11129017623412363</c:v>
                </c:pt>
                <c:pt idx="832">
                  <c:v>0.11129017623412363</c:v>
                </c:pt>
                <c:pt idx="833">
                  <c:v>0.11129017623412363</c:v>
                </c:pt>
                <c:pt idx="834">
                  <c:v>0.11129017623412363</c:v>
                </c:pt>
                <c:pt idx="835">
                  <c:v>0.11129017623412363</c:v>
                </c:pt>
                <c:pt idx="836">
                  <c:v>0.11129017623412363</c:v>
                </c:pt>
                <c:pt idx="837">
                  <c:v>0.11129017623412363</c:v>
                </c:pt>
                <c:pt idx="838">
                  <c:v>0.11129017623412363</c:v>
                </c:pt>
                <c:pt idx="839">
                  <c:v>0.11129017623412363</c:v>
                </c:pt>
                <c:pt idx="840">
                  <c:v>0.11129017623412363</c:v>
                </c:pt>
                <c:pt idx="841">
                  <c:v>0.11129017623412363</c:v>
                </c:pt>
                <c:pt idx="842">
                  <c:v>0.11129017623412363</c:v>
                </c:pt>
                <c:pt idx="843">
                  <c:v>0.11129017623412363</c:v>
                </c:pt>
                <c:pt idx="844">
                  <c:v>0.11129017623412363</c:v>
                </c:pt>
                <c:pt idx="845">
                  <c:v>0.11129017623412363</c:v>
                </c:pt>
                <c:pt idx="846">
                  <c:v>0.11129017623412363</c:v>
                </c:pt>
                <c:pt idx="847">
                  <c:v>0.11129017623412363</c:v>
                </c:pt>
                <c:pt idx="848">
                  <c:v>0.11129017623412363</c:v>
                </c:pt>
                <c:pt idx="849">
                  <c:v>0.11129017623412363</c:v>
                </c:pt>
                <c:pt idx="850">
                  <c:v>0.11129017623412363</c:v>
                </c:pt>
                <c:pt idx="851">
                  <c:v>0.11129017623412363</c:v>
                </c:pt>
                <c:pt idx="852">
                  <c:v>0.11129017623412363</c:v>
                </c:pt>
                <c:pt idx="853">
                  <c:v>0.11129017623412363</c:v>
                </c:pt>
                <c:pt idx="854">
                  <c:v>0.11129017623412363</c:v>
                </c:pt>
                <c:pt idx="855">
                  <c:v>0.11129017623412363</c:v>
                </c:pt>
                <c:pt idx="856">
                  <c:v>0.11129017623412363</c:v>
                </c:pt>
                <c:pt idx="857">
                  <c:v>0.11129017623412363</c:v>
                </c:pt>
                <c:pt idx="858">
                  <c:v>0.11129017623412363</c:v>
                </c:pt>
                <c:pt idx="859">
                  <c:v>0.11129017623412363</c:v>
                </c:pt>
                <c:pt idx="860">
                  <c:v>0.11129017623412363</c:v>
                </c:pt>
                <c:pt idx="861">
                  <c:v>0.11129017623412363</c:v>
                </c:pt>
                <c:pt idx="862">
                  <c:v>0.11129017623412363</c:v>
                </c:pt>
                <c:pt idx="863">
                  <c:v>0.11129017623412363</c:v>
                </c:pt>
                <c:pt idx="864">
                  <c:v>0.11129017623412363</c:v>
                </c:pt>
                <c:pt idx="865">
                  <c:v>0.11129017623412363</c:v>
                </c:pt>
                <c:pt idx="866">
                  <c:v>0.11129017623412363</c:v>
                </c:pt>
                <c:pt idx="867">
                  <c:v>0.11129017623412363</c:v>
                </c:pt>
                <c:pt idx="868">
                  <c:v>0.11129017623412363</c:v>
                </c:pt>
                <c:pt idx="869">
                  <c:v>0.11129017623412363</c:v>
                </c:pt>
                <c:pt idx="870">
                  <c:v>0.11129017623412363</c:v>
                </c:pt>
                <c:pt idx="871">
                  <c:v>0.11129017623412363</c:v>
                </c:pt>
                <c:pt idx="872">
                  <c:v>0.11129017623412363</c:v>
                </c:pt>
                <c:pt idx="873">
                  <c:v>0.11129017623412363</c:v>
                </c:pt>
                <c:pt idx="874">
                  <c:v>0.11129017623412363</c:v>
                </c:pt>
                <c:pt idx="875">
                  <c:v>0.11129017623412363</c:v>
                </c:pt>
                <c:pt idx="876">
                  <c:v>0.11129017623412363</c:v>
                </c:pt>
                <c:pt idx="877">
                  <c:v>0.11129017623412363</c:v>
                </c:pt>
                <c:pt idx="878">
                  <c:v>0.11129017623412363</c:v>
                </c:pt>
                <c:pt idx="879">
                  <c:v>0.11129017623412363</c:v>
                </c:pt>
                <c:pt idx="880">
                  <c:v>0.11129017623412363</c:v>
                </c:pt>
                <c:pt idx="881">
                  <c:v>0.11129017623412363</c:v>
                </c:pt>
                <c:pt idx="882">
                  <c:v>0.11129017623412363</c:v>
                </c:pt>
                <c:pt idx="883">
                  <c:v>0.11129017623412363</c:v>
                </c:pt>
                <c:pt idx="884">
                  <c:v>0.11129017623412363</c:v>
                </c:pt>
                <c:pt idx="885">
                  <c:v>0.11129017623412363</c:v>
                </c:pt>
                <c:pt idx="886">
                  <c:v>0.11129017623412363</c:v>
                </c:pt>
                <c:pt idx="887">
                  <c:v>0.11129017623412363</c:v>
                </c:pt>
                <c:pt idx="888">
                  <c:v>0.11129017623412363</c:v>
                </c:pt>
                <c:pt idx="889">
                  <c:v>0.11129017623412363</c:v>
                </c:pt>
                <c:pt idx="890">
                  <c:v>0.11129017623412363</c:v>
                </c:pt>
                <c:pt idx="891">
                  <c:v>0.11129017623412363</c:v>
                </c:pt>
                <c:pt idx="892">
                  <c:v>0.11129017623412363</c:v>
                </c:pt>
                <c:pt idx="893">
                  <c:v>0.11129017623412363</c:v>
                </c:pt>
                <c:pt idx="894">
                  <c:v>0.11129017623412363</c:v>
                </c:pt>
                <c:pt idx="895">
                  <c:v>0.11129017623412363</c:v>
                </c:pt>
                <c:pt idx="896">
                  <c:v>0.11129017623412363</c:v>
                </c:pt>
                <c:pt idx="897">
                  <c:v>0.11129017623412363</c:v>
                </c:pt>
                <c:pt idx="898">
                  <c:v>0.11129017623412363</c:v>
                </c:pt>
                <c:pt idx="899">
                  <c:v>0.11129017623412363</c:v>
                </c:pt>
                <c:pt idx="900">
                  <c:v>0.11129017623412363</c:v>
                </c:pt>
                <c:pt idx="901">
                  <c:v>0.11129017623412363</c:v>
                </c:pt>
                <c:pt idx="902">
                  <c:v>0.11129017623412363</c:v>
                </c:pt>
                <c:pt idx="903">
                  <c:v>0.11129017623412363</c:v>
                </c:pt>
                <c:pt idx="904">
                  <c:v>0.11129017623412363</c:v>
                </c:pt>
                <c:pt idx="905">
                  <c:v>0.11129017623412363</c:v>
                </c:pt>
                <c:pt idx="906">
                  <c:v>0.11129017623412363</c:v>
                </c:pt>
                <c:pt idx="907">
                  <c:v>0.11129017623412363</c:v>
                </c:pt>
                <c:pt idx="908">
                  <c:v>0.11129017623412363</c:v>
                </c:pt>
                <c:pt idx="909">
                  <c:v>0.11129017623412363</c:v>
                </c:pt>
                <c:pt idx="910">
                  <c:v>0.11129017623412363</c:v>
                </c:pt>
                <c:pt idx="911">
                  <c:v>9.0789852756636424E-2</c:v>
                </c:pt>
                <c:pt idx="912">
                  <c:v>9.0789852756636424E-2</c:v>
                </c:pt>
                <c:pt idx="913">
                  <c:v>9.0789852756636424E-2</c:v>
                </c:pt>
                <c:pt idx="914">
                  <c:v>9.0789852756636424E-2</c:v>
                </c:pt>
                <c:pt idx="915">
                  <c:v>9.0789852756636424E-2</c:v>
                </c:pt>
                <c:pt idx="916">
                  <c:v>9.0789852756636424E-2</c:v>
                </c:pt>
                <c:pt idx="917">
                  <c:v>9.0789852756636424E-2</c:v>
                </c:pt>
                <c:pt idx="918">
                  <c:v>9.0789852756636424E-2</c:v>
                </c:pt>
                <c:pt idx="919">
                  <c:v>9.0789852756636424E-2</c:v>
                </c:pt>
                <c:pt idx="920">
                  <c:v>9.0789852756636424E-2</c:v>
                </c:pt>
                <c:pt idx="921">
                  <c:v>9.0789852756636424E-2</c:v>
                </c:pt>
                <c:pt idx="922">
                  <c:v>9.0789852756636424E-2</c:v>
                </c:pt>
                <c:pt idx="923">
                  <c:v>9.0789852756636424E-2</c:v>
                </c:pt>
                <c:pt idx="924">
                  <c:v>9.0789852756636424E-2</c:v>
                </c:pt>
                <c:pt idx="925">
                  <c:v>9.0789852756636424E-2</c:v>
                </c:pt>
                <c:pt idx="926">
                  <c:v>9.0789852756636424E-2</c:v>
                </c:pt>
                <c:pt idx="927">
                  <c:v>9.0789852756636424E-2</c:v>
                </c:pt>
                <c:pt idx="928">
                  <c:v>9.0789852756636424E-2</c:v>
                </c:pt>
                <c:pt idx="929">
                  <c:v>9.0789852756636424E-2</c:v>
                </c:pt>
                <c:pt idx="930">
                  <c:v>9.0789852756636424E-2</c:v>
                </c:pt>
                <c:pt idx="931">
                  <c:v>9.0789852756636424E-2</c:v>
                </c:pt>
                <c:pt idx="932">
                  <c:v>9.0789852756636424E-2</c:v>
                </c:pt>
                <c:pt idx="933">
                  <c:v>9.0789852756636424E-2</c:v>
                </c:pt>
                <c:pt idx="934">
                  <c:v>9.0789852756636424E-2</c:v>
                </c:pt>
                <c:pt idx="935">
                  <c:v>9.0789852756636424E-2</c:v>
                </c:pt>
                <c:pt idx="936">
                  <c:v>9.0789852756636424E-2</c:v>
                </c:pt>
                <c:pt idx="937">
                  <c:v>9.0789852756636424E-2</c:v>
                </c:pt>
                <c:pt idx="938">
                  <c:v>9.0789852756636424E-2</c:v>
                </c:pt>
                <c:pt idx="939">
                  <c:v>9.0789852756636424E-2</c:v>
                </c:pt>
                <c:pt idx="940">
                  <c:v>9.0789852756636424E-2</c:v>
                </c:pt>
                <c:pt idx="941">
                  <c:v>9.0789852756636424E-2</c:v>
                </c:pt>
                <c:pt idx="942">
                  <c:v>9.0789852756636424E-2</c:v>
                </c:pt>
                <c:pt idx="943">
                  <c:v>9.0789852756636424E-2</c:v>
                </c:pt>
                <c:pt idx="944">
                  <c:v>9.0789852756636424E-2</c:v>
                </c:pt>
                <c:pt idx="945">
                  <c:v>9.0789852756636424E-2</c:v>
                </c:pt>
                <c:pt idx="946">
                  <c:v>9.0789852756636424E-2</c:v>
                </c:pt>
                <c:pt idx="947">
                  <c:v>9.0789852756636424E-2</c:v>
                </c:pt>
                <c:pt idx="948">
                  <c:v>9.0789852756636424E-2</c:v>
                </c:pt>
                <c:pt idx="949">
                  <c:v>9.0789852756636424E-2</c:v>
                </c:pt>
                <c:pt idx="950">
                  <c:v>9.0789852756636424E-2</c:v>
                </c:pt>
                <c:pt idx="951">
                  <c:v>9.0789852756636424E-2</c:v>
                </c:pt>
                <c:pt idx="952">
                  <c:v>9.0789852756636424E-2</c:v>
                </c:pt>
                <c:pt idx="953">
                  <c:v>9.0789852756636424E-2</c:v>
                </c:pt>
                <c:pt idx="954">
                  <c:v>9.0789852756636424E-2</c:v>
                </c:pt>
                <c:pt idx="955">
                  <c:v>9.0789852756636424E-2</c:v>
                </c:pt>
                <c:pt idx="956">
                  <c:v>9.0789852756636424E-2</c:v>
                </c:pt>
                <c:pt idx="957">
                  <c:v>9.0789852756636424E-2</c:v>
                </c:pt>
                <c:pt idx="958">
                  <c:v>9.0789852756636424E-2</c:v>
                </c:pt>
                <c:pt idx="959">
                  <c:v>9.0789852756636424E-2</c:v>
                </c:pt>
                <c:pt idx="960">
                  <c:v>9.0789852756636424E-2</c:v>
                </c:pt>
                <c:pt idx="961">
                  <c:v>9.0789852756636424E-2</c:v>
                </c:pt>
                <c:pt idx="962">
                  <c:v>9.0789852756636424E-2</c:v>
                </c:pt>
                <c:pt idx="963">
                  <c:v>9.0789852756636424E-2</c:v>
                </c:pt>
                <c:pt idx="964">
                  <c:v>9.0789852756636424E-2</c:v>
                </c:pt>
                <c:pt idx="965">
                  <c:v>9.0789852756636424E-2</c:v>
                </c:pt>
                <c:pt idx="966">
                  <c:v>9.0789852756636424E-2</c:v>
                </c:pt>
                <c:pt idx="967">
                  <c:v>9.0789852756636424E-2</c:v>
                </c:pt>
                <c:pt idx="968">
                  <c:v>9.0789852756636424E-2</c:v>
                </c:pt>
                <c:pt idx="969">
                  <c:v>9.0789852756636424E-2</c:v>
                </c:pt>
                <c:pt idx="970">
                  <c:v>9.0789852756636424E-2</c:v>
                </c:pt>
                <c:pt idx="971">
                  <c:v>9.0789852756636424E-2</c:v>
                </c:pt>
                <c:pt idx="972">
                  <c:v>9.0789852756636424E-2</c:v>
                </c:pt>
                <c:pt idx="973">
                  <c:v>9.0789852756636424E-2</c:v>
                </c:pt>
                <c:pt idx="974">
                  <c:v>9.0789852756636424E-2</c:v>
                </c:pt>
                <c:pt idx="975">
                  <c:v>9.0789852756636424E-2</c:v>
                </c:pt>
                <c:pt idx="976">
                  <c:v>9.0789852756636424E-2</c:v>
                </c:pt>
                <c:pt idx="977">
                  <c:v>9.0789852756636424E-2</c:v>
                </c:pt>
                <c:pt idx="978">
                  <c:v>9.0789852756636424E-2</c:v>
                </c:pt>
                <c:pt idx="979">
                  <c:v>9.0789852756636424E-2</c:v>
                </c:pt>
                <c:pt idx="980">
                  <c:v>9.0789852756636424E-2</c:v>
                </c:pt>
                <c:pt idx="981">
                  <c:v>9.0789852756636424E-2</c:v>
                </c:pt>
                <c:pt idx="982">
                  <c:v>9.0789852756636424E-2</c:v>
                </c:pt>
                <c:pt idx="983">
                  <c:v>9.0789852756636424E-2</c:v>
                </c:pt>
                <c:pt idx="984">
                  <c:v>9.0789852756636424E-2</c:v>
                </c:pt>
                <c:pt idx="985">
                  <c:v>9.0789852756636424E-2</c:v>
                </c:pt>
                <c:pt idx="986">
                  <c:v>9.0789852756636424E-2</c:v>
                </c:pt>
                <c:pt idx="987">
                  <c:v>9.0789852756636424E-2</c:v>
                </c:pt>
                <c:pt idx="988">
                  <c:v>9.0789852756636424E-2</c:v>
                </c:pt>
                <c:pt idx="989">
                  <c:v>9.0789852756636424E-2</c:v>
                </c:pt>
                <c:pt idx="990">
                  <c:v>9.0789852756636424E-2</c:v>
                </c:pt>
                <c:pt idx="991">
                  <c:v>7.3998774854793892E-2</c:v>
                </c:pt>
                <c:pt idx="992">
                  <c:v>7.3998774854793892E-2</c:v>
                </c:pt>
                <c:pt idx="993">
                  <c:v>7.3998774854793892E-2</c:v>
                </c:pt>
                <c:pt idx="994">
                  <c:v>7.3998774854793892E-2</c:v>
                </c:pt>
                <c:pt idx="995">
                  <c:v>7.3998774854793892E-2</c:v>
                </c:pt>
                <c:pt idx="996">
                  <c:v>7.3998774854793892E-2</c:v>
                </c:pt>
                <c:pt idx="997">
                  <c:v>7.3998774854793892E-2</c:v>
                </c:pt>
                <c:pt idx="998">
                  <c:v>7.3998774854793892E-2</c:v>
                </c:pt>
                <c:pt idx="999">
                  <c:v>7.3998774854793892E-2</c:v>
                </c:pt>
              </c:numCache>
            </c:numRef>
          </c:yVal>
          <c:smooth val="1"/>
          <c:extLst>
            <c:ext xmlns:c16="http://schemas.microsoft.com/office/drawing/2014/chart" uri="{C3380CC4-5D6E-409C-BE32-E72D297353CC}">
              <c16:uniqueId val="{0000000B-B842-4A34-9669-644479B3BD56}"/>
            </c:ext>
          </c:extLst>
        </c:ser>
        <c:ser>
          <c:idx val="12"/>
          <c:order val="12"/>
          <c:spPr>
            <a:ln w="28575" cap="rnd">
              <a:solidFill>
                <a:schemeClr val="accent1">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Sheet1!$N$1:$N$1000</c:f>
              <c:numCache>
                <c:formatCode>General</c:formatCode>
                <c:ptCount val="1000"/>
                <c:pt idx="0">
                  <c:v>1.6045990629775249</c:v>
                </c:pt>
                <c:pt idx="1">
                  <c:v>1.6045990629775249</c:v>
                </c:pt>
                <c:pt idx="2">
                  <c:v>1.6045990629775249</c:v>
                </c:pt>
                <c:pt idx="3">
                  <c:v>1.6044898164774457</c:v>
                </c:pt>
                <c:pt idx="4">
                  <c:v>1.6034317595426546</c:v>
                </c:pt>
                <c:pt idx="5">
                  <c:v>1.0489309667905784</c:v>
                </c:pt>
                <c:pt idx="6">
                  <c:v>0.71376569359220898</c:v>
                </c:pt>
                <c:pt idx="7">
                  <c:v>0.71376569359220898</c:v>
                </c:pt>
                <c:pt idx="8">
                  <c:v>0.63221070402109292</c:v>
                </c:pt>
                <c:pt idx="9">
                  <c:v>0.44922342648833424</c:v>
                </c:pt>
                <c:pt idx="10">
                  <c:v>0.44922342648833424</c:v>
                </c:pt>
                <c:pt idx="11">
                  <c:v>0.44922342648833424</c:v>
                </c:pt>
                <c:pt idx="12">
                  <c:v>0.44922342648833424</c:v>
                </c:pt>
                <c:pt idx="13">
                  <c:v>0.44922342648833424</c:v>
                </c:pt>
                <c:pt idx="14">
                  <c:v>0.44922342648833424</c:v>
                </c:pt>
                <c:pt idx="15">
                  <c:v>0.44922342648833424</c:v>
                </c:pt>
                <c:pt idx="16">
                  <c:v>0.44922342648833424</c:v>
                </c:pt>
                <c:pt idx="17">
                  <c:v>0.44922342648833424</c:v>
                </c:pt>
                <c:pt idx="18">
                  <c:v>0.20798156479526797</c:v>
                </c:pt>
                <c:pt idx="19">
                  <c:v>0.20798156479526797</c:v>
                </c:pt>
                <c:pt idx="20">
                  <c:v>0.20798156479526797</c:v>
                </c:pt>
                <c:pt idx="21">
                  <c:v>0.20798156479526797</c:v>
                </c:pt>
                <c:pt idx="22">
                  <c:v>0.20798156479526797</c:v>
                </c:pt>
                <c:pt idx="23">
                  <c:v>0.10599058779319281</c:v>
                </c:pt>
                <c:pt idx="24">
                  <c:v>0.10599058779319281</c:v>
                </c:pt>
                <c:pt idx="25">
                  <c:v>0.10599058779319281</c:v>
                </c:pt>
                <c:pt idx="26">
                  <c:v>0.10599058779319281</c:v>
                </c:pt>
                <c:pt idx="27">
                  <c:v>0.10599058779319281</c:v>
                </c:pt>
                <c:pt idx="28">
                  <c:v>0.10599058779319281</c:v>
                </c:pt>
                <c:pt idx="29">
                  <c:v>0.10599058779319281</c:v>
                </c:pt>
                <c:pt idx="30">
                  <c:v>0.10599058779319281</c:v>
                </c:pt>
                <c:pt idx="31">
                  <c:v>0.10599058779319281</c:v>
                </c:pt>
                <c:pt idx="32">
                  <c:v>0.10599058779319281</c:v>
                </c:pt>
                <c:pt idx="33">
                  <c:v>0.10599058779319281</c:v>
                </c:pt>
                <c:pt idx="34">
                  <c:v>0.10599058779319281</c:v>
                </c:pt>
                <c:pt idx="35">
                  <c:v>0.10599058779319281</c:v>
                </c:pt>
                <c:pt idx="36">
                  <c:v>0.10599058779319281</c:v>
                </c:pt>
                <c:pt idx="37">
                  <c:v>0.10599058779319281</c:v>
                </c:pt>
                <c:pt idx="38">
                  <c:v>0.10599058779319281</c:v>
                </c:pt>
                <c:pt idx="39">
                  <c:v>0.10599058779319281</c:v>
                </c:pt>
                <c:pt idx="40">
                  <c:v>0.10599058779319281</c:v>
                </c:pt>
                <c:pt idx="41">
                  <c:v>0.10599058779319281</c:v>
                </c:pt>
                <c:pt idx="42">
                  <c:v>0.10599058779319281</c:v>
                </c:pt>
                <c:pt idx="43">
                  <c:v>0.10599058779319281</c:v>
                </c:pt>
                <c:pt idx="44">
                  <c:v>0.10599058779319281</c:v>
                </c:pt>
                <c:pt idx="45">
                  <c:v>0.10599058779319281</c:v>
                </c:pt>
                <c:pt idx="46">
                  <c:v>0.10599058779319281</c:v>
                </c:pt>
                <c:pt idx="47">
                  <c:v>0.10599058779319281</c:v>
                </c:pt>
                <c:pt idx="48">
                  <c:v>0.10599058779319281</c:v>
                </c:pt>
                <c:pt idx="49">
                  <c:v>0.10599058779319281</c:v>
                </c:pt>
                <c:pt idx="50">
                  <c:v>0.10599058779319281</c:v>
                </c:pt>
                <c:pt idx="51">
                  <c:v>0.10599058779319281</c:v>
                </c:pt>
                <c:pt idx="52">
                  <c:v>0.10599058779319281</c:v>
                </c:pt>
                <c:pt idx="53">
                  <c:v>0.10599058779319281</c:v>
                </c:pt>
                <c:pt idx="54">
                  <c:v>0.10599058779319281</c:v>
                </c:pt>
                <c:pt idx="55">
                  <c:v>0.10599058779319281</c:v>
                </c:pt>
                <c:pt idx="56">
                  <c:v>0.10599058779319281</c:v>
                </c:pt>
                <c:pt idx="57">
                  <c:v>0.10599058779319281</c:v>
                </c:pt>
                <c:pt idx="58">
                  <c:v>0.10599058779319281</c:v>
                </c:pt>
                <c:pt idx="59">
                  <c:v>0.10599058779319281</c:v>
                </c:pt>
                <c:pt idx="60">
                  <c:v>0.10599058779319281</c:v>
                </c:pt>
                <c:pt idx="61">
                  <c:v>0.10599058779319281</c:v>
                </c:pt>
                <c:pt idx="62">
                  <c:v>0.10599058779319281</c:v>
                </c:pt>
                <c:pt idx="63">
                  <c:v>0.10599058779319281</c:v>
                </c:pt>
                <c:pt idx="64">
                  <c:v>0.10599058779319281</c:v>
                </c:pt>
                <c:pt idx="65">
                  <c:v>0.10599058779319281</c:v>
                </c:pt>
                <c:pt idx="66">
                  <c:v>0.10599058779319281</c:v>
                </c:pt>
                <c:pt idx="67">
                  <c:v>0.10599058779319281</c:v>
                </c:pt>
                <c:pt idx="68">
                  <c:v>0.10599058779319281</c:v>
                </c:pt>
                <c:pt idx="69">
                  <c:v>0.10599058779319281</c:v>
                </c:pt>
                <c:pt idx="70">
                  <c:v>0.10599058779319281</c:v>
                </c:pt>
                <c:pt idx="71">
                  <c:v>0.10599058779319281</c:v>
                </c:pt>
                <c:pt idx="72">
                  <c:v>0.10599058779319281</c:v>
                </c:pt>
                <c:pt idx="73">
                  <c:v>0.10599058779319281</c:v>
                </c:pt>
                <c:pt idx="74">
                  <c:v>0.10599058779319281</c:v>
                </c:pt>
                <c:pt idx="75">
                  <c:v>0.10599058779319281</c:v>
                </c:pt>
                <c:pt idx="76">
                  <c:v>0.10599058779319281</c:v>
                </c:pt>
                <c:pt idx="77">
                  <c:v>0.10599058779319281</c:v>
                </c:pt>
                <c:pt idx="78">
                  <c:v>0.10599058779319281</c:v>
                </c:pt>
                <c:pt idx="79">
                  <c:v>0.10599058779319281</c:v>
                </c:pt>
                <c:pt idx="80">
                  <c:v>0.10599058779319281</c:v>
                </c:pt>
                <c:pt idx="81">
                  <c:v>0.10599058779319281</c:v>
                </c:pt>
                <c:pt idx="82">
                  <c:v>0.10599058779319281</c:v>
                </c:pt>
                <c:pt idx="83">
                  <c:v>0.10599058779319281</c:v>
                </c:pt>
                <c:pt idx="84">
                  <c:v>0.10599058779319281</c:v>
                </c:pt>
                <c:pt idx="85">
                  <c:v>0.10599058779319281</c:v>
                </c:pt>
                <c:pt idx="86">
                  <c:v>0.10599058779319281</c:v>
                </c:pt>
                <c:pt idx="87">
                  <c:v>0.10599058779319281</c:v>
                </c:pt>
                <c:pt idx="88">
                  <c:v>0.10599058779319281</c:v>
                </c:pt>
                <c:pt idx="89">
                  <c:v>0.10599058779319281</c:v>
                </c:pt>
                <c:pt idx="90">
                  <c:v>0.10599058779319281</c:v>
                </c:pt>
                <c:pt idx="91">
                  <c:v>0.10599058779319281</c:v>
                </c:pt>
                <c:pt idx="92">
                  <c:v>0.10599058779319281</c:v>
                </c:pt>
                <c:pt idx="93">
                  <c:v>0.10599058779319281</c:v>
                </c:pt>
                <c:pt idx="94">
                  <c:v>0.10599058779319281</c:v>
                </c:pt>
                <c:pt idx="95">
                  <c:v>0.10599058779319281</c:v>
                </c:pt>
                <c:pt idx="96">
                  <c:v>0.10599058779319281</c:v>
                </c:pt>
                <c:pt idx="97">
                  <c:v>0.10599058779319281</c:v>
                </c:pt>
                <c:pt idx="98">
                  <c:v>0.10599058779319281</c:v>
                </c:pt>
                <c:pt idx="99">
                  <c:v>0.10599058779319281</c:v>
                </c:pt>
                <c:pt idx="100">
                  <c:v>0.10599058779319281</c:v>
                </c:pt>
                <c:pt idx="101">
                  <c:v>0.10599058779319281</c:v>
                </c:pt>
                <c:pt idx="102">
                  <c:v>0.10599058779319281</c:v>
                </c:pt>
                <c:pt idx="103">
                  <c:v>0.10599058779319281</c:v>
                </c:pt>
                <c:pt idx="104">
                  <c:v>0.10599058779319281</c:v>
                </c:pt>
                <c:pt idx="105">
                  <c:v>0.10599058779319281</c:v>
                </c:pt>
                <c:pt idx="106">
                  <c:v>0.10599058779319281</c:v>
                </c:pt>
                <c:pt idx="107">
                  <c:v>0.10599058779319281</c:v>
                </c:pt>
                <c:pt idx="108">
                  <c:v>0.10599058779319281</c:v>
                </c:pt>
                <c:pt idx="109">
                  <c:v>0.10599058779319281</c:v>
                </c:pt>
                <c:pt idx="110">
                  <c:v>0.10599058779319281</c:v>
                </c:pt>
                <c:pt idx="111">
                  <c:v>0.10599058779319281</c:v>
                </c:pt>
                <c:pt idx="112">
                  <c:v>0.10599058779319281</c:v>
                </c:pt>
                <c:pt idx="113">
                  <c:v>0.10599058779319281</c:v>
                </c:pt>
                <c:pt idx="114">
                  <c:v>0.10599058779319281</c:v>
                </c:pt>
                <c:pt idx="115">
                  <c:v>0.10599058779319281</c:v>
                </c:pt>
                <c:pt idx="116">
                  <c:v>0.10599058779319281</c:v>
                </c:pt>
                <c:pt idx="117">
                  <c:v>0.10599058779319281</c:v>
                </c:pt>
                <c:pt idx="118">
                  <c:v>0.10599058779319281</c:v>
                </c:pt>
                <c:pt idx="119">
                  <c:v>0.10599058779319281</c:v>
                </c:pt>
                <c:pt idx="120">
                  <c:v>0.10599058779319281</c:v>
                </c:pt>
                <c:pt idx="121">
                  <c:v>0.10599058779319281</c:v>
                </c:pt>
                <c:pt idx="122">
                  <c:v>0.10599058779319281</c:v>
                </c:pt>
                <c:pt idx="123">
                  <c:v>0.10599058779319281</c:v>
                </c:pt>
                <c:pt idx="124">
                  <c:v>0.10599058779319281</c:v>
                </c:pt>
                <c:pt idx="125">
                  <c:v>0.10599058779319281</c:v>
                </c:pt>
                <c:pt idx="126">
                  <c:v>0.10599058779319281</c:v>
                </c:pt>
                <c:pt idx="127">
                  <c:v>0.10599058779319281</c:v>
                </c:pt>
                <c:pt idx="128">
                  <c:v>0.10599058779319281</c:v>
                </c:pt>
                <c:pt idx="129">
                  <c:v>0.10599058779319281</c:v>
                </c:pt>
                <c:pt idx="130">
                  <c:v>0.10599058779319281</c:v>
                </c:pt>
                <c:pt idx="131">
                  <c:v>0.10599058779319281</c:v>
                </c:pt>
                <c:pt idx="132">
                  <c:v>0.10599058779319281</c:v>
                </c:pt>
                <c:pt idx="133">
                  <c:v>0.10599058779319281</c:v>
                </c:pt>
                <c:pt idx="134">
                  <c:v>0.10599058779319281</c:v>
                </c:pt>
                <c:pt idx="135">
                  <c:v>0.10599058779319281</c:v>
                </c:pt>
                <c:pt idx="136">
                  <c:v>0.10599058779319281</c:v>
                </c:pt>
                <c:pt idx="137">
                  <c:v>0.10599058779319281</c:v>
                </c:pt>
                <c:pt idx="138">
                  <c:v>0.10599058779319281</c:v>
                </c:pt>
                <c:pt idx="139">
                  <c:v>0.10599058779319281</c:v>
                </c:pt>
                <c:pt idx="140">
                  <c:v>0.10599058779319281</c:v>
                </c:pt>
                <c:pt idx="141">
                  <c:v>0.10599058779319281</c:v>
                </c:pt>
                <c:pt idx="142">
                  <c:v>0.10599058779319281</c:v>
                </c:pt>
                <c:pt idx="143">
                  <c:v>0.10599058779319281</c:v>
                </c:pt>
                <c:pt idx="144">
                  <c:v>0.10599058779319281</c:v>
                </c:pt>
                <c:pt idx="145">
                  <c:v>0.10599058779319281</c:v>
                </c:pt>
                <c:pt idx="146">
                  <c:v>0.10599058779319281</c:v>
                </c:pt>
                <c:pt idx="147">
                  <c:v>0.10599058779319281</c:v>
                </c:pt>
                <c:pt idx="148">
                  <c:v>0.10599058779319281</c:v>
                </c:pt>
                <c:pt idx="149">
                  <c:v>0.10599058779319281</c:v>
                </c:pt>
                <c:pt idx="150">
                  <c:v>0.10599058779319281</c:v>
                </c:pt>
                <c:pt idx="151">
                  <c:v>0.10599058779319281</c:v>
                </c:pt>
                <c:pt idx="152">
                  <c:v>0.10599058779319281</c:v>
                </c:pt>
                <c:pt idx="153">
                  <c:v>0.10599058779319281</c:v>
                </c:pt>
                <c:pt idx="154">
                  <c:v>0.10599058779319281</c:v>
                </c:pt>
                <c:pt idx="155">
                  <c:v>0.10599058779319281</c:v>
                </c:pt>
                <c:pt idx="156">
                  <c:v>0.10599058779319281</c:v>
                </c:pt>
                <c:pt idx="157">
                  <c:v>0.10599058779319281</c:v>
                </c:pt>
                <c:pt idx="158">
                  <c:v>0.10599058779319281</c:v>
                </c:pt>
                <c:pt idx="159">
                  <c:v>0.10599058779319281</c:v>
                </c:pt>
                <c:pt idx="160">
                  <c:v>0.10599058779319281</c:v>
                </c:pt>
                <c:pt idx="161">
                  <c:v>0.10599058779319281</c:v>
                </c:pt>
                <c:pt idx="162">
                  <c:v>0.10599058779319281</c:v>
                </c:pt>
                <c:pt idx="163">
                  <c:v>0.10599058779319281</c:v>
                </c:pt>
                <c:pt idx="164">
                  <c:v>0.10599058779319281</c:v>
                </c:pt>
                <c:pt idx="165">
                  <c:v>0.10599058779319281</c:v>
                </c:pt>
                <c:pt idx="166">
                  <c:v>0.10599058779319281</c:v>
                </c:pt>
                <c:pt idx="167">
                  <c:v>0.10599058779319281</c:v>
                </c:pt>
                <c:pt idx="168">
                  <c:v>0.10599058779319281</c:v>
                </c:pt>
                <c:pt idx="169">
                  <c:v>0.10599058779319281</c:v>
                </c:pt>
                <c:pt idx="170">
                  <c:v>0.10599058779319281</c:v>
                </c:pt>
                <c:pt idx="171">
                  <c:v>0.10599058779319281</c:v>
                </c:pt>
                <c:pt idx="172">
                  <c:v>0.10599058779319281</c:v>
                </c:pt>
                <c:pt idx="173">
                  <c:v>0.10599058779319281</c:v>
                </c:pt>
                <c:pt idx="174">
                  <c:v>0.10599058779319281</c:v>
                </c:pt>
                <c:pt idx="175">
                  <c:v>0.10599058779319281</c:v>
                </c:pt>
                <c:pt idx="176">
                  <c:v>0.10599058779319281</c:v>
                </c:pt>
                <c:pt idx="177">
                  <c:v>0.10599058779319281</c:v>
                </c:pt>
                <c:pt idx="178">
                  <c:v>0.10599058779319281</c:v>
                </c:pt>
                <c:pt idx="179">
                  <c:v>0.10599058779319281</c:v>
                </c:pt>
                <c:pt idx="180">
                  <c:v>0.10599058779319281</c:v>
                </c:pt>
                <c:pt idx="181">
                  <c:v>0.10599058779319281</c:v>
                </c:pt>
                <c:pt idx="182">
                  <c:v>0.10599058779319281</c:v>
                </c:pt>
                <c:pt idx="183">
                  <c:v>0.10599058779319281</c:v>
                </c:pt>
                <c:pt idx="184">
                  <c:v>0.10599058779319281</c:v>
                </c:pt>
                <c:pt idx="185">
                  <c:v>0.10599058779319281</c:v>
                </c:pt>
                <c:pt idx="186">
                  <c:v>0.10599058779319281</c:v>
                </c:pt>
                <c:pt idx="187">
                  <c:v>0.10599058779319281</c:v>
                </c:pt>
                <c:pt idx="188">
                  <c:v>0.10599058779319281</c:v>
                </c:pt>
                <c:pt idx="189">
                  <c:v>0.10599058779319281</c:v>
                </c:pt>
                <c:pt idx="190">
                  <c:v>0.10599058779319281</c:v>
                </c:pt>
                <c:pt idx="191">
                  <c:v>0.10599058779319281</c:v>
                </c:pt>
                <c:pt idx="192">
                  <c:v>0.10599058779319281</c:v>
                </c:pt>
                <c:pt idx="193">
                  <c:v>0.10599058779319281</c:v>
                </c:pt>
                <c:pt idx="194">
                  <c:v>0.10599058779319281</c:v>
                </c:pt>
                <c:pt idx="195">
                  <c:v>0.10599058779319281</c:v>
                </c:pt>
                <c:pt idx="196">
                  <c:v>0.10599058779319281</c:v>
                </c:pt>
                <c:pt idx="197">
                  <c:v>0.10599058779319281</c:v>
                </c:pt>
                <c:pt idx="198">
                  <c:v>0.10599058779319281</c:v>
                </c:pt>
                <c:pt idx="199">
                  <c:v>0.10599058779319281</c:v>
                </c:pt>
                <c:pt idx="200">
                  <c:v>0.10599058779319281</c:v>
                </c:pt>
                <c:pt idx="201">
                  <c:v>0.10599058779319281</c:v>
                </c:pt>
                <c:pt idx="202">
                  <c:v>0.10599058779319281</c:v>
                </c:pt>
                <c:pt idx="203">
                  <c:v>0.10599058779319281</c:v>
                </c:pt>
                <c:pt idx="204">
                  <c:v>0.10599058779319281</c:v>
                </c:pt>
                <c:pt idx="205">
                  <c:v>0.10599058779319281</c:v>
                </c:pt>
                <c:pt idx="206">
                  <c:v>0.10599058779319281</c:v>
                </c:pt>
                <c:pt idx="207">
                  <c:v>0.10599058779319281</c:v>
                </c:pt>
                <c:pt idx="208">
                  <c:v>0.10599058779319281</c:v>
                </c:pt>
                <c:pt idx="209">
                  <c:v>0.10599058779319281</c:v>
                </c:pt>
                <c:pt idx="210">
                  <c:v>0.10599058779319281</c:v>
                </c:pt>
                <c:pt idx="211">
                  <c:v>0.10599058779319281</c:v>
                </c:pt>
                <c:pt idx="212">
                  <c:v>0.10599058779319281</c:v>
                </c:pt>
                <c:pt idx="213">
                  <c:v>0.10599058779319281</c:v>
                </c:pt>
                <c:pt idx="214">
                  <c:v>0.10599058779319281</c:v>
                </c:pt>
                <c:pt idx="215">
                  <c:v>0.10599058779319281</c:v>
                </c:pt>
                <c:pt idx="216">
                  <c:v>0.10599058779319281</c:v>
                </c:pt>
                <c:pt idx="217">
                  <c:v>0.10599058779319281</c:v>
                </c:pt>
                <c:pt idx="218">
                  <c:v>0.10599058779319281</c:v>
                </c:pt>
                <c:pt idx="219">
                  <c:v>0.10599058779319281</c:v>
                </c:pt>
                <c:pt idx="220">
                  <c:v>0.10599058779319281</c:v>
                </c:pt>
                <c:pt idx="221">
                  <c:v>0.10599058779319281</c:v>
                </c:pt>
                <c:pt idx="222">
                  <c:v>0.10599058779319281</c:v>
                </c:pt>
                <c:pt idx="223">
                  <c:v>0.10599058779319281</c:v>
                </c:pt>
                <c:pt idx="224">
                  <c:v>0.10599058779319281</c:v>
                </c:pt>
                <c:pt idx="225">
                  <c:v>0.10599058779319281</c:v>
                </c:pt>
                <c:pt idx="226">
                  <c:v>0.10599058779319281</c:v>
                </c:pt>
                <c:pt idx="227">
                  <c:v>0.10599058779319281</c:v>
                </c:pt>
                <c:pt idx="228">
                  <c:v>0.10599058779319281</c:v>
                </c:pt>
                <c:pt idx="229">
                  <c:v>0.10599058779319281</c:v>
                </c:pt>
                <c:pt idx="230">
                  <c:v>0.10599058779319281</c:v>
                </c:pt>
                <c:pt idx="231">
                  <c:v>0.10599058779319281</c:v>
                </c:pt>
                <c:pt idx="232">
                  <c:v>0.10599058779319281</c:v>
                </c:pt>
                <c:pt idx="233">
                  <c:v>0.10599058779319281</c:v>
                </c:pt>
                <c:pt idx="234">
                  <c:v>0.10599058779319281</c:v>
                </c:pt>
                <c:pt idx="235">
                  <c:v>0.10599058779319281</c:v>
                </c:pt>
                <c:pt idx="236">
                  <c:v>0.10599058779319281</c:v>
                </c:pt>
                <c:pt idx="237">
                  <c:v>0.10599058779319281</c:v>
                </c:pt>
                <c:pt idx="238">
                  <c:v>0.10599058779319281</c:v>
                </c:pt>
                <c:pt idx="239">
                  <c:v>0.10599058779319281</c:v>
                </c:pt>
                <c:pt idx="240">
                  <c:v>0.10599058779319281</c:v>
                </c:pt>
                <c:pt idx="241">
                  <c:v>0.10599058779319281</c:v>
                </c:pt>
                <c:pt idx="242">
                  <c:v>0.10599058779319281</c:v>
                </c:pt>
                <c:pt idx="243">
                  <c:v>0.10599058779319281</c:v>
                </c:pt>
                <c:pt idx="244">
                  <c:v>0.10599058779319281</c:v>
                </c:pt>
                <c:pt idx="245">
                  <c:v>0.10599058779319281</c:v>
                </c:pt>
                <c:pt idx="246">
                  <c:v>0.10599058779319281</c:v>
                </c:pt>
                <c:pt idx="247">
                  <c:v>0.10599058779319281</c:v>
                </c:pt>
                <c:pt idx="248">
                  <c:v>0.10599058779319281</c:v>
                </c:pt>
                <c:pt idx="249">
                  <c:v>0.10599058779319281</c:v>
                </c:pt>
                <c:pt idx="250">
                  <c:v>0.10599058779319281</c:v>
                </c:pt>
                <c:pt idx="251">
                  <c:v>0.10599058779319281</c:v>
                </c:pt>
                <c:pt idx="252">
                  <c:v>8.7584747838413191E-2</c:v>
                </c:pt>
                <c:pt idx="253">
                  <c:v>8.7584747838413191E-2</c:v>
                </c:pt>
                <c:pt idx="254">
                  <c:v>8.7584747838413191E-2</c:v>
                </c:pt>
                <c:pt idx="255">
                  <c:v>8.7584747838413191E-2</c:v>
                </c:pt>
                <c:pt idx="256">
                  <c:v>8.7584747838413191E-2</c:v>
                </c:pt>
                <c:pt idx="257">
                  <c:v>8.7584747838413191E-2</c:v>
                </c:pt>
                <c:pt idx="258">
                  <c:v>8.7584747838413191E-2</c:v>
                </c:pt>
                <c:pt idx="259">
                  <c:v>8.7584747838413191E-2</c:v>
                </c:pt>
                <c:pt idx="260">
                  <c:v>8.7584747838413191E-2</c:v>
                </c:pt>
                <c:pt idx="261">
                  <c:v>8.7584747838413191E-2</c:v>
                </c:pt>
                <c:pt idx="262">
                  <c:v>8.7584747838413191E-2</c:v>
                </c:pt>
                <c:pt idx="263">
                  <c:v>8.7584747838413191E-2</c:v>
                </c:pt>
                <c:pt idx="264">
                  <c:v>8.7584747838413191E-2</c:v>
                </c:pt>
                <c:pt idx="265">
                  <c:v>8.7584747838413191E-2</c:v>
                </c:pt>
                <c:pt idx="266">
                  <c:v>8.7584747838413191E-2</c:v>
                </c:pt>
                <c:pt idx="267">
                  <c:v>8.7584747838413191E-2</c:v>
                </c:pt>
                <c:pt idx="268">
                  <c:v>8.7584747838413191E-2</c:v>
                </c:pt>
                <c:pt idx="269">
                  <c:v>8.7584747838413191E-2</c:v>
                </c:pt>
                <c:pt idx="270">
                  <c:v>8.7584747838413191E-2</c:v>
                </c:pt>
                <c:pt idx="271">
                  <c:v>8.7584747838413191E-2</c:v>
                </c:pt>
                <c:pt idx="272">
                  <c:v>8.7584747838413191E-2</c:v>
                </c:pt>
                <c:pt idx="273">
                  <c:v>8.7584747838413191E-2</c:v>
                </c:pt>
                <c:pt idx="274">
                  <c:v>8.7584747838413191E-2</c:v>
                </c:pt>
                <c:pt idx="275">
                  <c:v>8.7584747838413191E-2</c:v>
                </c:pt>
                <c:pt idx="276">
                  <c:v>8.7584747838413191E-2</c:v>
                </c:pt>
                <c:pt idx="277">
                  <c:v>8.7584747838413191E-2</c:v>
                </c:pt>
                <c:pt idx="278">
                  <c:v>8.7584747838413191E-2</c:v>
                </c:pt>
                <c:pt idx="279">
                  <c:v>8.7584747838413191E-2</c:v>
                </c:pt>
                <c:pt idx="280">
                  <c:v>8.7584747838413191E-2</c:v>
                </c:pt>
                <c:pt idx="281">
                  <c:v>8.7584747838413191E-2</c:v>
                </c:pt>
                <c:pt idx="282">
                  <c:v>8.7584747838413191E-2</c:v>
                </c:pt>
                <c:pt idx="283">
                  <c:v>8.7584747838413191E-2</c:v>
                </c:pt>
                <c:pt idx="284">
                  <c:v>8.7584747838413191E-2</c:v>
                </c:pt>
                <c:pt idx="285">
                  <c:v>8.7584747838413191E-2</c:v>
                </c:pt>
                <c:pt idx="286">
                  <c:v>8.7584747838413191E-2</c:v>
                </c:pt>
                <c:pt idx="287">
                  <c:v>8.7584747838413191E-2</c:v>
                </c:pt>
                <c:pt idx="288">
                  <c:v>8.7584747838413191E-2</c:v>
                </c:pt>
                <c:pt idx="289">
                  <c:v>8.7584747838413191E-2</c:v>
                </c:pt>
                <c:pt idx="290">
                  <c:v>8.7584747838413191E-2</c:v>
                </c:pt>
                <c:pt idx="291">
                  <c:v>8.7584747838413191E-2</c:v>
                </c:pt>
                <c:pt idx="292">
                  <c:v>8.7584747838413191E-2</c:v>
                </c:pt>
                <c:pt idx="293">
                  <c:v>8.7584747838413191E-2</c:v>
                </c:pt>
                <c:pt idx="294">
                  <c:v>8.7584747838413191E-2</c:v>
                </c:pt>
                <c:pt idx="295">
                  <c:v>8.7584747838413191E-2</c:v>
                </c:pt>
                <c:pt idx="296">
                  <c:v>8.7584747838413191E-2</c:v>
                </c:pt>
                <c:pt idx="297">
                  <c:v>8.7584747838413191E-2</c:v>
                </c:pt>
                <c:pt idx="298">
                  <c:v>8.7584747838413191E-2</c:v>
                </c:pt>
                <c:pt idx="299">
                  <c:v>8.7584747838413191E-2</c:v>
                </c:pt>
                <c:pt idx="300">
                  <c:v>8.7584747838413191E-2</c:v>
                </c:pt>
                <c:pt idx="301">
                  <c:v>8.7584747838413191E-2</c:v>
                </c:pt>
                <c:pt idx="302">
                  <c:v>8.7584747838413191E-2</c:v>
                </c:pt>
                <c:pt idx="303">
                  <c:v>8.7584747838413191E-2</c:v>
                </c:pt>
                <c:pt idx="304">
                  <c:v>8.7584747838413191E-2</c:v>
                </c:pt>
                <c:pt idx="305">
                  <c:v>8.7584747838413191E-2</c:v>
                </c:pt>
                <c:pt idx="306">
                  <c:v>8.7584747838413191E-2</c:v>
                </c:pt>
                <c:pt idx="307">
                  <c:v>8.7584747838413191E-2</c:v>
                </c:pt>
                <c:pt idx="308">
                  <c:v>8.7584747838413191E-2</c:v>
                </c:pt>
                <c:pt idx="309">
                  <c:v>8.7584747838413191E-2</c:v>
                </c:pt>
                <c:pt idx="310">
                  <c:v>8.7584747838413191E-2</c:v>
                </c:pt>
                <c:pt idx="311">
                  <c:v>8.7584747838413191E-2</c:v>
                </c:pt>
                <c:pt idx="312">
                  <c:v>8.7584747838413191E-2</c:v>
                </c:pt>
                <c:pt idx="313">
                  <c:v>8.7584747838413191E-2</c:v>
                </c:pt>
                <c:pt idx="314">
                  <c:v>8.7584747838413191E-2</c:v>
                </c:pt>
                <c:pt idx="315">
                  <c:v>8.7584747838413191E-2</c:v>
                </c:pt>
                <c:pt idx="316">
                  <c:v>8.7584747838413191E-2</c:v>
                </c:pt>
                <c:pt idx="317">
                  <c:v>8.7584747838413191E-2</c:v>
                </c:pt>
                <c:pt idx="318">
                  <c:v>8.7584747838413191E-2</c:v>
                </c:pt>
                <c:pt idx="319">
                  <c:v>8.7584747838413191E-2</c:v>
                </c:pt>
                <c:pt idx="320">
                  <c:v>8.7584747838413191E-2</c:v>
                </c:pt>
                <c:pt idx="321">
                  <c:v>8.7584747838413191E-2</c:v>
                </c:pt>
                <c:pt idx="322">
                  <c:v>8.7584747838413191E-2</c:v>
                </c:pt>
                <c:pt idx="323">
                  <c:v>8.7584747838413191E-2</c:v>
                </c:pt>
                <c:pt idx="324">
                  <c:v>8.7584747838413191E-2</c:v>
                </c:pt>
                <c:pt idx="325">
                  <c:v>8.7584747838413191E-2</c:v>
                </c:pt>
                <c:pt idx="326">
                  <c:v>8.7584747838413191E-2</c:v>
                </c:pt>
                <c:pt idx="327">
                  <c:v>8.7584747838413191E-2</c:v>
                </c:pt>
                <c:pt idx="328">
                  <c:v>8.7584747838413191E-2</c:v>
                </c:pt>
                <c:pt idx="329">
                  <c:v>8.7584747838413191E-2</c:v>
                </c:pt>
                <c:pt idx="330">
                  <c:v>8.7584747838413191E-2</c:v>
                </c:pt>
                <c:pt idx="331">
                  <c:v>8.7584747838413191E-2</c:v>
                </c:pt>
                <c:pt idx="332">
                  <c:v>8.7584747838413191E-2</c:v>
                </c:pt>
                <c:pt idx="333">
                  <c:v>8.7584747838413191E-2</c:v>
                </c:pt>
                <c:pt idx="334">
                  <c:v>8.7584747838413191E-2</c:v>
                </c:pt>
                <c:pt idx="335">
                  <c:v>8.7584747838413191E-2</c:v>
                </c:pt>
                <c:pt idx="336">
                  <c:v>8.7584747838413191E-2</c:v>
                </c:pt>
                <c:pt idx="337">
                  <c:v>8.7584747838413191E-2</c:v>
                </c:pt>
                <c:pt idx="338">
                  <c:v>8.7584747838413191E-2</c:v>
                </c:pt>
                <c:pt idx="339">
                  <c:v>8.7584747838413191E-2</c:v>
                </c:pt>
                <c:pt idx="340">
                  <c:v>8.7584747838413191E-2</c:v>
                </c:pt>
                <c:pt idx="341">
                  <c:v>8.7584747838413191E-2</c:v>
                </c:pt>
                <c:pt idx="342">
                  <c:v>8.7584747838413191E-2</c:v>
                </c:pt>
                <c:pt idx="343">
                  <c:v>8.7584747838413191E-2</c:v>
                </c:pt>
                <c:pt idx="344">
                  <c:v>8.7584747838413191E-2</c:v>
                </c:pt>
                <c:pt idx="345">
                  <c:v>8.7584747838413191E-2</c:v>
                </c:pt>
                <c:pt idx="346">
                  <c:v>8.7584747838413191E-2</c:v>
                </c:pt>
                <c:pt idx="347">
                  <c:v>8.7584747838413191E-2</c:v>
                </c:pt>
                <c:pt idx="348">
                  <c:v>8.7584747838413191E-2</c:v>
                </c:pt>
                <c:pt idx="349">
                  <c:v>8.7584747838413191E-2</c:v>
                </c:pt>
                <c:pt idx="350">
                  <c:v>8.7584747838413191E-2</c:v>
                </c:pt>
                <c:pt idx="351">
                  <c:v>8.7584747838413191E-2</c:v>
                </c:pt>
                <c:pt idx="352">
                  <c:v>8.7584747838413191E-2</c:v>
                </c:pt>
                <c:pt idx="353">
                  <c:v>8.7584747838413191E-2</c:v>
                </c:pt>
                <c:pt idx="354">
                  <c:v>8.7584747838413191E-2</c:v>
                </c:pt>
                <c:pt idx="355">
                  <c:v>8.7584747838413191E-2</c:v>
                </c:pt>
                <c:pt idx="356">
                  <c:v>8.7584747838413191E-2</c:v>
                </c:pt>
                <c:pt idx="357">
                  <c:v>8.7584747838413191E-2</c:v>
                </c:pt>
                <c:pt idx="358">
                  <c:v>8.7584747838413191E-2</c:v>
                </c:pt>
                <c:pt idx="359">
                  <c:v>8.7584747838413191E-2</c:v>
                </c:pt>
                <c:pt idx="360">
                  <c:v>8.7584747838413191E-2</c:v>
                </c:pt>
                <c:pt idx="361">
                  <c:v>8.7584747838413191E-2</c:v>
                </c:pt>
                <c:pt idx="362">
                  <c:v>8.7584747838413191E-2</c:v>
                </c:pt>
                <c:pt idx="363">
                  <c:v>8.7584747838413191E-2</c:v>
                </c:pt>
                <c:pt idx="364">
                  <c:v>8.7584747838413191E-2</c:v>
                </c:pt>
                <c:pt idx="365">
                  <c:v>8.7584747838413191E-2</c:v>
                </c:pt>
                <c:pt idx="366">
                  <c:v>8.7584747838413191E-2</c:v>
                </c:pt>
                <c:pt idx="367">
                  <c:v>8.7584747838413191E-2</c:v>
                </c:pt>
                <c:pt idx="368">
                  <c:v>8.7584747838413191E-2</c:v>
                </c:pt>
                <c:pt idx="369">
                  <c:v>8.7584747838413191E-2</c:v>
                </c:pt>
                <c:pt idx="370">
                  <c:v>8.7584747838413191E-2</c:v>
                </c:pt>
                <c:pt idx="371">
                  <c:v>8.7584747838413191E-2</c:v>
                </c:pt>
                <c:pt idx="372">
                  <c:v>8.7584747838413191E-2</c:v>
                </c:pt>
                <c:pt idx="373">
                  <c:v>8.7584747838413191E-2</c:v>
                </c:pt>
                <c:pt idx="374">
                  <c:v>8.7584747838413191E-2</c:v>
                </c:pt>
                <c:pt idx="375">
                  <c:v>8.7584747838413191E-2</c:v>
                </c:pt>
                <c:pt idx="376">
                  <c:v>8.7584747838413191E-2</c:v>
                </c:pt>
                <c:pt idx="377">
                  <c:v>8.7584747838413191E-2</c:v>
                </c:pt>
                <c:pt idx="378">
                  <c:v>8.7584747838413191E-2</c:v>
                </c:pt>
                <c:pt idx="379">
                  <c:v>8.7584747838413191E-2</c:v>
                </c:pt>
                <c:pt idx="380">
                  <c:v>8.7584747838413191E-2</c:v>
                </c:pt>
                <c:pt idx="381">
                  <c:v>8.7584747838413191E-2</c:v>
                </c:pt>
                <c:pt idx="382">
                  <c:v>8.7584747838413191E-2</c:v>
                </c:pt>
                <c:pt idx="383">
                  <c:v>8.7584747838413191E-2</c:v>
                </c:pt>
                <c:pt idx="384">
                  <c:v>8.7584747838413191E-2</c:v>
                </c:pt>
                <c:pt idx="385">
                  <c:v>8.7584747838413191E-2</c:v>
                </c:pt>
                <c:pt idx="386">
                  <c:v>8.7584747838413191E-2</c:v>
                </c:pt>
                <c:pt idx="387">
                  <c:v>8.7584747838413191E-2</c:v>
                </c:pt>
                <c:pt idx="388">
                  <c:v>8.7584747838413191E-2</c:v>
                </c:pt>
                <c:pt idx="389">
                  <c:v>8.7584747838413191E-2</c:v>
                </c:pt>
                <c:pt idx="390">
                  <c:v>8.7584747838413191E-2</c:v>
                </c:pt>
                <c:pt idx="391">
                  <c:v>8.7584747838413191E-2</c:v>
                </c:pt>
                <c:pt idx="392">
                  <c:v>8.7584747838413191E-2</c:v>
                </c:pt>
                <c:pt idx="393">
                  <c:v>8.7584747838413191E-2</c:v>
                </c:pt>
                <c:pt idx="394">
                  <c:v>8.7584747838413191E-2</c:v>
                </c:pt>
                <c:pt idx="395">
                  <c:v>8.7584747838413191E-2</c:v>
                </c:pt>
                <c:pt idx="396">
                  <c:v>8.7584747838413191E-2</c:v>
                </c:pt>
                <c:pt idx="397">
                  <c:v>8.7584747838413191E-2</c:v>
                </c:pt>
                <c:pt idx="398">
                  <c:v>8.7584747838413191E-2</c:v>
                </c:pt>
                <c:pt idx="399">
                  <c:v>8.7584747838413191E-2</c:v>
                </c:pt>
                <c:pt idx="400">
                  <c:v>8.7584747838413191E-2</c:v>
                </c:pt>
                <c:pt idx="401">
                  <c:v>8.7584747838413191E-2</c:v>
                </c:pt>
                <c:pt idx="402">
                  <c:v>8.7584747838413191E-2</c:v>
                </c:pt>
                <c:pt idx="403">
                  <c:v>8.7584747838413191E-2</c:v>
                </c:pt>
                <c:pt idx="404">
                  <c:v>8.7584747838413191E-2</c:v>
                </c:pt>
                <c:pt idx="405">
                  <c:v>8.7584747838413191E-2</c:v>
                </c:pt>
                <c:pt idx="406">
                  <c:v>8.7584747838413191E-2</c:v>
                </c:pt>
                <c:pt idx="407">
                  <c:v>8.7584747838413191E-2</c:v>
                </c:pt>
                <c:pt idx="408">
                  <c:v>8.7584747838413191E-2</c:v>
                </c:pt>
                <c:pt idx="409">
                  <c:v>8.7584747838413191E-2</c:v>
                </c:pt>
                <c:pt idx="410">
                  <c:v>8.7584747838413191E-2</c:v>
                </c:pt>
                <c:pt idx="411">
                  <c:v>8.7584747838413191E-2</c:v>
                </c:pt>
                <c:pt idx="412">
                  <c:v>8.7584747838413191E-2</c:v>
                </c:pt>
                <c:pt idx="413">
                  <c:v>8.7584747838413191E-2</c:v>
                </c:pt>
                <c:pt idx="414">
                  <c:v>8.7584747838413191E-2</c:v>
                </c:pt>
                <c:pt idx="415">
                  <c:v>8.7584747838413191E-2</c:v>
                </c:pt>
                <c:pt idx="416">
                  <c:v>8.7584747838413191E-2</c:v>
                </c:pt>
                <c:pt idx="417">
                  <c:v>8.7584747838413191E-2</c:v>
                </c:pt>
                <c:pt idx="418">
                  <c:v>8.7584747838413191E-2</c:v>
                </c:pt>
                <c:pt idx="419">
                  <c:v>8.7584747838413191E-2</c:v>
                </c:pt>
                <c:pt idx="420">
                  <c:v>8.7584747838413191E-2</c:v>
                </c:pt>
                <c:pt idx="421">
                  <c:v>8.7584747838413191E-2</c:v>
                </c:pt>
                <c:pt idx="422">
                  <c:v>8.7584747838413191E-2</c:v>
                </c:pt>
                <c:pt idx="423">
                  <c:v>8.7584747838413191E-2</c:v>
                </c:pt>
                <c:pt idx="424">
                  <c:v>8.7584747838413191E-2</c:v>
                </c:pt>
                <c:pt idx="425">
                  <c:v>8.7584747838413191E-2</c:v>
                </c:pt>
                <c:pt idx="426">
                  <c:v>8.7584747838413191E-2</c:v>
                </c:pt>
                <c:pt idx="427">
                  <c:v>8.7584747838413191E-2</c:v>
                </c:pt>
                <c:pt idx="428">
                  <c:v>8.7584747838413191E-2</c:v>
                </c:pt>
                <c:pt idx="429">
                  <c:v>8.7584747838413191E-2</c:v>
                </c:pt>
                <c:pt idx="430">
                  <c:v>8.7584747838413191E-2</c:v>
                </c:pt>
                <c:pt idx="431">
                  <c:v>8.7584747838413191E-2</c:v>
                </c:pt>
                <c:pt idx="432">
                  <c:v>8.7584747838413191E-2</c:v>
                </c:pt>
                <c:pt idx="433">
                  <c:v>8.7584747838413191E-2</c:v>
                </c:pt>
                <c:pt idx="434">
                  <c:v>8.7584747838413191E-2</c:v>
                </c:pt>
                <c:pt idx="435">
                  <c:v>8.7584747838413191E-2</c:v>
                </c:pt>
                <c:pt idx="436">
                  <c:v>8.7584747838413191E-2</c:v>
                </c:pt>
                <c:pt idx="437">
                  <c:v>8.7584747838413191E-2</c:v>
                </c:pt>
                <c:pt idx="438">
                  <c:v>8.7584747838413191E-2</c:v>
                </c:pt>
                <c:pt idx="439">
                  <c:v>8.7584747838413191E-2</c:v>
                </c:pt>
                <c:pt idx="440">
                  <c:v>8.7584747838413191E-2</c:v>
                </c:pt>
                <c:pt idx="441">
                  <c:v>8.7584747838413191E-2</c:v>
                </c:pt>
                <c:pt idx="442">
                  <c:v>8.7584747838413191E-2</c:v>
                </c:pt>
                <c:pt idx="443">
                  <c:v>8.7584747838413191E-2</c:v>
                </c:pt>
                <c:pt idx="444">
                  <c:v>8.7584747838413191E-2</c:v>
                </c:pt>
                <c:pt idx="445">
                  <c:v>8.7584747838413191E-2</c:v>
                </c:pt>
                <c:pt idx="446">
                  <c:v>8.7584747838413191E-2</c:v>
                </c:pt>
                <c:pt idx="447">
                  <c:v>8.7584747838413191E-2</c:v>
                </c:pt>
                <c:pt idx="448">
                  <c:v>8.7584747838413191E-2</c:v>
                </c:pt>
                <c:pt idx="449">
                  <c:v>8.7584747838413191E-2</c:v>
                </c:pt>
                <c:pt idx="450">
                  <c:v>8.7584747838413191E-2</c:v>
                </c:pt>
                <c:pt idx="451">
                  <c:v>8.7584747838413191E-2</c:v>
                </c:pt>
                <c:pt idx="452">
                  <c:v>8.7584747838413191E-2</c:v>
                </c:pt>
                <c:pt idx="453">
                  <c:v>8.7584747838413191E-2</c:v>
                </c:pt>
                <c:pt idx="454">
                  <c:v>8.7584747838413191E-2</c:v>
                </c:pt>
                <c:pt idx="455">
                  <c:v>8.7584747838413191E-2</c:v>
                </c:pt>
                <c:pt idx="456">
                  <c:v>8.7584747838413191E-2</c:v>
                </c:pt>
                <c:pt idx="457">
                  <c:v>8.7584747838413191E-2</c:v>
                </c:pt>
                <c:pt idx="458">
                  <c:v>8.7584747838413191E-2</c:v>
                </c:pt>
                <c:pt idx="459">
                  <c:v>8.7584747838413191E-2</c:v>
                </c:pt>
                <c:pt idx="460">
                  <c:v>8.7584747838413191E-2</c:v>
                </c:pt>
                <c:pt idx="461">
                  <c:v>8.7584747838413191E-2</c:v>
                </c:pt>
                <c:pt idx="462">
                  <c:v>8.7584747838413191E-2</c:v>
                </c:pt>
                <c:pt idx="463">
                  <c:v>8.7584747838413191E-2</c:v>
                </c:pt>
                <c:pt idx="464">
                  <c:v>8.7584747838413191E-2</c:v>
                </c:pt>
                <c:pt idx="465">
                  <c:v>8.7584747838413191E-2</c:v>
                </c:pt>
                <c:pt idx="466">
                  <c:v>8.7584747838413191E-2</c:v>
                </c:pt>
                <c:pt idx="467">
                  <c:v>8.7584747838413191E-2</c:v>
                </c:pt>
                <c:pt idx="468">
                  <c:v>8.7584747838413191E-2</c:v>
                </c:pt>
                <c:pt idx="469">
                  <c:v>8.7584747838413191E-2</c:v>
                </c:pt>
                <c:pt idx="470">
                  <c:v>8.7584747838413191E-2</c:v>
                </c:pt>
                <c:pt idx="471">
                  <c:v>8.7584747838413191E-2</c:v>
                </c:pt>
                <c:pt idx="472">
                  <c:v>8.7584747838413191E-2</c:v>
                </c:pt>
                <c:pt idx="473">
                  <c:v>8.7584747838413191E-2</c:v>
                </c:pt>
                <c:pt idx="474">
                  <c:v>8.7584747838413191E-2</c:v>
                </c:pt>
                <c:pt idx="475">
                  <c:v>8.7584747838413191E-2</c:v>
                </c:pt>
                <c:pt idx="476">
                  <c:v>8.7584747838413191E-2</c:v>
                </c:pt>
                <c:pt idx="477">
                  <c:v>8.7584747838413191E-2</c:v>
                </c:pt>
                <c:pt idx="478">
                  <c:v>8.7584747838413191E-2</c:v>
                </c:pt>
                <c:pt idx="479">
                  <c:v>8.7584747838413191E-2</c:v>
                </c:pt>
                <c:pt idx="480">
                  <c:v>8.7584747838413191E-2</c:v>
                </c:pt>
                <c:pt idx="481">
                  <c:v>8.7584747838413191E-2</c:v>
                </c:pt>
                <c:pt idx="482">
                  <c:v>8.7584747838413191E-2</c:v>
                </c:pt>
                <c:pt idx="483">
                  <c:v>8.7584747838413191E-2</c:v>
                </c:pt>
                <c:pt idx="484">
                  <c:v>8.7584747838413191E-2</c:v>
                </c:pt>
                <c:pt idx="485">
                  <c:v>8.7584747838413191E-2</c:v>
                </c:pt>
                <c:pt idx="486">
                  <c:v>8.7584747838413191E-2</c:v>
                </c:pt>
                <c:pt idx="487">
                  <c:v>8.7584747838413191E-2</c:v>
                </c:pt>
                <c:pt idx="488">
                  <c:v>8.7584747838413191E-2</c:v>
                </c:pt>
                <c:pt idx="489">
                  <c:v>8.7584747838413191E-2</c:v>
                </c:pt>
                <c:pt idx="490">
                  <c:v>8.7584747838413191E-2</c:v>
                </c:pt>
                <c:pt idx="491">
                  <c:v>8.7584747838413191E-2</c:v>
                </c:pt>
                <c:pt idx="492">
                  <c:v>8.7584747838413191E-2</c:v>
                </c:pt>
                <c:pt idx="493">
                  <c:v>8.7584747838413191E-2</c:v>
                </c:pt>
                <c:pt idx="494">
                  <c:v>8.7584747838413191E-2</c:v>
                </c:pt>
                <c:pt idx="495">
                  <c:v>8.7584747838413191E-2</c:v>
                </c:pt>
                <c:pt idx="496">
                  <c:v>8.7584747838413191E-2</c:v>
                </c:pt>
                <c:pt idx="497">
                  <c:v>8.7584747838413191E-2</c:v>
                </c:pt>
                <c:pt idx="498">
                  <c:v>8.7584747838413191E-2</c:v>
                </c:pt>
                <c:pt idx="499">
                  <c:v>8.7584747838413191E-2</c:v>
                </c:pt>
                <c:pt idx="500">
                  <c:v>8.7584747838413191E-2</c:v>
                </c:pt>
                <c:pt idx="501">
                  <c:v>8.7584747838413191E-2</c:v>
                </c:pt>
                <c:pt idx="502">
                  <c:v>8.7584747838413191E-2</c:v>
                </c:pt>
                <c:pt idx="503">
                  <c:v>8.7584747838413191E-2</c:v>
                </c:pt>
                <c:pt idx="504">
                  <c:v>8.7584747838413191E-2</c:v>
                </c:pt>
                <c:pt idx="505">
                  <c:v>8.7584747838413191E-2</c:v>
                </c:pt>
                <c:pt idx="506">
                  <c:v>8.7584747838413191E-2</c:v>
                </c:pt>
                <c:pt idx="507">
                  <c:v>8.7584747838413191E-2</c:v>
                </c:pt>
                <c:pt idx="508">
                  <c:v>8.7584747838413191E-2</c:v>
                </c:pt>
                <c:pt idx="509">
                  <c:v>8.7584747838413191E-2</c:v>
                </c:pt>
                <c:pt idx="510">
                  <c:v>8.7584747838413191E-2</c:v>
                </c:pt>
                <c:pt idx="511">
                  <c:v>8.7584747838413191E-2</c:v>
                </c:pt>
                <c:pt idx="512">
                  <c:v>8.7584747838413191E-2</c:v>
                </c:pt>
                <c:pt idx="513">
                  <c:v>8.7584747838413191E-2</c:v>
                </c:pt>
                <c:pt idx="514">
                  <c:v>8.7584747838413191E-2</c:v>
                </c:pt>
                <c:pt idx="515">
                  <c:v>8.7584747838413191E-2</c:v>
                </c:pt>
                <c:pt idx="516">
                  <c:v>8.7584747838413191E-2</c:v>
                </c:pt>
                <c:pt idx="517">
                  <c:v>8.7584747838413191E-2</c:v>
                </c:pt>
                <c:pt idx="518">
                  <c:v>8.7584747838413191E-2</c:v>
                </c:pt>
                <c:pt idx="519">
                  <c:v>8.7584747838413191E-2</c:v>
                </c:pt>
                <c:pt idx="520">
                  <c:v>8.7584747838413191E-2</c:v>
                </c:pt>
                <c:pt idx="521">
                  <c:v>8.7584747838413191E-2</c:v>
                </c:pt>
                <c:pt idx="522">
                  <c:v>8.7584747838413191E-2</c:v>
                </c:pt>
                <c:pt idx="523">
                  <c:v>8.7584747838413191E-2</c:v>
                </c:pt>
                <c:pt idx="524">
                  <c:v>8.7584747838413191E-2</c:v>
                </c:pt>
                <c:pt idx="525">
                  <c:v>8.7584747838413191E-2</c:v>
                </c:pt>
                <c:pt idx="526">
                  <c:v>8.7584747838413191E-2</c:v>
                </c:pt>
                <c:pt idx="527">
                  <c:v>8.7584747838413191E-2</c:v>
                </c:pt>
                <c:pt idx="528">
                  <c:v>8.7584747838413191E-2</c:v>
                </c:pt>
                <c:pt idx="529">
                  <c:v>8.7584747838413191E-2</c:v>
                </c:pt>
                <c:pt idx="530">
                  <c:v>8.7584747838413191E-2</c:v>
                </c:pt>
                <c:pt idx="531">
                  <c:v>8.7584747838413191E-2</c:v>
                </c:pt>
                <c:pt idx="532">
                  <c:v>8.7584747838413191E-2</c:v>
                </c:pt>
                <c:pt idx="533">
                  <c:v>8.7584747838413191E-2</c:v>
                </c:pt>
                <c:pt idx="534">
                  <c:v>8.7584747838413191E-2</c:v>
                </c:pt>
                <c:pt idx="535">
                  <c:v>8.7584747838413191E-2</c:v>
                </c:pt>
                <c:pt idx="536">
                  <c:v>8.7584747838413191E-2</c:v>
                </c:pt>
                <c:pt idx="537">
                  <c:v>8.7584747838413191E-2</c:v>
                </c:pt>
                <c:pt idx="538">
                  <c:v>8.7584747838413191E-2</c:v>
                </c:pt>
                <c:pt idx="539">
                  <c:v>8.7584747838413191E-2</c:v>
                </c:pt>
                <c:pt idx="540">
                  <c:v>8.7584747838413191E-2</c:v>
                </c:pt>
                <c:pt idx="541">
                  <c:v>8.7584747838413191E-2</c:v>
                </c:pt>
                <c:pt idx="542">
                  <c:v>8.7584747838413191E-2</c:v>
                </c:pt>
                <c:pt idx="543">
                  <c:v>8.7584747838413191E-2</c:v>
                </c:pt>
                <c:pt idx="544">
                  <c:v>8.7584747838413191E-2</c:v>
                </c:pt>
                <c:pt idx="545">
                  <c:v>8.7584747838413191E-2</c:v>
                </c:pt>
                <c:pt idx="546">
                  <c:v>8.7584747838413191E-2</c:v>
                </c:pt>
                <c:pt idx="547">
                  <c:v>8.7584747838413191E-2</c:v>
                </c:pt>
                <c:pt idx="548">
                  <c:v>8.7584747838413191E-2</c:v>
                </c:pt>
                <c:pt idx="549">
                  <c:v>8.7584747838413191E-2</c:v>
                </c:pt>
                <c:pt idx="550">
                  <c:v>8.7584747838413191E-2</c:v>
                </c:pt>
                <c:pt idx="551">
                  <c:v>8.7584747838413191E-2</c:v>
                </c:pt>
                <c:pt idx="552">
                  <c:v>8.7584747838413191E-2</c:v>
                </c:pt>
                <c:pt idx="553">
                  <c:v>8.7584747838413191E-2</c:v>
                </c:pt>
                <c:pt idx="554">
                  <c:v>8.7584747838413191E-2</c:v>
                </c:pt>
                <c:pt idx="555">
                  <c:v>8.7584747838413191E-2</c:v>
                </c:pt>
                <c:pt idx="556">
                  <c:v>8.7584747838413191E-2</c:v>
                </c:pt>
                <c:pt idx="557">
                  <c:v>8.7584747838413191E-2</c:v>
                </c:pt>
                <c:pt idx="558">
                  <c:v>8.7584747838413191E-2</c:v>
                </c:pt>
                <c:pt idx="559">
                  <c:v>8.7584747838413191E-2</c:v>
                </c:pt>
                <c:pt idx="560">
                  <c:v>8.7584747838413191E-2</c:v>
                </c:pt>
                <c:pt idx="561">
                  <c:v>8.7584747838413191E-2</c:v>
                </c:pt>
                <c:pt idx="562">
                  <c:v>8.7584747838413191E-2</c:v>
                </c:pt>
                <c:pt idx="563">
                  <c:v>8.7584747838413191E-2</c:v>
                </c:pt>
                <c:pt idx="564">
                  <c:v>8.7584747838413191E-2</c:v>
                </c:pt>
                <c:pt idx="565">
                  <c:v>8.7584747838413191E-2</c:v>
                </c:pt>
                <c:pt idx="566">
                  <c:v>8.7584747838413191E-2</c:v>
                </c:pt>
                <c:pt idx="567">
                  <c:v>8.7584747838413191E-2</c:v>
                </c:pt>
                <c:pt idx="568">
                  <c:v>8.7584747838413191E-2</c:v>
                </c:pt>
                <c:pt idx="569">
                  <c:v>8.7584747838413191E-2</c:v>
                </c:pt>
                <c:pt idx="570">
                  <c:v>8.7584747838413191E-2</c:v>
                </c:pt>
                <c:pt idx="571">
                  <c:v>8.7584747838413191E-2</c:v>
                </c:pt>
                <c:pt idx="572">
                  <c:v>8.7584747838413191E-2</c:v>
                </c:pt>
                <c:pt idx="573">
                  <c:v>8.7584747838413191E-2</c:v>
                </c:pt>
                <c:pt idx="574">
                  <c:v>8.7584747838413191E-2</c:v>
                </c:pt>
                <c:pt idx="575">
                  <c:v>8.7584747838413191E-2</c:v>
                </c:pt>
                <c:pt idx="576">
                  <c:v>8.7584747838413191E-2</c:v>
                </c:pt>
                <c:pt idx="577">
                  <c:v>8.7584747838413191E-2</c:v>
                </c:pt>
                <c:pt idx="578">
                  <c:v>8.7584747838413191E-2</c:v>
                </c:pt>
                <c:pt idx="579">
                  <c:v>8.7584747838413191E-2</c:v>
                </c:pt>
                <c:pt idx="580">
                  <c:v>8.7584747838413191E-2</c:v>
                </c:pt>
                <c:pt idx="581">
                  <c:v>8.7584747838413191E-2</c:v>
                </c:pt>
                <c:pt idx="582">
                  <c:v>8.7584747838413191E-2</c:v>
                </c:pt>
                <c:pt idx="583">
                  <c:v>8.7584747838413191E-2</c:v>
                </c:pt>
                <c:pt idx="584">
                  <c:v>8.7584747838413191E-2</c:v>
                </c:pt>
                <c:pt idx="585">
                  <c:v>8.7584747838413191E-2</c:v>
                </c:pt>
                <c:pt idx="586">
                  <c:v>8.7584747838413191E-2</c:v>
                </c:pt>
                <c:pt idx="587">
                  <c:v>8.7584747838413191E-2</c:v>
                </c:pt>
                <c:pt idx="588">
                  <c:v>8.7584747838413191E-2</c:v>
                </c:pt>
                <c:pt idx="589">
                  <c:v>8.7584747838413191E-2</c:v>
                </c:pt>
                <c:pt idx="590">
                  <c:v>8.7584747838413191E-2</c:v>
                </c:pt>
                <c:pt idx="591">
                  <c:v>8.7584747838413191E-2</c:v>
                </c:pt>
                <c:pt idx="592">
                  <c:v>8.7584747838413191E-2</c:v>
                </c:pt>
                <c:pt idx="593">
                  <c:v>8.7584747838413191E-2</c:v>
                </c:pt>
                <c:pt idx="594">
                  <c:v>8.7584747838413191E-2</c:v>
                </c:pt>
                <c:pt idx="595">
                  <c:v>8.7584747838413191E-2</c:v>
                </c:pt>
                <c:pt idx="596">
                  <c:v>8.7584747838413191E-2</c:v>
                </c:pt>
                <c:pt idx="597">
                  <c:v>8.7584747838413191E-2</c:v>
                </c:pt>
                <c:pt idx="598">
                  <c:v>8.7584747838413191E-2</c:v>
                </c:pt>
                <c:pt idx="599">
                  <c:v>8.7584747838413191E-2</c:v>
                </c:pt>
                <c:pt idx="600">
                  <c:v>8.7584747838413191E-2</c:v>
                </c:pt>
                <c:pt idx="601">
                  <c:v>8.7584747838413191E-2</c:v>
                </c:pt>
                <c:pt idx="602">
                  <c:v>8.7584747838413191E-2</c:v>
                </c:pt>
                <c:pt idx="603">
                  <c:v>8.7584747838413191E-2</c:v>
                </c:pt>
                <c:pt idx="604">
                  <c:v>8.7584747838413191E-2</c:v>
                </c:pt>
                <c:pt idx="605">
                  <c:v>8.7584747838413191E-2</c:v>
                </c:pt>
                <c:pt idx="606">
                  <c:v>8.7584747838413191E-2</c:v>
                </c:pt>
                <c:pt idx="607">
                  <c:v>8.7584747838413191E-2</c:v>
                </c:pt>
                <c:pt idx="608">
                  <c:v>8.7584747838413191E-2</c:v>
                </c:pt>
                <c:pt idx="609">
                  <c:v>8.7584747838413191E-2</c:v>
                </c:pt>
                <c:pt idx="610">
                  <c:v>8.7584747838413191E-2</c:v>
                </c:pt>
                <c:pt idx="611">
                  <c:v>8.7584747838413191E-2</c:v>
                </c:pt>
                <c:pt idx="612">
                  <c:v>8.7584747838413191E-2</c:v>
                </c:pt>
                <c:pt idx="613">
                  <c:v>8.7584747838413191E-2</c:v>
                </c:pt>
                <c:pt idx="614">
                  <c:v>8.7584747838413191E-2</c:v>
                </c:pt>
                <c:pt idx="615">
                  <c:v>8.7584747838413191E-2</c:v>
                </c:pt>
                <c:pt idx="616">
                  <c:v>8.7584747838413191E-2</c:v>
                </c:pt>
                <c:pt idx="617">
                  <c:v>8.7584747838413191E-2</c:v>
                </c:pt>
                <c:pt idx="618">
                  <c:v>8.7584747838413191E-2</c:v>
                </c:pt>
                <c:pt idx="619">
                  <c:v>8.7584747838413191E-2</c:v>
                </c:pt>
                <c:pt idx="620">
                  <c:v>8.7584747838413191E-2</c:v>
                </c:pt>
                <c:pt idx="621">
                  <c:v>8.7584747838413191E-2</c:v>
                </c:pt>
                <c:pt idx="622">
                  <c:v>8.7584747838413191E-2</c:v>
                </c:pt>
                <c:pt idx="623">
                  <c:v>8.7584747838413191E-2</c:v>
                </c:pt>
                <c:pt idx="624">
                  <c:v>8.7584747838413191E-2</c:v>
                </c:pt>
                <c:pt idx="625">
                  <c:v>8.7584747838413191E-2</c:v>
                </c:pt>
                <c:pt idx="626">
                  <c:v>8.7584747838413191E-2</c:v>
                </c:pt>
                <c:pt idx="627">
                  <c:v>8.7584747838413191E-2</c:v>
                </c:pt>
                <c:pt idx="628">
                  <c:v>8.7584747838413191E-2</c:v>
                </c:pt>
                <c:pt idx="629">
                  <c:v>8.7584747838413191E-2</c:v>
                </c:pt>
                <c:pt idx="630">
                  <c:v>8.7584747838413191E-2</c:v>
                </c:pt>
                <c:pt idx="631">
                  <c:v>8.7584747838413191E-2</c:v>
                </c:pt>
                <c:pt idx="632">
                  <c:v>8.7584747838413191E-2</c:v>
                </c:pt>
                <c:pt idx="633">
                  <c:v>8.7584747838413191E-2</c:v>
                </c:pt>
                <c:pt idx="634">
                  <c:v>8.7584747838413191E-2</c:v>
                </c:pt>
                <c:pt idx="635">
                  <c:v>8.7584747838413191E-2</c:v>
                </c:pt>
                <c:pt idx="636">
                  <c:v>8.7584747838413191E-2</c:v>
                </c:pt>
                <c:pt idx="637">
                  <c:v>8.7584747838413191E-2</c:v>
                </c:pt>
                <c:pt idx="638">
                  <c:v>8.7584747838413191E-2</c:v>
                </c:pt>
                <c:pt idx="639">
                  <c:v>8.7584747838413191E-2</c:v>
                </c:pt>
                <c:pt idx="640">
                  <c:v>8.7584747838413191E-2</c:v>
                </c:pt>
                <c:pt idx="641">
                  <c:v>8.7584747838413191E-2</c:v>
                </c:pt>
                <c:pt idx="642">
                  <c:v>8.7584747838413191E-2</c:v>
                </c:pt>
                <c:pt idx="643">
                  <c:v>8.7584747838413191E-2</c:v>
                </c:pt>
                <c:pt idx="644">
                  <c:v>8.7584747838413191E-2</c:v>
                </c:pt>
                <c:pt idx="645">
                  <c:v>8.7584747838413191E-2</c:v>
                </c:pt>
                <c:pt idx="646">
                  <c:v>8.7584747838413191E-2</c:v>
                </c:pt>
                <c:pt idx="647">
                  <c:v>8.7584747838413191E-2</c:v>
                </c:pt>
                <c:pt idx="648">
                  <c:v>8.7584747838413191E-2</c:v>
                </c:pt>
                <c:pt idx="649">
                  <c:v>8.7584747838413191E-2</c:v>
                </c:pt>
                <c:pt idx="650">
                  <c:v>8.7584747838413191E-2</c:v>
                </c:pt>
                <c:pt idx="651">
                  <c:v>8.7584747838413191E-2</c:v>
                </c:pt>
                <c:pt idx="652">
                  <c:v>8.7584747838413191E-2</c:v>
                </c:pt>
                <c:pt idx="653">
                  <c:v>8.7584747838413191E-2</c:v>
                </c:pt>
                <c:pt idx="654">
                  <c:v>8.7584747838413191E-2</c:v>
                </c:pt>
                <c:pt idx="655">
                  <c:v>8.7584747838413191E-2</c:v>
                </c:pt>
                <c:pt idx="656">
                  <c:v>8.7584747838413191E-2</c:v>
                </c:pt>
                <c:pt idx="657">
                  <c:v>8.7584747838413191E-2</c:v>
                </c:pt>
                <c:pt idx="658">
                  <c:v>8.7584747838413191E-2</c:v>
                </c:pt>
                <c:pt idx="659">
                  <c:v>8.7584747838413191E-2</c:v>
                </c:pt>
                <c:pt idx="660">
                  <c:v>8.7584747838413191E-2</c:v>
                </c:pt>
                <c:pt idx="661">
                  <c:v>8.7584747838413191E-2</c:v>
                </c:pt>
                <c:pt idx="662">
                  <c:v>8.7584747838413191E-2</c:v>
                </c:pt>
                <c:pt idx="663">
                  <c:v>8.7584747838413191E-2</c:v>
                </c:pt>
                <c:pt idx="664">
                  <c:v>8.7584747838413191E-2</c:v>
                </c:pt>
                <c:pt idx="665">
                  <c:v>8.7584747838413191E-2</c:v>
                </c:pt>
                <c:pt idx="666">
                  <c:v>8.7584747838413191E-2</c:v>
                </c:pt>
                <c:pt idx="667">
                  <c:v>8.7584747838413191E-2</c:v>
                </c:pt>
                <c:pt idx="668">
                  <c:v>8.7584747838413191E-2</c:v>
                </c:pt>
                <c:pt idx="669">
                  <c:v>8.7584747838413191E-2</c:v>
                </c:pt>
                <c:pt idx="670">
                  <c:v>8.7584747838413191E-2</c:v>
                </c:pt>
                <c:pt idx="671">
                  <c:v>8.7584747838413191E-2</c:v>
                </c:pt>
                <c:pt idx="672">
                  <c:v>8.7584747838413191E-2</c:v>
                </c:pt>
                <c:pt idx="673">
                  <c:v>8.7584747838413191E-2</c:v>
                </c:pt>
                <c:pt idx="674">
                  <c:v>8.7584747838413191E-2</c:v>
                </c:pt>
                <c:pt idx="675">
                  <c:v>8.7584747838413191E-2</c:v>
                </c:pt>
                <c:pt idx="676">
                  <c:v>8.7584747838413191E-2</c:v>
                </c:pt>
                <c:pt idx="677">
                  <c:v>6.8408676318282402E-2</c:v>
                </c:pt>
                <c:pt idx="678">
                  <c:v>6.8408676318282402E-2</c:v>
                </c:pt>
                <c:pt idx="679">
                  <c:v>6.8408676318282402E-2</c:v>
                </c:pt>
                <c:pt idx="680">
                  <c:v>6.8408676318282402E-2</c:v>
                </c:pt>
                <c:pt idx="681">
                  <c:v>6.8408676318282402E-2</c:v>
                </c:pt>
                <c:pt idx="682">
                  <c:v>6.8408676318282402E-2</c:v>
                </c:pt>
                <c:pt idx="683">
                  <c:v>6.8408676318282402E-2</c:v>
                </c:pt>
                <c:pt idx="684">
                  <c:v>6.8408676318282402E-2</c:v>
                </c:pt>
                <c:pt idx="685">
                  <c:v>6.8408676318282402E-2</c:v>
                </c:pt>
                <c:pt idx="686">
                  <c:v>6.8408676318282402E-2</c:v>
                </c:pt>
                <c:pt idx="687">
                  <c:v>6.8408676318282402E-2</c:v>
                </c:pt>
                <c:pt idx="688">
                  <c:v>6.8408676318282402E-2</c:v>
                </c:pt>
                <c:pt idx="689">
                  <c:v>6.8408676318282402E-2</c:v>
                </c:pt>
                <c:pt idx="690">
                  <c:v>6.8408676318282402E-2</c:v>
                </c:pt>
                <c:pt idx="691">
                  <c:v>6.8408676318282402E-2</c:v>
                </c:pt>
                <c:pt idx="692">
                  <c:v>6.8408676318282402E-2</c:v>
                </c:pt>
                <c:pt idx="693">
                  <c:v>6.8408676318282402E-2</c:v>
                </c:pt>
                <c:pt idx="694">
                  <c:v>6.8408676318282402E-2</c:v>
                </c:pt>
                <c:pt idx="695">
                  <c:v>6.8408676318282402E-2</c:v>
                </c:pt>
                <c:pt idx="696">
                  <c:v>6.8408676318282402E-2</c:v>
                </c:pt>
                <c:pt idx="697">
                  <c:v>6.8408676318282402E-2</c:v>
                </c:pt>
                <c:pt idx="698">
                  <c:v>6.8408676318282402E-2</c:v>
                </c:pt>
                <c:pt idx="699">
                  <c:v>6.8408676318282402E-2</c:v>
                </c:pt>
                <c:pt idx="700">
                  <c:v>6.8408676318282402E-2</c:v>
                </c:pt>
                <c:pt idx="701">
                  <c:v>6.8408676318282402E-2</c:v>
                </c:pt>
                <c:pt idx="702">
                  <c:v>6.8408676318282402E-2</c:v>
                </c:pt>
                <c:pt idx="703">
                  <c:v>6.8408676318282402E-2</c:v>
                </c:pt>
                <c:pt idx="704">
                  <c:v>6.8408676318282402E-2</c:v>
                </c:pt>
                <c:pt idx="705">
                  <c:v>6.8408676318282402E-2</c:v>
                </c:pt>
                <c:pt idx="706">
                  <c:v>6.8408676318282402E-2</c:v>
                </c:pt>
                <c:pt idx="707">
                  <c:v>6.8408676318282402E-2</c:v>
                </c:pt>
                <c:pt idx="708">
                  <c:v>6.8408676318282402E-2</c:v>
                </c:pt>
                <c:pt idx="709">
                  <c:v>6.8408676318282402E-2</c:v>
                </c:pt>
                <c:pt idx="710">
                  <c:v>6.8408676318282402E-2</c:v>
                </c:pt>
                <c:pt idx="711">
                  <c:v>6.8408676318282402E-2</c:v>
                </c:pt>
                <c:pt idx="712">
                  <c:v>6.8408676318282402E-2</c:v>
                </c:pt>
                <c:pt idx="713">
                  <c:v>6.8408676318282402E-2</c:v>
                </c:pt>
                <c:pt idx="714">
                  <c:v>6.8408676318282402E-2</c:v>
                </c:pt>
                <c:pt idx="715">
                  <c:v>6.8408676318282402E-2</c:v>
                </c:pt>
                <c:pt idx="716">
                  <c:v>6.8408676318282402E-2</c:v>
                </c:pt>
                <c:pt idx="717">
                  <c:v>6.8408676318282402E-2</c:v>
                </c:pt>
                <c:pt idx="718">
                  <c:v>6.8408676318282402E-2</c:v>
                </c:pt>
                <c:pt idx="719">
                  <c:v>6.8408676318282402E-2</c:v>
                </c:pt>
                <c:pt idx="720">
                  <c:v>6.8408676318282402E-2</c:v>
                </c:pt>
                <c:pt idx="721">
                  <c:v>6.8408676318282402E-2</c:v>
                </c:pt>
                <c:pt idx="722">
                  <c:v>6.8408676318282402E-2</c:v>
                </c:pt>
                <c:pt idx="723">
                  <c:v>6.8408676318282402E-2</c:v>
                </c:pt>
                <c:pt idx="724">
                  <c:v>6.8408676318282402E-2</c:v>
                </c:pt>
                <c:pt idx="725">
                  <c:v>6.8408676318282402E-2</c:v>
                </c:pt>
                <c:pt idx="726">
                  <c:v>6.8408676318282402E-2</c:v>
                </c:pt>
                <c:pt idx="727">
                  <c:v>6.8408676318282402E-2</c:v>
                </c:pt>
                <c:pt idx="728">
                  <c:v>6.8408676318282402E-2</c:v>
                </c:pt>
                <c:pt idx="729">
                  <c:v>6.8408676318282402E-2</c:v>
                </c:pt>
                <c:pt idx="730">
                  <c:v>6.8408676318282402E-2</c:v>
                </c:pt>
                <c:pt idx="731">
                  <c:v>6.8408676318282402E-2</c:v>
                </c:pt>
                <c:pt idx="732">
                  <c:v>6.8408676318282402E-2</c:v>
                </c:pt>
                <c:pt idx="733">
                  <c:v>6.8408676318282402E-2</c:v>
                </c:pt>
                <c:pt idx="734">
                  <c:v>6.8408676318282402E-2</c:v>
                </c:pt>
                <c:pt idx="735">
                  <c:v>6.8408676318282402E-2</c:v>
                </c:pt>
                <c:pt idx="736">
                  <c:v>6.8408676318282402E-2</c:v>
                </c:pt>
                <c:pt idx="737">
                  <c:v>6.8408676318282402E-2</c:v>
                </c:pt>
                <c:pt idx="738">
                  <c:v>6.8408676318282402E-2</c:v>
                </c:pt>
                <c:pt idx="739">
                  <c:v>6.8408676318282402E-2</c:v>
                </c:pt>
                <c:pt idx="740">
                  <c:v>6.8408676318282402E-2</c:v>
                </c:pt>
                <c:pt idx="741">
                  <c:v>6.8408676318282402E-2</c:v>
                </c:pt>
                <c:pt idx="742">
                  <c:v>6.8408676318282402E-2</c:v>
                </c:pt>
                <c:pt idx="743">
                  <c:v>6.8408676318282402E-2</c:v>
                </c:pt>
                <c:pt idx="744">
                  <c:v>6.8408676318282402E-2</c:v>
                </c:pt>
                <c:pt idx="745">
                  <c:v>6.8408676318282402E-2</c:v>
                </c:pt>
                <c:pt idx="746">
                  <c:v>6.8408676318282402E-2</c:v>
                </c:pt>
                <c:pt idx="747">
                  <c:v>6.8408676318282402E-2</c:v>
                </c:pt>
                <c:pt idx="748">
                  <c:v>6.8408676318282402E-2</c:v>
                </c:pt>
                <c:pt idx="749">
                  <c:v>6.8408676318282402E-2</c:v>
                </c:pt>
                <c:pt idx="750">
                  <c:v>6.8408676318282402E-2</c:v>
                </c:pt>
                <c:pt idx="751">
                  <c:v>6.8408676318282402E-2</c:v>
                </c:pt>
                <c:pt idx="752">
                  <c:v>6.8408676318282402E-2</c:v>
                </c:pt>
                <c:pt idx="753">
                  <c:v>6.8408676318282402E-2</c:v>
                </c:pt>
                <c:pt idx="754">
                  <c:v>6.8408676318282402E-2</c:v>
                </c:pt>
                <c:pt idx="755">
                  <c:v>6.8408676318282402E-2</c:v>
                </c:pt>
                <c:pt idx="756">
                  <c:v>6.8408676318282402E-2</c:v>
                </c:pt>
                <c:pt idx="757">
                  <c:v>6.8408676318282402E-2</c:v>
                </c:pt>
                <c:pt idx="758">
                  <c:v>6.8408676318282402E-2</c:v>
                </c:pt>
                <c:pt idx="759">
                  <c:v>6.8408676318282402E-2</c:v>
                </c:pt>
                <c:pt idx="760">
                  <c:v>6.8408676318282402E-2</c:v>
                </c:pt>
                <c:pt idx="761">
                  <c:v>6.8408676318282402E-2</c:v>
                </c:pt>
                <c:pt idx="762">
                  <c:v>6.8408676318282402E-2</c:v>
                </c:pt>
                <c:pt idx="763">
                  <c:v>6.8408676318282402E-2</c:v>
                </c:pt>
                <c:pt idx="764">
                  <c:v>6.8408676318282402E-2</c:v>
                </c:pt>
                <c:pt idx="765">
                  <c:v>6.8408676318282402E-2</c:v>
                </c:pt>
                <c:pt idx="766">
                  <c:v>6.8408676318282402E-2</c:v>
                </c:pt>
                <c:pt idx="767">
                  <c:v>6.8408676318282402E-2</c:v>
                </c:pt>
                <c:pt idx="768">
                  <c:v>6.8408676318282402E-2</c:v>
                </c:pt>
                <c:pt idx="769">
                  <c:v>6.8408676318282402E-2</c:v>
                </c:pt>
                <c:pt idx="770">
                  <c:v>6.8408676318282402E-2</c:v>
                </c:pt>
                <c:pt idx="771">
                  <c:v>6.8408676318282402E-2</c:v>
                </c:pt>
                <c:pt idx="772">
                  <c:v>6.8408676318282402E-2</c:v>
                </c:pt>
                <c:pt idx="773">
                  <c:v>6.8408676318282402E-2</c:v>
                </c:pt>
                <c:pt idx="774">
                  <c:v>6.8408676318282402E-2</c:v>
                </c:pt>
                <c:pt idx="775">
                  <c:v>6.8408676318282402E-2</c:v>
                </c:pt>
                <c:pt idx="776">
                  <c:v>6.8408676318282402E-2</c:v>
                </c:pt>
                <c:pt idx="777">
                  <c:v>6.8408676318282402E-2</c:v>
                </c:pt>
                <c:pt idx="778">
                  <c:v>6.8408676318282402E-2</c:v>
                </c:pt>
                <c:pt idx="779">
                  <c:v>6.8408676318282402E-2</c:v>
                </c:pt>
                <c:pt idx="780">
                  <c:v>6.8408676318282402E-2</c:v>
                </c:pt>
                <c:pt idx="781">
                  <c:v>6.8408676318282402E-2</c:v>
                </c:pt>
                <c:pt idx="782">
                  <c:v>6.8408676318282402E-2</c:v>
                </c:pt>
                <c:pt idx="783">
                  <c:v>6.8408676318282402E-2</c:v>
                </c:pt>
                <c:pt idx="784">
                  <c:v>6.8408676318282402E-2</c:v>
                </c:pt>
                <c:pt idx="785">
                  <c:v>6.8408676318282402E-2</c:v>
                </c:pt>
                <c:pt idx="786">
                  <c:v>6.8408676318282402E-2</c:v>
                </c:pt>
                <c:pt idx="787">
                  <c:v>6.8408676318282402E-2</c:v>
                </c:pt>
                <c:pt idx="788">
                  <c:v>6.8408676318282402E-2</c:v>
                </c:pt>
                <c:pt idx="789">
                  <c:v>6.8408676318282402E-2</c:v>
                </c:pt>
                <c:pt idx="790">
                  <c:v>6.8408676318282402E-2</c:v>
                </c:pt>
                <c:pt idx="791">
                  <c:v>6.8408676318282402E-2</c:v>
                </c:pt>
                <c:pt idx="792">
                  <c:v>6.8408676318282402E-2</c:v>
                </c:pt>
                <c:pt idx="793">
                  <c:v>6.8408676318282402E-2</c:v>
                </c:pt>
                <c:pt idx="794">
                  <c:v>6.8408676318282402E-2</c:v>
                </c:pt>
                <c:pt idx="795">
                  <c:v>6.8408676318282402E-2</c:v>
                </c:pt>
                <c:pt idx="796">
                  <c:v>6.8408676318282402E-2</c:v>
                </c:pt>
                <c:pt idx="797">
                  <c:v>6.8408676318282402E-2</c:v>
                </c:pt>
                <c:pt idx="798">
                  <c:v>6.8408676318282402E-2</c:v>
                </c:pt>
                <c:pt idx="799">
                  <c:v>6.8408676318282402E-2</c:v>
                </c:pt>
                <c:pt idx="800">
                  <c:v>6.8408676318282402E-2</c:v>
                </c:pt>
                <c:pt idx="801">
                  <c:v>6.8408676318282402E-2</c:v>
                </c:pt>
                <c:pt idx="802">
                  <c:v>6.8408676318282402E-2</c:v>
                </c:pt>
                <c:pt idx="803">
                  <c:v>6.8408676318282402E-2</c:v>
                </c:pt>
                <c:pt idx="804">
                  <c:v>6.8408676318282402E-2</c:v>
                </c:pt>
                <c:pt idx="805">
                  <c:v>6.8408676318282402E-2</c:v>
                </c:pt>
                <c:pt idx="806">
                  <c:v>6.8408676318282402E-2</c:v>
                </c:pt>
                <c:pt idx="807">
                  <c:v>6.8408676318282402E-2</c:v>
                </c:pt>
                <c:pt idx="808">
                  <c:v>6.8408676318282402E-2</c:v>
                </c:pt>
                <c:pt idx="809">
                  <c:v>6.8408676318282402E-2</c:v>
                </c:pt>
                <c:pt idx="810">
                  <c:v>6.8408676318282402E-2</c:v>
                </c:pt>
                <c:pt idx="811">
                  <c:v>6.8408676318282402E-2</c:v>
                </c:pt>
                <c:pt idx="812">
                  <c:v>6.8408676318282402E-2</c:v>
                </c:pt>
                <c:pt idx="813">
                  <c:v>6.8408676318282402E-2</c:v>
                </c:pt>
                <c:pt idx="814">
                  <c:v>6.8408676318282402E-2</c:v>
                </c:pt>
                <c:pt idx="815">
                  <c:v>6.8408676318282402E-2</c:v>
                </c:pt>
                <c:pt idx="816">
                  <c:v>6.8408676318282402E-2</c:v>
                </c:pt>
                <c:pt idx="817">
                  <c:v>6.8408676318282402E-2</c:v>
                </c:pt>
                <c:pt idx="818">
                  <c:v>6.8408676318282402E-2</c:v>
                </c:pt>
                <c:pt idx="819">
                  <c:v>6.8408676318282402E-2</c:v>
                </c:pt>
                <c:pt idx="820">
                  <c:v>6.8408676318282402E-2</c:v>
                </c:pt>
                <c:pt idx="821">
                  <c:v>6.8408676318282402E-2</c:v>
                </c:pt>
                <c:pt idx="822">
                  <c:v>6.8408676318282402E-2</c:v>
                </c:pt>
                <c:pt idx="823">
                  <c:v>6.8408676318282402E-2</c:v>
                </c:pt>
                <c:pt idx="824">
                  <c:v>6.8408676318282402E-2</c:v>
                </c:pt>
                <c:pt idx="825">
                  <c:v>6.8408676318282402E-2</c:v>
                </c:pt>
                <c:pt idx="826">
                  <c:v>6.8408676318282402E-2</c:v>
                </c:pt>
                <c:pt idx="827">
                  <c:v>6.8408676318282402E-2</c:v>
                </c:pt>
                <c:pt idx="828">
                  <c:v>6.8408676318282402E-2</c:v>
                </c:pt>
                <c:pt idx="829">
                  <c:v>6.8408676318282402E-2</c:v>
                </c:pt>
                <c:pt idx="830">
                  <c:v>6.8408676318282402E-2</c:v>
                </c:pt>
                <c:pt idx="831">
                  <c:v>6.8408676318282402E-2</c:v>
                </c:pt>
                <c:pt idx="832">
                  <c:v>6.8408676318282402E-2</c:v>
                </c:pt>
                <c:pt idx="833">
                  <c:v>6.8408676318282402E-2</c:v>
                </c:pt>
                <c:pt idx="834">
                  <c:v>6.8408676318282402E-2</c:v>
                </c:pt>
                <c:pt idx="835">
                  <c:v>6.8408676318282402E-2</c:v>
                </c:pt>
                <c:pt idx="836">
                  <c:v>6.8408676318282402E-2</c:v>
                </c:pt>
                <c:pt idx="837">
                  <c:v>6.8408676318282402E-2</c:v>
                </c:pt>
                <c:pt idx="838">
                  <c:v>6.8408676318282402E-2</c:v>
                </c:pt>
                <c:pt idx="839">
                  <c:v>6.8408676318282402E-2</c:v>
                </c:pt>
                <c:pt idx="840">
                  <c:v>6.8408676318282402E-2</c:v>
                </c:pt>
                <c:pt idx="841">
                  <c:v>6.8408676318282402E-2</c:v>
                </c:pt>
                <c:pt idx="842">
                  <c:v>6.8408676318282402E-2</c:v>
                </c:pt>
                <c:pt idx="843">
                  <c:v>6.8408676318282402E-2</c:v>
                </c:pt>
                <c:pt idx="844">
                  <c:v>6.8408676318282402E-2</c:v>
                </c:pt>
                <c:pt idx="845">
                  <c:v>6.8408676318282402E-2</c:v>
                </c:pt>
                <c:pt idx="846">
                  <c:v>6.8408676318282402E-2</c:v>
                </c:pt>
                <c:pt idx="847">
                  <c:v>6.8408676318282402E-2</c:v>
                </c:pt>
                <c:pt idx="848">
                  <c:v>6.8408676318282402E-2</c:v>
                </c:pt>
                <c:pt idx="849">
                  <c:v>6.8408676318282402E-2</c:v>
                </c:pt>
                <c:pt idx="850">
                  <c:v>6.8408676318282402E-2</c:v>
                </c:pt>
                <c:pt idx="851">
                  <c:v>6.8408676318282402E-2</c:v>
                </c:pt>
                <c:pt idx="852">
                  <c:v>6.8408676318282402E-2</c:v>
                </c:pt>
                <c:pt idx="853">
                  <c:v>6.8408676318282402E-2</c:v>
                </c:pt>
                <c:pt idx="854">
                  <c:v>6.8408676318282402E-2</c:v>
                </c:pt>
                <c:pt idx="855">
                  <c:v>6.8408676318282402E-2</c:v>
                </c:pt>
                <c:pt idx="856">
                  <c:v>6.8408676318282402E-2</c:v>
                </c:pt>
                <c:pt idx="857">
                  <c:v>6.8408676318282402E-2</c:v>
                </c:pt>
                <c:pt idx="858">
                  <c:v>6.8408676318282402E-2</c:v>
                </c:pt>
                <c:pt idx="859">
                  <c:v>6.8408676318282402E-2</c:v>
                </c:pt>
                <c:pt idx="860">
                  <c:v>6.8408676318282402E-2</c:v>
                </c:pt>
                <c:pt idx="861">
                  <c:v>6.8408676318282402E-2</c:v>
                </c:pt>
                <c:pt idx="862">
                  <c:v>6.8408676318282402E-2</c:v>
                </c:pt>
                <c:pt idx="863">
                  <c:v>6.8408676318282402E-2</c:v>
                </c:pt>
                <c:pt idx="864">
                  <c:v>6.8408676318282402E-2</c:v>
                </c:pt>
                <c:pt idx="865">
                  <c:v>6.8408676318282402E-2</c:v>
                </c:pt>
                <c:pt idx="866">
                  <c:v>6.8408676318282402E-2</c:v>
                </c:pt>
                <c:pt idx="867">
                  <c:v>6.8408676318282402E-2</c:v>
                </c:pt>
                <c:pt idx="868">
                  <c:v>6.8408676318282402E-2</c:v>
                </c:pt>
                <c:pt idx="869">
                  <c:v>6.8408676318282402E-2</c:v>
                </c:pt>
                <c:pt idx="870">
                  <c:v>6.8408676318282402E-2</c:v>
                </c:pt>
                <c:pt idx="871">
                  <c:v>6.8408676318282402E-2</c:v>
                </c:pt>
                <c:pt idx="872">
                  <c:v>6.8408676318282402E-2</c:v>
                </c:pt>
                <c:pt idx="873">
                  <c:v>6.8408676318282402E-2</c:v>
                </c:pt>
                <c:pt idx="874">
                  <c:v>6.8408676318282402E-2</c:v>
                </c:pt>
                <c:pt idx="875">
                  <c:v>6.8408676318282402E-2</c:v>
                </c:pt>
                <c:pt idx="876">
                  <c:v>6.8408676318282402E-2</c:v>
                </c:pt>
                <c:pt idx="877">
                  <c:v>6.8408676318282402E-2</c:v>
                </c:pt>
                <c:pt idx="878">
                  <c:v>6.8408676318282402E-2</c:v>
                </c:pt>
                <c:pt idx="879">
                  <c:v>6.8408676318282402E-2</c:v>
                </c:pt>
                <c:pt idx="880">
                  <c:v>6.8408676318282402E-2</c:v>
                </c:pt>
                <c:pt idx="881">
                  <c:v>6.8408676318282402E-2</c:v>
                </c:pt>
                <c:pt idx="882">
                  <c:v>6.8408676318282402E-2</c:v>
                </c:pt>
                <c:pt idx="883">
                  <c:v>6.8408676318282402E-2</c:v>
                </c:pt>
                <c:pt idx="884">
                  <c:v>6.8408676318282402E-2</c:v>
                </c:pt>
                <c:pt idx="885">
                  <c:v>6.8408676318282402E-2</c:v>
                </c:pt>
                <c:pt idx="886">
                  <c:v>6.8408676318282402E-2</c:v>
                </c:pt>
                <c:pt idx="887">
                  <c:v>6.8408676318282402E-2</c:v>
                </c:pt>
                <c:pt idx="888">
                  <c:v>6.8408676318282402E-2</c:v>
                </c:pt>
                <c:pt idx="889">
                  <c:v>6.8408676318282402E-2</c:v>
                </c:pt>
                <c:pt idx="890">
                  <c:v>6.8408676318282402E-2</c:v>
                </c:pt>
                <c:pt idx="891">
                  <c:v>6.8408676318282402E-2</c:v>
                </c:pt>
                <c:pt idx="892">
                  <c:v>6.8408676318282402E-2</c:v>
                </c:pt>
                <c:pt idx="893">
                  <c:v>6.8408676318282402E-2</c:v>
                </c:pt>
                <c:pt idx="894">
                  <c:v>6.8408676318282402E-2</c:v>
                </c:pt>
                <c:pt idx="895">
                  <c:v>6.8408676318282402E-2</c:v>
                </c:pt>
                <c:pt idx="896">
                  <c:v>6.8408676318282402E-2</c:v>
                </c:pt>
                <c:pt idx="897">
                  <c:v>6.8408676318282402E-2</c:v>
                </c:pt>
                <c:pt idx="898">
                  <c:v>6.8408676318282402E-2</c:v>
                </c:pt>
                <c:pt idx="899">
                  <c:v>6.8408676318282402E-2</c:v>
                </c:pt>
                <c:pt idx="900">
                  <c:v>6.8408676318282402E-2</c:v>
                </c:pt>
                <c:pt idx="901">
                  <c:v>6.8408676318282402E-2</c:v>
                </c:pt>
                <c:pt idx="902">
                  <c:v>6.8408676318282402E-2</c:v>
                </c:pt>
                <c:pt idx="903">
                  <c:v>6.8408676318282402E-2</c:v>
                </c:pt>
                <c:pt idx="904">
                  <c:v>6.8408676318282402E-2</c:v>
                </c:pt>
                <c:pt idx="905">
                  <c:v>6.8408676318282402E-2</c:v>
                </c:pt>
                <c:pt idx="906">
                  <c:v>6.8408676318282402E-2</c:v>
                </c:pt>
                <c:pt idx="907">
                  <c:v>6.8408676318282402E-2</c:v>
                </c:pt>
                <c:pt idx="908">
                  <c:v>6.8408676318282402E-2</c:v>
                </c:pt>
                <c:pt idx="909">
                  <c:v>6.8408676318282402E-2</c:v>
                </c:pt>
                <c:pt idx="910">
                  <c:v>6.8408676318282402E-2</c:v>
                </c:pt>
                <c:pt idx="911">
                  <c:v>6.8408676318282402E-2</c:v>
                </c:pt>
                <c:pt idx="912">
                  <c:v>6.8408676318282402E-2</c:v>
                </c:pt>
                <c:pt idx="913">
                  <c:v>6.8408676318282402E-2</c:v>
                </c:pt>
                <c:pt idx="914">
                  <c:v>6.8408676318282402E-2</c:v>
                </c:pt>
                <c:pt idx="915">
                  <c:v>6.8408676318282402E-2</c:v>
                </c:pt>
                <c:pt idx="916">
                  <c:v>6.8408676318282402E-2</c:v>
                </c:pt>
                <c:pt idx="917">
                  <c:v>6.8408676318282402E-2</c:v>
                </c:pt>
                <c:pt idx="918">
                  <c:v>6.8408676318282402E-2</c:v>
                </c:pt>
                <c:pt idx="919">
                  <c:v>6.8408676318282402E-2</c:v>
                </c:pt>
                <c:pt idx="920">
                  <c:v>6.8408676318282402E-2</c:v>
                </c:pt>
                <c:pt idx="921">
                  <c:v>6.8408676318282402E-2</c:v>
                </c:pt>
                <c:pt idx="922">
                  <c:v>6.8408676318282402E-2</c:v>
                </c:pt>
                <c:pt idx="923">
                  <c:v>6.8408676318282402E-2</c:v>
                </c:pt>
                <c:pt idx="924">
                  <c:v>6.8408676318282402E-2</c:v>
                </c:pt>
                <c:pt idx="925">
                  <c:v>6.8408676318282402E-2</c:v>
                </c:pt>
                <c:pt idx="926">
                  <c:v>6.8408676318282402E-2</c:v>
                </c:pt>
                <c:pt idx="927">
                  <c:v>6.8408676318282402E-2</c:v>
                </c:pt>
                <c:pt idx="928">
                  <c:v>6.8408676318282402E-2</c:v>
                </c:pt>
                <c:pt idx="929">
                  <c:v>6.8408676318282402E-2</c:v>
                </c:pt>
                <c:pt idx="930">
                  <c:v>6.8408676318282402E-2</c:v>
                </c:pt>
                <c:pt idx="931">
                  <c:v>6.8408676318282402E-2</c:v>
                </c:pt>
                <c:pt idx="932">
                  <c:v>6.8408676318282402E-2</c:v>
                </c:pt>
                <c:pt idx="933">
                  <c:v>6.8408676318282402E-2</c:v>
                </c:pt>
                <c:pt idx="934">
                  <c:v>6.8408676318282402E-2</c:v>
                </c:pt>
                <c:pt idx="935">
                  <c:v>6.8408676318282402E-2</c:v>
                </c:pt>
                <c:pt idx="936">
                  <c:v>6.8408676318282402E-2</c:v>
                </c:pt>
                <c:pt idx="937">
                  <c:v>6.8408676318282402E-2</c:v>
                </c:pt>
                <c:pt idx="938">
                  <c:v>6.8408676318282402E-2</c:v>
                </c:pt>
                <c:pt idx="939">
                  <c:v>6.8408676318282402E-2</c:v>
                </c:pt>
                <c:pt idx="940">
                  <c:v>6.8408676318282402E-2</c:v>
                </c:pt>
                <c:pt idx="941">
                  <c:v>6.8408676318282402E-2</c:v>
                </c:pt>
                <c:pt idx="942">
                  <c:v>6.8408676318282402E-2</c:v>
                </c:pt>
                <c:pt idx="943">
                  <c:v>6.8408676318282402E-2</c:v>
                </c:pt>
                <c:pt idx="944">
                  <c:v>6.8408676318282402E-2</c:v>
                </c:pt>
                <c:pt idx="945">
                  <c:v>6.8408676318282402E-2</c:v>
                </c:pt>
                <c:pt idx="946">
                  <c:v>6.8408676318282402E-2</c:v>
                </c:pt>
                <c:pt idx="947">
                  <c:v>6.8408676318282402E-2</c:v>
                </c:pt>
                <c:pt idx="948">
                  <c:v>6.8408676318282402E-2</c:v>
                </c:pt>
                <c:pt idx="949">
                  <c:v>6.8408676318282402E-2</c:v>
                </c:pt>
                <c:pt idx="950">
                  <c:v>6.8408676318282402E-2</c:v>
                </c:pt>
                <c:pt idx="951">
                  <c:v>6.8408676318282402E-2</c:v>
                </c:pt>
                <c:pt idx="952">
                  <c:v>6.8408676318282402E-2</c:v>
                </c:pt>
                <c:pt idx="953">
                  <c:v>6.8408676318282402E-2</c:v>
                </c:pt>
                <c:pt idx="954">
                  <c:v>6.8408676318282402E-2</c:v>
                </c:pt>
                <c:pt idx="955">
                  <c:v>6.8408676318282402E-2</c:v>
                </c:pt>
                <c:pt idx="956">
                  <c:v>6.8408676318282402E-2</c:v>
                </c:pt>
                <c:pt idx="957">
                  <c:v>6.8408676318282402E-2</c:v>
                </c:pt>
                <c:pt idx="958">
                  <c:v>6.8408676318282402E-2</c:v>
                </c:pt>
                <c:pt idx="959">
                  <c:v>6.8408676318282402E-2</c:v>
                </c:pt>
                <c:pt idx="960">
                  <c:v>6.8408676318282402E-2</c:v>
                </c:pt>
                <c:pt idx="961">
                  <c:v>6.8408676318282402E-2</c:v>
                </c:pt>
                <c:pt idx="962">
                  <c:v>6.8408676318282402E-2</c:v>
                </c:pt>
                <c:pt idx="963">
                  <c:v>6.8408676318282402E-2</c:v>
                </c:pt>
                <c:pt idx="964">
                  <c:v>6.8408676318282402E-2</c:v>
                </c:pt>
                <c:pt idx="965">
                  <c:v>6.8408676318282402E-2</c:v>
                </c:pt>
                <c:pt idx="966">
                  <c:v>6.8408676318282402E-2</c:v>
                </c:pt>
                <c:pt idx="967">
                  <c:v>6.8408676318282402E-2</c:v>
                </c:pt>
                <c:pt idx="968">
                  <c:v>6.8408676318282402E-2</c:v>
                </c:pt>
                <c:pt idx="969">
                  <c:v>6.8408676318282402E-2</c:v>
                </c:pt>
                <c:pt idx="970">
                  <c:v>6.8408676318282402E-2</c:v>
                </c:pt>
                <c:pt idx="971">
                  <c:v>6.8408676318282402E-2</c:v>
                </c:pt>
                <c:pt idx="972">
                  <c:v>6.8408676318282402E-2</c:v>
                </c:pt>
                <c:pt idx="973">
                  <c:v>6.8408676318282402E-2</c:v>
                </c:pt>
                <c:pt idx="974">
                  <c:v>6.8408676318282402E-2</c:v>
                </c:pt>
                <c:pt idx="975">
                  <c:v>6.8408676318282402E-2</c:v>
                </c:pt>
                <c:pt idx="976">
                  <c:v>6.8408676318282402E-2</c:v>
                </c:pt>
                <c:pt idx="977">
                  <c:v>6.8408676318282402E-2</c:v>
                </c:pt>
                <c:pt idx="978">
                  <c:v>6.8408676318282402E-2</c:v>
                </c:pt>
                <c:pt idx="979">
                  <c:v>6.8408676318282402E-2</c:v>
                </c:pt>
                <c:pt idx="980">
                  <c:v>6.8408676318282402E-2</c:v>
                </c:pt>
                <c:pt idx="981">
                  <c:v>6.8408676318282402E-2</c:v>
                </c:pt>
                <c:pt idx="982">
                  <c:v>6.8408676318282402E-2</c:v>
                </c:pt>
                <c:pt idx="983">
                  <c:v>6.8408676318282402E-2</c:v>
                </c:pt>
                <c:pt idx="984">
                  <c:v>6.8408676318282402E-2</c:v>
                </c:pt>
                <c:pt idx="985">
                  <c:v>6.8408676318282402E-2</c:v>
                </c:pt>
                <c:pt idx="986">
                  <c:v>6.8408676318282402E-2</c:v>
                </c:pt>
                <c:pt idx="987">
                  <c:v>6.8408676318282402E-2</c:v>
                </c:pt>
                <c:pt idx="988">
                  <c:v>6.8408676318282402E-2</c:v>
                </c:pt>
                <c:pt idx="989">
                  <c:v>6.8408676318282402E-2</c:v>
                </c:pt>
                <c:pt idx="990">
                  <c:v>6.8408676318282402E-2</c:v>
                </c:pt>
                <c:pt idx="991">
                  <c:v>6.8408676318282402E-2</c:v>
                </c:pt>
                <c:pt idx="992">
                  <c:v>6.8408676318282402E-2</c:v>
                </c:pt>
                <c:pt idx="993">
                  <c:v>6.8408676318282402E-2</c:v>
                </c:pt>
                <c:pt idx="994">
                  <c:v>6.8408676318282402E-2</c:v>
                </c:pt>
                <c:pt idx="995">
                  <c:v>6.8408676318282402E-2</c:v>
                </c:pt>
                <c:pt idx="996">
                  <c:v>6.8408676318282402E-2</c:v>
                </c:pt>
                <c:pt idx="997">
                  <c:v>6.8408676318282402E-2</c:v>
                </c:pt>
                <c:pt idx="998">
                  <c:v>6.8408676318282402E-2</c:v>
                </c:pt>
                <c:pt idx="999">
                  <c:v>6.8408676318282402E-2</c:v>
                </c:pt>
              </c:numCache>
            </c:numRef>
          </c:yVal>
          <c:smooth val="1"/>
          <c:extLst>
            <c:ext xmlns:c16="http://schemas.microsoft.com/office/drawing/2014/chart" uri="{C3380CC4-5D6E-409C-BE32-E72D297353CC}">
              <c16:uniqueId val="{0000000C-B842-4A34-9669-644479B3BD56}"/>
            </c:ext>
          </c:extLst>
        </c:ser>
        <c:ser>
          <c:idx val="13"/>
          <c:order val="13"/>
          <c:spPr>
            <a:ln w="28575" cap="rnd">
              <a:solidFill>
                <a:schemeClr val="accent2">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Sheet1!$O$1:$O$1000</c:f>
              <c:numCache>
                <c:formatCode>General</c:formatCode>
                <c:ptCount val="1000"/>
                <c:pt idx="0">
                  <c:v>0.81083906362231328</c:v>
                </c:pt>
                <c:pt idx="1">
                  <c:v>0.69304594424530674</c:v>
                </c:pt>
                <c:pt idx="2">
                  <c:v>0.69304594424530674</c:v>
                </c:pt>
                <c:pt idx="3">
                  <c:v>0.69304594424530674</c:v>
                </c:pt>
                <c:pt idx="4">
                  <c:v>0.69304594424530674</c:v>
                </c:pt>
                <c:pt idx="5">
                  <c:v>0.69304594424530674</c:v>
                </c:pt>
                <c:pt idx="6">
                  <c:v>0.69304594424530674</c:v>
                </c:pt>
                <c:pt idx="7">
                  <c:v>0.69304594424530674</c:v>
                </c:pt>
                <c:pt idx="8">
                  <c:v>0.69304594424530674</c:v>
                </c:pt>
                <c:pt idx="9">
                  <c:v>0.69304594424530674</c:v>
                </c:pt>
                <c:pt idx="10">
                  <c:v>0.69304594424530674</c:v>
                </c:pt>
                <c:pt idx="11">
                  <c:v>0.69304594424530674</c:v>
                </c:pt>
                <c:pt idx="12">
                  <c:v>0.67326432351897036</c:v>
                </c:pt>
                <c:pt idx="13">
                  <c:v>0.67326432351897036</c:v>
                </c:pt>
                <c:pt idx="14">
                  <c:v>0.67326432351897036</c:v>
                </c:pt>
                <c:pt idx="15">
                  <c:v>0.67326432351897036</c:v>
                </c:pt>
                <c:pt idx="16">
                  <c:v>0.67326432351897036</c:v>
                </c:pt>
                <c:pt idx="17">
                  <c:v>0.67326432351897036</c:v>
                </c:pt>
                <c:pt idx="18">
                  <c:v>0.67326432351897036</c:v>
                </c:pt>
                <c:pt idx="19">
                  <c:v>0.67326432351897036</c:v>
                </c:pt>
                <c:pt idx="20">
                  <c:v>6.1348252850644269E-2</c:v>
                </c:pt>
                <c:pt idx="21">
                  <c:v>6.1348252850644269E-2</c:v>
                </c:pt>
                <c:pt idx="22">
                  <c:v>6.1348252850644269E-2</c:v>
                </c:pt>
                <c:pt idx="23">
                  <c:v>6.1348252850644269E-2</c:v>
                </c:pt>
                <c:pt idx="24">
                  <c:v>6.1348252850644269E-2</c:v>
                </c:pt>
                <c:pt idx="25">
                  <c:v>6.1348252850644269E-2</c:v>
                </c:pt>
                <c:pt idx="26">
                  <c:v>6.1348252850644269E-2</c:v>
                </c:pt>
                <c:pt idx="27">
                  <c:v>6.1348252850644269E-2</c:v>
                </c:pt>
                <c:pt idx="28">
                  <c:v>6.1348252850644269E-2</c:v>
                </c:pt>
                <c:pt idx="29">
                  <c:v>6.1348252850644269E-2</c:v>
                </c:pt>
                <c:pt idx="30">
                  <c:v>6.1348252850644269E-2</c:v>
                </c:pt>
                <c:pt idx="31">
                  <c:v>6.1348252850644269E-2</c:v>
                </c:pt>
                <c:pt idx="32">
                  <c:v>6.1348252850644269E-2</c:v>
                </c:pt>
                <c:pt idx="33">
                  <c:v>6.1348252850644269E-2</c:v>
                </c:pt>
                <c:pt idx="34">
                  <c:v>6.1348252850644269E-2</c:v>
                </c:pt>
                <c:pt idx="35">
                  <c:v>6.1348252850644269E-2</c:v>
                </c:pt>
                <c:pt idx="36">
                  <c:v>6.1348252850644269E-2</c:v>
                </c:pt>
                <c:pt idx="37">
                  <c:v>6.1348252850644269E-2</c:v>
                </c:pt>
                <c:pt idx="38">
                  <c:v>6.1348252850644269E-2</c:v>
                </c:pt>
                <c:pt idx="39">
                  <c:v>6.1348252850644269E-2</c:v>
                </c:pt>
                <c:pt idx="40">
                  <c:v>6.1348252850644269E-2</c:v>
                </c:pt>
                <c:pt idx="41">
                  <c:v>6.1348252850644269E-2</c:v>
                </c:pt>
                <c:pt idx="42">
                  <c:v>6.1348252850644269E-2</c:v>
                </c:pt>
                <c:pt idx="43">
                  <c:v>6.1348252850644269E-2</c:v>
                </c:pt>
                <c:pt idx="44">
                  <c:v>6.1348252850644269E-2</c:v>
                </c:pt>
                <c:pt idx="45">
                  <c:v>6.1348252850644269E-2</c:v>
                </c:pt>
                <c:pt idx="46">
                  <c:v>6.1348252850644269E-2</c:v>
                </c:pt>
                <c:pt idx="47">
                  <c:v>6.1348252850644269E-2</c:v>
                </c:pt>
                <c:pt idx="48">
                  <c:v>6.1348252850644269E-2</c:v>
                </c:pt>
                <c:pt idx="49">
                  <c:v>6.1348252850644269E-2</c:v>
                </c:pt>
                <c:pt idx="50">
                  <c:v>6.1348252850644269E-2</c:v>
                </c:pt>
                <c:pt idx="51">
                  <c:v>6.1348252850644269E-2</c:v>
                </c:pt>
                <c:pt idx="52">
                  <c:v>6.1348252850644269E-2</c:v>
                </c:pt>
                <c:pt idx="53">
                  <c:v>6.1348252850644269E-2</c:v>
                </c:pt>
                <c:pt idx="54">
                  <c:v>6.1348252850644269E-2</c:v>
                </c:pt>
                <c:pt idx="55">
                  <c:v>6.1348252850644269E-2</c:v>
                </c:pt>
                <c:pt idx="56">
                  <c:v>6.1348252850644269E-2</c:v>
                </c:pt>
                <c:pt idx="57">
                  <c:v>6.1348252850644269E-2</c:v>
                </c:pt>
                <c:pt idx="58">
                  <c:v>6.1348252850644269E-2</c:v>
                </c:pt>
                <c:pt idx="59">
                  <c:v>6.1348252850644269E-2</c:v>
                </c:pt>
                <c:pt idx="60">
                  <c:v>6.1348252850644269E-2</c:v>
                </c:pt>
                <c:pt idx="61">
                  <c:v>6.1348252850644269E-2</c:v>
                </c:pt>
                <c:pt idx="62">
                  <c:v>6.1348252850644269E-2</c:v>
                </c:pt>
                <c:pt idx="63">
                  <c:v>6.1348252850644269E-2</c:v>
                </c:pt>
                <c:pt idx="64">
                  <c:v>6.1348252850644269E-2</c:v>
                </c:pt>
                <c:pt idx="65">
                  <c:v>6.1348252850644269E-2</c:v>
                </c:pt>
                <c:pt idx="66">
                  <c:v>6.1348252850644269E-2</c:v>
                </c:pt>
                <c:pt idx="67">
                  <c:v>6.1348252850644269E-2</c:v>
                </c:pt>
                <c:pt idx="68">
                  <c:v>6.1348252850644269E-2</c:v>
                </c:pt>
                <c:pt idx="69">
                  <c:v>6.1348252850644269E-2</c:v>
                </c:pt>
                <c:pt idx="70">
                  <c:v>6.1348252850644269E-2</c:v>
                </c:pt>
                <c:pt idx="71">
                  <c:v>6.1348252850644269E-2</c:v>
                </c:pt>
                <c:pt idx="72">
                  <c:v>6.1348252850644269E-2</c:v>
                </c:pt>
                <c:pt idx="73">
                  <c:v>6.1348252850644269E-2</c:v>
                </c:pt>
                <c:pt idx="74">
                  <c:v>6.1348252850644269E-2</c:v>
                </c:pt>
                <c:pt idx="75">
                  <c:v>6.1348252850644269E-2</c:v>
                </c:pt>
                <c:pt idx="76">
                  <c:v>6.1348252850644269E-2</c:v>
                </c:pt>
                <c:pt idx="77">
                  <c:v>6.1348252850644269E-2</c:v>
                </c:pt>
                <c:pt idx="78">
                  <c:v>6.1348252850644269E-2</c:v>
                </c:pt>
                <c:pt idx="79">
                  <c:v>6.1348252850644269E-2</c:v>
                </c:pt>
                <c:pt idx="80">
                  <c:v>6.1348252850644269E-2</c:v>
                </c:pt>
                <c:pt idx="81">
                  <c:v>6.1348252850644269E-2</c:v>
                </c:pt>
                <c:pt idx="82">
                  <c:v>6.1348252850644269E-2</c:v>
                </c:pt>
                <c:pt idx="83">
                  <c:v>6.1348252850644269E-2</c:v>
                </c:pt>
                <c:pt idx="84">
                  <c:v>6.1348252850644269E-2</c:v>
                </c:pt>
                <c:pt idx="85">
                  <c:v>6.1348252850644269E-2</c:v>
                </c:pt>
                <c:pt idx="86">
                  <c:v>6.1348252850644269E-2</c:v>
                </c:pt>
                <c:pt idx="87">
                  <c:v>6.1348252850644269E-2</c:v>
                </c:pt>
                <c:pt idx="88">
                  <c:v>6.1348252850644269E-2</c:v>
                </c:pt>
                <c:pt idx="89">
                  <c:v>6.1348252850644269E-2</c:v>
                </c:pt>
                <c:pt idx="90">
                  <c:v>6.1348252850644269E-2</c:v>
                </c:pt>
                <c:pt idx="91">
                  <c:v>6.1348252850644269E-2</c:v>
                </c:pt>
                <c:pt idx="92">
                  <c:v>6.1348252850644269E-2</c:v>
                </c:pt>
                <c:pt idx="93">
                  <c:v>6.1348252850644269E-2</c:v>
                </c:pt>
                <c:pt idx="94">
                  <c:v>6.1348252850644269E-2</c:v>
                </c:pt>
                <c:pt idx="95">
                  <c:v>6.1348252850644269E-2</c:v>
                </c:pt>
                <c:pt idx="96">
                  <c:v>6.1348252850644269E-2</c:v>
                </c:pt>
                <c:pt idx="97">
                  <c:v>6.1348252850644269E-2</c:v>
                </c:pt>
                <c:pt idx="98">
                  <c:v>6.1348252850644269E-2</c:v>
                </c:pt>
                <c:pt idx="99">
                  <c:v>6.1348252850644269E-2</c:v>
                </c:pt>
                <c:pt idx="100">
                  <c:v>6.1348252850644269E-2</c:v>
                </c:pt>
                <c:pt idx="101">
                  <c:v>6.1348252850644269E-2</c:v>
                </c:pt>
                <c:pt idx="102">
                  <c:v>6.1348252850644269E-2</c:v>
                </c:pt>
                <c:pt idx="103">
                  <c:v>6.1348252850644269E-2</c:v>
                </c:pt>
                <c:pt idx="104">
                  <c:v>6.1348252850644269E-2</c:v>
                </c:pt>
                <c:pt idx="105">
                  <c:v>2.2918275624475792E-2</c:v>
                </c:pt>
                <c:pt idx="106">
                  <c:v>2.2918275624475792E-2</c:v>
                </c:pt>
                <c:pt idx="107">
                  <c:v>2.2918275624475792E-2</c:v>
                </c:pt>
                <c:pt idx="108">
                  <c:v>2.2918275624475792E-2</c:v>
                </c:pt>
                <c:pt idx="109">
                  <c:v>2.2918275624475792E-2</c:v>
                </c:pt>
                <c:pt idx="110">
                  <c:v>2.2918275624475792E-2</c:v>
                </c:pt>
                <c:pt idx="111">
                  <c:v>2.2918275624475792E-2</c:v>
                </c:pt>
                <c:pt idx="112">
                  <c:v>2.2918275624475792E-2</c:v>
                </c:pt>
                <c:pt idx="113">
                  <c:v>2.2918275624475792E-2</c:v>
                </c:pt>
                <c:pt idx="114">
                  <c:v>2.2918275624475792E-2</c:v>
                </c:pt>
                <c:pt idx="115">
                  <c:v>2.2918275624475792E-2</c:v>
                </c:pt>
                <c:pt idx="116">
                  <c:v>2.2918275624475792E-2</c:v>
                </c:pt>
                <c:pt idx="117">
                  <c:v>2.2918275624475792E-2</c:v>
                </c:pt>
                <c:pt idx="118">
                  <c:v>2.2918275624475792E-2</c:v>
                </c:pt>
                <c:pt idx="119">
                  <c:v>2.2918275624475792E-2</c:v>
                </c:pt>
                <c:pt idx="120">
                  <c:v>2.2918275624475792E-2</c:v>
                </c:pt>
                <c:pt idx="121">
                  <c:v>2.2918275624475792E-2</c:v>
                </c:pt>
                <c:pt idx="122">
                  <c:v>2.2918275624475792E-2</c:v>
                </c:pt>
                <c:pt idx="123">
                  <c:v>2.2918275624475792E-2</c:v>
                </c:pt>
                <c:pt idx="124">
                  <c:v>2.2918275624475792E-2</c:v>
                </c:pt>
                <c:pt idx="125">
                  <c:v>2.2918275624475792E-2</c:v>
                </c:pt>
                <c:pt idx="126">
                  <c:v>2.2918275624475792E-2</c:v>
                </c:pt>
                <c:pt idx="127">
                  <c:v>2.2918275624475792E-2</c:v>
                </c:pt>
                <c:pt idx="128">
                  <c:v>2.2918275624475792E-2</c:v>
                </c:pt>
                <c:pt idx="129">
                  <c:v>2.2918275624475792E-2</c:v>
                </c:pt>
                <c:pt idx="130">
                  <c:v>2.2918275624475792E-2</c:v>
                </c:pt>
                <c:pt idx="131">
                  <c:v>2.2918275624475792E-2</c:v>
                </c:pt>
                <c:pt idx="132">
                  <c:v>2.2918275624475792E-2</c:v>
                </c:pt>
                <c:pt idx="133">
                  <c:v>2.2918275624475792E-2</c:v>
                </c:pt>
                <c:pt idx="134">
                  <c:v>2.2918275624475792E-2</c:v>
                </c:pt>
                <c:pt idx="135">
                  <c:v>2.2918275624475792E-2</c:v>
                </c:pt>
                <c:pt idx="136">
                  <c:v>2.2918275624475792E-2</c:v>
                </c:pt>
                <c:pt idx="137">
                  <c:v>2.2918275624475792E-2</c:v>
                </c:pt>
                <c:pt idx="138">
                  <c:v>2.2918275624475792E-2</c:v>
                </c:pt>
                <c:pt idx="139">
                  <c:v>2.2918275624475792E-2</c:v>
                </c:pt>
                <c:pt idx="140">
                  <c:v>2.2918275624475792E-2</c:v>
                </c:pt>
                <c:pt idx="141">
                  <c:v>2.2918275624475792E-2</c:v>
                </c:pt>
                <c:pt idx="142">
                  <c:v>2.2918275624475792E-2</c:v>
                </c:pt>
                <c:pt idx="143">
                  <c:v>2.2918275624475792E-2</c:v>
                </c:pt>
                <c:pt idx="144">
                  <c:v>2.2918275624475792E-2</c:v>
                </c:pt>
                <c:pt idx="145">
                  <c:v>2.2918275624475792E-2</c:v>
                </c:pt>
                <c:pt idx="146">
                  <c:v>2.2918275624475792E-2</c:v>
                </c:pt>
                <c:pt idx="147">
                  <c:v>2.2918275624475792E-2</c:v>
                </c:pt>
                <c:pt idx="148">
                  <c:v>2.2918275624475792E-2</c:v>
                </c:pt>
                <c:pt idx="149">
                  <c:v>2.2918275624475792E-2</c:v>
                </c:pt>
                <c:pt idx="150">
                  <c:v>2.2918275624475792E-2</c:v>
                </c:pt>
                <c:pt idx="151">
                  <c:v>2.2918275624475792E-2</c:v>
                </c:pt>
                <c:pt idx="152">
                  <c:v>2.2918275624475792E-2</c:v>
                </c:pt>
                <c:pt idx="153">
                  <c:v>2.2918275624475792E-2</c:v>
                </c:pt>
                <c:pt idx="154">
                  <c:v>2.2918275624475792E-2</c:v>
                </c:pt>
                <c:pt idx="155">
                  <c:v>2.2918275624475792E-2</c:v>
                </c:pt>
                <c:pt idx="156">
                  <c:v>2.2918275624475792E-2</c:v>
                </c:pt>
                <c:pt idx="157">
                  <c:v>2.2918275624475792E-2</c:v>
                </c:pt>
                <c:pt idx="158">
                  <c:v>1.9886459538626E-2</c:v>
                </c:pt>
                <c:pt idx="159">
                  <c:v>1.9886459538626E-2</c:v>
                </c:pt>
                <c:pt idx="160">
                  <c:v>1.9886459538626E-2</c:v>
                </c:pt>
                <c:pt idx="161">
                  <c:v>1.9886459538626E-2</c:v>
                </c:pt>
                <c:pt idx="162">
                  <c:v>1.9886459538626E-2</c:v>
                </c:pt>
                <c:pt idx="163">
                  <c:v>1.9886459538626E-2</c:v>
                </c:pt>
                <c:pt idx="164">
                  <c:v>1.9886459538626E-2</c:v>
                </c:pt>
                <c:pt idx="165">
                  <c:v>1.9886459538626E-2</c:v>
                </c:pt>
                <c:pt idx="166">
                  <c:v>1.9886459538626E-2</c:v>
                </c:pt>
                <c:pt idx="167">
                  <c:v>1.9886459538626E-2</c:v>
                </c:pt>
                <c:pt idx="168">
                  <c:v>1.9886459538626E-2</c:v>
                </c:pt>
                <c:pt idx="169">
                  <c:v>1.9886459538626E-2</c:v>
                </c:pt>
                <c:pt idx="170">
                  <c:v>1.9886459538626E-2</c:v>
                </c:pt>
                <c:pt idx="171">
                  <c:v>1.9886459538626E-2</c:v>
                </c:pt>
                <c:pt idx="172">
                  <c:v>1.9886459538626E-2</c:v>
                </c:pt>
                <c:pt idx="173">
                  <c:v>1.9886459538626E-2</c:v>
                </c:pt>
                <c:pt idx="174">
                  <c:v>1.9886459538626E-2</c:v>
                </c:pt>
                <c:pt idx="175">
                  <c:v>1.9886459538626E-2</c:v>
                </c:pt>
                <c:pt idx="176">
                  <c:v>1.9886459538626E-2</c:v>
                </c:pt>
                <c:pt idx="177">
                  <c:v>1.9886459538626E-2</c:v>
                </c:pt>
                <c:pt idx="178">
                  <c:v>1.9886459538626E-2</c:v>
                </c:pt>
                <c:pt idx="179">
                  <c:v>1.9886459538626E-2</c:v>
                </c:pt>
                <c:pt idx="180">
                  <c:v>1.9886459538626E-2</c:v>
                </c:pt>
                <c:pt idx="181">
                  <c:v>1.9886459538626E-2</c:v>
                </c:pt>
                <c:pt idx="182">
                  <c:v>1.9886459538626E-2</c:v>
                </c:pt>
                <c:pt idx="183">
                  <c:v>1.9886459538626E-2</c:v>
                </c:pt>
                <c:pt idx="184">
                  <c:v>1.9886459538626E-2</c:v>
                </c:pt>
                <c:pt idx="185">
                  <c:v>1.9886459538626E-2</c:v>
                </c:pt>
                <c:pt idx="186">
                  <c:v>1.9886459538626E-2</c:v>
                </c:pt>
                <c:pt idx="187">
                  <c:v>1.9886459538626E-2</c:v>
                </c:pt>
                <c:pt idx="188">
                  <c:v>1.9886459538626E-2</c:v>
                </c:pt>
                <c:pt idx="189">
                  <c:v>1.9886459538626E-2</c:v>
                </c:pt>
                <c:pt idx="190">
                  <c:v>1.9886459538626E-2</c:v>
                </c:pt>
                <c:pt idx="191">
                  <c:v>1.9886459538626E-2</c:v>
                </c:pt>
                <c:pt idx="192">
                  <c:v>1.9886459538626E-2</c:v>
                </c:pt>
                <c:pt idx="193">
                  <c:v>1.9886459538626E-2</c:v>
                </c:pt>
                <c:pt idx="194">
                  <c:v>1.9886459538626E-2</c:v>
                </c:pt>
                <c:pt idx="195">
                  <c:v>1.9886459538626E-2</c:v>
                </c:pt>
                <c:pt idx="196">
                  <c:v>1.9886459538626E-2</c:v>
                </c:pt>
                <c:pt idx="197">
                  <c:v>1.9886459538626E-2</c:v>
                </c:pt>
                <c:pt idx="198">
                  <c:v>1.9886459538626E-2</c:v>
                </c:pt>
                <c:pt idx="199">
                  <c:v>1.9886459538626E-2</c:v>
                </c:pt>
                <c:pt idx="200">
                  <c:v>1.9886459538626E-2</c:v>
                </c:pt>
                <c:pt idx="201">
                  <c:v>1.9886459538626E-2</c:v>
                </c:pt>
                <c:pt idx="202">
                  <c:v>1.9886459538626E-2</c:v>
                </c:pt>
                <c:pt idx="203">
                  <c:v>1.9886459538626E-2</c:v>
                </c:pt>
                <c:pt idx="204">
                  <c:v>1.9886459538626E-2</c:v>
                </c:pt>
                <c:pt idx="205">
                  <c:v>1.9886459538626E-2</c:v>
                </c:pt>
                <c:pt idx="206">
                  <c:v>1.9886459538626E-2</c:v>
                </c:pt>
                <c:pt idx="207">
                  <c:v>1.9886459538626E-2</c:v>
                </c:pt>
                <c:pt idx="208">
                  <c:v>1.9886459538626E-2</c:v>
                </c:pt>
                <c:pt idx="209">
                  <c:v>1.9886459538626E-2</c:v>
                </c:pt>
                <c:pt idx="210">
                  <c:v>1.9886459538626E-2</c:v>
                </c:pt>
                <c:pt idx="211">
                  <c:v>1.9886459538626E-2</c:v>
                </c:pt>
                <c:pt idx="212">
                  <c:v>1.9886459538626E-2</c:v>
                </c:pt>
                <c:pt idx="213">
                  <c:v>1.9886459538626E-2</c:v>
                </c:pt>
                <c:pt idx="214">
                  <c:v>1.9886459538626E-2</c:v>
                </c:pt>
                <c:pt idx="215">
                  <c:v>1.9886459538626E-2</c:v>
                </c:pt>
                <c:pt idx="216">
                  <c:v>1.9886459538626E-2</c:v>
                </c:pt>
                <c:pt idx="217">
                  <c:v>1.9886459538626E-2</c:v>
                </c:pt>
                <c:pt idx="218">
                  <c:v>1.9886459538626E-2</c:v>
                </c:pt>
                <c:pt idx="219">
                  <c:v>1.9886459538626E-2</c:v>
                </c:pt>
                <c:pt idx="220">
                  <c:v>1.9886459538626E-2</c:v>
                </c:pt>
                <c:pt idx="221">
                  <c:v>1.9886459538626E-2</c:v>
                </c:pt>
                <c:pt idx="222">
                  <c:v>1.9886459538626E-2</c:v>
                </c:pt>
                <c:pt idx="223">
                  <c:v>1.9886459538626E-2</c:v>
                </c:pt>
                <c:pt idx="224">
                  <c:v>1.9886459538626E-2</c:v>
                </c:pt>
                <c:pt idx="225">
                  <c:v>1.9886459538626E-2</c:v>
                </c:pt>
                <c:pt idx="226">
                  <c:v>1.9886459538626E-2</c:v>
                </c:pt>
                <c:pt idx="227">
                  <c:v>1.9886459538626E-2</c:v>
                </c:pt>
                <c:pt idx="228">
                  <c:v>1.9886459538626E-2</c:v>
                </c:pt>
                <c:pt idx="229">
                  <c:v>1.9886459538626E-2</c:v>
                </c:pt>
                <c:pt idx="230">
                  <c:v>1.9886459538626E-2</c:v>
                </c:pt>
                <c:pt idx="231">
                  <c:v>1.9886459538626E-2</c:v>
                </c:pt>
                <c:pt idx="232">
                  <c:v>1.9886459538626E-2</c:v>
                </c:pt>
                <c:pt idx="233">
                  <c:v>1.9886459538626E-2</c:v>
                </c:pt>
                <c:pt idx="234">
                  <c:v>1.9886459538626E-2</c:v>
                </c:pt>
                <c:pt idx="235">
                  <c:v>1.9886459538626E-2</c:v>
                </c:pt>
                <c:pt idx="236">
                  <c:v>1.9886459538626E-2</c:v>
                </c:pt>
                <c:pt idx="237">
                  <c:v>1.9886459538626E-2</c:v>
                </c:pt>
                <c:pt idx="238">
                  <c:v>1.9886459538626E-2</c:v>
                </c:pt>
                <c:pt idx="239">
                  <c:v>1.9886459538626E-2</c:v>
                </c:pt>
                <c:pt idx="240">
                  <c:v>1.9886459538626E-2</c:v>
                </c:pt>
                <c:pt idx="241">
                  <c:v>1.9886459538626E-2</c:v>
                </c:pt>
                <c:pt idx="242">
                  <c:v>1.9886459538626E-2</c:v>
                </c:pt>
                <c:pt idx="243">
                  <c:v>1.9886459538626E-2</c:v>
                </c:pt>
                <c:pt idx="244">
                  <c:v>1.9886459538626E-2</c:v>
                </c:pt>
                <c:pt idx="245">
                  <c:v>1.9886459538626E-2</c:v>
                </c:pt>
                <c:pt idx="246">
                  <c:v>1.9886459538626E-2</c:v>
                </c:pt>
                <c:pt idx="247">
                  <c:v>1.9886459538626E-2</c:v>
                </c:pt>
                <c:pt idx="248">
                  <c:v>1.9886459538626E-2</c:v>
                </c:pt>
                <c:pt idx="249">
                  <c:v>1.9886459538626E-2</c:v>
                </c:pt>
                <c:pt idx="250">
                  <c:v>1.9886459538626E-2</c:v>
                </c:pt>
                <c:pt idx="251">
                  <c:v>1.9886459538626E-2</c:v>
                </c:pt>
                <c:pt idx="252">
                  <c:v>1.9886459538626E-2</c:v>
                </c:pt>
                <c:pt idx="253">
                  <c:v>1.9886459538626E-2</c:v>
                </c:pt>
                <c:pt idx="254">
                  <c:v>1.9886459538626E-2</c:v>
                </c:pt>
                <c:pt idx="255">
                  <c:v>1.9886459538626E-2</c:v>
                </c:pt>
                <c:pt idx="256">
                  <c:v>1.9886459538626E-2</c:v>
                </c:pt>
                <c:pt idx="257">
                  <c:v>1.9886459538626E-2</c:v>
                </c:pt>
                <c:pt idx="258">
                  <c:v>1.9886459538626E-2</c:v>
                </c:pt>
                <c:pt idx="259">
                  <c:v>1.9886459538626E-2</c:v>
                </c:pt>
                <c:pt idx="260">
                  <c:v>1.9886459538626E-2</c:v>
                </c:pt>
                <c:pt idx="261">
                  <c:v>1.9886459538626E-2</c:v>
                </c:pt>
                <c:pt idx="262">
                  <c:v>1.9886459538626E-2</c:v>
                </c:pt>
                <c:pt idx="263">
                  <c:v>1.9886459538626E-2</c:v>
                </c:pt>
                <c:pt idx="264">
                  <c:v>1.9886459538626E-2</c:v>
                </c:pt>
                <c:pt idx="265">
                  <c:v>1.9886459538626E-2</c:v>
                </c:pt>
                <c:pt idx="266">
                  <c:v>1.9886459538626E-2</c:v>
                </c:pt>
                <c:pt idx="267">
                  <c:v>1.9886459538626E-2</c:v>
                </c:pt>
                <c:pt idx="268">
                  <c:v>1.9886459538626E-2</c:v>
                </c:pt>
                <c:pt idx="269">
                  <c:v>1.9886459538626E-2</c:v>
                </c:pt>
                <c:pt idx="270">
                  <c:v>1.9886459538626E-2</c:v>
                </c:pt>
                <c:pt idx="271">
                  <c:v>1.9886459538626E-2</c:v>
                </c:pt>
                <c:pt idx="272">
                  <c:v>1.9886459538626E-2</c:v>
                </c:pt>
                <c:pt idx="273">
                  <c:v>1.9886459538626E-2</c:v>
                </c:pt>
                <c:pt idx="274">
                  <c:v>1.9886459538626E-2</c:v>
                </c:pt>
                <c:pt idx="275">
                  <c:v>1.9886459538626E-2</c:v>
                </c:pt>
                <c:pt idx="276">
                  <c:v>1.9886459538626E-2</c:v>
                </c:pt>
                <c:pt idx="277">
                  <c:v>1.9886459538626E-2</c:v>
                </c:pt>
                <c:pt idx="278">
                  <c:v>1.9886459538626E-2</c:v>
                </c:pt>
                <c:pt idx="279">
                  <c:v>1.9886459538626E-2</c:v>
                </c:pt>
                <c:pt idx="280">
                  <c:v>1.9886459538626E-2</c:v>
                </c:pt>
                <c:pt idx="281">
                  <c:v>1.9886459538626E-2</c:v>
                </c:pt>
                <c:pt idx="282">
                  <c:v>1.9886459538626E-2</c:v>
                </c:pt>
                <c:pt idx="283">
                  <c:v>1.9886459538626E-2</c:v>
                </c:pt>
                <c:pt idx="284">
                  <c:v>1.9886459538626E-2</c:v>
                </c:pt>
                <c:pt idx="285">
                  <c:v>1.9886459538626E-2</c:v>
                </c:pt>
                <c:pt idx="286">
                  <c:v>1.9886459538626E-2</c:v>
                </c:pt>
                <c:pt idx="287">
                  <c:v>1.9886459538626E-2</c:v>
                </c:pt>
                <c:pt idx="288">
                  <c:v>1.9886459538626E-2</c:v>
                </c:pt>
                <c:pt idx="289">
                  <c:v>1.9886459538626E-2</c:v>
                </c:pt>
                <c:pt idx="290">
                  <c:v>1.9886459538626E-2</c:v>
                </c:pt>
                <c:pt idx="291">
                  <c:v>1.9886459538626E-2</c:v>
                </c:pt>
                <c:pt idx="292">
                  <c:v>1.9886459538626E-2</c:v>
                </c:pt>
                <c:pt idx="293">
                  <c:v>1.9886459538626E-2</c:v>
                </c:pt>
                <c:pt idx="294">
                  <c:v>1.9886459538626E-2</c:v>
                </c:pt>
                <c:pt idx="295">
                  <c:v>1.9886459538626E-2</c:v>
                </c:pt>
                <c:pt idx="296">
                  <c:v>1.9886459538626E-2</c:v>
                </c:pt>
                <c:pt idx="297">
                  <c:v>1.9886459538626E-2</c:v>
                </c:pt>
                <c:pt idx="298">
                  <c:v>1.9886459538626E-2</c:v>
                </c:pt>
                <c:pt idx="299">
                  <c:v>1.9886459538626E-2</c:v>
                </c:pt>
                <c:pt idx="300">
                  <c:v>1.9886459538626E-2</c:v>
                </c:pt>
                <c:pt idx="301">
                  <c:v>1.9886459538626E-2</c:v>
                </c:pt>
                <c:pt idx="302">
                  <c:v>1.9886459538626E-2</c:v>
                </c:pt>
                <c:pt idx="303">
                  <c:v>1.9886459538626E-2</c:v>
                </c:pt>
                <c:pt idx="304">
                  <c:v>1.9886459538626E-2</c:v>
                </c:pt>
                <c:pt idx="305">
                  <c:v>1.9886459538626E-2</c:v>
                </c:pt>
                <c:pt idx="306">
                  <c:v>1.9886459538626E-2</c:v>
                </c:pt>
                <c:pt idx="307">
                  <c:v>1.9886459538626E-2</c:v>
                </c:pt>
                <c:pt idx="308">
                  <c:v>1.9886459538626E-2</c:v>
                </c:pt>
                <c:pt idx="309">
                  <c:v>1.9886459538626E-2</c:v>
                </c:pt>
                <c:pt idx="310">
                  <c:v>1.9886459538626E-2</c:v>
                </c:pt>
                <c:pt idx="311">
                  <c:v>1.9886459538626E-2</c:v>
                </c:pt>
                <c:pt idx="312">
                  <c:v>1.9886459538626E-2</c:v>
                </c:pt>
                <c:pt idx="313">
                  <c:v>1.9886459538626E-2</c:v>
                </c:pt>
                <c:pt idx="314">
                  <c:v>1.9886459538626E-2</c:v>
                </c:pt>
                <c:pt idx="315">
                  <c:v>1.9886459538626E-2</c:v>
                </c:pt>
                <c:pt idx="316">
                  <c:v>1.9886459538626E-2</c:v>
                </c:pt>
                <c:pt idx="317">
                  <c:v>1.9886459538626E-2</c:v>
                </c:pt>
                <c:pt idx="318">
                  <c:v>1.9886459538626E-2</c:v>
                </c:pt>
                <c:pt idx="319">
                  <c:v>1.9886459538626E-2</c:v>
                </c:pt>
                <c:pt idx="320">
                  <c:v>1.9886459538626E-2</c:v>
                </c:pt>
                <c:pt idx="321">
                  <c:v>1.9886459538626E-2</c:v>
                </c:pt>
                <c:pt idx="322">
                  <c:v>1.9886459538626E-2</c:v>
                </c:pt>
                <c:pt idx="323">
                  <c:v>1.9886459538626E-2</c:v>
                </c:pt>
                <c:pt idx="324">
                  <c:v>1.9886459538626E-2</c:v>
                </c:pt>
                <c:pt idx="325">
                  <c:v>1.9886459538626E-2</c:v>
                </c:pt>
                <c:pt idx="326">
                  <c:v>1.9886459538626E-2</c:v>
                </c:pt>
                <c:pt idx="327">
                  <c:v>1.9886459538626E-2</c:v>
                </c:pt>
                <c:pt idx="328">
                  <c:v>1.9886459538626E-2</c:v>
                </c:pt>
                <c:pt idx="329">
                  <c:v>1.9886459538626E-2</c:v>
                </c:pt>
                <c:pt idx="330">
                  <c:v>1.9886459538626E-2</c:v>
                </c:pt>
                <c:pt idx="331">
                  <c:v>1.9886459538626E-2</c:v>
                </c:pt>
                <c:pt idx="332">
                  <c:v>1.9886459538626E-2</c:v>
                </c:pt>
                <c:pt idx="333">
                  <c:v>1.9886459538626E-2</c:v>
                </c:pt>
                <c:pt idx="334">
                  <c:v>1.9886459538626E-2</c:v>
                </c:pt>
                <c:pt idx="335">
                  <c:v>1.9886459538626E-2</c:v>
                </c:pt>
                <c:pt idx="336">
                  <c:v>1.9886459538626E-2</c:v>
                </c:pt>
                <c:pt idx="337">
                  <c:v>1.9886459538626E-2</c:v>
                </c:pt>
                <c:pt idx="338">
                  <c:v>1.9886459538626E-2</c:v>
                </c:pt>
                <c:pt idx="339">
                  <c:v>1.9886459538626E-2</c:v>
                </c:pt>
                <c:pt idx="340">
                  <c:v>1.9886459538626E-2</c:v>
                </c:pt>
                <c:pt idx="341">
                  <c:v>1.9886459538626E-2</c:v>
                </c:pt>
                <c:pt idx="342">
                  <c:v>1.9886459538626E-2</c:v>
                </c:pt>
                <c:pt idx="343">
                  <c:v>1.9886459538626E-2</c:v>
                </c:pt>
                <c:pt idx="344">
                  <c:v>1.9886459538626E-2</c:v>
                </c:pt>
                <c:pt idx="345">
                  <c:v>1.9886459538626E-2</c:v>
                </c:pt>
                <c:pt idx="346">
                  <c:v>1.9886459538626E-2</c:v>
                </c:pt>
                <c:pt idx="347">
                  <c:v>1.9886459538626E-2</c:v>
                </c:pt>
                <c:pt idx="348">
                  <c:v>1.9886459538626E-2</c:v>
                </c:pt>
                <c:pt idx="349">
                  <c:v>1.9886459538626E-2</c:v>
                </c:pt>
                <c:pt idx="350">
                  <c:v>1.9886459538626E-2</c:v>
                </c:pt>
                <c:pt idx="351">
                  <c:v>1.9886459538626E-2</c:v>
                </c:pt>
                <c:pt idx="352">
                  <c:v>1.9886459538626E-2</c:v>
                </c:pt>
                <c:pt idx="353">
                  <c:v>1.9886459538626E-2</c:v>
                </c:pt>
                <c:pt idx="354">
                  <c:v>1.9886459538626E-2</c:v>
                </c:pt>
                <c:pt idx="355">
                  <c:v>1.9886459538626E-2</c:v>
                </c:pt>
                <c:pt idx="356">
                  <c:v>1.9886459538626E-2</c:v>
                </c:pt>
                <c:pt idx="357">
                  <c:v>1.9886459538626E-2</c:v>
                </c:pt>
                <c:pt idx="358">
                  <c:v>1.9886459538626E-2</c:v>
                </c:pt>
                <c:pt idx="359">
                  <c:v>1.9886459538626E-2</c:v>
                </c:pt>
                <c:pt idx="360">
                  <c:v>1.9886459538626E-2</c:v>
                </c:pt>
                <c:pt idx="361">
                  <c:v>1.9886459538626E-2</c:v>
                </c:pt>
                <c:pt idx="362">
                  <c:v>1.9886459538626E-2</c:v>
                </c:pt>
                <c:pt idx="363">
                  <c:v>1.9886459538626E-2</c:v>
                </c:pt>
                <c:pt idx="364">
                  <c:v>1.9886459538626E-2</c:v>
                </c:pt>
                <c:pt idx="365">
                  <c:v>1.9886459538626E-2</c:v>
                </c:pt>
                <c:pt idx="366">
                  <c:v>1.9886459538626E-2</c:v>
                </c:pt>
                <c:pt idx="367">
                  <c:v>1.9886459538626E-2</c:v>
                </c:pt>
                <c:pt idx="368">
                  <c:v>1.9886459538626E-2</c:v>
                </c:pt>
                <c:pt idx="369">
                  <c:v>1.9886459538626E-2</c:v>
                </c:pt>
                <c:pt idx="370">
                  <c:v>1.9886459538626E-2</c:v>
                </c:pt>
                <c:pt idx="371">
                  <c:v>1.9886459538626E-2</c:v>
                </c:pt>
                <c:pt idx="372">
                  <c:v>1.9886459538626E-2</c:v>
                </c:pt>
                <c:pt idx="373">
                  <c:v>1.9886459538626E-2</c:v>
                </c:pt>
                <c:pt idx="374">
                  <c:v>1.9886459538626E-2</c:v>
                </c:pt>
                <c:pt idx="375">
                  <c:v>1.9886459538626E-2</c:v>
                </c:pt>
                <c:pt idx="376">
                  <c:v>1.9886459538626E-2</c:v>
                </c:pt>
                <c:pt idx="377">
                  <c:v>1.9886459538626E-2</c:v>
                </c:pt>
                <c:pt idx="378">
                  <c:v>1.9886459538626E-2</c:v>
                </c:pt>
                <c:pt idx="379">
                  <c:v>1.9886459538626E-2</c:v>
                </c:pt>
                <c:pt idx="380">
                  <c:v>1.9886459538626E-2</c:v>
                </c:pt>
                <c:pt idx="381">
                  <c:v>1.9886459538626E-2</c:v>
                </c:pt>
                <c:pt idx="382">
                  <c:v>1.9886459538626E-2</c:v>
                </c:pt>
                <c:pt idx="383">
                  <c:v>1.9886459538626E-2</c:v>
                </c:pt>
                <c:pt idx="384">
                  <c:v>1.9886459538626E-2</c:v>
                </c:pt>
                <c:pt idx="385">
                  <c:v>1.9886459538626E-2</c:v>
                </c:pt>
                <c:pt idx="386">
                  <c:v>1.9886459538626E-2</c:v>
                </c:pt>
                <c:pt idx="387">
                  <c:v>1.9886459538626E-2</c:v>
                </c:pt>
                <c:pt idx="388">
                  <c:v>1.9886459538626E-2</c:v>
                </c:pt>
                <c:pt idx="389">
                  <c:v>1.9886459538626E-2</c:v>
                </c:pt>
                <c:pt idx="390">
                  <c:v>1.9886459538626E-2</c:v>
                </c:pt>
                <c:pt idx="391">
                  <c:v>1.9886459538626E-2</c:v>
                </c:pt>
                <c:pt idx="392">
                  <c:v>1.9886459538626E-2</c:v>
                </c:pt>
                <c:pt idx="393">
                  <c:v>1.9886459538626E-2</c:v>
                </c:pt>
                <c:pt idx="394">
                  <c:v>1.9886459538626E-2</c:v>
                </c:pt>
                <c:pt idx="395">
                  <c:v>1.9886459538626E-2</c:v>
                </c:pt>
                <c:pt idx="396">
                  <c:v>1.9886459538626E-2</c:v>
                </c:pt>
                <c:pt idx="397">
                  <c:v>1.9886459538626E-2</c:v>
                </c:pt>
                <c:pt idx="398">
                  <c:v>1.9886459538626E-2</c:v>
                </c:pt>
                <c:pt idx="399">
                  <c:v>1.9886459538626E-2</c:v>
                </c:pt>
                <c:pt idx="400">
                  <c:v>1.9886459538626E-2</c:v>
                </c:pt>
                <c:pt idx="401">
                  <c:v>1.9886459538626E-2</c:v>
                </c:pt>
                <c:pt idx="402">
                  <c:v>1.9886459538626E-2</c:v>
                </c:pt>
                <c:pt idx="403">
                  <c:v>1.9886459538626E-2</c:v>
                </c:pt>
                <c:pt idx="404">
                  <c:v>1.9886459538626E-2</c:v>
                </c:pt>
                <c:pt idx="405">
                  <c:v>1.9886459538626E-2</c:v>
                </c:pt>
                <c:pt idx="406">
                  <c:v>1.9886459538626E-2</c:v>
                </c:pt>
                <c:pt idx="407">
                  <c:v>1.9886459538626E-2</c:v>
                </c:pt>
                <c:pt idx="408">
                  <c:v>1.9886459538626E-2</c:v>
                </c:pt>
                <c:pt idx="409">
                  <c:v>1.9886459538626E-2</c:v>
                </c:pt>
                <c:pt idx="410">
                  <c:v>1.9886459538626E-2</c:v>
                </c:pt>
                <c:pt idx="411">
                  <c:v>1.9886459538626E-2</c:v>
                </c:pt>
                <c:pt idx="412">
                  <c:v>1.9886459538626E-2</c:v>
                </c:pt>
                <c:pt idx="413">
                  <c:v>1.9886459538626E-2</c:v>
                </c:pt>
                <c:pt idx="414">
                  <c:v>1.9886459538626E-2</c:v>
                </c:pt>
                <c:pt idx="415">
                  <c:v>1.9886459538626E-2</c:v>
                </c:pt>
                <c:pt idx="416">
                  <c:v>1.9886459538626E-2</c:v>
                </c:pt>
                <c:pt idx="417">
                  <c:v>1.9886459538626E-2</c:v>
                </c:pt>
                <c:pt idx="418">
                  <c:v>1.9886459538626E-2</c:v>
                </c:pt>
                <c:pt idx="419">
                  <c:v>1.9886459538626E-2</c:v>
                </c:pt>
                <c:pt idx="420">
                  <c:v>1.9886459538626E-2</c:v>
                </c:pt>
                <c:pt idx="421">
                  <c:v>1.9886459538626E-2</c:v>
                </c:pt>
                <c:pt idx="422">
                  <c:v>1.9886459538626E-2</c:v>
                </c:pt>
                <c:pt idx="423">
                  <c:v>1.9886459538626E-2</c:v>
                </c:pt>
                <c:pt idx="424">
                  <c:v>1.9886459538626E-2</c:v>
                </c:pt>
                <c:pt idx="425">
                  <c:v>1.9886459538626E-2</c:v>
                </c:pt>
                <c:pt idx="426">
                  <c:v>1.9886459538626E-2</c:v>
                </c:pt>
                <c:pt idx="427">
                  <c:v>1.9886459538626E-2</c:v>
                </c:pt>
                <c:pt idx="428">
                  <c:v>1.9886459538626E-2</c:v>
                </c:pt>
                <c:pt idx="429">
                  <c:v>1.9886459538626E-2</c:v>
                </c:pt>
                <c:pt idx="430">
                  <c:v>1.9886459538626E-2</c:v>
                </c:pt>
                <c:pt idx="431">
                  <c:v>1.9886459538626E-2</c:v>
                </c:pt>
                <c:pt idx="432">
                  <c:v>1.9886459538626E-2</c:v>
                </c:pt>
                <c:pt idx="433">
                  <c:v>1.9886459538626E-2</c:v>
                </c:pt>
                <c:pt idx="434">
                  <c:v>1.9886459538626E-2</c:v>
                </c:pt>
                <c:pt idx="435">
                  <c:v>1.9886459538626E-2</c:v>
                </c:pt>
                <c:pt idx="436">
                  <c:v>1.9886459538626E-2</c:v>
                </c:pt>
                <c:pt idx="437">
                  <c:v>1.9886459538626E-2</c:v>
                </c:pt>
                <c:pt idx="438">
                  <c:v>1.9886459538626E-2</c:v>
                </c:pt>
                <c:pt idx="439">
                  <c:v>1.9886459538626E-2</c:v>
                </c:pt>
                <c:pt idx="440">
                  <c:v>1.9886459538626E-2</c:v>
                </c:pt>
                <c:pt idx="441">
                  <c:v>1.9886459538626E-2</c:v>
                </c:pt>
                <c:pt idx="442">
                  <c:v>1.9886459538626E-2</c:v>
                </c:pt>
                <c:pt idx="443">
                  <c:v>1.9886459538626E-2</c:v>
                </c:pt>
                <c:pt idx="444">
                  <c:v>1.9886459538626E-2</c:v>
                </c:pt>
                <c:pt idx="445">
                  <c:v>1.9886459538626E-2</c:v>
                </c:pt>
                <c:pt idx="446">
                  <c:v>1.9886459538626E-2</c:v>
                </c:pt>
                <c:pt idx="447">
                  <c:v>1.9886459538626E-2</c:v>
                </c:pt>
                <c:pt idx="448">
                  <c:v>1.9886459538626E-2</c:v>
                </c:pt>
                <c:pt idx="449">
                  <c:v>1.9886459538626E-2</c:v>
                </c:pt>
                <c:pt idx="450">
                  <c:v>1.9886459538626E-2</c:v>
                </c:pt>
                <c:pt idx="451">
                  <c:v>1.9886459538626E-2</c:v>
                </c:pt>
                <c:pt idx="452">
                  <c:v>1.9886459538626E-2</c:v>
                </c:pt>
                <c:pt idx="453">
                  <c:v>1.9886459538626E-2</c:v>
                </c:pt>
                <c:pt idx="454">
                  <c:v>1.9886459538626E-2</c:v>
                </c:pt>
                <c:pt idx="455">
                  <c:v>1.9886459538626E-2</c:v>
                </c:pt>
                <c:pt idx="456">
                  <c:v>1.9886459538626E-2</c:v>
                </c:pt>
                <c:pt idx="457">
                  <c:v>1.9886459538626E-2</c:v>
                </c:pt>
                <c:pt idx="458">
                  <c:v>1.9886459538626E-2</c:v>
                </c:pt>
                <c:pt idx="459">
                  <c:v>1.9886459538626E-2</c:v>
                </c:pt>
                <c:pt idx="460">
                  <c:v>1.9886459538626E-2</c:v>
                </c:pt>
                <c:pt idx="461">
                  <c:v>1.9886459538626E-2</c:v>
                </c:pt>
                <c:pt idx="462">
                  <c:v>1.9886459538626E-2</c:v>
                </c:pt>
                <c:pt idx="463">
                  <c:v>1.9886459538626E-2</c:v>
                </c:pt>
                <c:pt idx="464">
                  <c:v>1.9886459538626E-2</c:v>
                </c:pt>
                <c:pt idx="465">
                  <c:v>1.9886459538626E-2</c:v>
                </c:pt>
                <c:pt idx="466">
                  <c:v>1.9886459538626E-2</c:v>
                </c:pt>
                <c:pt idx="467">
                  <c:v>1.9886459538626E-2</c:v>
                </c:pt>
                <c:pt idx="468">
                  <c:v>1.9886459538626E-2</c:v>
                </c:pt>
                <c:pt idx="469">
                  <c:v>1.9886459538626E-2</c:v>
                </c:pt>
                <c:pt idx="470">
                  <c:v>1.9886459538626E-2</c:v>
                </c:pt>
                <c:pt idx="471">
                  <c:v>1.9886459538626E-2</c:v>
                </c:pt>
                <c:pt idx="472">
                  <c:v>1.9886459538626E-2</c:v>
                </c:pt>
                <c:pt idx="473">
                  <c:v>1.9886459538626E-2</c:v>
                </c:pt>
                <c:pt idx="474">
                  <c:v>1.9886459538626E-2</c:v>
                </c:pt>
                <c:pt idx="475">
                  <c:v>1.9886459538626E-2</c:v>
                </c:pt>
                <c:pt idx="476">
                  <c:v>1.9886459538626E-2</c:v>
                </c:pt>
                <c:pt idx="477">
                  <c:v>1.9886459538626E-2</c:v>
                </c:pt>
                <c:pt idx="478">
                  <c:v>1.9886459538626E-2</c:v>
                </c:pt>
                <c:pt idx="479">
                  <c:v>1.9886459538626E-2</c:v>
                </c:pt>
                <c:pt idx="480">
                  <c:v>1.9886459538626E-2</c:v>
                </c:pt>
                <c:pt idx="481">
                  <c:v>1.9886459538626E-2</c:v>
                </c:pt>
                <c:pt idx="482">
                  <c:v>1.9886459538626E-2</c:v>
                </c:pt>
                <c:pt idx="483">
                  <c:v>1.9886459538626E-2</c:v>
                </c:pt>
                <c:pt idx="484">
                  <c:v>1.9886459538626E-2</c:v>
                </c:pt>
                <c:pt idx="485">
                  <c:v>1.9886459538626E-2</c:v>
                </c:pt>
                <c:pt idx="486">
                  <c:v>1.9886459538626E-2</c:v>
                </c:pt>
                <c:pt idx="487">
                  <c:v>1.9886459538626E-2</c:v>
                </c:pt>
                <c:pt idx="488">
                  <c:v>1.9886459538626E-2</c:v>
                </c:pt>
                <c:pt idx="489">
                  <c:v>1.9886459538626E-2</c:v>
                </c:pt>
                <c:pt idx="490">
                  <c:v>1.9886459538626E-2</c:v>
                </c:pt>
                <c:pt idx="491">
                  <c:v>1.9886459538626E-2</c:v>
                </c:pt>
                <c:pt idx="492">
                  <c:v>1.9886459538626E-2</c:v>
                </c:pt>
                <c:pt idx="493">
                  <c:v>1.9886459538626E-2</c:v>
                </c:pt>
                <c:pt idx="494">
                  <c:v>1.9886459538626E-2</c:v>
                </c:pt>
                <c:pt idx="495">
                  <c:v>1.9886459538626E-2</c:v>
                </c:pt>
                <c:pt idx="496">
                  <c:v>1.9886459538626E-2</c:v>
                </c:pt>
                <c:pt idx="497">
                  <c:v>1.9886459538626E-2</c:v>
                </c:pt>
                <c:pt idx="498">
                  <c:v>1.9886459538626E-2</c:v>
                </c:pt>
                <c:pt idx="499">
                  <c:v>1.9886459538626E-2</c:v>
                </c:pt>
                <c:pt idx="500">
                  <c:v>1.9886459538626E-2</c:v>
                </c:pt>
                <c:pt idx="501">
                  <c:v>1.9886459538626E-2</c:v>
                </c:pt>
                <c:pt idx="502">
                  <c:v>1.9886459538626E-2</c:v>
                </c:pt>
                <c:pt idx="503">
                  <c:v>1.9886459538626E-2</c:v>
                </c:pt>
                <c:pt idx="504">
                  <c:v>1.9886459538626E-2</c:v>
                </c:pt>
                <c:pt idx="505">
                  <c:v>1.9886459538626E-2</c:v>
                </c:pt>
                <c:pt idx="506">
                  <c:v>1.9886459538626E-2</c:v>
                </c:pt>
                <c:pt idx="507">
                  <c:v>1.9886459538626E-2</c:v>
                </c:pt>
                <c:pt idx="508">
                  <c:v>1.9886459538626E-2</c:v>
                </c:pt>
                <c:pt idx="509">
                  <c:v>1.9886459538626E-2</c:v>
                </c:pt>
                <c:pt idx="510">
                  <c:v>1.9886459538626E-2</c:v>
                </c:pt>
                <c:pt idx="511">
                  <c:v>1.9886459538626E-2</c:v>
                </c:pt>
                <c:pt idx="512">
                  <c:v>1.9886459538626E-2</c:v>
                </c:pt>
                <c:pt idx="513">
                  <c:v>1.9886459538626E-2</c:v>
                </c:pt>
                <c:pt idx="514">
                  <c:v>1.9886459538626E-2</c:v>
                </c:pt>
                <c:pt idx="515">
                  <c:v>1.9886459538626E-2</c:v>
                </c:pt>
                <c:pt idx="516">
                  <c:v>1.9886459538626E-2</c:v>
                </c:pt>
                <c:pt idx="517">
                  <c:v>1.9886459538626E-2</c:v>
                </c:pt>
                <c:pt idx="518">
                  <c:v>1.9886459538626E-2</c:v>
                </c:pt>
                <c:pt idx="519">
                  <c:v>1.9886459538626E-2</c:v>
                </c:pt>
                <c:pt idx="520">
                  <c:v>1.9886459538626E-2</c:v>
                </c:pt>
                <c:pt idx="521">
                  <c:v>1.9886459538626E-2</c:v>
                </c:pt>
                <c:pt idx="522">
                  <c:v>1.9886459538626E-2</c:v>
                </c:pt>
                <c:pt idx="523">
                  <c:v>1.9886459538626E-2</c:v>
                </c:pt>
                <c:pt idx="524">
                  <c:v>1.9886459538626E-2</c:v>
                </c:pt>
                <c:pt idx="525">
                  <c:v>1.9886459538626E-2</c:v>
                </c:pt>
                <c:pt idx="526">
                  <c:v>1.9886459538626E-2</c:v>
                </c:pt>
                <c:pt idx="527">
                  <c:v>1.9886459538626E-2</c:v>
                </c:pt>
                <c:pt idx="528">
                  <c:v>1.9886459538626E-2</c:v>
                </c:pt>
                <c:pt idx="529">
                  <c:v>1.9886459538626E-2</c:v>
                </c:pt>
                <c:pt idx="530">
                  <c:v>1.9886459538626E-2</c:v>
                </c:pt>
                <c:pt idx="531">
                  <c:v>1.9886459538626E-2</c:v>
                </c:pt>
                <c:pt idx="532">
                  <c:v>1.9886459538626E-2</c:v>
                </c:pt>
                <c:pt idx="533">
                  <c:v>1.9886459538626E-2</c:v>
                </c:pt>
                <c:pt idx="534">
                  <c:v>1.9886459538626E-2</c:v>
                </c:pt>
                <c:pt idx="535">
                  <c:v>1.9886459538626E-2</c:v>
                </c:pt>
                <c:pt idx="536">
                  <c:v>1.9886459538626E-2</c:v>
                </c:pt>
                <c:pt idx="537">
                  <c:v>1.9886459538626E-2</c:v>
                </c:pt>
                <c:pt idx="538">
                  <c:v>1.9886459538626E-2</c:v>
                </c:pt>
                <c:pt idx="539">
                  <c:v>1.9886459538626E-2</c:v>
                </c:pt>
                <c:pt idx="540">
                  <c:v>1.9886459538626E-2</c:v>
                </c:pt>
                <c:pt idx="541">
                  <c:v>1.9886459538626E-2</c:v>
                </c:pt>
                <c:pt idx="542">
                  <c:v>1.9886459538626E-2</c:v>
                </c:pt>
                <c:pt idx="543">
                  <c:v>1.9886459538626E-2</c:v>
                </c:pt>
                <c:pt idx="544">
                  <c:v>1.9886459538626E-2</c:v>
                </c:pt>
                <c:pt idx="545">
                  <c:v>1.9886459538626E-2</c:v>
                </c:pt>
                <c:pt idx="546">
                  <c:v>1.9886459538626E-2</c:v>
                </c:pt>
                <c:pt idx="547">
                  <c:v>1.9886459538626E-2</c:v>
                </c:pt>
                <c:pt idx="548">
                  <c:v>1.9886459538626E-2</c:v>
                </c:pt>
                <c:pt idx="549">
                  <c:v>1.9886459538626E-2</c:v>
                </c:pt>
                <c:pt idx="550">
                  <c:v>1.9886459538626E-2</c:v>
                </c:pt>
                <c:pt idx="551">
                  <c:v>1.9886459538626E-2</c:v>
                </c:pt>
                <c:pt idx="552">
                  <c:v>1.9886459538626E-2</c:v>
                </c:pt>
                <c:pt idx="553">
                  <c:v>1.9886459538626E-2</c:v>
                </c:pt>
                <c:pt idx="554">
                  <c:v>1.9886459538626E-2</c:v>
                </c:pt>
                <c:pt idx="555">
                  <c:v>1.9886459538626E-2</c:v>
                </c:pt>
                <c:pt idx="556">
                  <c:v>1.9886459538626E-2</c:v>
                </c:pt>
                <c:pt idx="557">
                  <c:v>1.9886459538626E-2</c:v>
                </c:pt>
                <c:pt idx="558">
                  <c:v>1.9886459538626E-2</c:v>
                </c:pt>
                <c:pt idx="559">
                  <c:v>1.9886459538626E-2</c:v>
                </c:pt>
                <c:pt idx="560">
                  <c:v>1.9886459538626E-2</c:v>
                </c:pt>
                <c:pt idx="561">
                  <c:v>1.9886459538626E-2</c:v>
                </c:pt>
                <c:pt idx="562">
                  <c:v>1.9886459538626E-2</c:v>
                </c:pt>
                <c:pt idx="563">
                  <c:v>1.9886459538626E-2</c:v>
                </c:pt>
                <c:pt idx="564">
                  <c:v>1.9886459538626E-2</c:v>
                </c:pt>
                <c:pt idx="565">
                  <c:v>1.9886459538626E-2</c:v>
                </c:pt>
                <c:pt idx="566">
                  <c:v>1.9886459538626E-2</c:v>
                </c:pt>
                <c:pt idx="567">
                  <c:v>1.9886459538626E-2</c:v>
                </c:pt>
                <c:pt idx="568">
                  <c:v>1.9886459538626E-2</c:v>
                </c:pt>
                <c:pt idx="569">
                  <c:v>1.9886459538626E-2</c:v>
                </c:pt>
                <c:pt idx="570">
                  <c:v>1.9886459538626E-2</c:v>
                </c:pt>
                <c:pt idx="571">
                  <c:v>1.9886459538626E-2</c:v>
                </c:pt>
                <c:pt idx="572">
                  <c:v>1.9886459538626E-2</c:v>
                </c:pt>
                <c:pt idx="573">
                  <c:v>1.9886459538626E-2</c:v>
                </c:pt>
                <c:pt idx="574">
                  <c:v>1.9886459538626E-2</c:v>
                </c:pt>
                <c:pt idx="575">
                  <c:v>1.9886459538626E-2</c:v>
                </c:pt>
                <c:pt idx="576">
                  <c:v>1.9886459538626E-2</c:v>
                </c:pt>
                <c:pt idx="577">
                  <c:v>1.9886459538626E-2</c:v>
                </c:pt>
                <c:pt idx="578">
                  <c:v>1.9886459538626E-2</c:v>
                </c:pt>
                <c:pt idx="579">
                  <c:v>1.9886459538626E-2</c:v>
                </c:pt>
                <c:pt idx="580">
                  <c:v>1.9886459538626E-2</c:v>
                </c:pt>
                <c:pt idx="581">
                  <c:v>1.9886459538626E-2</c:v>
                </c:pt>
                <c:pt idx="582">
                  <c:v>1.9886459538626E-2</c:v>
                </c:pt>
                <c:pt idx="583">
                  <c:v>1.9886459538626E-2</c:v>
                </c:pt>
                <c:pt idx="584">
                  <c:v>1.9886459538626E-2</c:v>
                </c:pt>
                <c:pt idx="585">
                  <c:v>1.9886459538626E-2</c:v>
                </c:pt>
                <c:pt idx="586">
                  <c:v>1.9886459538626E-2</c:v>
                </c:pt>
                <c:pt idx="587">
                  <c:v>1.9886459538626E-2</c:v>
                </c:pt>
                <c:pt idx="588">
                  <c:v>1.9886459538626E-2</c:v>
                </c:pt>
                <c:pt idx="589">
                  <c:v>1.9886459538626E-2</c:v>
                </c:pt>
                <c:pt idx="590">
                  <c:v>1.9886459538626E-2</c:v>
                </c:pt>
                <c:pt idx="591">
                  <c:v>1.9886459538626E-2</c:v>
                </c:pt>
                <c:pt idx="592">
                  <c:v>1.9886459538626E-2</c:v>
                </c:pt>
                <c:pt idx="593">
                  <c:v>1.9886459538626E-2</c:v>
                </c:pt>
                <c:pt idx="594">
                  <c:v>1.9886459538626E-2</c:v>
                </c:pt>
                <c:pt idx="595">
                  <c:v>1.9886459538626E-2</c:v>
                </c:pt>
                <c:pt idx="596">
                  <c:v>1.9886459538626E-2</c:v>
                </c:pt>
                <c:pt idx="597">
                  <c:v>1.9886459538626E-2</c:v>
                </c:pt>
                <c:pt idx="598">
                  <c:v>1.9886459538626E-2</c:v>
                </c:pt>
                <c:pt idx="599">
                  <c:v>1.9886459538626E-2</c:v>
                </c:pt>
                <c:pt idx="600">
                  <c:v>1.9886459538626E-2</c:v>
                </c:pt>
                <c:pt idx="601">
                  <c:v>1.9886459538626E-2</c:v>
                </c:pt>
                <c:pt idx="602">
                  <c:v>1.9886459538626E-2</c:v>
                </c:pt>
                <c:pt idx="603">
                  <c:v>1.9886459538626E-2</c:v>
                </c:pt>
                <c:pt idx="604">
                  <c:v>1.9886459538626E-2</c:v>
                </c:pt>
                <c:pt idx="605">
                  <c:v>1.9886459538626E-2</c:v>
                </c:pt>
                <c:pt idx="606">
                  <c:v>1.9886459538626E-2</c:v>
                </c:pt>
                <c:pt idx="607">
                  <c:v>1.9886459538626E-2</c:v>
                </c:pt>
                <c:pt idx="608">
                  <c:v>1.9886459538626E-2</c:v>
                </c:pt>
                <c:pt idx="609">
                  <c:v>1.9886459538626E-2</c:v>
                </c:pt>
                <c:pt idx="610">
                  <c:v>1.9886459538626E-2</c:v>
                </c:pt>
                <c:pt idx="611">
                  <c:v>1.9886459538626E-2</c:v>
                </c:pt>
                <c:pt idx="612">
                  <c:v>1.9886459538626E-2</c:v>
                </c:pt>
                <c:pt idx="613">
                  <c:v>1.9886459538626E-2</c:v>
                </c:pt>
                <c:pt idx="614">
                  <c:v>1.9886459538626E-2</c:v>
                </c:pt>
                <c:pt idx="615">
                  <c:v>1.9886459538626E-2</c:v>
                </c:pt>
                <c:pt idx="616">
                  <c:v>1.9886459538626E-2</c:v>
                </c:pt>
                <c:pt idx="617">
                  <c:v>1.9886459538626E-2</c:v>
                </c:pt>
                <c:pt idx="618">
                  <c:v>1.9886459538626E-2</c:v>
                </c:pt>
                <c:pt idx="619">
                  <c:v>1.9886459538626E-2</c:v>
                </c:pt>
                <c:pt idx="620">
                  <c:v>1.9886459538626E-2</c:v>
                </c:pt>
                <c:pt idx="621">
                  <c:v>1.9886459538626E-2</c:v>
                </c:pt>
                <c:pt idx="622">
                  <c:v>1.9886459538626E-2</c:v>
                </c:pt>
                <c:pt idx="623">
                  <c:v>1.9886459538626E-2</c:v>
                </c:pt>
                <c:pt idx="624">
                  <c:v>1.9886459538626E-2</c:v>
                </c:pt>
                <c:pt idx="625">
                  <c:v>1.9886459538626E-2</c:v>
                </c:pt>
                <c:pt idx="626">
                  <c:v>1.9886459538626E-2</c:v>
                </c:pt>
                <c:pt idx="627">
                  <c:v>1.9886459538626E-2</c:v>
                </c:pt>
                <c:pt idx="628">
                  <c:v>1.9886459538626E-2</c:v>
                </c:pt>
                <c:pt idx="629">
                  <c:v>1.9886459538626E-2</c:v>
                </c:pt>
                <c:pt idx="630">
                  <c:v>1.9886459538626E-2</c:v>
                </c:pt>
                <c:pt idx="631">
                  <c:v>1.9886459538626E-2</c:v>
                </c:pt>
                <c:pt idx="632">
                  <c:v>1.9886459538626E-2</c:v>
                </c:pt>
                <c:pt idx="633">
                  <c:v>1.9886459538626E-2</c:v>
                </c:pt>
                <c:pt idx="634">
                  <c:v>1.9886459538626E-2</c:v>
                </c:pt>
                <c:pt idx="635">
                  <c:v>1.9886459538626E-2</c:v>
                </c:pt>
                <c:pt idx="636">
                  <c:v>1.9886459538626E-2</c:v>
                </c:pt>
                <c:pt idx="637">
                  <c:v>1.9886459538626E-2</c:v>
                </c:pt>
                <c:pt idx="638">
                  <c:v>1.9886459538626E-2</c:v>
                </c:pt>
                <c:pt idx="639">
                  <c:v>1.9886459538626E-2</c:v>
                </c:pt>
                <c:pt idx="640">
                  <c:v>1.9886459538626E-2</c:v>
                </c:pt>
                <c:pt idx="641">
                  <c:v>1.9886459538626E-2</c:v>
                </c:pt>
                <c:pt idx="642">
                  <c:v>1.9886459538626E-2</c:v>
                </c:pt>
                <c:pt idx="643">
                  <c:v>1.9886459538626E-2</c:v>
                </c:pt>
                <c:pt idx="644">
                  <c:v>1.9886459538626E-2</c:v>
                </c:pt>
                <c:pt idx="645">
                  <c:v>1.9886459538626E-2</c:v>
                </c:pt>
                <c:pt idx="646">
                  <c:v>1.9886459538626E-2</c:v>
                </c:pt>
                <c:pt idx="647">
                  <c:v>1.9886459538626E-2</c:v>
                </c:pt>
                <c:pt idx="648">
                  <c:v>1.9886459538626E-2</c:v>
                </c:pt>
                <c:pt idx="649">
                  <c:v>1.9886459538626E-2</c:v>
                </c:pt>
                <c:pt idx="650">
                  <c:v>1.9886459538626E-2</c:v>
                </c:pt>
                <c:pt idx="651">
                  <c:v>1.9886459538626E-2</c:v>
                </c:pt>
                <c:pt idx="652">
                  <c:v>1.9886459538626E-2</c:v>
                </c:pt>
                <c:pt idx="653">
                  <c:v>1.9886459538626E-2</c:v>
                </c:pt>
                <c:pt idx="654">
                  <c:v>1.9886459538626E-2</c:v>
                </c:pt>
                <c:pt idx="655">
                  <c:v>1.9886459538626E-2</c:v>
                </c:pt>
                <c:pt idx="656">
                  <c:v>1.9886459538626E-2</c:v>
                </c:pt>
                <c:pt idx="657">
                  <c:v>1.9886459538626E-2</c:v>
                </c:pt>
                <c:pt idx="658">
                  <c:v>1.9886459538626E-2</c:v>
                </c:pt>
                <c:pt idx="659">
                  <c:v>1.9886459538626E-2</c:v>
                </c:pt>
                <c:pt idx="660">
                  <c:v>1.9886459538626E-2</c:v>
                </c:pt>
                <c:pt idx="661">
                  <c:v>1.9886459538626E-2</c:v>
                </c:pt>
                <c:pt idx="662">
                  <c:v>1.9886459538626E-2</c:v>
                </c:pt>
                <c:pt idx="663">
                  <c:v>1.9886459538626E-2</c:v>
                </c:pt>
                <c:pt idx="664">
                  <c:v>1.9886459538626E-2</c:v>
                </c:pt>
                <c:pt idx="665">
                  <c:v>1.9886459538626E-2</c:v>
                </c:pt>
                <c:pt idx="666">
                  <c:v>1.9886459538626E-2</c:v>
                </c:pt>
                <c:pt idx="667">
                  <c:v>1.9886459538626E-2</c:v>
                </c:pt>
                <c:pt idx="668">
                  <c:v>1.9886459538626E-2</c:v>
                </c:pt>
                <c:pt idx="669">
                  <c:v>1.9886459538626E-2</c:v>
                </c:pt>
                <c:pt idx="670">
                  <c:v>1.9886459538626E-2</c:v>
                </c:pt>
                <c:pt idx="671">
                  <c:v>1.9886459538626E-2</c:v>
                </c:pt>
                <c:pt idx="672">
                  <c:v>1.9886459538626E-2</c:v>
                </c:pt>
                <c:pt idx="673">
                  <c:v>1.9886459538626E-2</c:v>
                </c:pt>
                <c:pt idx="674">
                  <c:v>1.9886459538626E-2</c:v>
                </c:pt>
                <c:pt idx="675">
                  <c:v>1.9886459538626E-2</c:v>
                </c:pt>
                <c:pt idx="676">
                  <c:v>1.9886459538626E-2</c:v>
                </c:pt>
                <c:pt idx="677">
                  <c:v>1.9886459538626E-2</c:v>
                </c:pt>
                <c:pt idx="678">
                  <c:v>1.9886459538626E-2</c:v>
                </c:pt>
                <c:pt idx="679">
                  <c:v>1.9886459538626E-2</c:v>
                </c:pt>
                <c:pt idx="680">
                  <c:v>1.9886459538626E-2</c:v>
                </c:pt>
                <c:pt idx="681">
                  <c:v>1.9886459538626E-2</c:v>
                </c:pt>
                <c:pt idx="682">
                  <c:v>1.9886459538626E-2</c:v>
                </c:pt>
                <c:pt idx="683">
                  <c:v>1.9886459538626E-2</c:v>
                </c:pt>
                <c:pt idx="684">
                  <c:v>1.9886459538626E-2</c:v>
                </c:pt>
                <c:pt idx="685">
                  <c:v>1.9886459538626E-2</c:v>
                </c:pt>
                <c:pt idx="686">
                  <c:v>1.9886459538626E-2</c:v>
                </c:pt>
                <c:pt idx="687">
                  <c:v>1.9886459538626E-2</c:v>
                </c:pt>
                <c:pt idx="688">
                  <c:v>1.9886459538626E-2</c:v>
                </c:pt>
                <c:pt idx="689">
                  <c:v>1.9886459538626E-2</c:v>
                </c:pt>
                <c:pt idx="690">
                  <c:v>1.9886459538626E-2</c:v>
                </c:pt>
                <c:pt idx="691">
                  <c:v>1.9886459538626E-2</c:v>
                </c:pt>
                <c:pt idx="692">
                  <c:v>1.9886459538626E-2</c:v>
                </c:pt>
                <c:pt idx="693">
                  <c:v>1.9886459538626E-2</c:v>
                </c:pt>
                <c:pt idx="694">
                  <c:v>1.9886459538626E-2</c:v>
                </c:pt>
                <c:pt idx="695">
                  <c:v>1.9886459538626E-2</c:v>
                </c:pt>
                <c:pt idx="696">
                  <c:v>1.9886459538626E-2</c:v>
                </c:pt>
                <c:pt idx="697">
                  <c:v>1.9886459538626E-2</c:v>
                </c:pt>
                <c:pt idx="698">
                  <c:v>1.9886459538626E-2</c:v>
                </c:pt>
                <c:pt idx="699">
                  <c:v>1.9886459538626E-2</c:v>
                </c:pt>
                <c:pt idx="700">
                  <c:v>1.9886459538626E-2</c:v>
                </c:pt>
                <c:pt idx="701">
                  <c:v>1.9886459538626E-2</c:v>
                </c:pt>
                <c:pt idx="702">
                  <c:v>1.9886459538626E-2</c:v>
                </c:pt>
                <c:pt idx="703">
                  <c:v>1.9886459538626E-2</c:v>
                </c:pt>
                <c:pt idx="704">
                  <c:v>1.9886459538626E-2</c:v>
                </c:pt>
                <c:pt idx="705">
                  <c:v>1.9886459538626E-2</c:v>
                </c:pt>
                <c:pt idx="706">
                  <c:v>1.9886459538626E-2</c:v>
                </c:pt>
                <c:pt idx="707">
                  <c:v>1.9886459538626E-2</c:v>
                </c:pt>
                <c:pt idx="708">
                  <c:v>1.9886459538626E-2</c:v>
                </c:pt>
                <c:pt idx="709">
                  <c:v>1.9886459538626E-2</c:v>
                </c:pt>
                <c:pt idx="710">
                  <c:v>1.9886459538626E-2</c:v>
                </c:pt>
                <c:pt idx="711">
                  <c:v>1.9886459538626E-2</c:v>
                </c:pt>
                <c:pt idx="712">
                  <c:v>1.9886459538626E-2</c:v>
                </c:pt>
                <c:pt idx="713">
                  <c:v>1.9886459538626E-2</c:v>
                </c:pt>
                <c:pt idx="714">
                  <c:v>1.9886459538626E-2</c:v>
                </c:pt>
                <c:pt idx="715">
                  <c:v>1.9886459538626E-2</c:v>
                </c:pt>
                <c:pt idx="716">
                  <c:v>1.9886459538626E-2</c:v>
                </c:pt>
                <c:pt idx="717">
                  <c:v>1.9886459538626E-2</c:v>
                </c:pt>
                <c:pt idx="718">
                  <c:v>1.9886459538626E-2</c:v>
                </c:pt>
                <c:pt idx="719">
                  <c:v>1.9886459538626E-2</c:v>
                </c:pt>
                <c:pt idx="720">
                  <c:v>1.9886459538626E-2</c:v>
                </c:pt>
                <c:pt idx="721">
                  <c:v>1.9886459538626E-2</c:v>
                </c:pt>
                <c:pt idx="722">
                  <c:v>1.9886459538626E-2</c:v>
                </c:pt>
                <c:pt idx="723">
                  <c:v>1.9886459538626E-2</c:v>
                </c:pt>
                <c:pt idx="724">
                  <c:v>1.9886459538626E-2</c:v>
                </c:pt>
                <c:pt idx="725">
                  <c:v>1.9886459538626E-2</c:v>
                </c:pt>
                <c:pt idx="726">
                  <c:v>1.9886459538626E-2</c:v>
                </c:pt>
                <c:pt idx="727">
                  <c:v>1.9886459538626E-2</c:v>
                </c:pt>
                <c:pt idx="728">
                  <c:v>1.9886459538626E-2</c:v>
                </c:pt>
                <c:pt idx="729">
                  <c:v>1.9886459538626E-2</c:v>
                </c:pt>
                <c:pt idx="730">
                  <c:v>1.9886459538626E-2</c:v>
                </c:pt>
                <c:pt idx="731">
                  <c:v>1.9886459538626E-2</c:v>
                </c:pt>
                <c:pt idx="732">
                  <c:v>1.9886459538626E-2</c:v>
                </c:pt>
                <c:pt idx="733">
                  <c:v>1.9886459538626E-2</c:v>
                </c:pt>
                <c:pt idx="734">
                  <c:v>1.9886459538626E-2</c:v>
                </c:pt>
                <c:pt idx="735">
                  <c:v>1.9886459538626E-2</c:v>
                </c:pt>
                <c:pt idx="736">
                  <c:v>1.9886459538626E-2</c:v>
                </c:pt>
                <c:pt idx="737">
                  <c:v>1.9886459538626E-2</c:v>
                </c:pt>
                <c:pt idx="738">
                  <c:v>1.9886459538626E-2</c:v>
                </c:pt>
                <c:pt idx="739">
                  <c:v>1.9886459538626E-2</c:v>
                </c:pt>
                <c:pt idx="740">
                  <c:v>1.9886459538626E-2</c:v>
                </c:pt>
                <c:pt idx="741">
                  <c:v>1.9886459538626E-2</c:v>
                </c:pt>
                <c:pt idx="742">
                  <c:v>1.9886459538626E-2</c:v>
                </c:pt>
                <c:pt idx="743">
                  <c:v>1.9886459538626E-2</c:v>
                </c:pt>
                <c:pt idx="744">
                  <c:v>1.9886459538626E-2</c:v>
                </c:pt>
                <c:pt idx="745">
                  <c:v>1.9886459538626E-2</c:v>
                </c:pt>
                <c:pt idx="746">
                  <c:v>1.9886459538626E-2</c:v>
                </c:pt>
                <c:pt idx="747">
                  <c:v>1.9886459538626E-2</c:v>
                </c:pt>
                <c:pt idx="748">
                  <c:v>1.9886459538626E-2</c:v>
                </c:pt>
                <c:pt idx="749">
                  <c:v>1.9886459538626E-2</c:v>
                </c:pt>
                <c:pt idx="750">
                  <c:v>1.9886459538626E-2</c:v>
                </c:pt>
                <c:pt idx="751">
                  <c:v>1.9886459538626E-2</c:v>
                </c:pt>
                <c:pt idx="752">
                  <c:v>1.9886459538626E-2</c:v>
                </c:pt>
                <c:pt idx="753">
                  <c:v>1.9886459538626E-2</c:v>
                </c:pt>
                <c:pt idx="754">
                  <c:v>1.9886459538626E-2</c:v>
                </c:pt>
                <c:pt idx="755">
                  <c:v>1.9886459538626E-2</c:v>
                </c:pt>
                <c:pt idx="756">
                  <c:v>1.9886459538626E-2</c:v>
                </c:pt>
                <c:pt idx="757">
                  <c:v>1.9886459538626E-2</c:v>
                </c:pt>
                <c:pt idx="758">
                  <c:v>1.9886459538626E-2</c:v>
                </c:pt>
                <c:pt idx="759">
                  <c:v>1.9886459538626E-2</c:v>
                </c:pt>
                <c:pt idx="760">
                  <c:v>1.9886459538626E-2</c:v>
                </c:pt>
                <c:pt idx="761">
                  <c:v>1.9886459538626E-2</c:v>
                </c:pt>
                <c:pt idx="762">
                  <c:v>1.9886459538626E-2</c:v>
                </c:pt>
                <c:pt idx="763">
                  <c:v>1.9886459538626E-2</c:v>
                </c:pt>
                <c:pt idx="764">
                  <c:v>1.9886459538626E-2</c:v>
                </c:pt>
                <c:pt idx="765">
                  <c:v>1.9886459538626E-2</c:v>
                </c:pt>
                <c:pt idx="766">
                  <c:v>1.9886459538626E-2</c:v>
                </c:pt>
                <c:pt idx="767">
                  <c:v>1.9886459538626E-2</c:v>
                </c:pt>
                <c:pt idx="768">
                  <c:v>1.9886459538626E-2</c:v>
                </c:pt>
                <c:pt idx="769">
                  <c:v>1.9886459538626E-2</c:v>
                </c:pt>
                <c:pt idx="770">
                  <c:v>1.9886459538626E-2</c:v>
                </c:pt>
                <c:pt idx="771">
                  <c:v>1.9886459538626E-2</c:v>
                </c:pt>
                <c:pt idx="772">
                  <c:v>1.9886459538626E-2</c:v>
                </c:pt>
                <c:pt idx="773">
                  <c:v>1.9886459538626E-2</c:v>
                </c:pt>
                <c:pt idx="774">
                  <c:v>1.9886459538626E-2</c:v>
                </c:pt>
                <c:pt idx="775">
                  <c:v>1.9886459538626E-2</c:v>
                </c:pt>
                <c:pt idx="776">
                  <c:v>1.9886459538626E-2</c:v>
                </c:pt>
                <c:pt idx="777">
                  <c:v>1.9886459538626E-2</c:v>
                </c:pt>
                <c:pt idx="778">
                  <c:v>1.9886459538626E-2</c:v>
                </c:pt>
                <c:pt idx="779">
                  <c:v>1.9886459538626E-2</c:v>
                </c:pt>
                <c:pt idx="780">
                  <c:v>1.9886459538626E-2</c:v>
                </c:pt>
                <c:pt idx="781">
                  <c:v>1.9886459538626E-2</c:v>
                </c:pt>
                <c:pt idx="782">
                  <c:v>1.9886459538626E-2</c:v>
                </c:pt>
                <c:pt idx="783">
                  <c:v>1.9886459538626E-2</c:v>
                </c:pt>
                <c:pt idx="784">
                  <c:v>1.9886459538626E-2</c:v>
                </c:pt>
                <c:pt idx="785">
                  <c:v>1.9886459538626E-2</c:v>
                </c:pt>
                <c:pt idx="786">
                  <c:v>1.9886459538626E-2</c:v>
                </c:pt>
                <c:pt idx="787">
                  <c:v>1.9886459538626E-2</c:v>
                </c:pt>
                <c:pt idx="788">
                  <c:v>1.9886459538626E-2</c:v>
                </c:pt>
                <c:pt idx="789">
                  <c:v>1.9886459538626E-2</c:v>
                </c:pt>
                <c:pt idx="790">
                  <c:v>1.9886459538626E-2</c:v>
                </c:pt>
                <c:pt idx="791">
                  <c:v>1.9886459538626E-2</c:v>
                </c:pt>
                <c:pt idx="792">
                  <c:v>1.9886459538626E-2</c:v>
                </c:pt>
                <c:pt idx="793">
                  <c:v>1.9886459538626E-2</c:v>
                </c:pt>
                <c:pt idx="794">
                  <c:v>1.9886459538626E-2</c:v>
                </c:pt>
                <c:pt idx="795">
                  <c:v>1.9886459538626E-2</c:v>
                </c:pt>
                <c:pt idx="796">
                  <c:v>1.9886459538626E-2</c:v>
                </c:pt>
                <c:pt idx="797">
                  <c:v>1.9886459538626E-2</c:v>
                </c:pt>
                <c:pt idx="798">
                  <c:v>1.9886459538626E-2</c:v>
                </c:pt>
                <c:pt idx="799">
                  <c:v>1.9886459538626E-2</c:v>
                </c:pt>
                <c:pt idx="800">
                  <c:v>1.9886459538626E-2</c:v>
                </c:pt>
                <c:pt idx="801">
                  <c:v>1.9886459538626E-2</c:v>
                </c:pt>
                <c:pt idx="802">
                  <c:v>1.9886459538626E-2</c:v>
                </c:pt>
                <c:pt idx="803">
                  <c:v>1.9886459538626E-2</c:v>
                </c:pt>
                <c:pt idx="804">
                  <c:v>1.9886459538626E-2</c:v>
                </c:pt>
                <c:pt idx="805">
                  <c:v>1.9886459538626E-2</c:v>
                </c:pt>
                <c:pt idx="806">
                  <c:v>1.9886459538626E-2</c:v>
                </c:pt>
                <c:pt idx="807">
                  <c:v>1.9886459538626E-2</c:v>
                </c:pt>
                <c:pt idx="808">
                  <c:v>1.9886459538626E-2</c:v>
                </c:pt>
                <c:pt idx="809">
                  <c:v>1.9886459538626E-2</c:v>
                </c:pt>
                <c:pt idx="810">
                  <c:v>1.9886459538626E-2</c:v>
                </c:pt>
                <c:pt idx="811">
                  <c:v>1.9886459538626E-2</c:v>
                </c:pt>
                <c:pt idx="812">
                  <c:v>1.9886459538626E-2</c:v>
                </c:pt>
                <c:pt idx="813">
                  <c:v>1.9886459538626E-2</c:v>
                </c:pt>
                <c:pt idx="814">
                  <c:v>1.9886459538626E-2</c:v>
                </c:pt>
                <c:pt idx="815">
                  <c:v>1.9886459538626E-2</c:v>
                </c:pt>
                <c:pt idx="816">
                  <c:v>1.9886459538626E-2</c:v>
                </c:pt>
                <c:pt idx="817">
                  <c:v>1.9886459538626E-2</c:v>
                </c:pt>
                <c:pt idx="818">
                  <c:v>1.9886459538626E-2</c:v>
                </c:pt>
                <c:pt idx="819">
                  <c:v>1.9886459538626E-2</c:v>
                </c:pt>
                <c:pt idx="820">
                  <c:v>1.9886459538626E-2</c:v>
                </c:pt>
                <c:pt idx="821">
                  <c:v>1.9886459538626E-2</c:v>
                </c:pt>
                <c:pt idx="822">
                  <c:v>1.9886459538626E-2</c:v>
                </c:pt>
                <c:pt idx="823">
                  <c:v>1.9886459538626E-2</c:v>
                </c:pt>
                <c:pt idx="824">
                  <c:v>1.9886459538626E-2</c:v>
                </c:pt>
                <c:pt idx="825">
                  <c:v>1.9886459538626E-2</c:v>
                </c:pt>
                <c:pt idx="826">
                  <c:v>1.9886459538626E-2</c:v>
                </c:pt>
                <c:pt idx="827">
                  <c:v>1.9886459538626E-2</c:v>
                </c:pt>
                <c:pt idx="828">
                  <c:v>1.9886459538626E-2</c:v>
                </c:pt>
                <c:pt idx="829">
                  <c:v>1.9886459538626E-2</c:v>
                </c:pt>
                <c:pt idx="830">
                  <c:v>1.9886459538626E-2</c:v>
                </c:pt>
                <c:pt idx="831">
                  <c:v>1.9886459538626E-2</c:v>
                </c:pt>
                <c:pt idx="832">
                  <c:v>1.9886459538626E-2</c:v>
                </c:pt>
                <c:pt idx="833">
                  <c:v>1.9886459538626E-2</c:v>
                </c:pt>
                <c:pt idx="834">
                  <c:v>1.9886459538626E-2</c:v>
                </c:pt>
                <c:pt idx="835">
                  <c:v>1.9886459538626E-2</c:v>
                </c:pt>
                <c:pt idx="836">
                  <c:v>1.9886459538626E-2</c:v>
                </c:pt>
                <c:pt idx="837">
                  <c:v>1.9886459538626E-2</c:v>
                </c:pt>
                <c:pt idx="838">
                  <c:v>1.9886459538626E-2</c:v>
                </c:pt>
                <c:pt idx="839">
                  <c:v>1.9886459538626E-2</c:v>
                </c:pt>
                <c:pt idx="840">
                  <c:v>1.9886459538626E-2</c:v>
                </c:pt>
                <c:pt idx="841">
                  <c:v>1.9886459538626E-2</c:v>
                </c:pt>
                <c:pt idx="842">
                  <c:v>1.9886459538626E-2</c:v>
                </c:pt>
                <c:pt idx="843">
                  <c:v>1.9886459538626E-2</c:v>
                </c:pt>
                <c:pt idx="844">
                  <c:v>1.9886459538626E-2</c:v>
                </c:pt>
                <c:pt idx="845">
                  <c:v>1.9886459538626E-2</c:v>
                </c:pt>
                <c:pt idx="846">
                  <c:v>1.9886459538626E-2</c:v>
                </c:pt>
                <c:pt idx="847">
                  <c:v>1.9886459538626E-2</c:v>
                </c:pt>
                <c:pt idx="848">
                  <c:v>1.9886459538626E-2</c:v>
                </c:pt>
                <c:pt idx="849">
                  <c:v>1.9886459538626E-2</c:v>
                </c:pt>
                <c:pt idx="850">
                  <c:v>1.9886459538626E-2</c:v>
                </c:pt>
                <c:pt idx="851">
                  <c:v>1.9886459538626E-2</c:v>
                </c:pt>
                <c:pt idx="852">
                  <c:v>1.9886459538626E-2</c:v>
                </c:pt>
                <c:pt idx="853">
                  <c:v>1.9886459538626E-2</c:v>
                </c:pt>
                <c:pt idx="854">
                  <c:v>1.9886459538626E-2</c:v>
                </c:pt>
                <c:pt idx="855">
                  <c:v>1.9886459538626E-2</c:v>
                </c:pt>
                <c:pt idx="856">
                  <c:v>1.9886459538626E-2</c:v>
                </c:pt>
                <c:pt idx="857">
                  <c:v>1.9886459538626E-2</c:v>
                </c:pt>
                <c:pt idx="858">
                  <c:v>1.9886459538626E-2</c:v>
                </c:pt>
                <c:pt idx="859">
                  <c:v>1.9886459538626E-2</c:v>
                </c:pt>
                <c:pt idx="860">
                  <c:v>1.9886459538626E-2</c:v>
                </c:pt>
                <c:pt idx="861">
                  <c:v>1.9886459538626E-2</c:v>
                </c:pt>
                <c:pt idx="862">
                  <c:v>1.9886459538626E-2</c:v>
                </c:pt>
                <c:pt idx="863">
                  <c:v>1.9886459538626E-2</c:v>
                </c:pt>
                <c:pt idx="864">
                  <c:v>1.9886459538626E-2</c:v>
                </c:pt>
                <c:pt idx="865">
                  <c:v>1.9886459538626E-2</c:v>
                </c:pt>
                <c:pt idx="866">
                  <c:v>1.9886459538626E-2</c:v>
                </c:pt>
                <c:pt idx="867">
                  <c:v>1.9886459538626E-2</c:v>
                </c:pt>
                <c:pt idx="868">
                  <c:v>1.9886459538626E-2</c:v>
                </c:pt>
                <c:pt idx="869">
                  <c:v>1.9886459538626E-2</c:v>
                </c:pt>
                <c:pt idx="870">
                  <c:v>1.9886459538626E-2</c:v>
                </c:pt>
                <c:pt idx="871">
                  <c:v>1.9886459538626E-2</c:v>
                </c:pt>
                <c:pt idx="872">
                  <c:v>1.9886459538626E-2</c:v>
                </c:pt>
                <c:pt idx="873">
                  <c:v>1.9886459538626E-2</c:v>
                </c:pt>
                <c:pt idx="874">
                  <c:v>1.9886459538626E-2</c:v>
                </c:pt>
                <c:pt idx="875">
                  <c:v>1.9886459538626E-2</c:v>
                </c:pt>
                <c:pt idx="876">
                  <c:v>1.9886459538626E-2</c:v>
                </c:pt>
                <c:pt idx="877">
                  <c:v>1.9886459538626E-2</c:v>
                </c:pt>
                <c:pt idx="878">
                  <c:v>1.9886459538626E-2</c:v>
                </c:pt>
                <c:pt idx="879">
                  <c:v>1.9886459538626E-2</c:v>
                </c:pt>
                <c:pt idx="880">
                  <c:v>1.9886459538626E-2</c:v>
                </c:pt>
                <c:pt idx="881">
                  <c:v>1.9886459538626E-2</c:v>
                </c:pt>
                <c:pt idx="882">
                  <c:v>1.9886459538626E-2</c:v>
                </c:pt>
                <c:pt idx="883">
                  <c:v>1.9886459538626E-2</c:v>
                </c:pt>
                <c:pt idx="884">
                  <c:v>1.9886459538626E-2</c:v>
                </c:pt>
                <c:pt idx="885">
                  <c:v>1.9886459538626E-2</c:v>
                </c:pt>
                <c:pt idx="886">
                  <c:v>1.9886459538626E-2</c:v>
                </c:pt>
                <c:pt idx="887">
                  <c:v>1.9886459538626E-2</c:v>
                </c:pt>
                <c:pt idx="888">
                  <c:v>1.9886459538626E-2</c:v>
                </c:pt>
                <c:pt idx="889">
                  <c:v>1.9886459538626E-2</c:v>
                </c:pt>
                <c:pt idx="890">
                  <c:v>1.9886459538626E-2</c:v>
                </c:pt>
                <c:pt idx="891">
                  <c:v>1.9886459538626E-2</c:v>
                </c:pt>
                <c:pt idx="892">
                  <c:v>1.9886459538626E-2</c:v>
                </c:pt>
                <c:pt idx="893">
                  <c:v>1.9886459538626E-2</c:v>
                </c:pt>
                <c:pt idx="894">
                  <c:v>1.9886459538626E-2</c:v>
                </c:pt>
                <c:pt idx="895">
                  <c:v>1.9886459538626E-2</c:v>
                </c:pt>
                <c:pt idx="896">
                  <c:v>1.9886459538626E-2</c:v>
                </c:pt>
                <c:pt idx="897">
                  <c:v>1.9886459538626E-2</c:v>
                </c:pt>
                <c:pt idx="898">
                  <c:v>1.9886459538626E-2</c:v>
                </c:pt>
                <c:pt idx="899">
                  <c:v>1.9886459538626E-2</c:v>
                </c:pt>
                <c:pt idx="900">
                  <c:v>1.9886459538626E-2</c:v>
                </c:pt>
                <c:pt idx="901">
                  <c:v>1.9886459538626E-2</c:v>
                </c:pt>
                <c:pt idx="902">
                  <c:v>1.9886459538626E-2</c:v>
                </c:pt>
                <c:pt idx="903">
                  <c:v>1.9886459538626E-2</c:v>
                </c:pt>
                <c:pt idx="904">
                  <c:v>1.9886459538626E-2</c:v>
                </c:pt>
                <c:pt idx="905">
                  <c:v>1.9886459538626E-2</c:v>
                </c:pt>
                <c:pt idx="906">
                  <c:v>1.9886459538626E-2</c:v>
                </c:pt>
                <c:pt idx="907">
                  <c:v>1.9886459538626E-2</c:v>
                </c:pt>
                <c:pt idx="908">
                  <c:v>1.9886459538626E-2</c:v>
                </c:pt>
                <c:pt idx="909">
                  <c:v>1.9886459538626E-2</c:v>
                </c:pt>
                <c:pt idx="910">
                  <c:v>1.9886459538626E-2</c:v>
                </c:pt>
                <c:pt idx="911">
                  <c:v>1.9886459538626E-2</c:v>
                </c:pt>
                <c:pt idx="912">
                  <c:v>1.9886459538626E-2</c:v>
                </c:pt>
                <c:pt idx="913">
                  <c:v>1.9886459538626E-2</c:v>
                </c:pt>
                <c:pt idx="914">
                  <c:v>1.9886459538626E-2</c:v>
                </c:pt>
                <c:pt idx="915">
                  <c:v>1.9886459538626E-2</c:v>
                </c:pt>
                <c:pt idx="916">
                  <c:v>1.9886459538626E-2</c:v>
                </c:pt>
                <c:pt idx="917">
                  <c:v>1.9886459538626E-2</c:v>
                </c:pt>
                <c:pt idx="918">
                  <c:v>1.9886459538626E-2</c:v>
                </c:pt>
                <c:pt idx="919">
                  <c:v>1.9886459538626E-2</c:v>
                </c:pt>
                <c:pt idx="920">
                  <c:v>1.9886459538626E-2</c:v>
                </c:pt>
                <c:pt idx="921">
                  <c:v>1.9886459538626E-2</c:v>
                </c:pt>
                <c:pt idx="922">
                  <c:v>1.9886459538626E-2</c:v>
                </c:pt>
                <c:pt idx="923">
                  <c:v>1.9886459538626E-2</c:v>
                </c:pt>
                <c:pt idx="924">
                  <c:v>1.9886459538626E-2</c:v>
                </c:pt>
                <c:pt idx="925">
                  <c:v>1.9886459538626E-2</c:v>
                </c:pt>
                <c:pt idx="926">
                  <c:v>1.9886459538626E-2</c:v>
                </c:pt>
                <c:pt idx="927">
                  <c:v>1.9886459538626E-2</c:v>
                </c:pt>
                <c:pt idx="928">
                  <c:v>1.9886459538626E-2</c:v>
                </c:pt>
                <c:pt idx="929">
                  <c:v>1.9886459538626E-2</c:v>
                </c:pt>
                <c:pt idx="930">
                  <c:v>1.9886459538626E-2</c:v>
                </c:pt>
                <c:pt idx="931">
                  <c:v>1.9886459538626E-2</c:v>
                </c:pt>
                <c:pt idx="932">
                  <c:v>1.9886459538626E-2</c:v>
                </c:pt>
                <c:pt idx="933">
                  <c:v>1.9886459538626E-2</c:v>
                </c:pt>
                <c:pt idx="934">
                  <c:v>1.9886459538626E-2</c:v>
                </c:pt>
                <c:pt idx="935">
                  <c:v>1.9886459538626E-2</c:v>
                </c:pt>
                <c:pt idx="936">
                  <c:v>1.9886459538626E-2</c:v>
                </c:pt>
                <c:pt idx="937">
                  <c:v>1.9886459538626E-2</c:v>
                </c:pt>
                <c:pt idx="938">
                  <c:v>1.9886459538626E-2</c:v>
                </c:pt>
                <c:pt idx="939">
                  <c:v>1.9886459538626E-2</c:v>
                </c:pt>
                <c:pt idx="940">
                  <c:v>1.9886459538626E-2</c:v>
                </c:pt>
                <c:pt idx="941">
                  <c:v>1.9886459538626E-2</c:v>
                </c:pt>
                <c:pt idx="942">
                  <c:v>1.9886459538626E-2</c:v>
                </c:pt>
                <c:pt idx="943">
                  <c:v>1.9886459538626E-2</c:v>
                </c:pt>
                <c:pt idx="944">
                  <c:v>1.9886459538626E-2</c:v>
                </c:pt>
                <c:pt idx="945">
                  <c:v>1.9886459538626E-2</c:v>
                </c:pt>
                <c:pt idx="946">
                  <c:v>1.9886459538626E-2</c:v>
                </c:pt>
                <c:pt idx="947">
                  <c:v>1.9886459538626E-2</c:v>
                </c:pt>
                <c:pt idx="948">
                  <c:v>1.9886459538626E-2</c:v>
                </c:pt>
                <c:pt idx="949">
                  <c:v>1.9886459538626E-2</c:v>
                </c:pt>
                <c:pt idx="950">
                  <c:v>1.9886459538626E-2</c:v>
                </c:pt>
                <c:pt idx="951">
                  <c:v>1.9886459538626E-2</c:v>
                </c:pt>
                <c:pt idx="952">
                  <c:v>1.9886459538626E-2</c:v>
                </c:pt>
                <c:pt idx="953">
                  <c:v>1.9886459538626E-2</c:v>
                </c:pt>
                <c:pt idx="954">
                  <c:v>1.9886459538626E-2</c:v>
                </c:pt>
                <c:pt idx="955">
                  <c:v>1.9886459538626E-2</c:v>
                </c:pt>
                <c:pt idx="956">
                  <c:v>1.9886459538626E-2</c:v>
                </c:pt>
                <c:pt idx="957">
                  <c:v>1.9886459538626E-2</c:v>
                </c:pt>
                <c:pt idx="958">
                  <c:v>1.9886459538626E-2</c:v>
                </c:pt>
                <c:pt idx="959">
                  <c:v>1.9886459538626E-2</c:v>
                </c:pt>
                <c:pt idx="960">
                  <c:v>1.9886459538626E-2</c:v>
                </c:pt>
                <c:pt idx="961">
                  <c:v>1.9886459538626E-2</c:v>
                </c:pt>
                <c:pt idx="962">
                  <c:v>1.9886459538626E-2</c:v>
                </c:pt>
                <c:pt idx="963">
                  <c:v>1.9886459538626E-2</c:v>
                </c:pt>
                <c:pt idx="964">
                  <c:v>1.9886459538626E-2</c:v>
                </c:pt>
                <c:pt idx="965">
                  <c:v>1.9886459538626E-2</c:v>
                </c:pt>
                <c:pt idx="966">
                  <c:v>1.9886459538626E-2</c:v>
                </c:pt>
                <c:pt idx="967">
                  <c:v>1.9886459538626E-2</c:v>
                </c:pt>
                <c:pt idx="968">
                  <c:v>1.9886459538626E-2</c:v>
                </c:pt>
                <c:pt idx="969">
                  <c:v>1.9886459538626E-2</c:v>
                </c:pt>
                <c:pt idx="970">
                  <c:v>1.9886459538626E-2</c:v>
                </c:pt>
                <c:pt idx="971">
                  <c:v>1.9886459538626E-2</c:v>
                </c:pt>
                <c:pt idx="972">
                  <c:v>1.9886459538626E-2</c:v>
                </c:pt>
                <c:pt idx="973">
                  <c:v>1.9886459538626E-2</c:v>
                </c:pt>
                <c:pt idx="974">
                  <c:v>1.9886459538626E-2</c:v>
                </c:pt>
                <c:pt idx="975">
                  <c:v>1.9886459538626E-2</c:v>
                </c:pt>
                <c:pt idx="976">
                  <c:v>1.9886459538626E-2</c:v>
                </c:pt>
                <c:pt idx="977">
                  <c:v>1.9886459538626E-2</c:v>
                </c:pt>
                <c:pt idx="978">
                  <c:v>1.9886459538626E-2</c:v>
                </c:pt>
                <c:pt idx="979">
                  <c:v>1.9886459538626E-2</c:v>
                </c:pt>
                <c:pt idx="980">
                  <c:v>1.9886459538626E-2</c:v>
                </c:pt>
                <c:pt idx="981">
                  <c:v>1.9886459538626E-2</c:v>
                </c:pt>
                <c:pt idx="982">
                  <c:v>1.9886459538626E-2</c:v>
                </c:pt>
                <c:pt idx="983">
                  <c:v>1.9886459538626E-2</c:v>
                </c:pt>
                <c:pt idx="984">
                  <c:v>1.9886459538626E-2</c:v>
                </c:pt>
                <c:pt idx="985">
                  <c:v>1.9886459538626E-2</c:v>
                </c:pt>
                <c:pt idx="986">
                  <c:v>1.9886459538626E-2</c:v>
                </c:pt>
                <c:pt idx="987">
                  <c:v>1.9886459538626E-2</c:v>
                </c:pt>
                <c:pt idx="988">
                  <c:v>1.9886459538626E-2</c:v>
                </c:pt>
                <c:pt idx="989">
                  <c:v>1.9886459538626E-2</c:v>
                </c:pt>
                <c:pt idx="990">
                  <c:v>1.9886459538626E-2</c:v>
                </c:pt>
                <c:pt idx="991">
                  <c:v>1.9886459538626E-2</c:v>
                </c:pt>
                <c:pt idx="992">
                  <c:v>1.9886459538626E-2</c:v>
                </c:pt>
                <c:pt idx="993">
                  <c:v>1.9886459538626E-2</c:v>
                </c:pt>
                <c:pt idx="994">
                  <c:v>1.9886459538626E-2</c:v>
                </c:pt>
                <c:pt idx="995">
                  <c:v>1.9886459538626E-2</c:v>
                </c:pt>
                <c:pt idx="996">
                  <c:v>1.9886459538626E-2</c:v>
                </c:pt>
                <c:pt idx="997">
                  <c:v>1.9886459538626E-2</c:v>
                </c:pt>
                <c:pt idx="998">
                  <c:v>1.9886459538626E-2</c:v>
                </c:pt>
                <c:pt idx="999">
                  <c:v>1.9886459538626E-2</c:v>
                </c:pt>
              </c:numCache>
            </c:numRef>
          </c:yVal>
          <c:smooth val="1"/>
          <c:extLst>
            <c:ext xmlns:c16="http://schemas.microsoft.com/office/drawing/2014/chart" uri="{C3380CC4-5D6E-409C-BE32-E72D297353CC}">
              <c16:uniqueId val="{0000000D-B842-4A34-9669-644479B3BD56}"/>
            </c:ext>
          </c:extLst>
        </c:ser>
        <c:ser>
          <c:idx val="14"/>
          <c:order val="14"/>
          <c:spPr>
            <a:ln w="28575" cap="rnd">
              <a:solidFill>
                <a:schemeClr val="accent3">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Sheet1!$P$1:$P$1000</c:f>
              <c:numCache>
                <c:formatCode>General</c:formatCode>
                <c:ptCount val="1000"/>
                <c:pt idx="0">
                  <c:v>0.27243211201193707</c:v>
                </c:pt>
                <c:pt idx="1">
                  <c:v>0.27243211201193707</c:v>
                </c:pt>
                <c:pt idx="2">
                  <c:v>0.27243211201193707</c:v>
                </c:pt>
                <c:pt idx="3">
                  <c:v>0.27243211201193707</c:v>
                </c:pt>
                <c:pt idx="4">
                  <c:v>0.27243211201193707</c:v>
                </c:pt>
                <c:pt idx="5">
                  <c:v>0.27243211201193707</c:v>
                </c:pt>
                <c:pt idx="6">
                  <c:v>0.27243211201193707</c:v>
                </c:pt>
                <c:pt idx="7">
                  <c:v>0.27243211201193707</c:v>
                </c:pt>
                <c:pt idx="8">
                  <c:v>0.27243211201193707</c:v>
                </c:pt>
                <c:pt idx="9">
                  <c:v>0.27243211201193707</c:v>
                </c:pt>
                <c:pt idx="10">
                  <c:v>0.27243211201193707</c:v>
                </c:pt>
                <c:pt idx="11">
                  <c:v>0.27243211201193707</c:v>
                </c:pt>
                <c:pt idx="12">
                  <c:v>0.27243211201193707</c:v>
                </c:pt>
                <c:pt idx="13">
                  <c:v>0.27243211201193707</c:v>
                </c:pt>
                <c:pt idx="14">
                  <c:v>0.27243211201193707</c:v>
                </c:pt>
                <c:pt idx="15">
                  <c:v>0.27243211201193707</c:v>
                </c:pt>
                <c:pt idx="16">
                  <c:v>0.27243211201193707</c:v>
                </c:pt>
                <c:pt idx="17">
                  <c:v>0.27243211201193707</c:v>
                </c:pt>
                <c:pt idx="18">
                  <c:v>0.27243211201193707</c:v>
                </c:pt>
                <c:pt idx="19">
                  <c:v>0.27243211201193707</c:v>
                </c:pt>
                <c:pt idx="20">
                  <c:v>0.27243211201193707</c:v>
                </c:pt>
                <c:pt idx="21">
                  <c:v>0.27243211201193707</c:v>
                </c:pt>
                <c:pt idx="22">
                  <c:v>0.27243211201193707</c:v>
                </c:pt>
                <c:pt idx="23">
                  <c:v>0.27243211201193707</c:v>
                </c:pt>
                <c:pt idx="24">
                  <c:v>0.27243211201193707</c:v>
                </c:pt>
                <c:pt idx="25">
                  <c:v>0.27243211201193707</c:v>
                </c:pt>
                <c:pt idx="26">
                  <c:v>0.27243211201193707</c:v>
                </c:pt>
                <c:pt idx="27">
                  <c:v>0.27243211201193707</c:v>
                </c:pt>
                <c:pt idx="28">
                  <c:v>0.27243211201193707</c:v>
                </c:pt>
                <c:pt idx="29">
                  <c:v>0.27243211201193707</c:v>
                </c:pt>
                <c:pt idx="30">
                  <c:v>0.27243211201193707</c:v>
                </c:pt>
                <c:pt idx="31">
                  <c:v>0.27243211201193707</c:v>
                </c:pt>
                <c:pt idx="32">
                  <c:v>0.27243211201193707</c:v>
                </c:pt>
                <c:pt idx="33">
                  <c:v>0.27243211201193707</c:v>
                </c:pt>
                <c:pt idx="34">
                  <c:v>0.27243211201193707</c:v>
                </c:pt>
                <c:pt idx="35">
                  <c:v>0.27243211201193707</c:v>
                </c:pt>
                <c:pt idx="36">
                  <c:v>0.27243211201193707</c:v>
                </c:pt>
                <c:pt idx="37">
                  <c:v>0.27243211201193707</c:v>
                </c:pt>
                <c:pt idx="38">
                  <c:v>0.27243211201193707</c:v>
                </c:pt>
                <c:pt idx="39">
                  <c:v>0.27243211201193707</c:v>
                </c:pt>
                <c:pt idx="40">
                  <c:v>0.27243211201193707</c:v>
                </c:pt>
                <c:pt idx="41">
                  <c:v>0.27243211201193707</c:v>
                </c:pt>
                <c:pt idx="42">
                  <c:v>0.27243211201193707</c:v>
                </c:pt>
                <c:pt idx="43">
                  <c:v>0.27243211201193707</c:v>
                </c:pt>
                <c:pt idx="44">
                  <c:v>0.20701154854343218</c:v>
                </c:pt>
                <c:pt idx="45">
                  <c:v>0.20701154854343218</c:v>
                </c:pt>
                <c:pt idx="46">
                  <c:v>0.20701154854343218</c:v>
                </c:pt>
                <c:pt idx="47">
                  <c:v>0.20701154854343218</c:v>
                </c:pt>
                <c:pt idx="48">
                  <c:v>0.20701154854343218</c:v>
                </c:pt>
                <c:pt idx="49">
                  <c:v>0.20701154854343218</c:v>
                </c:pt>
                <c:pt idx="50">
                  <c:v>0.20701154854343218</c:v>
                </c:pt>
                <c:pt idx="51">
                  <c:v>0.14330169089496025</c:v>
                </c:pt>
                <c:pt idx="52">
                  <c:v>0.14330169089496025</c:v>
                </c:pt>
                <c:pt idx="53">
                  <c:v>0.14330169089496025</c:v>
                </c:pt>
                <c:pt idx="54">
                  <c:v>0.14330169089496025</c:v>
                </c:pt>
                <c:pt idx="55">
                  <c:v>0.14330169089496025</c:v>
                </c:pt>
                <c:pt idx="56">
                  <c:v>0.14330169089496025</c:v>
                </c:pt>
                <c:pt idx="57">
                  <c:v>0.14330169089496025</c:v>
                </c:pt>
                <c:pt idx="58">
                  <c:v>0.14330169089496025</c:v>
                </c:pt>
                <c:pt idx="59">
                  <c:v>0.14330169089496025</c:v>
                </c:pt>
                <c:pt idx="60">
                  <c:v>0.14330169089496025</c:v>
                </c:pt>
                <c:pt idx="61">
                  <c:v>0.14330169089496025</c:v>
                </c:pt>
                <c:pt idx="62">
                  <c:v>0.14330169089496025</c:v>
                </c:pt>
                <c:pt idx="63">
                  <c:v>0.14330169089496025</c:v>
                </c:pt>
                <c:pt idx="64">
                  <c:v>0.14330169089496025</c:v>
                </c:pt>
                <c:pt idx="65">
                  <c:v>0.14330169089496025</c:v>
                </c:pt>
                <c:pt idx="66">
                  <c:v>0.14330169089496025</c:v>
                </c:pt>
                <c:pt idx="67">
                  <c:v>0.14330169089496025</c:v>
                </c:pt>
                <c:pt idx="68">
                  <c:v>0.14330169089496025</c:v>
                </c:pt>
                <c:pt idx="69">
                  <c:v>0.14330169089496025</c:v>
                </c:pt>
                <c:pt idx="70">
                  <c:v>0.14330169089496025</c:v>
                </c:pt>
                <c:pt idx="71">
                  <c:v>0.14330169089496025</c:v>
                </c:pt>
                <c:pt idx="72">
                  <c:v>0.14330169089496025</c:v>
                </c:pt>
                <c:pt idx="73">
                  <c:v>0.14330169089496025</c:v>
                </c:pt>
                <c:pt idx="74">
                  <c:v>0.14330169089496025</c:v>
                </c:pt>
                <c:pt idx="75">
                  <c:v>0.14330169089496025</c:v>
                </c:pt>
                <c:pt idx="76">
                  <c:v>0.14330169089496025</c:v>
                </c:pt>
                <c:pt idx="77">
                  <c:v>0.14330169089496025</c:v>
                </c:pt>
                <c:pt idx="78">
                  <c:v>0.14330169089496025</c:v>
                </c:pt>
                <c:pt idx="79">
                  <c:v>0.14330169089496025</c:v>
                </c:pt>
                <c:pt idx="80">
                  <c:v>0.14330169089496025</c:v>
                </c:pt>
                <c:pt idx="81">
                  <c:v>0.14330169089496025</c:v>
                </c:pt>
                <c:pt idx="82">
                  <c:v>0.14330169089496025</c:v>
                </c:pt>
                <c:pt idx="83">
                  <c:v>0.14330169089496025</c:v>
                </c:pt>
                <c:pt idx="84">
                  <c:v>0.14330169089496025</c:v>
                </c:pt>
                <c:pt idx="85">
                  <c:v>0.14330169089496025</c:v>
                </c:pt>
                <c:pt idx="86">
                  <c:v>0.14330169089496025</c:v>
                </c:pt>
                <c:pt idx="87">
                  <c:v>0.14330169089496025</c:v>
                </c:pt>
                <c:pt idx="88">
                  <c:v>0.14330169089496025</c:v>
                </c:pt>
                <c:pt idx="89">
                  <c:v>0.14330169089496025</c:v>
                </c:pt>
                <c:pt idx="90">
                  <c:v>0.14330169089496025</c:v>
                </c:pt>
                <c:pt idx="91">
                  <c:v>0.14330169089496025</c:v>
                </c:pt>
                <c:pt idx="92">
                  <c:v>0.14330169089496025</c:v>
                </c:pt>
                <c:pt idx="93">
                  <c:v>0.14330169089496025</c:v>
                </c:pt>
                <c:pt idx="94">
                  <c:v>0.14330169089496025</c:v>
                </c:pt>
                <c:pt idx="95">
                  <c:v>0.14330169089496025</c:v>
                </c:pt>
                <c:pt idx="96">
                  <c:v>0.14330169089496025</c:v>
                </c:pt>
                <c:pt idx="97">
                  <c:v>0.14330169089496025</c:v>
                </c:pt>
                <c:pt idx="98">
                  <c:v>0.14330169089496025</c:v>
                </c:pt>
                <c:pt idx="99">
                  <c:v>0.14330169089496025</c:v>
                </c:pt>
                <c:pt idx="100">
                  <c:v>0.14330169089496025</c:v>
                </c:pt>
                <c:pt idx="101">
                  <c:v>0.14330169089496025</c:v>
                </c:pt>
                <c:pt idx="102">
                  <c:v>0.14330169089496025</c:v>
                </c:pt>
                <c:pt idx="103">
                  <c:v>0.14330169089496025</c:v>
                </c:pt>
                <c:pt idx="104">
                  <c:v>0.14330169089496025</c:v>
                </c:pt>
                <c:pt idx="105">
                  <c:v>0.14330169089496025</c:v>
                </c:pt>
                <c:pt idx="106">
                  <c:v>0.14330169089496025</c:v>
                </c:pt>
                <c:pt idx="107">
                  <c:v>0.14330169089496025</c:v>
                </c:pt>
                <c:pt idx="108">
                  <c:v>0.14330169089496025</c:v>
                </c:pt>
                <c:pt idx="109">
                  <c:v>0.14330169089496025</c:v>
                </c:pt>
                <c:pt idx="110">
                  <c:v>0.14330169089496025</c:v>
                </c:pt>
                <c:pt idx="111">
                  <c:v>0.14330169089496025</c:v>
                </c:pt>
                <c:pt idx="112">
                  <c:v>0.14330169089496025</c:v>
                </c:pt>
                <c:pt idx="113">
                  <c:v>0.14330169089496025</c:v>
                </c:pt>
                <c:pt idx="114">
                  <c:v>0.14330169089496025</c:v>
                </c:pt>
                <c:pt idx="115">
                  <c:v>0.14330169089496025</c:v>
                </c:pt>
                <c:pt idx="116">
                  <c:v>0.14330169089496025</c:v>
                </c:pt>
                <c:pt idx="117">
                  <c:v>0.14330169089496025</c:v>
                </c:pt>
                <c:pt idx="118">
                  <c:v>0.14330169089496025</c:v>
                </c:pt>
                <c:pt idx="119">
                  <c:v>0.14330169089496025</c:v>
                </c:pt>
                <c:pt idx="120">
                  <c:v>0.14330169089496025</c:v>
                </c:pt>
                <c:pt idx="121">
                  <c:v>0.14330169089496025</c:v>
                </c:pt>
                <c:pt idx="122">
                  <c:v>0.14330169089496025</c:v>
                </c:pt>
                <c:pt idx="123">
                  <c:v>0.14330169089496025</c:v>
                </c:pt>
                <c:pt idx="124">
                  <c:v>0.14330169089496025</c:v>
                </c:pt>
                <c:pt idx="125">
                  <c:v>0.14330169089496025</c:v>
                </c:pt>
                <c:pt idx="126">
                  <c:v>0.14330169089496025</c:v>
                </c:pt>
                <c:pt idx="127">
                  <c:v>0.14330169089496025</c:v>
                </c:pt>
                <c:pt idx="128">
                  <c:v>0.14330169089496025</c:v>
                </c:pt>
                <c:pt idx="129">
                  <c:v>0.14330169089496025</c:v>
                </c:pt>
                <c:pt idx="130">
                  <c:v>0.14330169089496025</c:v>
                </c:pt>
                <c:pt idx="131">
                  <c:v>0.14330169089496025</c:v>
                </c:pt>
                <c:pt idx="132">
                  <c:v>0.14330169089496025</c:v>
                </c:pt>
                <c:pt idx="133">
                  <c:v>0.14330169089496025</c:v>
                </c:pt>
                <c:pt idx="134">
                  <c:v>0.14330169089496025</c:v>
                </c:pt>
                <c:pt idx="135">
                  <c:v>0.14330169089496025</c:v>
                </c:pt>
                <c:pt idx="136">
                  <c:v>0.14330169089496025</c:v>
                </c:pt>
                <c:pt idx="137">
                  <c:v>0.14330169089496025</c:v>
                </c:pt>
                <c:pt idx="138">
                  <c:v>0.14330169089496025</c:v>
                </c:pt>
                <c:pt idx="139">
                  <c:v>0.14330169089496025</c:v>
                </c:pt>
                <c:pt idx="140">
                  <c:v>0.14330169089496025</c:v>
                </c:pt>
                <c:pt idx="141">
                  <c:v>0.14330169089496025</c:v>
                </c:pt>
                <c:pt idx="142">
                  <c:v>0.14330169089496025</c:v>
                </c:pt>
                <c:pt idx="143">
                  <c:v>0.14330169089496025</c:v>
                </c:pt>
                <c:pt idx="144">
                  <c:v>0.14330169089496025</c:v>
                </c:pt>
                <c:pt idx="145">
                  <c:v>0.14330169089496025</c:v>
                </c:pt>
                <c:pt idx="146">
                  <c:v>0.14330169089496025</c:v>
                </c:pt>
                <c:pt idx="147">
                  <c:v>0.14330169089496025</c:v>
                </c:pt>
                <c:pt idx="148">
                  <c:v>0.14330169089496025</c:v>
                </c:pt>
                <c:pt idx="149">
                  <c:v>0.14330169089496025</c:v>
                </c:pt>
                <c:pt idx="150">
                  <c:v>0.14330169089496025</c:v>
                </c:pt>
                <c:pt idx="151">
                  <c:v>0.14330169089496025</c:v>
                </c:pt>
                <c:pt idx="152">
                  <c:v>0.14330169089496025</c:v>
                </c:pt>
                <c:pt idx="153">
                  <c:v>0.14330169089496025</c:v>
                </c:pt>
                <c:pt idx="154">
                  <c:v>0.14330169089496025</c:v>
                </c:pt>
                <c:pt idx="155">
                  <c:v>0.14330169089496025</c:v>
                </c:pt>
                <c:pt idx="156">
                  <c:v>0.14330169089496025</c:v>
                </c:pt>
                <c:pt idx="157">
                  <c:v>0.14330169089496025</c:v>
                </c:pt>
                <c:pt idx="158">
                  <c:v>0.14330169089496025</c:v>
                </c:pt>
                <c:pt idx="159">
                  <c:v>0.14330169089496025</c:v>
                </c:pt>
                <c:pt idx="160">
                  <c:v>0.14330169089496025</c:v>
                </c:pt>
                <c:pt idx="161">
                  <c:v>0.14330169089496025</c:v>
                </c:pt>
                <c:pt idx="162">
                  <c:v>0.14330169089496025</c:v>
                </c:pt>
                <c:pt idx="163">
                  <c:v>0.14330169089496025</c:v>
                </c:pt>
                <c:pt idx="164">
                  <c:v>0.14330169089496025</c:v>
                </c:pt>
                <c:pt idx="165">
                  <c:v>0.14330169089496025</c:v>
                </c:pt>
                <c:pt idx="166">
                  <c:v>0.14330169089496025</c:v>
                </c:pt>
                <c:pt idx="167">
                  <c:v>0.14330169089496025</c:v>
                </c:pt>
                <c:pt idx="168">
                  <c:v>0.14330169089496025</c:v>
                </c:pt>
                <c:pt idx="169">
                  <c:v>0.14330169089496025</c:v>
                </c:pt>
                <c:pt idx="170">
                  <c:v>0.14330169089496025</c:v>
                </c:pt>
                <c:pt idx="171">
                  <c:v>0.14330169089496025</c:v>
                </c:pt>
                <c:pt idx="172">
                  <c:v>0.14330169089496025</c:v>
                </c:pt>
                <c:pt idx="173">
                  <c:v>0.14330169089496025</c:v>
                </c:pt>
                <c:pt idx="174">
                  <c:v>0.14330169089496025</c:v>
                </c:pt>
                <c:pt idx="175">
                  <c:v>0.14330169089496025</c:v>
                </c:pt>
                <c:pt idx="176">
                  <c:v>0.14330169089496025</c:v>
                </c:pt>
                <c:pt idx="177">
                  <c:v>0.14330169089496025</c:v>
                </c:pt>
                <c:pt idx="178">
                  <c:v>0.14330169089496025</c:v>
                </c:pt>
                <c:pt idx="179">
                  <c:v>0.14330169089496025</c:v>
                </c:pt>
                <c:pt idx="180">
                  <c:v>0.14330169089496025</c:v>
                </c:pt>
                <c:pt idx="181">
                  <c:v>0.14330169089496025</c:v>
                </c:pt>
                <c:pt idx="182">
                  <c:v>0.14330169089496025</c:v>
                </c:pt>
                <c:pt idx="183">
                  <c:v>0.14330169089496025</c:v>
                </c:pt>
                <c:pt idx="184">
                  <c:v>0.14330169089496025</c:v>
                </c:pt>
                <c:pt idx="185">
                  <c:v>0.14330169089496025</c:v>
                </c:pt>
                <c:pt idx="186">
                  <c:v>0.14330169089496025</c:v>
                </c:pt>
                <c:pt idx="187">
                  <c:v>0.14330169089496025</c:v>
                </c:pt>
                <c:pt idx="188">
                  <c:v>0.14330169089496025</c:v>
                </c:pt>
                <c:pt idx="189">
                  <c:v>0.14330169089496025</c:v>
                </c:pt>
                <c:pt idx="190">
                  <c:v>0.14330169089496025</c:v>
                </c:pt>
                <c:pt idx="191">
                  <c:v>0.14330169089496025</c:v>
                </c:pt>
                <c:pt idx="192">
                  <c:v>0.14330169089496025</c:v>
                </c:pt>
                <c:pt idx="193">
                  <c:v>0.14330169089496025</c:v>
                </c:pt>
                <c:pt idx="194">
                  <c:v>0.14330169089496025</c:v>
                </c:pt>
                <c:pt idx="195">
                  <c:v>0.14330169089496025</c:v>
                </c:pt>
                <c:pt idx="196">
                  <c:v>0.14330169089496025</c:v>
                </c:pt>
                <c:pt idx="197">
                  <c:v>0.14330169089496025</c:v>
                </c:pt>
                <c:pt idx="198">
                  <c:v>0.14330169089496025</c:v>
                </c:pt>
                <c:pt idx="199">
                  <c:v>0.14330169089496025</c:v>
                </c:pt>
                <c:pt idx="200">
                  <c:v>0.14330169089496025</c:v>
                </c:pt>
                <c:pt idx="201">
                  <c:v>0.14330169089496025</c:v>
                </c:pt>
                <c:pt idx="202">
                  <c:v>0.14330169089496025</c:v>
                </c:pt>
                <c:pt idx="203">
                  <c:v>0.14330169089496025</c:v>
                </c:pt>
                <c:pt idx="204">
                  <c:v>0.14330169089496025</c:v>
                </c:pt>
                <c:pt idx="205">
                  <c:v>0.14330169089496025</c:v>
                </c:pt>
                <c:pt idx="206">
                  <c:v>0.14330169089496025</c:v>
                </c:pt>
                <c:pt idx="207">
                  <c:v>0.14330169089496025</c:v>
                </c:pt>
                <c:pt idx="208">
                  <c:v>1.5001014288175574E-2</c:v>
                </c:pt>
                <c:pt idx="209">
                  <c:v>1.5001014288175574E-2</c:v>
                </c:pt>
                <c:pt idx="210">
                  <c:v>1.5001014288175574E-2</c:v>
                </c:pt>
                <c:pt idx="211">
                  <c:v>1.5001014288175574E-2</c:v>
                </c:pt>
                <c:pt idx="212">
                  <c:v>1.5001014288175574E-2</c:v>
                </c:pt>
                <c:pt idx="213">
                  <c:v>1.5001014288175574E-2</c:v>
                </c:pt>
                <c:pt idx="214">
                  <c:v>1.5001014288175574E-2</c:v>
                </c:pt>
                <c:pt idx="215">
                  <c:v>1.5001014288175574E-2</c:v>
                </c:pt>
                <c:pt idx="216">
                  <c:v>1.5001014288175574E-2</c:v>
                </c:pt>
                <c:pt idx="217">
                  <c:v>1.5001014288175574E-2</c:v>
                </c:pt>
                <c:pt idx="218">
                  <c:v>1.5001014288175574E-2</c:v>
                </c:pt>
                <c:pt idx="219">
                  <c:v>1.5001014288175574E-2</c:v>
                </c:pt>
                <c:pt idx="220">
                  <c:v>1.5001014288175574E-2</c:v>
                </c:pt>
                <c:pt idx="221">
                  <c:v>1.5001014288175574E-2</c:v>
                </c:pt>
                <c:pt idx="222">
                  <c:v>1.5001014288175574E-2</c:v>
                </c:pt>
                <c:pt idx="223">
                  <c:v>1.5001014288175574E-2</c:v>
                </c:pt>
                <c:pt idx="224">
                  <c:v>1.5001014288175574E-2</c:v>
                </c:pt>
                <c:pt idx="225">
                  <c:v>1.5001014288175574E-2</c:v>
                </c:pt>
                <c:pt idx="226">
                  <c:v>1.5001014288175574E-2</c:v>
                </c:pt>
                <c:pt idx="227">
                  <c:v>1.3515125772125658E-2</c:v>
                </c:pt>
                <c:pt idx="228">
                  <c:v>1.3515125772125658E-2</c:v>
                </c:pt>
                <c:pt idx="229">
                  <c:v>1.3515125772125658E-2</c:v>
                </c:pt>
                <c:pt idx="230">
                  <c:v>1.3515125772125658E-2</c:v>
                </c:pt>
                <c:pt idx="231">
                  <c:v>1.3515125772125658E-2</c:v>
                </c:pt>
                <c:pt idx="232">
                  <c:v>1.3515125772125658E-2</c:v>
                </c:pt>
                <c:pt idx="233">
                  <c:v>1.3515125772125658E-2</c:v>
                </c:pt>
                <c:pt idx="234">
                  <c:v>1.3515125772125658E-2</c:v>
                </c:pt>
                <c:pt idx="235">
                  <c:v>1.3515125772125658E-2</c:v>
                </c:pt>
                <c:pt idx="236">
                  <c:v>1.1815136160491346E-2</c:v>
                </c:pt>
                <c:pt idx="237">
                  <c:v>1.1815136160491346E-2</c:v>
                </c:pt>
                <c:pt idx="238">
                  <c:v>1.1815136160491346E-2</c:v>
                </c:pt>
                <c:pt idx="239">
                  <c:v>1.1815136160491346E-2</c:v>
                </c:pt>
                <c:pt idx="240">
                  <c:v>1.1815136160491346E-2</c:v>
                </c:pt>
                <c:pt idx="241">
                  <c:v>1.1815136160491346E-2</c:v>
                </c:pt>
                <c:pt idx="242">
                  <c:v>1.1815136160491346E-2</c:v>
                </c:pt>
                <c:pt idx="243">
                  <c:v>1.1815136160491346E-2</c:v>
                </c:pt>
                <c:pt idx="244">
                  <c:v>1.1815136160491346E-2</c:v>
                </c:pt>
                <c:pt idx="245">
                  <c:v>1.1815136160491346E-2</c:v>
                </c:pt>
                <c:pt idx="246">
                  <c:v>1.1815136160491346E-2</c:v>
                </c:pt>
                <c:pt idx="247">
                  <c:v>1.1815136160491346E-2</c:v>
                </c:pt>
                <c:pt idx="248">
                  <c:v>1.1815136160491346E-2</c:v>
                </c:pt>
                <c:pt idx="249">
                  <c:v>1.1815136160491346E-2</c:v>
                </c:pt>
                <c:pt idx="250">
                  <c:v>1.1815136160491346E-2</c:v>
                </c:pt>
                <c:pt idx="251">
                  <c:v>1.1815136160491346E-2</c:v>
                </c:pt>
                <c:pt idx="252">
                  <c:v>1.1815136160491346E-2</c:v>
                </c:pt>
                <c:pt idx="253">
                  <c:v>1.1815136160491346E-2</c:v>
                </c:pt>
                <c:pt idx="254">
                  <c:v>1.1815136160491346E-2</c:v>
                </c:pt>
                <c:pt idx="255">
                  <c:v>1.1815136160491346E-2</c:v>
                </c:pt>
                <c:pt idx="256">
                  <c:v>1.1815136160491346E-2</c:v>
                </c:pt>
                <c:pt idx="257">
                  <c:v>1.1815136160491346E-2</c:v>
                </c:pt>
                <c:pt idx="258">
                  <c:v>1.1815136160491346E-2</c:v>
                </c:pt>
                <c:pt idx="259">
                  <c:v>1.1815136160491346E-2</c:v>
                </c:pt>
                <c:pt idx="260">
                  <c:v>1.1815136160491346E-2</c:v>
                </c:pt>
                <c:pt idx="261">
                  <c:v>1.1815136160491346E-2</c:v>
                </c:pt>
                <c:pt idx="262">
                  <c:v>1.1815136160491346E-2</c:v>
                </c:pt>
                <c:pt idx="263">
                  <c:v>1.1815136160491346E-2</c:v>
                </c:pt>
                <c:pt idx="264">
                  <c:v>1.1815136160491346E-2</c:v>
                </c:pt>
                <c:pt idx="265">
                  <c:v>1.1815136160491346E-2</c:v>
                </c:pt>
                <c:pt idx="266">
                  <c:v>1.1815136160491346E-2</c:v>
                </c:pt>
                <c:pt idx="267">
                  <c:v>1.1815136160491346E-2</c:v>
                </c:pt>
                <c:pt idx="268">
                  <c:v>1.1815136160491346E-2</c:v>
                </c:pt>
                <c:pt idx="269">
                  <c:v>1.1815136160491346E-2</c:v>
                </c:pt>
                <c:pt idx="270">
                  <c:v>1.1815136160491346E-2</c:v>
                </c:pt>
                <c:pt idx="271">
                  <c:v>1.1815136160491346E-2</c:v>
                </c:pt>
                <c:pt idx="272">
                  <c:v>1.1815136160491346E-2</c:v>
                </c:pt>
                <c:pt idx="273">
                  <c:v>1.1815136160491346E-2</c:v>
                </c:pt>
                <c:pt idx="274">
                  <c:v>1.1815136160491346E-2</c:v>
                </c:pt>
                <c:pt idx="275">
                  <c:v>1.1815136160491346E-2</c:v>
                </c:pt>
                <c:pt idx="276">
                  <c:v>1.1815136160491346E-2</c:v>
                </c:pt>
                <c:pt idx="277">
                  <c:v>1.1815136160491346E-2</c:v>
                </c:pt>
                <c:pt idx="278">
                  <c:v>1.1815136160491346E-2</c:v>
                </c:pt>
                <c:pt idx="279">
                  <c:v>1.1815136160491346E-2</c:v>
                </c:pt>
                <c:pt idx="280">
                  <c:v>1.1815136160491346E-2</c:v>
                </c:pt>
                <c:pt idx="281">
                  <c:v>1.1815136160491346E-2</c:v>
                </c:pt>
                <c:pt idx="282">
                  <c:v>1.1815136160491346E-2</c:v>
                </c:pt>
                <c:pt idx="283">
                  <c:v>1.1815136160491346E-2</c:v>
                </c:pt>
                <c:pt idx="284">
                  <c:v>1.1815136160491346E-2</c:v>
                </c:pt>
                <c:pt idx="285">
                  <c:v>1.1815136160491346E-2</c:v>
                </c:pt>
                <c:pt idx="286">
                  <c:v>1.1815136160491346E-2</c:v>
                </c:pt>
                <c:pt idx="287">
                  <c:v>1.1815136160491346E-2</c:v>
                </c:pt>
                <c:pt idx="288">
                  <c:v>1.1815136160491346E-2</c:v>
                </c:pt>
                <c:pt idx="289">
                  <c:v>1.1815136160491346E-2</c:v>
                </c:pt>
                <c:pt idx="290">
                  <c:v>1.1815136160491346E-2</c:v>
                </c:pt>
                <c:pt idx="291">
                  <c:v>1.1815136160491346E-2</c:v>
                </c:pt>
                <c:pt idx="292">
                  <c:v>1.1815136160491346E-2</c:v>
                </c:pt>
                <c:pt idx="293">
                  <c:v>1.1815136160491346E-2</c:v>
                </c:pt>
                <c:pt idx="294">
                  <c:v>1.1815136160491346E-2</c:v>
                </c:pt>
                <c:pt idx="295">
                  <c:v>1.1815136160491346E-2</c:v>
                </c:pt>
                <c:pt idx="296">
                  <c:v>1.1815136160491346E-2</c:v>
                </c:pt>
                <c:pt idx="297">
                  <c:v>1.1815136160491346E-2</c:v>
                </c:pt>
                <c:pt idx="298">
                  <c:v>1.1815136160491346E-2</c:v>
                </c:pt>
                <c:pt idx="299">
                  <c:v>1.1815136160491346E-2</c:v>
                </c:pt>
                <c:pt idx="300">
                  <c:v>1.1815136160491346E-2</c:v>
                </c:pt>
                <c:pt idx="301">
                  <c:v>1.1815136160491346E-2</c:v>
                </c:pt>
                <c:pt idx="302">
                  <c:v>1.1815136160491346E-2</c:v>
                </c:pt>
                <c:pt idx="303">
                  <c:v>1.1815136160491346E-2</c:v>
                </c:pt>
                <c:pt idx="304">
                  <c:v>1.1815136160491346E-2</c:v>
                </c:pt>
                <c:pt idx="305">
                  <c:v>1.1815136160491346E-2</c:v>
                </c:pt>
                <c:pt idx="306">
                  <c:v>1.1815136160491346E-2</c:v>
                </c:pt>
                <c:pt idx="307">
                  <c:v>1.1815136160491346E-2</c:v>
                </c:pt>
                <c:pt idx="308">
                  <c:v>1.1815136160491346E-2</c:v>
                </c:pt>
                <c:pt idx="309">
                  <c:v>1.1815136160491346E-2</c:v>
                </c:pt>
                <c:pt idx="310">
                  <c:v>1.1815136160491346E-2</c:v>
                </c:pt>
                <c:pt idx="311">
                  <c:v>1.1815136160491346E-2</c:v>
                </c:pt>
                <c:pt idx="312">
                  <c:v>1.1815136160491346E-2</c:v>
                </c:pt>
                <c:pt idx="313">
                  <c:v>1.1815136160491346E-2</c:v>
                </c:pt>
                <c:pt idx="314">
                  <c:v>1.1815136160491346E-2</c:v>
                </c:pt>
                <c:pt idx="315">
                  <c:v>1.1815136160491346E-2</c:v>
                </c:pt>
                <c:pt idx="316">
                  <c:v>1.1815136160491346E-2</c:v>
                </c:pt>
                <c:pt idx="317">
                  <c:v>1.1815136160491346E-2</c:v>
                </c:pt>
                <c:pt idx="318">
                  <c:v>1.1815136160491346E-2</c:v>
                </c:pt>
                <c:pt idx="319">
                  <c:v>1.1815136160491346E-2</c:v>
                </c:pt>
                <c:pt idx="320">
                  <c:v>1.1815136160491346E-2</c:v>
                </c:pt>
                <c:pt idx="321">
                  <c:v>1.1815136160491346E-2</c:v>
                </c:pt>
                <c:pt idx="322">
                  <c:v>1.1815136160491346E-2</c:v>
                </c:pt>
                <c:pt idx="323">
                  <c:v>1.1815136160491346E-2</c:v>
                </c:pt>
                <c:pt idx="324">
                  <c:v>1.1815136160491346E-2</c:v>
                </c:pt>
                <c:pt idx="325">
                  <c:v>1.1815136160491346E-2</c:v>
                </c:pt>
                <c:pt idx="326">
                  <c:v>1.1815136160491346E-2</c:v>
                </c:pt>
                <c:pt idx="327">
                  <c:v>1.1815136160491346E-2</c:v>
                </c:pt>
                <c:pt idx="328">
                  <c:v>1.1815136160491346E-2</c:v>
                </c:pt>
                <c:pt idx="329">
                  <c:v>1.1815136160491346E-2</c:v>
                </c:pt>
                <c:pt idx="330">
                  <c:v>1.1815136160491346E-2</c:v>
                </c:pt>
                <c:pt idx="331">
                  <c:v>1.1815136160491346E-2</c:v>
                </c:pt>
                <c:pt idx="332">
                  <c:v>1.1815136160491346E-2</c:v>
                </c:pt>
                <c:pt idx="333">
                  <c:v>1.1815136160491346E-2</c:v>
                </c:pt>
                <c:pt idx="334">
                  <c:v>1.1815136160491346E-2</c:v>
                </c:pt>
                <c:pt idx="335">
                  <c:v>1.1815136160491346E-2</c:v>
                </c:pt>
                <c:pt idx="336">
                  <c:v>1.1815136160491346E-2</c:v>
                </c:pt>
                <c:pt idx="337">
                  <c:v>1.1815136160491346E-2</c:v>
                </c:pt>
                <c:pt idx="338">
                  <c:v>1.1815136160491346E-2</c:v>
                </c:pt>
                <c:pt idx="339">
                  <c:v>1.1815136160491346E-2</c:v>
                </c:pt>
                <c:pt idx="340">
                  <c:v>1.1815136160491346E-2</c:v>
                </c:pt>
                <c:pt idx="341">
                  <c:v>1.1815136160491346E-2</c:v>
                </c:pt>
                <c:pt idx="342">
                  <c:v>1.1815136160491346E-2</c:v>
                </c:pt>
                <c:pt idx="343">
                  <c:v>1.1815136160491346E-2</c:v>
                </c:pt>
                <c:pt idx="344">
                  <c:v>1.1815136160491346E-2</c:v>
                </c:pt>
                <c:pt idx="345">
                  <c:v>1.1815136160491346E-2</c:v>
                </c:pt>
                <c:pt idx="346">
                  <c:v>1.1815136160491346E-2</c:v>
                </c:pt>
                <c:pt idx="347">
                  <c:v>1.1815136160491346E-2</c:v>
                </c:pt>
                <c:pt idx="348">
                  <c:v>1.1815136160491346E-2</c:v>
                </c:pt>
                <c:pt idx="349">
                  <c:v>1.1815136160491346E-2</c:v>
                </c:pt>
                <c:pt idx="350">
                  <c:v>1.1815136160491346E-2</c:v>
                </c:pt>
                <c:pt idx="351">
                  <c:v>1.1815136160491346E-2</c:v>
                </c:pt>
                <c:pt idx="352">
                  <c:v>1.1815136160491346E-2</c:v>
                </c:pt>
                <c:pt idx="353">
                  <c:v>1.1815136160491346E-2</c:v>
                </c:pt>
                <c:pt idx="354">
                  <c:v>1.1815136160491346E-2</c:v>
                </c:pt>
                <c:pt idx="355">
                  <c:v>1.1815136160491346E-2</c:v>
                </c:pt>
                <c:pt idx="356">
                  <c:v>1.1815136160491346E-2</c:v>
                </c:pt>
                <c:pt idx="357">
                  <c:v>1.1815136160491346E-2</c:v>
                </c:pt>
                <c:pt idx="358">
                  <c:v>1.1815136160491346E-2</c:v>
                </c:pt>
                <c:pt idx="359">
                  <c:v>1.1815136160491346E-2</c:v>
                </c:pt>
                <c:pt idx="360">
                  <c:v>1.1815136160491346E-2</c:v>
                </c:pt>
                <c:pt idx="361">
                  <c:v>1.1815136160491346E-2</c:v>
                </c:pt>
                <c:pt idx="362">
                  <c:v>1.1815136160491346E-2</c:v>
                </c:pt>
                <c:pt idx="363">
                  <c:v>1.1815136160491346E-2</c:v>
                </c:pt>
                <c:pt idx="364">
                  <c:v>1.1815136160491346E-2</c:v>
                </c:pt>
                <c:pt idx="365">
                  <c:v>1.1815136160491346E-2</c:v>
                </c:pt>
                <c:pt idx="366">
                  <c:v>1.1815136160491346E-2</c:v>
                </c:pt>
                <c:pt idx="367">
                  <c:v>1.1815136160491346E-2</c:v>
                </c:pt>
                <c:pt idx="368">
                  <c:v>1.1815136160491346E-2</c:v>
                </c:pt>
                <c:pt idx="369">
                  <c:v>1.1815136160491346E-2</c:v>
                </c:pt>
                <c:pt idx="370">
                  <c:v>1.1815136160491346E-2</c:v>
                </c:pt>
                <c:pt idx="371">
                  <c:v>1.1815136160491346E-2</c:v>
                </c:pt>
                <c:pt idx="372">
                  <c:v>1.1815136160491346E-2</c:v>
                </c:pt>
                <c:pt idx="373">
                  <c:v>1.1815136160491346E-2</c:v>
                </c:pt>
                <c:pt idx="374">
                  <c:v>1.1815136160491346E-2</c:v>
                </c:pt>
                <c:pt idx="375">
                  <c:v>1.1815136160491346E-2</c:v>
                </c:pt>
                <c:pt idx="376">
                  <c:v>1.1815136160491346E-2</c:v>
                </c:pt>
                <c:pt idx="377">
                  <c:v>1.1815136160491346E-2</c:v>
                </c:pt>
                <c:pt idx="378">
                  <c:v>1.1815136160491346E-2</c:v>
                </c:pt>
                <c:pt idx="379">
                  <c:v>1.1815136160491346E-2</c:v>
                </c:pt>
                <c:pt idx="380">
                  <c:v>1.1815136160491346E-2</c:v>
                </c:pt>
                <c:pt idx="381">
                  <c:v>1.1815136160491346E-2</c:v>
                </c:pt>
                <c:pt idx="382">
                  <c:v>1.1815136160491346E-2</c:v>
                </c:pt>
                <c:pt idx="383">
                  <c:v>1.1815136160491346E-2</c:v>
                </c:pt>
                <c:pt idx="384">
                  <c:v>1.1815136160491346E-2</c:v>
                </c:pt>
                <c:pt idx="385">
                  <c:v>1.1815136160491346E-2</c:v>
                </c:pt>
                <c:pt idx="386">
                  <c:v>1.1815136160491346E-2</c:v>
                </c:pt>
                <c:pt idx="387">
                  <c:v>1.1815136160491346E-2</c:v>
                </c:pt>
                <c:pt idx="388">
                  <c:v>1.1815136160491346E-2</c:v>
                </c:pt>
                <c:pt idx="389">
                  <c:v>1.1815136160491346E-2</c:v>
                </c:pt>
                <c:pt idx="390">
                  <c:v>1.1815136160491346E-2</c:v>
                </c:pt>
                <c:pt idx="391">
                  <c:v>1.1815136160491346E-2</c:v>
                </c:pt>
                <c:pt idx="392">
                  <c:v>1.1815136160491346E-2</c:v>
                </c:pt>
                <c:pt idx="393">
                  <c:v>1.1815136160491346E-2</c:v>
                </c:pt>
                <c:pt idx="394">
                  <c:v>1.1815136160491346E-2</c:v>
                </c:pt>
                <c:pt idx="395">
                  <c:v>1.1815136160491346E-2</c:v>
                </c:pt>
                <c:pt idx="396">
                  <c:v>1.1815136160491346E-2</c:v>
                </c:pt>
                <c:pt idx="397">
                  <c:v>1.1815136160491346E-2</c:v>
                </c:pt>
                <c:pt idx="398">
                  <c:v>1.1815136160491346E-2</c:v>
                </c:pt>
                <c:pt idx="399">
                  <c:v>1.1815136160491346E-2</c:v>
                </c:pt>
                <c:pt idx="400">
                  <c:v>1.1815136160491346E-2</c:v>
                </c:pt>
                <c:pt idx="401">
                  <c:v>1.1815136160491346E-2</c:v>
                </c:pt>
                <c:pt idx="402">
                  <c:v>1.1815136160491346E-2</c:v>
                </c:pt>
                <c:pt idx="403">
                  <c:v>1.1815136160491346E-2</c:v>
                </c:pt>
                <c:pt idx="404">
                  <c:v>1.1815136160491346E-2</c:v>
                </c:pt>
                <c:pt idx="405">
                  <c:v>1.1815136160491346E-2</c:v>
                </c:pt>
                <c:pt idx="406">
                  <c:v>1.1815136160491346E-2</c:v>
                </c:pt>
                <c:pt idx="407">
                  <c:v>1.1815136160491346E-2</c:v>
                </c:pt>
                <c:pt idx="408">
                  <c:v>1.1815136160491346E-2</c:v>
                </c:pt>
                <c:pt idx="409">
                  <c:v>1.1815136160491346E-2</c:v>
                </c:pt>
                <c:pt idx="410">
                  <c:v>1.1815136160491346E-2</c:v>
                </c:pt>
                <c:pt idx="411">
                  <c:v>1.1815136160491346E-2</c:v>
                </c:pt>
                <c:pt idx="412">
                  <c:v>1.1815136160491346E-2</c:v>
                </c:pt>
                <c:pt idx="413">
                  <c:v>1.1815136160491346E-2</c:v>
                </c:pt>
                <c:pt idx="414">
                  <c:v>1.1815136160491346E-2</c:v>
                </c:pt>
                <c:pt idx="415">
                  <c:v>1.1815136160491346E-2</c:v>
                </c:pt>
                <c:pt idx="416">
                  <c:v>1.1815136160491346E-2</c:v>
                </c:pt>
                <c:pt idx="417">
                  <c:v>1.1815136160491346E-2</c:v>
                </c:pt>
                <c:pt idx="418">
                  <c:v>1.1815136160491346E-2</c:v>
                </c:pt>
                <c:pt idx="419">
                  <c:v>1.1815136160491346E-2</c:v>
                </c:pt>
                <c:pt idx="420">
                  <c:v>1.1815136160491346E-2</c:v>
                </c:pt>
                <c:pt idx="421">
                  <c:v>1.1815136160491346E-2</c:v>
                </c:pt>
                <c:pt idx="422">
                  <c:v>1.1815136160491346E-2</c:v>
                </c:pt>
                <c:pt idx="423">
                  <c:v>1.1815136160491346E-2</c:v>
                </c:pt>
                <c:pt idx="424">
                  <c:v>1.1815136160491346E-2</c:v>
                </c:pt>
                <c:pt idx="425">
                  <c:v>1.1815136160491346E-2</c:v>
                </c:pt>
                <c:pt idx="426">
                  <c:v>1.1815136160491346E-2</c:v>
                </c:pt>
                <c:pt idx="427">
                  <c:v>1.1815136160491346E-2</c:v>
                </c:pt>
                <c:pt idx="428">
                  <c:v>1.1815136160491346E-2</c:v>
                </c:pt>
                <c:pt idx="429">
                  <c:v>1.1815136160491346E-2</c:v>
                </c:pt>
                <c:pt idx="430">
                  <c:v>1.1815136160491346E-2</c:v>
                </c:pt>
                <c:pt idx="431">
                  <c:v>1.1815136160491346E-2</c:v>
                </c:pt>
                <c:pt idx="432">
                  <c:v>1.1815136160491346E-2</c:v>
                </c:pt>
                <c:pt idx="433">
                  <c:v>1.1815136160491346E-2</c:v>
                </c:pt>
                <c:pt idx="434">
                  <c:v>1.1815136160491346E-2</c:v>
                </c:pt>
                <c:pt idx="435">
                  <c:v>1.1815136160491346E-2</c:v>
                </c:pt>
                <c:pt idx="436">
                  <c:v>1.1815136160491346E-2</c:v>
                </c:pt>
                <c:pt idx="437">
                  <c:v>1.1815136160491346E-2</c:v>
                </c:pt>
                <c:pt idx="438">
                  <c:v>1.1815136160491346E-2</c:v>
                </c:pt>
                <c:pt idx="439">
                  <c:v>1.1815136160491346E-2</c:v>
                </c:pt>
                <c:pt idx="440">
                  <c:v>1.1815136160491346E-2</c:v>
                </c:pt>
                <c:pt idx="441">
                  <c:v>1.1815136160491346E-2</c:v>
                </c:pt>
                <c:pt idx="442">
                  <c:v>1.1815136160491346E-2</c:v>
                </c:pt>
                <c:pt idx="443">
                  <c:v>1.1815136160491346E-2</c:v>
                </c:pt>
                <c:pt idx="444">
                  <c:v>1.1815136160491346E-2</c:v>
                </c:pt>
                <c:pt idx="445">
                  <c:v>1.1815136160491346E-2</c:v>
                </c:pt>
                <c:pt idx="446">
                  <c:v>1.1815136160491346E-2</c:v>
                </c:pt>
                <c:pt idx="447">
                  <c:v>1.1815136160491346E-2</c:v>
                </c:pt>
                <c:pt idx="448">
                  <c:v>1.1815136160491346E-2</c:v>
                </c:pt>
                <c:pt idx="449">
                  <c:v>1.1815136160491346E-2</c:v>
                </c:pt>
                <c:pt idx="450">
                  <c:v>1.1815136160491346E-2</c:v>
                </c:pt>
                <c:pt idx="451">
                  <c:v>1.1815136160491346E-2</c:v>
                </c:pt>
                <c:pt idx="452">
                  <c:v>1.1815136160491346E-2</c:v>
                </c:pt>
                <c:pt idx="453">
                  <c:v>1.1815136160491346E-2</c:v>
                </c:pt>
                <c:pt idx="454">
                  <c:v>1.1815136160491346E-2</c:v>
                </c:pt>
                <c:pt idx="455">
                  <c:v>1.1815136160491346E-2</c:v>
                </c:pt>
                <c:pt idx="456">
                  <c:v>1.1815136160491346E-2</c:v>
                </c:pt>
                <c:pt idx="457">
                  <c:v>1.1815136160491346E-2</c:v>
                </c:pt>
                <c:pt idx="458">
                  <c:v>1.1815136160491346E-2</c:v>
                </c:pt>
                <c:pt idx="459">
                  <c:v>1.1815136160491346E-2</c:v>
                </c:pt>
                <c:pt idx="460">
                  <c:v>1.1815136160491346E-2</c:v>
                </c:pt>
                <c:pt idx="461">
                  <c:v>1.1815136160491346E-2</c:v>
                </c:pt>
                <c:pt idx="462">
                  <c:v>1.1815136160491346E-2</c:v>
                </c:pt>
                <c:pt idx="463">
                  <c:v>1.1815136160491346E-2</c:v>
                </c:pt>
                <c:pt idx="464">
                  <c:v>1.1815136160491346E-2</c:v>
                </c:pt>
                <c:pt idx="465">
                  <c:v>1.1815136160491346E-2</c:v>
                </c:pt>
                <c:pt idx="466">
                  <c:v>1.1815136160491346E-2</c:v>
                </c:pt>
                <c:pt idx="467">
                  <c:v>1.1815136160491346E-2</c:v>
                </c:pt>
                <c:pt idx="468">
                  <c:v>1.1815136160491346E-2</c:v>
                </c:pt>
                <c:pt idx="469">
                  <c:v>1.1815136160491346E-2</c:v>
                </c:pt>
                <c:pt idx="470">
                  <c:v>1.1815136160491346E-2</c:v>
                </c:pt>
                <c:pt idx="471">
                  <c:v>1.1815136160491346E-2</c:v>
                </c:pt>
                <c:pt idx="472">
                  <c:v>1.1815136160491346E-2</c:v>
                </c:pt>
                <c:pt idx="473">
                  <c:v>1.1815136160491346E-2</c:v>
                </c:pt>
                <c:pt idx="474">
                  <c:v>1.1815136160491346E-2</c:v>
                </c:pt>
                <c:pt idx="475">
                  <c:v>1.1815136160491346E-2</c:v>
                </c:pt>
                <c:pt idx="476">
                  <c:v>1.1815136160491346E-2</c:v>
                </c:pt>
                <c:pt idx="477">
                  <c:v>1.1815136160491346E-2</c:v>
                </c:pt>
                <c:pt idx="478">
                  <c:v>1.1815136160491346E-2</c:v>
                </c:pt>
                <c:pt idx="479">
                  <c:v>1.1815136160491346E-2</c:v>
                </c:pt>
                <c:pt idx="480">
                  <c:v>1.1815136160491346E-2</c:v>
                </c:pt>
                <c:pt idx="481">
                  <c:v>1.1815136160491346E-2</c:v>
                </c:pt>
                <c:pt idx="482">
                  <c:v>1.1815136160491346E-2</c:v>
                </c:pt>
                <c:pt idx="483">
                  <c:v>1.1815136160491346E-2</c:v>
                </c:pt>
                <c:pt idx="484">
                  <c:v>1.1815136160491346E-2</c:v>
                </c:pt>
                <c:pt idx="485">
                  <c:v>1.1815136160491346E-2</c:v>
                </c:pt>
                <c:pt idx="486">
                  <c:v>1.1815136160491346E-2</c:v>
                </c:pt>
                <c:pt idx="487">
                  <c:v>1.1815136160491346E-2</c:v>
                </c:pt>
                <c:pt idx="488">
                  <c:v>1.1815136160491346E-2</c:v>
                </c:pt>
                <c:pt idx="489">
                  <c:v>1.1815136160491346E-2</c:v>
                </c:pt>
                <c:pt idx="490">
                  <c:v>1.1815136160491346E-2</c:v>
                </c:pt>
                <c:pt idx="491">
                  <c:v>1.1815136160491346E-2</c:v>
                </c:pt>
                <c:pt idx="492">
                  <c:v>1.1815136160491346E-2</c:v>
                </c:pt>
                <c:pt idx="493">
                  <c:v>1.1815136160491346E-2</c:v>
                </c:pt>
                <c:pt idx="494">
                  <c:v>1.1815136160491346E-2</c:v>
                </c:pt>
                <c:pt idx="495">
                  <c:v>1.1815136160491346E-2</c:v>
                </c:pt>
                <c:pt idx="496">
                  <c:v>1.1815136160491346E-2</c:v>
                </c:pt>
                <c:pt idx="497">
                  <c:v>1.1815136160491346E-2</c:v>
                </c:pt>
                <c:pt idx="498">
                  <c:v>1.1815136160491346E-2</c:v>
                </c:pt>
                <c:pt idx="499">
                  <c:v>1.1815136160491346E-2</c:v>
                </c:pt>
                <c:pt idx="500">
                  <c:v>1.1815136160491346E-2</c:v>
                </c:pt>
                <c:pt idx="501">
                  <c:v>1.1815136160491346E-2</c:v>
                </c:pt>
                <c:pt idx="502">
                  <c:v>1.1815136160491346E-2</c:v>
                </c:pt>
                <c:pt idx="503">
                  <c:v>1.1815136160491346E-2</c:v>
                </c:pt>
                <c:pt idx="504">
                  <c:v>1.1815136160491346E-2</c:v>
                </c:pt>
                <c:pt idx="505">
                  <c:v>1.1815136160491346E-2</c:v>
                </c:pt>
                <c:pt idx="506">
                  <c:v>1.1815136160491346E-2</c:v>
                </c:pt>
                <c:pt idx="507">
                  <c:v>1.1815136160491346E-2</c:v>
                </c:pt>
                <c:pt idx="508">
                  <c:v>1.1815136160491346E-2</c:v>
                </c:pt>
                <c:pt idx="509">
                  <c:v>1.1815136160491346E-2</c:v>
                </c:pt>
                <c:pt idx="510">
                  <c:v>1.1815136160491346E-2</c:v>
                </c:pt>
                <c:pt idx="511">
                  <c:v>1.1815136160491346E-2</c:v>
                </c:pt>
                <c:pt idx="512">
                  <c:v>1.1815136160491346E-2</c:v>
                </c:pt>
                <c:pt idx="513">
                  <c:v>1.1815136160491346E-2</c:v>
                </c:pt>
                <c:pt idx="514">
                  <c:v>1.1815136160491346E-2</c:v>
                </c:pt>
                <c:pt idx="515">
                  <c:v>1.1815136160491346E-2</c:v>
                </c:pt>
                <c:pt idx="516">
                  <c:v>1.1815136160491346E-2</c:v>
                </c:pt>
                <c:pt idx="517">
                  <c:v>1.1815136160491346E-2</c:v>
                </c:pt>
                <c:pt idx="518">
                  <c:v>1.1815136160491346E-2</c:v>
                </c:pt>
                <c:pt idx="519">
                  <c:v>1.1815136160491346E-2</c:v>
                </c:pt>
                <c:pt idx="520">
                  <c:v>1.1815136160491346E-2</c:v>
                </c:pt>
                <c:pt idx="521">
                  <c:v>1.1815136160491346E-2</c:v>
                </c:pt>
                <c:pt idx="522">
                  <c:v>1.1815136160491346E-2</c:v>
                </c:pt>
                <c:pt idx="523">
                  <c:v>1.1815136160491346E-2</c:v>
                </c:pt>
                <c:pt idx="524">
                  <c:v>1.1815136160491346E-2</c:v>
                </c:pt>
                <c:pt idx="525">
                  <c:v>1.1815136160491346E-2</c:v>
                </c:pt>
                <c:pt idx="526">
                  <c:v>1.1815136160491346E-2</c:v>
                </c:pt>
                <c:pt idx="527">
                  <c:v>1.1815136160491346E-2</c:v>
                </c:pt>
                <c:pt idx="528">
                  <c:v>1.1815136160491346E-2</c:v>
                </c:pt>
                <c:pt idx="529">
                  <c:v>1.1815136160491346E-2</c:v>
                </c:pt>
                <c:pt idx="530">
                  <c:v>1.1815136160491346E-2</c:v>
                </c:pt>
                <c:pt idx="531">
                  <c:v>1.1815136160491346E-2</c:v>
                </c:pt>
                <c:pt idx="532">
                  <c:v>1.1815136160491346E-2</c:v>
                </c:pt>
                <c:pt idx="533">
                  <c:v>1.1815136160491346E-2</c:v>
                </c:pt>
                <c:pt idx="534">
                  <c:v>1.1815136160491346E-2</c:v>
                </c:pt>
                <c:pt idx="535">
                  <c:v>1.1815136160491346E-2</c:v>
                </c:pt>
                <c:pt idx="536">
                  <c:v>1.1815136160491346E-2</c:v>
                </c:pt>
                <c:pt idx="537">
                  <c:v>1.1815136160491346E-2</c:v>
                </c:pt>
                <c:pt idx="538">
                  <c:v>1.1815136160491346E-2</c:v>
                </c:pt>
                <c:pt idx="539">
                  <c:v>1.1815136160491346E-2</c:v>
                </c:pt>
                <c:pt idx="540">
                  <c:v>1.1815136160491346E-2</c:v>
                </c:pt>
                <c:pt idx="541">
                  <c:v>1.1815136160491346E-2</c:v>
                </c:pt>
                <c:pt idx="542">
                  <c:v>1.1815136160491346E-2</c:v>
                </c:pt>
                <c:pt idx="543">
                  <c:v>1.1815136160491346E-2</c:v>
                </c:pt>
                <c:pt idx="544">
                  <c:v>1.1815136160491346E-2</c:v>
                </c:pt>
                <c:pt idx="545">
                  <c:v>1.1815136160491346E-2</c:v>
                </c:pt>
                <c:pt idx="546">
                  <c:v>1.1815136160491346E-2</c:v>
                </c:pt>
                <c:pt idx="547">
                  <c:v>1.1815136160491346E-2</c:v>
                </c:pt>
                <c:pt idx="548">
                  <c:v>1.1815136160491346E-2</c:v>
                </c:pt>
                <c:pt idx="549">
                  <c:v>1.1815136160491346E-2</c:v>
                </c:pt>
                <c:pt idx="550">
                  <c:v>1.1815136160491346E-2</c:v>
                </c:pt>
                <c:pt idx="551">
                  <c:v>1.1815136160491346E-2</c:v>
                </c:pt>
                <c:pt idx="552">
                  <c:v>1.1815136160491346E-2</c:v>
                </c:pt>
                <c:pt idx="553">
                  <c:v>1.1815136160491346E-2</c:v>
                </c:pt>
                <c:pt idx="554">
                  <c:v>1.1815136160491346E-2</c:v>
                </c:pt>
                <c:pt idx="555">
                  <c:v>1.1815136160491346E-2</c:v>
                </c:pt>
                <c:pt idx="556">
                  <c:v>1.1815136160491346E-2</c:v>
                </c:pt>
                <c:pt idx="557">
                  <c:v>1.1815136160491346E-2</c:v>
                </c:pt>
                <c:pt idx="558">
                  <c:v>1.1815136160491346E-2</c:v>
                </c:pt>
                <c:pt idx="559">
                  <c:v>1.1815136160491346E-2</c:v>
                </c:pt>
                <c:pt idx="560">
                  <c:v>1.1815136160491346E-2</c:v>
                </c:pt>
                <c:pt idx="561">
                  <c:v>1.1815136160491346E-2</c:v>
                </c:pt>
                <c:pt idx="562">
                  <c:v>1.1815136160491346E-2</c:v>
                </c:pt>
                <c:pt idx="563">
                  <c:v>1.1815136160491346E-2</c:v>
                </c:pt>
                <c:pt idx="564">
                  <c:v>1.1815136160491346E-2</c:v>
                </c:pt>
                <c:pt idx="565">
                  <c:v>1.1815136160491346E-2</c:v>
                </c:pt>
                <c:pt idx="566">
                  <c:v>1.1815136160491346E-2</c:v>
                </c:pt>
                <c:pt idx="567">
                  <c:v>1.1815136160491346E-2</c:v>
                </c:pt>
                <c:pt idx="568">
                  <c:v>1.1815136160491346E-2</c:v>
                </c:pt>
                <c:pt idx="569">
                  <c:v>1.1815136160491346E-2</c:v>
                </c:pt>
                <c:pt idx="570">
                  <c:v>1.1815136160491346E-2</c:v>
                </c:pt>
                <c:pt idx="571">
                  <c:v>1.1815136160491346E-2</c:v>
                </c:pt>
                <c:pt idx="572">
                  <c:v>1.1815136160491346E-2</c:v>
                </c:pt>
                <c:pt idx="573">
                  <c:v>1.1815136160491346E-2</c:v>
                </c:pt>
                <c:pt idx="574">
                  <c:v>1.1815136160491346E-2</c:v>
                </c:pt>
                <c:pt idx="575">
                  <c:v>1.1815136160491346E-2</c:v>
                </c:pt>
                <c:pt idx="576">
                  <c:v>1.1815136160491346E-2</c:v>
                </c:pt>
                <c:pt idx="577">
                  <c:v>1.1815136160491346E-2</c:v>
                </c:pt>
                <c:pt idx="578">
                  <c:v>1.1815136160491346E-2</c:v>
                </c:pt>
                <c:pt idx="579">
                  <c:v>1.1815136160491346E-2</c:v>
                </c:pt>
                <c:pt idx="580">
                  <c:v>1.1815136160491346E-2</c:v>
                </c:pt>
                <c:pt idx="581">
                  <c:v>1.1815136160491346E-2</c:v>
                </c:pt>
                <c:pt idx="582">
                  <c:v>1.1815136160491346E-2</c:v>
                </c:pt>
                <c:pt idx="583">
                  <c:v>1.1815136160491346E-2</c:v>
                </c:pt>
                <c:pt idx="584">
                  <c:v>1.1815136160491346E-2</c:v>
                </c:pt>
                <c:pt idx="585">
                  <c:v>1.1815136160491346E-2</c:v>
                </c:pt>
                <c:pt idx="586">
                  <c:v>1.1815136160491346E-2</c:v>
                </c:pt>
                <c:pt idx="587">
                  <c:v>1.1815136160491346E-2</c:v>
                </c:pt>
                <c:pt idx="588">
                  <c:v>1.1815136160491346E-2</c:v>
                </c:pt>
                <c:pt idx="589">
                  <c:v>1.1815136160491346E-2</c:v>
                </c:pt>
                <c:pt idx="590">
                  <c:v>1.1815136160491346E-2</c:v>
                </c:pt>
                <c:pt idx="591">
                  <c:v>1.1815136160491346E-2</c:v>
                </c:pt>
                <c:pt idx="592">
                  <c:v>1.1815136160491346E-2</c:v>
                </c:pt>
                <c:pt idx="593">
                  <c:v>1.1815136160491346E-2</c:v>
                </c:pt>
                <c:pt idx="594">
                  <c:v>1.1815136160491346E-2</c:v>
                </c:pt>
                <c:pt idx="595">
                  <c:v>1.1815136160491346E-2</c:v>
                </c:pt>
                <c:pt idx="596">
                  <c:v>1.1815136160491346E-2</c:v>
                </c:pt>
                <c:pt idx="597">
                  <c:v>1.1815136160491346E-2</c:v>
                </c:pt>
                <c:pt idx="598">
                  <c:v>1.1815136160491346E-2</c:v>
                </c:pt>
                <c:pt idx="599">
                  <c:v>1.1815136160491346E-2</c:v>
                </c:pt>
                <c:pt idx="600">
                  <c:v>1.1815136160491346E-2</c:v>
                </c:pt>
                <c:pt idx="601">
                  <c:v>1.1815136160491346E-2</c:v>
                </c:pt>
                <c:pt idx="602">
                  <c:v>1.1815136160491346E-2</c:v>
                </c:pt>
                <c:pt idx="603">
                  <c:v>1.1815136160491346E-2</c:v>
                </c:pt>
                <c:pt idx="604">
                  <c:v>1.1815136160491346E-2</c:v>
                </c:pt>
                <c:pt idx="605">
                  <c:v>1.1815136160491346E-2</c:v>
                </c:pt>
                <c:pt idx="606">
                  <c:v>1.1815136160491346E-2</c:v>
                </c:pt>
                <c:pt idx="607">
                  <c:v>1.1815136160491346E-2</c:v>
                </c:pt>
                <c:pt idx="608">
                  <c:v>1.1815136160491346E-2</c:v>
                </c:pt>
                <c:pt idx="609">
                  <c:v>1.1815136160491346E-2</c:v>
                </c:pt>
                <c:pt idx="610">
                  <c:v>1.1815136160491346E-2</c:v>
                </c:pt>
                <c:pt idx="611">
                  <c:v>1.1815136160491346E-2</c:v>
                </c:pt>
                <c:pt idx="612">
                  <c:v>1.1815136160491346E-2</c:v>
                </c:pt>
                <c:pt idx="613">
                  <c:v>1.1815136160491346E-2</c:v>
                </c:pt>
                <c:pt idx="614">
                  <c:v>1.1815136160491346E-2</c:v>
                </c:pt>
                <c:pt idx="615">
                  <c:v>1.1815136160491346E-2</c:v>
                </c:pt>
                <c:pt idx="616">
                  <c:v>1.1815136160491346E-2</c:v>
                </c:pt>
                <c:pt idx="617">
                  <c:v>1.1815136160491346E-2</c:v>
                </c:pt>
                <c:pt idx="618">
                  <c:v>1.1815136160491346E-2</c:v>
                </c:pt>
                <c:pt idx="619">
                  <c:v>1.1815136160491346E-2</c:v>
                </c:pt>
                <c:pt idx="620">
                  <c:v>1.1815136160491346E-2</c:v>
                </c:pt>
                <c:pt idx="621">
                  <c:v>1.1815136160491346E-2</c:v>
                </c:pt>
                <c:pt idx="622">
                  <c:v>1.1815136160491346E-2</c:v>
                </c:pt>
                <c:pt idx="623">
                  <c:v>1.1815136160491346E-2</c:v>
                </c:pt>
                <c:pt idx="624">
                  <c:v>1.1815136160491346E-2</c:v>
                </c:pt>
                <c:pt idx="625">
                  <c:v>1.1815136160491346E-2</c:v>
                </c:pt>
                <c:pt idx="626">
                  <c:v>1.1815136160491346E-2</c:v>
                </c:pt>
                <c:pt idx="627">
                  <c:v>1.1815136160491346E-2</c:v>
                </c:pt>
                <c:pt idx="628">
                  <c:v>1.1815136160491346E-2</c:v>
                </c:pt>
                <c:pt idx="629">
                  <c:v>1.1815136160491346E-2</c:v>
                </c:pt>
                <c:pt idx="630">
                  <c:v>1.1815136160491346E-2</c:v>
                </c:pt>
                <c:pt idx="631">
                  <c:v>1.1815136160491346E-2</c:v>
                </c:pt>
                <c:pt idx="632">
                  <c:v>1.1815136160491346E-2</c:v>
                </c:pt>
                <c:pt idx="633">
                  <c:v>1.1815136160491346E-2</c:v>
                </c:pt>
                <c:pt idx="634">
                  <c:v>1.1815136160491346E-2</c:v>
                </c:pt>
                <c:pt idx="635">
                  <c:v>1.1815136160491346E-2</c:v>
                </c:pt>
                <c:pt idx="636">
                  <c:v>1.1815136160491346E-2</c:v>
                </c:pt>
                <c:pt idx="637">
                  <c:v>1.1815136160491346E-2</c:v>
                </c:pt>
                <c:pt idx="638">
                  <c:v>1.1815136160491346E-2</c:v>
                </c:pt>
                <c:pt idx="639">
                  <c:v>1.1815136160491346E-2</c:v>
                </c:pt>
                <c:pt idx="640">
                  <c:v>1.1815136160491346E-2</c:v>
                </c:pt>
                <c:pt idx="641">
                  <c:v>1.1815136160491346E-2</c:v>
                </c:pt>
                <c:pt idx="642">
                  <c:v>1.1815136160491346E-2</c:v>
                </c:pt>
                <c:pt idx="643">
                  <c:v>1.1815136160491346E-2</c:v>
                </c:pt>
                <c:pt idx="644">
                  <c:v>1.1815136160491346E-2</c:v>
                </c:pt>
                <c:pt idx="645">
                  <c:v>1.1815136160491346E-2</c:v>
                </c:pt>
                <c:pt idx="646">
                  <c:v>1.1815136160491346E-2</c:v>
                </c:pt>
                <c:pt idx="647">
                  <c:v>1.1815136160491346E-2</c:v>
                </c:pt>
                <c:pt idx="648">
                  <c:v>1.1815136160491346E-2</c:v>
                </c:pt>
                <c:pt idx="649">
                  <c:v>1.1815136160491346E-2</c:v>
                </c:pt>
                <c:pt idx="650">
                  <c:v>1.1815136160491346E-2</c:v>
                </c:pt>
                <c:pt idx="651">
                  <c:v>1.1815136160491346E-2</c:v>
                </c:pt>
                <c:pt idx="652">
                  <c:v>1.1815136160491346E-2</c:v>
                </c:pt>
                <c:pt idx="653">
                  <c:v>1.1815136160491346E-2</c:v>
                </c:pt>
                <c:pt idx="654">
                  <c:v>1.1815136160491346E-2</c:v>
                </c:pt>
                <c:pt idx="655">
                  <c:v>1.1815136160491346E-2</c:v>
                </c:pt>
                <c:pt idx="656">
                  <c:v>1.1815136160491346E-2</c:v>
                </c:pt>
                <c:pt idx="657">
                  <c:v>1.1815136160491346E-2</c:v>
                </c:pt>
                <c:pt idx="658">
                  <c:v>1.1815136160491346E-2</c:v>
                </c:pt>
                <c:pt idx="659">
                  <c:v>1.1815136160491346E-2</c:v>
                </c:pt>
                <c:pt idx="660">
                  <c:v>1.1815136160491346E-2</c:v>
                </c:pt>
                <c:pt idx="661">
                  <c:v>1.1815136160491346E-2</c:v>
                </c:pt>
                <c:pt idx="662">
                  <c:v>1.1815136160491346E-2</c:v>
                </c:pt>
                <c:pt idx="663">
                  <c:v>1.1815136160491346E-2</c:v>
                </c:pt>
                <c:pt idx="664">
                  <c:v>1.1815136160491346E-2</c:v>
                </c:pt>
                <c:pt idx="665">
                  <c:v>1.1815136160491346E-2</c:v>
                </c:pt>
                <c:pt idx="666">
                  <c:v>1.1815136160491346E-2</c:v>
                </c:pt>
                <c:pt idx="667">
                  <c:v>1.1815136160491346E-2</c:v>
                </c:pt>
                <c:pt idx="668">
                  <c:v>1.1815136160491346E-2</c:v>
                </c:pt>
                <c:pt idx="669">
                  <c:v>1.1815136160491346E-2</c:v>
                </c:pt>
                <c:pt idx="670">
                  <c:v>1.1815136160491346E-2</c:v>
                </c:pt>
                <c:pt idx="671">
                  <c:v>1.1815136160491346E-2</c:v>
                </c:pt>
                <c:pt idx="672">
                  <c:v>1.1815136160491346E-2</c:v>
                </c:pt>
                <c:pt idx="673">
                  <c:v>1.1815136160491346E-2</c:v>
                </c:pt>
                <c:pt idx="674">
                  <c:v>1.1815136160491346E-2</c:v>
                </c:pt>
                <c:pt idx="675">
                  <c:v>1.1815136160491346E-2</c:v>
                </c:pt>
                <c:pt idx="676">
                  <c:v>1.1815136160491346E-2</c:v>
                </c:pt>
                <c:pt idx="677">
                  <c:v>1.1815136160491346E-2</c:v>
                </c:pt>
                <c:pt idx="678">
                  <c:v>1.1815136160491346E-2</c:v>
                </c:pt>
                <c:pt idx="679">
                  <c:v>1.1815136160491346E-2</c:v>
                </c:pt>
                <c:pt idx="680">
                  <c:v>1.1815136160491346E-2</c:v>
                </c:pt>
                <c:pt idx="681">
                  <c:v>1.1815136160491346E-2</c:v>
                </c:pt>
                <c:pt idx="682">
                  <c:v>1.1815136160491346E-2</c:v>
                </c:pt>
                <c:pt idx="683">
                  <c:v>1.1815136160491346E-2</c:v>
                </c:pt>
                <c:pt idx="684">
                  <c:v>1.1815136160491346E-2</c:v>
                </c:pt>
                <c:pt idx="685">
                  <c:v>1.1815136160491346E-2</c:v>
                </c:pt>
                <c:pt idx="686">
                  <c:v>1.1815136160491346E-2</c:v>
                </c:pt>
                <c:pt idx="687">
                  <c:v>1.1815136160491346E-2</c:v>
                </c:pt>
                <c:pt idx="688">
                  <c:v>1.1815136160491346E-2</c:v>
                </c:pt>
                <c:pt idx="689">
                  <c:v>1.1815136160491346E-2</c:v>
                </c:pt>
                <c:pt idx="690">
                  <c:v>1.1815136160491346E-2</c:v>
                </c:pt>
                <c:pt idx="691">
                  <c:v>1.1815136160491346E-2</c:v>
                </c:pt>
                <c:pt idx="692">
                  <c:v>1.1815136160491346E-2</c:v>
                </c:pt>
                <c:pt idx="693">
                  <c:v>1.1815136160491346E-2</c:v>
                </c:pt>
                <c:pt idx="694">
                  <c:v>1.1815136160491346E-2</c:v>
                </c:pt>
                <c:pt idx="695">
                  <c:v>1.1815136160491346E-2</c:v>
                </c:pt>
                <c:pt idx="696">
                  <c:v>1.1815136160491346E-2</c:v>
                </c:pt>
                <c:pt idx="697">
                  <c:v>1.1815136160491346E-2</c:v>
                </c:pt>
                <c:pt idx="698">
                  <c:v>1.1815136160491346E-2</c:v>
                </c:pt>
                <c:pt idx="699">
                  <c:v>1.1815136160491346E-2</c:v>
                </c:pt>
                <c:pt idx="700">
                  <c:v>1.1815136160491346E-2</c:v>
                </c:pt>
                <c:pt idx="701">
                  <c:v>1.1815136160491346E-2</c:v>
                </c:pt>
                <c:pt idx="702">
                  <c:v>1.1815136160491346E-2</c:v>
                </c:pt>
                <c:pt idx="703">
                  <c:v>1.1815136160491346E-2</c:v>
                </c:pt>
                <c:pt idx="704">
                  <c:v>1.1815136160491346E-2</c:v>
                </c:pt>
                <c:pt idx="705">
                  <c:v>1.1815136160491346E-2</c:v>
                </c:pt>
                <c:pt idx="706">
                  <c:v>1.1815136160491346E-2</c:v>
                </c:pt>
                <c:pt idx="707">
                  <c:v>1.1815136160491346E-2</c:v>
                </c:pt>
                <c:pt idx="708">
                  <c:v>1.1815136160491346E-2</c:v>
                </c:pt>
                <c:pt idx="709">
                  <c:v>1.1815136160491346E-2</c:v>
                </c:pt>
                <c:pt idx="710">
                  <c:v>1.1815136160491346E-2</c:v>
                </c:pt>
                <c:pt idx="711">
                  <c:v>1.1815136160491346E-2</c:v>
                </c:pt>
                <c:pt idx="712">
                  <c:v>1.1815136160491346E-2</c:v>
                </c:pt>
                <c:pt idx="713">
                  <c:v>1.1815136160491346E-2</c:v>
                </c:pt>
                <c:pt idx="714">
                  <c:v>1.1815136160491346E-2</c:v>
                </c:pt>
                <c:pt idx="715">
                  <c:v>1.1815136160491346E-2</c:v>
                </c:pt>
                <c:pt idx="716">
                  <c:v>1.1815136160491346E-2</c:v>
                </c:pt>
                <c:pt idx="717">
                  <c:v>1.1815136160491346E-2</c:v>
                </c:pt>
                <c:pt idx="718">
                  <c:v>1.1815136160491346E-2</c:v>
                </c:pt>
                <c:pt idx="719">
                  <c:v>1.1815136160491346E-2</c:v>
                </c:pt>
                <c:pt idx="720">
                  <c:v>1.1815136160491346E-2</c:v>
                </c:pt>
                <c:pt idx="721">
                  <c:v>1.1815136160491346E-2</c:v>
                </c:pt>
                <c:pt idx="722">
                  <c:v>1.1815136160491346E-2</c:v>
                </c:pt>
                <c:pt idx="723">
                  <c:v>1.1815136160491346E-2</c:v>
                </c:pt>
                <c:pt idx="724">
                  <c:v>1.1815136160491346E-2</c:v>
                </c:pt>
                <c:pt idx="725">
                  <c:v>1.1815136160491346E-2</c:v>
                </c:pt>
                <c:pt idx="726">
                  <c:v>1.1815136160491346E-2</c:v>
                </c:pt>
                <c:pt idx="727">
                  <c:v>1.1815136160491346E-2</c:v>
                </c:pt>
                <c:pt idx="728">
                  <c:v>1.1815136160491346E-2</c:v>
                </c:pt>
                <c:pt idx="729">
                  <c:v>1.1815136160491346E-2</c:v>
                </c:pt>
                <c:pt idx="730">
                  <c:v>1.1815136160491346E-2</c:v>
                </c:pt>
                <c:pt idx="731">
                  <c:v>1.1815136160491346E-2</c:v>
                </c:pt>
                <c:pt idx="732">
                  <c:v>1.1815136160491346E-2</c:v>
                </c:pt>
                <c:pt idx="733">
                  <c:v>1.1815136160491346E-2</c:v>
                </c:pt>
                <c:pt idx="734">
                  <c:v>1.1815136160491346E-2</c:v>
                </c:pt>
                <c:pt idx="735">
                  <c:v>1.1815136160491346E-2</c:v>
                </c:pt>
                <c:pt idx="736">
                  <c:v>1.1815136160491346E-2</c:v>
                </c:pt>
                <c:pt idx="737">
                  <c:v>1.1815136160491346E-2</c:v>
                </c:pt>
                <c:pt idx="738">
                  <c:v>1.1815136160491346E-2</c:v>
                </c:pt>
                <c:pt idx="739">
                  <c:v>1.1815136160491346E-2</c:v>
                </c:pt>
                <c:pt idx="740">
                  <c:v>1.1815136160491346E-2</c:v>
                </c:pt>
                <c:pt idx="741">
                  <c:v>1.1815136160491346E-2</c:v>
                </c:pt>
                <c:pt idx="742">
                  <c:v>1.1815136160491346E-2</c:v>
                </c:pt>
                <c:pt idx="743">
                  <c:v>1.1815136160491346E-2</c:v>
                </c:pt>
                <c:pt idx="744">
                  <c:v>1.1815136160491346E-2</c:v>
                </c:pt>
                <c:pt idx="745">
                  <c:v>1.1815136160491346E-2</c:v>
                </c:pt>
                <c:pt idx="746">
                  <c:v>1.1815136160491346E-2</c:v>
                </c:pt>
                <c:pt idx="747">
                  <c:v>1.1815136160491346E-2</c:v>
                </c:pt>
                <c:pt idx="748">
                  <c:v>1.1815136160491346E-2</c:v>
                </c:pt>
                <c:pt idx="749">
                  <c:v>1.1815136160491346E-2</c:v>
                </c:pt>
                <c:pt idx="750">
                  <c:v>1.1815136160491346E-2</c:v>
                </c:pt>
                <c:pt idx="751">
                  <c:v>1.1815136160491346E-2</c:v>
                </c:pt>
                <c:pt idx="752">
                  <c:v>1.1815136160491346E-2</c:v>
                </c:pt>
                <c:pt idx="753">
                  <c:v>1.1815136160491346E-2</c:v>
                </c:pt>
                <c:pt idx="754">
                  <c:v>1.1815136160491346E-2</c:v>
                </c:pt>
                <c:pt idx="755">
                  <c:v>1.1815136160491346E-2</c:v>
                </c:pt>
                <c:pt idx="756">
                  <c:v>1.1815136160491346E-2</c:v>
                </c:pt>
                <c:pt idx="757">
                  <c:v>1.1815136160491346E-2</c:v>
                </c:pt>
                <c:pt idx="758">
                  <c:v>1.1815136160491346E-2</c:v>
                </c:pt>
                <c:pt idx="759">
                  <c:v>1.1815136160491346E-2</c:v>
                </c:pt>
                <c:pt idx="760">
                  <c:v>1.1815136160491346E-2</c:v>
                </c:pt>
                <c:pt idx="761">
                  <c:v>1.1815136160491346E-2</c:v>
                </c:pt>
                <c:pt idx="762">
                  <c:v>1.1815136160491346E-2</c:v>
                </c:pt>
                <c:pt idx="763">
                  <c:v>1.1815136160491346E-2</c:v>
                </c:pt>
                <c:pt idx="764">
                  <c:v>1.1815136160491346E-2</c:v>
                </c:pt>
                <c:pt idx="765">
                  <c:v>1.1815136160491346E-2</c:v>
                </c:pt>
                <c:pt idx="766">
                  <c:v>1.1815136160491346E-2</c:v>
                </c:pt>
                <c:pt idx="767">
                  <c:v>1.1815136160491346E-2</c:v>
                </c:pt>
                <c:pt idx="768">
                  <c:v>1.1815136160491346E-2</c:v>
                </c:pt>
                <c:pt idx="769">
                  <c:v>1.1815136160491346E-2</c:v>
                </c:pt>
                <c:pt idx="770">
                  <c:v>1.1815136160491346E-2</c:v>
                </c:pt>
                <c:pt idx="771">
                  <c:v>1.1815136160491346E-2</c:v>
                </c:pt>
                <c:pt idx="772">
                  <c:v>1.1815136160491346E-2</c:v>
                </c:pt>
                <c:pt idx="773">
                  <c:v>1.1815136160491346E-2</c:v>
                </c:pt>
                <c:pt idx="774">
                  <c:v>1.1815136160491346E-2</c:v>
                </c:pt>
                <c:pt idx="775">
                  <c:v>1.1815136160491346E-2</c:v>
                </c:pt>
                <c:pt idx="776">
                  <c:v>1.1815136160491346E-2</c:v>
                </c:pt>
                <c:pt idx="777">
                  <c:v>1.1815136160491346E-2</c:v>
                </c:pt>
                <c:pt idx="778">
                  <c:v>1.1815136160491346E-2</c:v>
                </c:pt>
                <c:pt idx="779">
                  <c:v>1.1815136160491346E-2</c:v>
                </c:pt>
                <c:pt idx="780">
                  <c:v>1.1815136160491346E-2</c:v>
                </c:pt>
                <c:pt idx="781">
                  <c:v>1.1815136160491346E-2</c:v>
                </c:pt>
                <c:pt idx="782">
                  <c:v>1.1815136160491346E-2</c:v>
                </c:pt>
                <c:pt idx="783">
                  <c:v>1.1815136160491346E-2</c:v>
                </c:pt>
                <c:pt idx="784">
                  <c:v>1.1815136160491346E-2</c:v>
                </c:pt>
                <c:pt idx="785">
                  <c:v>1.1815136160491346E-2</c:v>
                </c:pt>
                <c:pt idx="786">
                  <c:v>1.1815136160491346E-2</c:v>
                </c:pt>
                <c:pt idx="787">
                  <c:v>1.1815136160491346E-2</c:v>
                </c:pt>
                <c:pt idx="788">
                  <c:v>1.1815136160491346E-2</c:v>
                </c:pt>
                <c:pt idx="789">
                  <c:v>1.1815136160491346E-2</c:v>
                </c:pt>
                <c:pt idx="790">
                  <c:v>1.1815136160491346E-2</c:v>
                </c:pt>
                <c:pt idx="791">
                  <c:v>1.1815136160491346E-2</c:v>
                </c:pt>
                <c:pt idx="792">
                  <c:v>1.1815136160491346E-2</c:v>
                </c:pt>
                <c:pt idx="793">
                  <c:v>1.1815136160491346E-2</c:v>
                </c:pt>
                <c:pt idx="794">
                  <c:v>1.1815136160491346E-2</c:v>
                </c:pt>
                <c:pt idx="795">
                  <c:v>1.1815136160491346E-2</c:v>
                </c:pt>
                <c:pt idx="796">
                  <c:v>1.1815136160491346E-2</c:v>
                </c:pt>
                <c:pt idx="797">
                  <c:v>1.1815136160491346E-2</c:v>
                </c:pt>
                <c:pt idx="798">
                  <c:v>1.1815136160491346E-2</c:v>
                </c:pt>
                <c:pt idx="799">
                  <c:v>1.1815136160491346E-2</c:v>
                </c:pt>
                <c:pt idx="800">
                  <c:v>1.1815136160491346E-2</c:v>
                </c:pt>
                <c:pt idx="801">
                  <c:v>1.1815136160491346E-2</c:v>
                </c:pt>
                <c:pt idx="802">
                  <c:v>1.1815136160491346E-2</c:v>
                </c:pt>
                <c:pt idx="803">
                  <c:v>1.1815136160491346E-2</c:v>
                </c:pt>
                <c:pt idx="804">
                  <c:v>1.1815136160491346E-2</c:v>
                </c:pt>
                <c:pt idx="805">
                  <c:v>1.1815136160491346E-2</c:v>
                </c:pt>
                <c:pt idx="806">
                  <c:v>1.1815136160491346E-2</c:v>
                </c:pt>
                <c:pt idx="807">
                  <c:v>1.1815136160491346E-2</c:v>
                </c:pt>
                <c:pt idx="808">
                  <c:v>1.1815136160491346E-2</c:v>
                </c:pt>
                <c:pt idx="809">
                  <c:v>1.1815136160491346E-2</c:v>
                </c:pt>
                <c:pt idx="810">
                  <c:v>1.1815136160491346E-2</c:v>
                </c:pt>
                <c:pt idx="811">
                  <c:v>1.1815136160491346E-2</c:v>
                </c:pt>
                <c:pt idx="812">
                  <c:v>1.1815136160491346E-2</c:v>
                </c:pt>
                <c:pt idx="813">
                  <c:v>1.1815136160491346E-2</c:v>
                </c:pt>
                <c:pt idx="814">
                  <c:v>1.1815136160491346E-2</c:v>
                </c:pt>
                <c:pt idx="815">
                  <c:v>1.1815136160491346E-2</c:v>
                </c:pt>
                <c:pt idx="816">
                  <c:v>1.1815136160491346E-2</c:v>
                </c:pt>
                <c:pt idx="817">
                  <c:v>1.1815136160491346E-2</c:v>
                </c:pt>
                <c:pt idx="818">
                  <c:v>1.1815136160491346E-2</c:v>
                </c:pt>
                <c:pt idx="819">
                  <c:v>1.1815136160491346E-2</c:v>
                </c:pt>
                <c:pt idx="820">
                  <c:v>1.1815136160491346E-2</c:v>
                </c:pt>
                <c:pt idx="821">
                  <c:v>1.1815136160491346E-2</c:v>
                </c:pt>
                <c:pt idx="822">
                  <c:v>1.1815136160491346E-2</c:v>
                </c:pt>
                <c:pt idx="823">
                  <c:v>1.1815136160491346E-2</c:v>
                </c:pt>
                <c:pt idx="824">
                  <c:v>1.1815136160491346E-2</c:v>
                </c:pt>
                <c:pt idx="825">
                  <c:v>1.1815136160491346E-2</c:v>
                </c:pt>
                <c:pt idx="826">
                  <c:v>1.1815136160491346E-2</c:v>
                </c:pt>
                <c:pt idx="827">
                  <c:v>1.1815136160491346E-2</c:v>
                </c:pt>
                <c:pt idx="828">
                  <c:v>1.1815136160491346E-2</c:v>
                </c:pt>
                <c:pt idx="829">
                  <c:v>1.1815136160491346E-2</c:v>
                </c:pt>
                <c:pt idx="830">
                  <c:v>1.1815136160491346E-2</c:v>
                </c:pt>
                <c:pt idx="831">
                  <c:v>1.1815136160491346E-2</c:v>
                </c:pt>
                <c:pt idx="832">
                  <c:v>1.1815136160491346E-2</c:v>
                </c:pt>
                <c:pt idx="833">
                  <c:v>1.1815136160491346E-2</c:v>
                </c:pt>
                <c:pt idx="834">
                  <c:v>1.1815136160491346E-2</c:v>
                </c:pt>
                <c:pt idx="835">
                  <c:v>1.1815136160491346E-2</c:v>
                </c:pt>
                <c:pt idx="836">
                  <c:v>1.1815136160491346E-2</c:v>
                </c:pt>
                <c:pt idx="837">
                  <c:v>1.1815136160491346E-2</c:v>
                </c:pt>
                <c:pt idx="838">
                  <c:v>1.1815136160491346E-2</c:v>
                </c:pt>
                <c:pt idx="839">
                  <c:v>1.1815136160491346E-2</c:v>
                </c:pt>
                <c:pt idx="840">
                  <c:v>1.1815136160491346E-2</c:v>
                </c:pt>
                <c:pt idx="841">
                  <c:v>1.1815136160491346E-2</c:v>
                </c:pt>
                <c:pt idx="842">
                  <c:v>1.1815136160491346E-2</c:v>
                </c:pt>
                <c:pt idx="843">
                  <c:v>1.1815136160491346E-2</c:v>
                </c:pt>
                <c:pt idx="844">
                  <c:v>1.1815136160491346E-2</c:v>
                </c:pt>
                <c:pt idx="845">
                  <c:v>1.1815136160491346E-2</c:v>
                </c:pt>
                <c:pt idx="846">
                  <c:v>1.1815136160491346E-2</c:v>
                </c:pt>
                <c:pt idx="847">
                  <c:v>1.1815136160491346E-2</c:v>
                </c:pt>
                <c:pt idx="848">
                  <c:v>1.1815136160491346E-2</c:v>
                </c:pt>
                <c:pt idx="849">
                  <c:v>1.1815136160491346E-2</c:v>
                </c:pt>
                <c:pt idx="850">
                  <c:v>1.1815136160491346E-2</c:v>
                </c:pt>
                <c:pt idx="851">
                  <c:v>1.1815136160491346E-2</c:v>
                </c:pt>
                <c:pt idx="852">
                  <c:v>1.1815136160491346E-2</c:v>
                </c:pt>
                <c:pt idx="853">
                  <c:v>1.1815136160491346E-2</c:v>
                </c:pt>
                <c:pt idx="854">
                  <c:v>1.1815136160491346E-2</c:v>
                </c:pt>
                <c:pt idx="855">
                  <c:v>1.1815136160491346E-2</c:v>
                </c:pt>
                <c:pt idx="856">
                  <c:v>1.1815136160491346E-2</c:v>
                </c:pt>
                <c:pt idx="857">
                  <c:v>1.1815136160491346E-2</c:v>
                </c:pt>
                <c:pt idx="858">
                  <c:v>1.1815136160491346E-2</c:v>
                </c:pt>
                <c:pt idx="859">
                  <c:v>1.1815136160491346E-2</c:v>
                </c:pt>
                <c:pt idx="860">
                  <c:v>1.1815136160491346E-2</c:v>
                </c:pt>
                <c:pt idx="861">
                  <c:v>1.1815136160491346E-2</c:v>
                </c:pt>
                <c:pt idx="862">
                  <c:v>1.1815136160491346E-2</c:v>
                </c:pt>
                <c:pt idx="863">
                  <c:v>1.1815136160491346E-2</c:v>
                </c:pt>
                <c:pt idx="864">
                  <c:v>1.1815136160491346E-2</c:v>
                </c:pt>
                <c:pt idx="865">
                  <c:v>1.1815136160491346E-2</c:v>
                </c:pt>
                <c:pt idx="866">
                  <c:v>1.1815136160491346E-2</c:v>
                </c:pt>
                <c:pt idx="867">
                  <c:v>1.1815136160491346E-2</c:v>
                </c:pt>
                <c:pt idx="868">
                  <c:v>1.1815136160491346E-2</c:v>
                </c:pt>
                <c:pt idx="869">
                  <c:v>1.1815136160491346E-2</c:v>
                </c:pt>
                <c:pt idx="870">
                  <c:v>1.1815136160491346E-2</c:v>
                </c:pt>
                <c:pt idx="871">
                  <c:v>1.1815136160491346E-2</c:v>
                </c:pt>
                <c:pt idx="872">
                  <c:v>1.1815136160491346E-2</c:v>
                </c:pt>
                <c:pt idx="873">
                  <c:v>1.1815136160491346E-2</c:v>
                </c:pt>
                <c:pt idx="874">
                  <c:v>1.1815136160491346E-2</c:v>
                </c:pt>
                <c:pt idx="875">
                  <c:v>1.1815136160491346E-2</c:v>
                </c:pt>
                <c:pt idx="876">
                  <c:v>1.1815136160491346E-2</c:v>
                </c:pt>
                <c:pt idx="877">
                  <c:v>1.1815136160491346E-2</c:v>
                </c:pt>
                <c:pt idx="878">
                  <c:v>1.1815136160491346E-2</c:v>
                </c:pt>
                <c:pt idx="879">
                  <c:v>1.1815136160491346E-2</c:v>
                </c:pt>
                <c:pt idx="880">
                  <c:v>1.1815136160491346E-2</c:v>
                </c:pt>
                <c:pt idx="881">
                  <c:v>1.1815136160491346E-2</c:v>
                </c:pt>
                <c:pt idx="882">
                  <c:v>1.1815136160491346E-2</c:v>
                </c:pt>
                <c:pt idx="883">
                  <c:v>1.1815136160491346E-2</c:v>
                </c:pt>
                <c:pt idx="884">
                  <c:v>1.1815136160491346E-2</c:v>
                </c:pt>
                <c:pt idx="885">
                  <c:v>1.1815136160491346E-2</c:v>
                </c:pt>
                <c:pt idx="886">
                  <c:v>1.1815136160491346E-2</c:v>
                </c:pt>
                <c:pt idx="887">
                  <c:v>1.1815136160491346E-2</c:v>
                </c:pt>
                <c:pt idx="888">
                  <c:v>1.1815136160491346E-2</c:v>
                </c:pt>
                <c:pt idx="889">
                  <c:v>1.1815136160491346E-2</c:v>
                </c:pt>
                <c:pt idx="890">
                  <c:v>1.1815136160491346E-2</c:v>
                </c:pt>
                <c:pt idx="891">
                  <c:v>1.1815136160491346E-2</c:v>
                </c:pt>
                <c:pt idx="892">
                  <c:v>1.1815136160491346E-2</c:v>
                </c:pt>
                <c:pt idx="893">
                  <c:v>1.1815136160491346E-2</c:v>
                </c:pt>
                <c:pt idx="894">
                  <c:v>1.1815136160491346E-2</c:v>
                </c:pt>
                <c:pt idx="895">
                  <c:v>1.1815136160491346E-2</c:v>
                </c:pt>
                <c:pt idx="896">
                  <c:v>1.1815136160491346E-2</c:v>
                </c:pt>
                <c:pt idx="897">
                  <c:v>1.1815136160491346E-2</c:v>
                </c:pt>
                <c:pt idx="898">
                  <c:v>1.1815136160491346E-2</c:v>
                </c:pt>
                <c:pt idx="899">
                  <c:v>1.1815136160491346E-2</c:v>
                </c:pt>
                <c:pt idx="900">
                  <c:v>1.1815136160491346E-2</c:v>
                </c:pt>
                <c:pt idx="901">
                  <c:v>1.1815136160491346E-2</c:v>
                </c:pt>
                <c:pt idx="902">
                  <c:v>1.1815136160491346E-2</c:v>
                </c:pt>
                <c:pt idx="903">
                  <c:v>1.1815136160491346E-2</c:v>
                </c:pt>
                <c:pt idx="904">
                  <c:v>1.1815136160491346E-2</c:v>
                </c:pt>
                <c:pt idx="905">
                  <c:v>1.1815136160491346E-2</c:v>
                </c:pt>
                <c:pt idx="906">
                  <c:v>1.1815136160491346E-2</c:v>
                </c:pt>
                <c:pt idx="907">
                  <c:v>1.1815136160491346E-2</c:v>
                </c:pt>
                <c:pt idx="908">
                  <c:v>1.1815136160491346E-2</c:v>
                </c:pt>
                <c:pt idx="909">
                  <c:v>1.1815136160491346E-2</c:v>
                </c:pt>
                <c:pt idx="910">
                  <c:v>1.1815136160491346E-2</c:v>
                </c:pt>
                <c:pt idx="911">
                  <c:v>1.1815136160491346E-2</c:v>
                </c:pt>
                <c:pt idx="912">
                  <c:v>1.1815136160491346E-2</c:v>
                </c:pt>
                <c:pt idx="913">
                  <c:v>1.1815136160491346E-2</c:v>
                </c:pt>
                <c:pt idx="914">
                  <c:v>1.1815136160491346E-2</c:v>
                </c:pt>
                <c:pt idx="915">
                  <c:v>1.1815136160491346E-2</c:v>
                </c:pt>
                <c:pt idx="916">
                  <c:v>1.1815136160491346E-2</c:v>
                </c:pt>
                <c:pt idx="917">
                  <c:v>1.1815136160491346E-2</c:v>
                </c:pt>
                <c:pt idx="918">
                  <c:v>1.1815136160491346E-2</c:v>
                </c:pt>
                <c:pt idx="919">
                  <c:v>1.1815136160491346E-2</c:v>
                </c:pt>
                <c:pt idx="920">
                  <c:v>1.1815136160491346E-2</c:v>
                </c:pt>
                <c:pt idx="921">
                  <c:v>1.1815136160491346E-2</c:v>
                </c:pt>
                <c:pt idx="922">
                  <c:v>1.1815136160491346E-2</c:v>
                </c:pt>
                <c:pt idx="923">
                  <c:v>1.1815136160491346E-2</c:v>
                </c:pt>
                <c:pt idx="924">
                  <c:v>1.1815136160491346E-2</c:v>
                </c:pt>
                <c:pt idx="925">
                  <c:v>1.1815136160491346E-2</c:v>
                </c:pt>
                <c:pt idx="926">
                  <c:v>1.1815136160491346E-2</c:v>
                </c:pt>
                <c:pt idx="927">
                  <c:v>1.1815136160491346E-2</c:v>
                </c:pt>
                <c:pt idx="928">
                  <c:v>1.1815136160491346E-2</c:v>
                </c:pt>
                <c:pt idx="929">
                  <c:v>1.1815136160491346E-2</c:v>
                </c:pt>
                <c:pt idx="930">
                  <c:v>1.1815136160491346E-2</c:v>
                </c:pt>
                <c:pt idx="931">
                  <c:v>1.1815136160491346E-2</c:v>
                </c:pt>
                <c:pt idx="932">
                  <c:v>1.1815136160491346E-2</c:v>
                </c:pt>
                <c:pt idx="933">
                  <c:v>1.1815136160491346E-2</c:v>
                </c:pt>
                <c:pt idx="934">
                  <c:v>1.1815136160491346E-2</c:v>
                </c:pt>
                <c:pt idx="935">
                  <c:v>1.1815136160491346E-2</c:v>
                </c:pt>
                <c:pt idx="936">
                  <c:v>1.1815136160491346E-2</c:v>
                </c:pt>
                <c:pt idx="937">
                  <c:v>1.1815136160491346E-2</c:v>
                </c:pt>
                <c:pt idx="938">
                  <c:v>1.1815136160491346E-2</c:v>
                </c:pt>
                <c:pt idx="939">
                  <c:v>1.1815136160491346E-2</c:v>
                </c:pt>
                <c:pt idx="940">
                  <c:v>1.1815136160491346E-2</c:v>
                </c:pt>
                <c:pt idx="941">
                  <c:v>1.1815136160491346E-2</c:v>
                </c:pt>
                <c:pt idx="942">
                  <c:v>1.1815136160491346E-2</c:v>
                </c:pt>
                <c:pt idx="943">
                  <c:v>1.1815136160491346E-2</c:v>
                </c:pt>
                <c:pt idx="944">
                  <c:v>1.1815136160491346E-2</c:v>
                </c:pt>
                <c:pt idx="945">
                  <c:v>1.1815136160491346E-2</c:v>
                </c:pt>
                <c:pt idx="946">
                  <c:v>1.1815136160491346E-2</c:v>
                </c:pt>
                <c:pt idx="947">
                  <c:v>1.1815136160491346E-2</c:v>
                </c:pt>
                <c:pt idx="948">
                  <c:v>1.1815136160491346E-2</c:v>
                </c:pt>
                <c:pt idx="949">
                  <c:v>1.1815136160491346E-2</c:v>
                </c:pt>
                <c:pt idx="950">
                  <c:v>1.1815136160491346E-2</c:v>
                </c:pt>
                <c:pt idx="951">
                  <c:v>1.1815136160491346E-2</c:v>
                </c:pt>
                <c:pt idx="952">
                  <c:v>1.1815136160491346E-2</c:v>
                </c:pt>
                <c:pt idx="953">
                  <c:v>1.1815136160491346E-2</c:v>
                </c:pt>
                <c:pt idx="954">
                  <c:v>1.1815136160491346E-2</c:v>
                </c:pt>
                <c:pt idx="955">
                  <c:v>1.1815136160491346E-2</c:v>
                </c:pt>
                <c:pt idx="956">
                  <c:v>1.1815136160491346E-2</c:v>
                </c:pt>
                <c:pt idx="957">
                  <c:v>1.1815136160491346E-2</c:v>
                </c:pt>
                <c:pt idx="958">
                  <c:v>1.1815136160491346E-2</c:v>
                </c:pt>
                <c:pt idx="959">
                  <c:v>1.1815136160491346E-2</c:v>
                </c:pt>
                <c:pt idx="960">
                  <c:v>1.1815136160491346E-2</c:v>
                </c:pt>
                <c:pt idx="961">
                  <c:v>1.1815136160491346E-2</c:v>
                </c:pt>
                <c:pt idx="962">
                  <c:v>1.1815136160491346E-2</c:v>
                </c:pt>
                <c:pt idx="963">
                  <c:v>1.1815136160491346E-2</c:v>
                </c:pt>
                <c:pt idx="964">
                  <c:v>1.1815136160491346E-2</c:v>
                </c:pt>
                <c:pt idx="965">
                  <c:v>1.1815136160491346E-2</c:v>
                </c:pt>
                <c:pt idx="966">
                  <c:v>1.1815136160491346E-2</c:v>
                </c:pt>
                <c:pt idx="967">
                  <c:v>1.1815136160491346E-2</c:v>
                </c:pt>
                <c:pt idx="968">
                  <c:v>1.1815136160491346E-2</c:v>
                </c:pt>
                <c:pt idx="969">
                  <c:v>1.1815136160491346E-2</c:v>
                </c:pt>
                <c:pt idx="970">
                  <c:v>1.1815136160491346E-2</c:v>
                </c:pt>
                <c:pt idx="971">
                  <c:v>1.1815136160491346E-2</c:v>
                </c:pt>
                <c:pt idx="972">
                  <c:v>1.1815136160491346E-2</c:v>
                </c:pt>
                <c:pt idx="973">
                  <c:v>1.1815136160491346E-2</c:v>
                </c:pt>
                <c:pt idx="974">
                  <c:v>1.1815136160491346E-2</c:v>
                </c:pt>
                <c:pt idx="975">
                  <c:v>1.1815136160491346E-2</c:v>
                </c:pt>
                <c:pt idx="976">
                  <c:v>1.1815136160491346E-2</c:v>
                </c:pt>
                <c:pt idx="977">
                  <c:v>1.1815136160491346E-2</c:v>
                </c:pt>
                <c:pt idx="978">
                  <c:v>1.1815136160491346E-2</c:v>
                </c:pt>
                <c:pt idx="979">
                  <c:v>1.1815136160491346E-2</c:v>
                </c:pt>
                <c:pt idx="980">
                  <c:v>1.1815136160491346E-2</c:v>
                </c:pt>
                <c:pt idx="981">
                  <c:v>1.1815136160491346E-2</c:v>
                </c:pt>
                <c:pt idx="982">
                  <c:v>1.1815136160491346E-2</c:v>
                </c:pt>
                <c:pt idx="983">
                  <c:v>1.1815136160491346E-2</c:v>
                </c:pt>
                <c:pt idx="984">
                  <c:v>1.1815136160491346E-2</c:v>
                </c:pt>
                <c:pt idx="985">
                  <c:v>1.1815136160491346E-2</c:v>
                </c:pt>
                <c:pt idx="986">
                  <c:v>1.1815136160491346E-2</c:v>
                </c:pt>
                <c:pt idx="987">
                  <c:v>1.1815136160491346E-2</c:v>
                </c:pt>
                <c:pt idx="988">
                  <c:v>1.1815136160491346E-2</c:v>
                </c:pt>
                <c:pt idx="989">
                  <c:v>1.1815136160491346E-2</c:v>
                </c:pt>
                <c:pt idx="990">
                  <c:v>1.1815136160491346E-2</c:v>
                </c:pt>
                <c:pt idx="991">
                  <c:v>1.1815136160491346E-2</c:v>
                </c:pt>
                <c:pt idx="992">
                  <c:v>1.1815136160491346E-2</c:v>
                </c:pt>
                <c:pt idx="993">
                  <c:v>1.1815136160491346E-2</c:v>
                </c:pt>
                <c:pt idx="994">
                  <c:v>1.1815136160491346E-2</c:v>
                </c:pt>
                <c:pt idx="995">
                  <c:v>1.1815136160491346E-2</c:v>
                </c:pt>
                <c:pt idx="996">
                  <c:v>1.1815136160491346E-2</c:v>
                </c:pt>
                <c:pt idx="997">
                  <c:v>1.1815136160491346E-2</c:v>
                </c:pt>
                <c:pt idx="998">
                  <c:v>1.1815136160491346E-2</c:v>
                </c:pt>
                <c:pt idx="999">
                  <c:v>1.1815136160491346E-2</c:v>
                </c:pt>
              </c:numCache>
            </c:numRef>
          </c:yVal>
          <c:smooth val="1"/>
          <c:extLst>
            <c:ext xmlns:c16="http://schemas.microsoft.com/office/drawing/2014/chart" uri="{C3380CC4-5D6E-409C-BE32-E72D297353CC}">
              <c16:uniqueId val="{0000000E-B842-4A34-9669-644479B3BD56}"/>
            </c:ext>
          </c:extLst>
        </c:ser>
        <c:ser>
          <c:idx val="15"/>
          <c:order val="15"/>
          <c:spPr>
            <a:ln w="28575" cap="rnd">
              <a:solidFill>
                <a:schemeClr val="accent4">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Sheet1!$Q$1:$Q$1000</c:f>
              <c:numCache>
                <c:formatCode>General</c:formatCode>
                <c:ptCount val="1000"/>
                <c:pt idx="0">
                  <c:v>1.2260443516498278</c:v>
                </c:pt>
                <c:pt idx="1">
                  <c:v>1.2190993601819913</c:v>
                </c:pt>
                <c:pt idx="2">
                  <c:v>0.62106331301810169</c:v>
                </c:pt>
                <c:pt idx="3">
                  <c:v>0.62106331301810169</c:v>
                </c:pt>
                <c:pt idx="4">
                  <c:v>0.62106331301810169</c:v>
                </c:pt>
                <c:pt idx="5">
                  <c:v>0.62106331301810169</c:v>
                </c:pt>
                <c:pt idx="6">
                  <c:v>0.62106331301810169</c:v>
                </c:pt>
                <c:pt idx="7">
                  <c:v>0.62106331301810169</c:v>
                </c:pt>
                <c:pt idx="8">
                  <c:v>0.61349089654665012</c:v>
                </c:pt>
                <c:pt idx="9">
                  <c:v>0.61349089654665012</c:v>
                </c:pt>
                <c:pt idx="10">
                  <c:v>0.61349089654665012</c:v>
                </c:pt>
                <c:pt idx="11">
                  <c:v>0.61349089654665012</c:v>
                </c:pt>
                <c:pt idx="12">
                  <c:v>0.61349089654665012</c:v>
                </c:pt>
                <c:pt idx="13">
                  <c:v>0.61349089654665012</c:v>
                </c:pt>
                <c:pt idx="14">
                  <c:v>0.61349089654665012</c:v>
                </c:pt>
                <c:pt idx="15">
                  <c:v>0.61349089654665012</c:v>
                </c:pt>
                <c:pt idx="16">
                  <c:v>0.61349089654665012</c:v>
                </c:pt>
                <c:pt idx="17">
                  <c:v>0.61349089654665012</c:v>
                </c:pt>
                <c:pt idx="18">
                  <c:v>0.61349089654665012</c:v>
                </c:pt>
                <c:pt idx="19">
                  <c:v>0.61349089654665012</c:v>
                </c:pt>
                <c:pt idx="20">
                  <c:v>0.61349089654665012</c:v>
                </c:pt>
                <c:pt idx="21">
                  <c:v>0.61349089654665012</c:v>
                </c:pt>
                <c:pt idx="22">
                  <c:v>0.61349089654665012</c:v>
                </c:pt>
                <c:pt idx="23">
                  <c:v>0.61349089654665012</c:v>
                </c:pt>
                <c:pt idx="24">
                  <c:v>0.61349089654665012</c:v>
                </c:pt>
                <c:pt idx="25">
                  <c:v>0.61349089654665012</c:v>
                </c:pt>
                <c:pt idx="26">
                  <c:v>0.61349089654665012</c:v>
                </c:pt>
                <c:pt idx="27">
                  <c:v>0.61349089654665012</c:v>
                </c:pt>
                <c:pt idx="28">
                  <c:v>0.61349089654665012</c:v>
                </c:pt>
                <c:pt idx="29">
                  <c:v>0.61349089654665012</c:v>
                </c:pt>
                <c:pt idx="30">
                  <c:v>0.61349089654665012</c:v>
                </c:pt>
                <c:pt idx="31">
                  <c:v>0.61349089654665012</c:v>
                </c:pt>
                <c:pt idx="32">
                  <c:v>0.61349089654665012</c:v>
                </c:pt>
                <c:pt idx="33">
                  <c:v>0.61349089654665012</c:v>
                </c:pt>
                <c:pt idx="34">
                  <c:v>0.61349089654665012</c:v>
                </c:pt>
                <c:pt idx="35">
                  <c:v>0.61349089654665012</c:v>
                </c:pt>
                <c:pt idx="36">
                  <c:v>0.61349089654665012</c:v>
                </c:pt>
                <c:pt idx="37">
                  <c:v>0.61349089654665012</c:v>
                </c:pt>
                <c:pt idx="38">
                  <c:v>0.61349089654665012</c:v>
                </c:pt>
                <c:pt idx="39">
                  <c:v>0.61349089654665012</c:v>
                </c:pt>
                <c:pt idx="40">
                  <c:v>0.61349089654665012</c:v>
                </c:pt>
                <c:pt idx="41">
                  <c:v>0.61349089654665012</c:v>
                </c:pt>
                <c:pt idx="42">
                  <c:v>0.61349089654665012</c:v>
                </c:pt>
                <c:pt idx="43">
                  <c:v>0.61349089654665012</c:v>
                </c:pt>
                <c:pt idx="44">
                  <c:v>0.61349089654665012</c:v>
                </c:pt>
                <c:pt idx="45">
                  <c:v>0.61349089654665012</c:v>
                </c:pt>
                <c:pt idx="46">
                  <c:v>0.61349089654665012</c:v>
                </c:pt>
                <c:pt idx="47">
                  <c:v>0.61349089654665012</c:v>
                </c:pt>
                <c:pt idx="48">
                  <c:v>0.61349089654665012</c:v>
                </c:pt>
                <c:pt idx="49">
                  <c:v>0.61349089654665012</c:v>
                </c:pt>
                <c:pt idx="50">
                  <c:v>0.61349089654665012</c:v>
                </c:pt>
                <c:pt idx="51">
                  <c:v>0.61349089654665012</c:v>
                </c:pt>
                <c:pt idx="52">
                  <c:v>0.61349089654665012</c:v>
                </c:pt>
                <c:pt idx="53">
                  <c:v>0.61349089654665012</c:v>
                </c:pt>
                <c:pt idx="54">
                  <c:v>0.61349089654665012</c:v>
                </c:pt>
                <c:pt idx="55">
                  <c:v>0.61349089654665012</c:v>
                </c:pt>
                <c:pt idx="56">
                  <c:v>0.61349089654665012</c:v>
                </c:pt>
                <c:pt idx="57">
                  <c:v>0.61349089654665012</c:v>
                </c:pt>
                <c:pt idx="58">
                  <c:v>0.61349089654665012</c:v>
                </c:pt>
                <c:pt idx="59">
                  <c:v>0.61349089654665012</c:v>
                </c:pt>
                <c:pt idx="60">
                  <c:v>0.61349089654665012</c:v>
                </c:pt>
                <c:pt idx="61">
                  <c:v>0.61349089654665012</c:v>
                </c:pt>
                <c:pt idx="62">
                  <c:v>0.61349089654665012</c:v>
                </c:pt>
                <c:pt idx="63">
                  <c:v>0.61349089654665012</c:v>
                </c:pt>
                <c:pt idx="64">
                  <c:v>0.61349089654665012</c:v>
                </c:pt>
                <c:pt idx="65">
                  <c:v>0.61349089654665012</c:v>
                </c:pt>
                <c:pt idx="66">
                  <c:v>0.36223772116687192</c:v>
                </c:pt>
                <c:pt idx="67">
                  <c:v>0.36223772116687192</c:v>
                </c:pt>
                <c:pt idx="68">
                  <c:v>0.36223772116687192</c:v>
                </c:pt>
                <c:pt idx="69">
                  <c:v>0.36223772116687192</c:v>
                </c:pt>
                <c:pt idx="70">
                  <c:v>0.36223772116687192</c:v>
                </c:pt>
                <c:pt idx="71">
                  <c:v>0.36223772116687192</c:v>
                </c:pt>
                <c:pt idx="72">
                  <c:v>0.36223772116687192</c:v>
                </c:pt>
                <c:pt idx="73">
                  <c:v>0.36223772116687192</c:v>
                </c:pt>
                <c:pt idx="74">
                  <c:v>0.36223772116687192</c:v>
                </c:pt>
                <c:pt idx="75">
                  <c:v>0.36223772116687192</c:v>
                </c:pt>
                <c:pt idx="76">
                  <c:v>0.36223772116687192</c:v>
                </c:pt>
                <c:pt idx="77">
                  <c:v>0.36223772116687192</c:v>
                </c:pt>
                <c:pt idx="78">
                  <c:v>0.36223772116687192</c:v>
                </c:pt>
                <c:pt idx="79">
                  <c:v>0.36223772116687192</c:v>
                </c:pt>
                <c:pt idx="80">
                  <c:v>0.36223772116687192</c:v>
                </c:pt>
                <c:pt idx="81">
                  <c:v>0.36223772116687192</c:v>
                </c:pt>
                <c:pt idx="82">
                  <c:v>0.36223772116687192</c:v>
                </c:pt>
                <c:pt idx="83">
                  <c:v>0.36223772116687192</c:v>
                </c:pt>
                <c:pt idx="84">
                  <c:v>0.36223772116687192</c:v>
                </c:pt>
                <c:pt idx="85">
                  <c:v>0.36223772116687192</c:v>
                </c:pt>
                <c:pt idx="86">
                  <c:v>0.36223772116687192</c:v>
                </c:pt>
                <c:pt idx="87">
                  <c:v>0.36223772116687192</c:v>
                </c:pt>
                <c:pt idx="88">
                  <c:v>0.36223772116687192</c:v>
                </c:pt>
                <c:pt idx="89">
                  <c:v>0.36223772116687192</c:v>
                </c:pt>
                <c:pt idx="90">
                  <c:v>0.36223772116687192</c:v>
                </c:pt>
                <c:pt idx="91">
                  <c:v>0.36223772116687192</c:v>
                </c:pt>
                <c:pt idx="92">
                  <c:v>0.36223772116687192</c:v>
                </c:pt>
                <c:pt idx="93">
                  <c:v>0.36223772116687192</c:v>
                </c:pt>
                <c:pt idx="94">
                  <c:v>0.36223772116687192</c:v>
                </c:pt>
                <c:pt idx="95">
                  <c:v>0.36223772116687192</c:v>
                </c:pt>
                <c:pt idx="96">
                  <c:v>0.36223772116687192</c:v>
                </c:pt>
                <c:pt idx="97">
                  <c:v>0.36223772116687192</c:v>
                </c:pt>
                <c:pt idx="98">
                  <c:v>0.36223772116687192</c:v>
                </c:pt>
                <c:pt idx="99">
                  <c:v>0.36223772116687192</c:v>
                </c:pt>
                <c:pt idx="100">
                  <c:v>0.36223772116687192</c:v>
                </c:pt>
                <c:pt idx="101">
                  <c:v>0.36223772116687192</c:v>
                </c:pt>
                <c:pt idx="102">
                  <c:v>0.36223772116687192</c:v>
                </c:pt>
                <c:pt idx="103">
                  <c:v>0.36223772116687192</c:v>
                </c:pt>
                <c:pt idx="104">
                  <c:v>0.36223772116687192</c:v>
                </c:pt>
                <c:pt idx="105">
                  <c:v>0.36223772116687192</c:v>
                </c:pt>
                <c:pt idx="106">
                  <c:v>0.36223772116687192</c:v>
                </c:pt>
                <c:pt idx="107">
                  <c:v>0.36223772116687192</c:v>
                </c:pt>
                <c:pt idx="108">
                  <c:v>0.36223772116687192</c:v>
                </c:pt>
                <c:pt idx="109">
                  <c:v>0.36223772116687192</c:v>
                </c:pt>
                <c:pt idx="110">
                  <c:v>0.36223772116687192</c:v>
                </c:pt>
                <c:pt idx="111">
                  <c:v>0.36223772116687192</c:v>
                </c:pt>
                <c:pt idx="112">
                  <c:v>0.36223772116687192</c:v>
                </c:pt>
                <c:pt idx="113">
                  <c:v>0.36223772116687192</c:v>
                </c:pt>
                <c:pt idx="114">
                  <c:v>0.36223772116687192</c:v>
                </c:pt>
                <c:pt idx="115">
                  <c:v>0.36223772116687192</c:v>
                </c:pt>
                <c:pt idx="116">
                  <c:v>0.36223772116687192</c:v>
                </c:pt>
                <c:pt idx="117">
                  <c:v>0.36223772116687192</c:v>
                </c:pt>
                <c:pt idx="118">
                  <c:v>0.36223772116687192</c:v>
                </c:pt>
                <c:pt idx="119">
                  <c:v>0.36223772116687192</c:v>
                </c:pt>
                <c:pt idx="120">
                  <c:v>0.36223772116687192</c:v>
                </c:pt>
                <c:pt idx="121">
                  <c:v>0.36223772116687192</c:v>
                </c:pt>
                <c:pt idx="122">
                  <c:v>0.36223772116687192</c:v>
                </c:pt>
                <c:pt idx="123">
                  <c:v>0.36223772116687192</c:v>
                </c:pt>
                <c:pt idx="124">
                  <c:v>0.36223772116687192</c:v>
                </c:pt>
                <c:pt idx="125">
                  <c:v>0.36223772116687192</c:v>
                </c:pt>
                <c:pt idx="126">
                  <c:v>0.36223772116687192</c:v>
                </c:pt>
                <c:pt idx="127">
                  <c:v>0.36223772116687192</c:v>
                </c:pt>
                <c:pt idx="128">
                  <c:v>0.36223772116687192</c:v>
                </c:pt>
                <c:pt idx="129">
                  <c:v>0.36223772116687192</c:v>
                </c:pt>
                <c:pt idx="130">
                  <c:v>0.36223772116687192</c:v>
                </c:pt>
                <c:pt idx="131">
                  <c:v>0.36223772116687192</c:v>
                </c:pt>
                <c:pt idx="132">
                  <c:v>0.36223772116687192</c:v>
                </c:pt>
                <c:pt idx="133">
                  <c:v>0.36223772116687192</c:v>
                </c:pt>
                <c:pt idx="134">
                  <c:v>0.36223772116687192</c:v>
                </c:pt>
                <c:pt idx="135">
                  <c:v>0.36223772116687192</c:v>
                </c:pt>
                <c:pt idx="136">
                  <c:v>0.36223772116687192</c:v>
                </c:pt>
                <c:pt idx="137">
                  <c:v>0.36223772116687192</c:v>
                </c:pt>
                <c:pt idx="138">
                  <c:v>0.23586157523521456</c:v>
                </c:pt>
                <c:pt idx="139">
                  <c:v>0.23586157523521456</c:v>
                </c:pt>
                <c:pt idx="140">
                  <c:v>0.23586157523521456</c:v>
                </c:pt>
                <c:pt idx="141">
                  <c:v>0.23586157523521456</c:v>
                </c:pt>
                <c:pt idx="142">
                  <c:v>0.23586157523521456</c:v>
                </c:pt>
                <c:pt idx="143">
                  <c:v>0.23586157523521456</c:v>
                </c:pt>
                <c:pt idx="144">
                  <c:v>0.23586157523521456</c:v>
                </c:pt>
                <c:pt idx="145">
                  <c:v>0.23586157523521456</c:v>
                </c:pt>
                <c:pt idx="146">
                  <c:v>0.23586157523521456</c:v>
                </c:pt>
                <c:pt idx="147">
                  <c:v>0.23586157523521456</c:v>
                </c:pt>
                <c:pt idx="148">
                  <c:v>0.23586157523521456</c:v>
                </c:pt>
                <c:pt idx="149">
                  <c:v>0.23586157523521456</c:v>
                </c:pt>
                <c:pt idx="150">
                  <c:v>0.23586157523521456</c:v>
                </c:pt>
                <c:pt idx="151">
                  <c:v>0.23586157523521456</c:v>
                </c:pt>
                <c:pt idx="152">
                  <c:v>0.23586157523521456</c:v>
                </c:pt>
                <c:pt idx="153">
                  <c:v>0.23586157523521456</c:v>
                </c:pt>
                <c:pt idx="154">
                  <c:v>0.23586157523521456</c:v>
                </c:pt>
                <c:pt idx="155">
                  <c:v>0.23586157523521456</c:v>
                </c:pt>
                <c:pt idx="156">
                  <c:v>0.23586157523521456</c:v>
                </c:pt>
                <c:pt idx="157">
                  <c:v>0.23586157523521456</c:v>
                </c:pt>
                <c:pt idx="158">
                  <c:v>0.23586157523521456</c:v>
                </c:pt>
                <c:pt idx="159">
                  <c:v>0.23586157523521456</c:v>
                </c:pt>
                <c:pt idx="160">
                  <c:v>0.23586157523521456</c:v>
                </c:pt>
                <c:pt idx="161">
                  <c:v>0.23586157523521456</c:v>
                </c:pt>
                <c:pt idx="162">
                  <c:v>0.23586157523521456</c:v>
                </c:pt>
                <c:pt idx="163">
                  <c:v>0.23586157523521456</c:v>
                </c:pt>
                <c:pt idx="164">
                  <c:v>0.23586157523521456</c:v>
                </c:pt>
                <c:pt idx="165">
                  <c:v>0.23586157523521456</c:v>
                </c:pt>
                <c:pt idx="166">
                  <c:v>0.23586157523521456</c:v>
                </c:pt>
                <c:pt idx="167">
                  <c:v>0.23586157523521456</c:v>
                </c:pt>
                <c:pt idx="168">
                  <c:v>0.23586157523521456</c:v>
                </c:pt>
                <c:pt idx="169">
                  <c:v>0.23586157523521456</c:v>
                </c:pt>
                <c:pt idx="170">
                  <c:v>0.23586157523521456</c:v>
                </c:pt>
                <c:pt idx="171">
                  <c:v>0.23586157523521456</c:v>
                </c:pt>
                <c:pt idx="172">
                  <c:v>0.23586157523521456</c:v>
                </c:pt>
                <c:pt idx="173">
                  <c:v>0.23586157523521456</c:v>
                </c:pt>
                <c:pt idx="174">
                  <c:v>0.23586157523521456</c:v>
                </c:pt>
                <c:pt idx="175">
                  <c:v>0.23586157523521456</c:v>
                </c:pt>
                <c:pt idx="176">
                  <c:v>0.23586157523521456</c:v>
                </c:pt>
                <c:pt idx="177">
                  <c:v>0.23586157523521456</c:v>
                </c:pt>
                <c:pt idx="178">
                  <c:v>0.23586157523521456</c:v>
                </c:pt>
                <c:pt idx="179">
                  <c:v>0.23586157523521456</c:v>
                </c:pt>
                <c:pt idx="180">
                  <c:v>0.23586157523521456</c:v>
                </c:pt>
                <c:pt idx="181">
                  <c:v>0.23586157523521456</c:v>
                </c:pt>
                <c:pt idx="182">
                  <c:v>0.23586157523521456</c:v>
                </c:pt>
                <c:pt idx="183">
                  <c:v>0.23586157523521456</c:v>
                </c:pt>
                <c:pt idx="184">
                  <c:v>0.23586157523521456</c:v>
                </c:pt>
                <c:pt idx="185">
                  <c:v>0.23586157523521456</c:v>
                </c:pt>
                <c:pt idx="186">
                  <c:v>0.23586157523521456</c:v>
                </c:pt>
                <c:pt idx="187">
                  <c:v>0.23586157523521456</c:v>
                </c:pt>
                <c:pt idx="188">
                  <c:v>0.23586157523521456</c:v>
                </c:pt>
                <c:pt idx="189">
                  <c:v>0.23586157523521456</c:v>
                </c:pt>
                <c:pt idx="190">
                  <c:v>0.23586157523521456</c:v>
                </c:pt>
                <c:pt idx="191">
                  <c:v>0.23586157523521456</c:v>
                </c:pt>
                <c:pt idx="192">
                  <c:v>0.23586157523521456</c:v>
                </c:pt>
                <c:pt idx="193">
                  <c:v>0.23586157523521456</c:v>
                </c:pt>
                <c:pt idx="194">
                  <c:v>0.23586157523521456</c:v>
                </c:pt>
                <c:pt idx="195">
                  <c:v>0.23586157523521456</c:v>
                </c:pt>
                <c:pt idx="196">
                  <c:v>0.23586157523521456</c:v>
                </c:pt>
                <c:pt idx="197">
                  <c:v>0.23586157523521456</c:v>
                </c:pt>
                <c:pt idx="198">
                  <c:v>0.23586157523521456</c:v>
                </c:pt>
                <c:pt idx="199">
                  <c:v>0.23586157523521456</c:v>
                </c:pt>
                <c:pt idx="200">
                  <c:v>0.23586157523521456</c:v>
                </c:pt>
                <c:pt idx="201">
                  <c:v>0.23586157523521456</c:v>
                </c:pt>
                <c:pt idx="202">
                  <c:v>0.23586157523521456</c:v>
                </c:pt>
                <c:pt idx="203">
                  <c:v>0.23586157523521456</c:v>
                </c:pt>
                <c:pt idx="204">
                  <c:v>0.23586157523521456</c:v>
                </c:pt>
                <c:pt idx="205">
                  <c:v>0.23586157523521456</c:v>
                </c:pt>
                <c:pt idx="206">
                  <c:v>0.23586157523521456</c:v>
                </c:pt>
                <c:pt idx="207">
                  <c:v>0.23586157523521456</c:v>
                </c:pt>
                <c:pt idx="208">
                  <c:v>0.23586157523521456</c:v>
                </c:pt>
                <c:pt idx="209">
                  <c:v>0.23586157523521456</c:v>
                </c:pt>
                <c:pt idx="210">
                  <c:v>0.23586157523521456</c:v>
                </c:pt>
                <c:pt idx="211">
                  <c:v>0.23586157523521456</c:v>
                </c:pt>
                <c:pt idx="212">
                  <c:v>0.23586157523521456</c:v>
                </c:pt>
                <c:pt idx="213">
                  <c:v>0.23586157523521456</c:v>
                </c:pt>
                <c:pt idx="214">
                  <c:v>0.23586157523521456</c:v>
                </c:pt>
                <c:pt idx="215">
                  <c:v>0.23586157523521456</c:v>
                </c:pt>
                <c:pt idx="216">
                  <c:v>0.23586157523521456</c:v>
                </c:pt>
                <c:pt idx="217">
                  <c:v>0.23586157523521456</c:v>
                </c:pt>
                <c:pt idx="218">
                  <c:v>0.23586157523521456</c:v>
                </c:pt>
                <c:pt idx="219">
                  <c:v>0.23586157523521456</c:v>
                </c:pt>
                <c:pt idx="220">
                  <c:v>0.23586157523521456</c:v>
                </c:pt>
                <c:pt idx="221">
                  <c:v>0.23586157523521456</c:v>
                </c:pt>
                <c:pt idx="222">
                  <c:v>0.23586157523521456</c:v>
                </c:pt>
                <c:pt idx="223">
                  <c:v>0.23586157523521456</c:v>
                </c:pt>
                <c:pt idx="224">
                  <c:v>0.23586157523521456</c:v>
                </c:pt>
                <c:pt idx="225">
                  <c:v>0.23586157523521456</c:v>
                </c:pt>
                <c:pt idx="226">
                  <c:v>0.23586157523521456</c:v>
                </c:pt>
                <c:pt idx="227">
                  <c:v>0.23586157523521456</c:v>
                </c:pt>
                <c:pt idx="228">
                  <c:v>0.23586157523521456</c:v>
                </c:pt>
                <c:pt idx="229">
                  <c:v>0.23586157523521456</c:v>
                </c:pt>
                <c:pt idx="230">
                  <c:v>0.23586157523521456</c:v>
                </c:pt>
                <c:pt idx="231">
                  <c:v>0.23586157523521456</c:v>
                </c:pt>
                <c:pt idx="232">
                  <c:v>0.23586157523521456</c:v>
                </c:pt>
                <c:pt idx="233">
                  <c:v>0.23586157523521456</c:v>
                </c:pt>
                <c:pt idx="234">
                  <c:v>0.23586157523521456</c:v>
                </c:pt>
                <c:pt idx="235">
                  <c:v>0.23586157523521456</c:v>
                </c:pt>
                <c:pt idx="236">
                  <c:v>0.23586157523521456</c:v>
                </c:pt>
                <c:pt idx="237">
                  <c:v>0.23586157523521456</c:v>
                </c:pt>
                <c:pt idx="238">
                  <c:v>0.23586157523521456</c:v>
                </c:pt>
                <c:pt idx="239">
                  <c:v>0.23586157523521456</c:v>
                </c:pt>
                <c:pt idx="240">
                  <c:v>0.23586157523521456</c:v>
                </c:pt>
                <c:pt idx="241">
                  <c:v>0.23586157523521456</c:v>
                </c:pt>
                <c:pt idx="242">
                  <c:v>0.23586157523521456</c:v>
                </c:pt>
                <c:pt idx="243">
                  <c:v>0.23586157523521456</c:v>
                </c:pt>
                <c:pt idx="244">
                  <c:v>0.23586157523521456</c:v>
                </c:pt>
                <c:pt idx="245">
                  <c:v>0.23586157523521456</c:v>
                </c:pt>
                <c:pt idx="246">
                  <c:v>0.23586157523521456</c:v>
                </c:pt>
                <c:pt idx="247">
                  <c:v>0.23586157523521456</c:v>
                </c:pt>
                <c:pt idx="248">
                  <c:v>0.23586157523521456</c:v>
                </c:pt>
                <c:pt idx="249">
                  <c:v>0.23586157523521456</c:v>
                </c:pt>
                <c:pt idx="250">
                  <c:v>0.23586157523521456</c:v>
                </c:pt>
                <c:pt idx="251">
                  <c:v>0.23586157523521456</c:v>
                </c:pt>
                <c:pt idx="252">
                  <c:v>0.23586157523521456</c:v>
                </c:pt>
                <c:pt idx="253">
                  <c:v>0.23586157523521456</c:v>
                </c:pt>
                <c:pt idx="254">
                  <c:v>0.23586157523521456</c:v>
                </c:pt>
                <c:pt idx="255">
                  <c:v>0.23586157523521456</c:v>
                </c:pt>
                <c:pt idx="256">
                  <c:v>0.23586157523521456</c:v>
                </c:pt>
                <c:pt idx="257">
                  <c:v>0.12120073609688897</c:v>
                </c:pt>
                <c:pt idx="258">
                  <c:v>0.12120073609688897</c:v>
                </c:pt>
                <c:pt idx="259">
                  <c:v>0.10357233171679248</c:v>
                </c:pt>
                <c:pt idx="260">
                  <c:v>0.10357233171679248</c:v>
                </c:pt>
                <c:pt idx="261">
                  <c:v>0.10357233171679248</c:v>
                </c:pt>
                <c:pt idx="262">
                  <c:v>0.10357233171679248</c:v>
                </c:pt>
                <c:pt idx="263">
                  <c:v>0.10357233171679248</c:v>
                </c:pt>
                <c:pt idx="264">
                  <c:v>0.10357233171679248</c:v>
                </c:pt>
                <c:pt idx="265">
                  <c:v>0.10357233171679248</c:v>
                </c:pt>
                <c:pt idx="266">
                  <c:v>0.10357233171679248</c:v>
                </c:pt>
                <c:pt idx="267">
                  <c:v>0.10357233171679248</c:v>
                </c:pt>
                <c:pt idx="268">
                  <c:v>0.10357233171679248</c:v>
                </c:pt>
                <c:pt idx="269">
                  <c:v>0.10357233171679248</c:v>
                </c:pt>
                <c:pt idx="270">
                  <c:v>0.10357233171679248</c:v>
                </c:pt>
                <c:pt idx="271">
                  <c:v>0.10357233171679248</c:v>
                </c:pt>
                <c:pt idx="272">
                  <c:v>0.10357233171679248</c:v>
                </c:pt>
                <c:pt idx="273">
                  <c:v>0.10357233171679248</c:v>
                </c:pt>
                <c:pt idx="274">
                  <c:v>0.10357233171679248</c:v>
                </c:pt>
                <c:pt idx="275">
                  <c:v>0.10357233171679248</c:v>
                </c:pt>
                <c:pt idx="276">
                  <c:v>0.10357233171679248</c:v>
                </c:pt>
                <c:pt idx="277">
                  <c:v>0.10357233171679248</c:v>
                </c:pt>
                <c:pt idx="278">
                  <c:v>0.10357233171679248</c:v>
                </c:pt>
                <c:pt idx="279">
                  <c:v>0.10357233171679248</c:v>
                </c:pt>
                <c:pt idx="280">
                  <c:v>0.10357233171679248</c:v>
                </c:pt>
                <c:pt idx="281">
                  <c:v>0.10357233171679248</c:v>
                </c:pt>
                <c:pt idx="282">
                  <c:v>0.10357233171679248</c:v>
                </c:pt>
                <c:pt idx="283">
                  <c:v>0.10357233171679248</c:v>
                </c:pt>
                <c:pt idx="284">
                  <c:v>0.10357233171679248</c:v>
                </c:pt>
                <c:pt idx="285">
                  <c:v>0.10357233171679248</c:v>
                </c:pt>
                <c:pt idx="286">
                  <c:v>0.10357233171679248</c:v>
                </c:pt>
                <c:pt idx="287">
                  <c:v>0.10357233171679248</c:v>
                </c:pt>
                <c:pt idx="288">
                  <c:v>0.10357233171679248</c:v>
                </c:pt>
                <c:pt idx="289">
                  <c:v>0.10357233171679248</c:v>
                </c:pt>
                <c:pt idx="290">
                  <c:v>0.10357233171679248</c:v>
                </c:pt>
                <c:pt idx="291">
                  <c:v>0.10357233171679248</c:v>
                </c:pt>
                <c:pt idx="292">
                  <c:v>0.10357233171679248</c:v>
                </c:pt>
                <c:pt idx="293">
                  <c:v>0.10357233171679248</c:v>
                </c:pt>
                <c:pt idx="294">
                  <c:v>0.10357233171679248</c:v>
                </c:pt>
                <c:pt idx="295">
                  <c:v>0.10357233171679248</c:v>
                </c:pt>
                <c:pt idx="296">
                  <c:v>0.10357233171679248</c:v>
                </c:pt>
                <c:pt idx="297">
                  <c:v>0.10357233171679248</c:v>
                </c:pt>
                <c:pt idx="298">
                  <c:v>0.10357233171679248</c:v>
                </c:pt>
                <c:pt idx="299">
                  <c:v>0.10357233171679248</c:v>
                </c:pt>
                <c:pt idx="300">
                  <c:v>0.10357233171679248</c:v>
                </c:pt>
                <c:pt idx="301">
                  <c:v>0.10357233171679248</c:v>
                </c:pt>
                <c:pt idx="302">
                  <c:v>0.10357233171679248</c:v>
                </c:pt>
                <c:pt idx="303">
                  <c:v>0.10357233171679248</c:v>
                </c:pt>
                <c:pt idx="304">
                  <c:v>0.10357233171679248</c:v>
                </c:pt>
                <c:pt idx="305">
                  <c:v>0.10357233171679248</c:v>
                </c:pt>
                <c:pt idx="306">
                  <c:v>0.10357233171679248</c:v>
                </c:pt>
                <c:pt idx="307">
                  <c:v>0.10357233171679248</c:v>
                </c:pt>
                <c:pt idx="308">
                  <c:v>0.10357233171679248</c:v>
                </c:pt>
                <c:pt idx="309">
                  <c:v>0.10357233171679248</c:v>
                </c:pt>
                <c:pt idx="310">
                  <c:v>0.10357233171679248</c:v>
                </c:pt>
                <c:pt idx="311">
                  <c:v>8.4164195616398985E-2</c:v>
                </c:pt>
                <c:pt idx="312">
                  <c:v>8.4164195616398985E-2</c:v>
                </c:pt>
                <c:pt idx="313">
                  <c:v>8.4164195616398985E-2</c:v>
                </c:pt>
                <c:pt idx="314">
                  <c:v>8.4164195616398985E-2</c:v>
                </c:pt>
                <c:pt idx="315">
                  <c:v>8.4164195616398985E-2</c:v>
                </c:pt>
                <c:pt idx="316">
                  <c:v>8.4164195616398985E-2</c:v>
                </c:pt>
                <c:pt idx="317">
                  <c:v>8.4164195616398985E-2</c:v>
                </c:pt>
                <c:pt idx="318">
                  <c:v>8.4164195616398985E-2</c:v>
                </c:pt>
                <c:pt idx="319">
                  <c:v>8.4164195616398985E-2</c:v>
                </c:pt>
                <c:pt idx="320">
                  <c:v>8.4164195616398985E-2</c:v>
                </c:pt>
                <c:pt idx="321">
                  <c:v>8.4164195616398985E-2</c:v>
                </c:pt>
                <c:pt idx="322">
                  <c:v>8.4164195616398985E-2</c:v>
                </c:pt>
                <c:pt idx="323">
                  <c:v>8.4164195616398985E-2</c:v>
                </c:pt>
                <c:pt idx="324">
                  <c:v>8.4164195616398985E-2</c:v>
                </c:pt>
                <c:pt idx="325">
                  <c:v>8.4164195616398985E-2</c:v>
                </c:pt>
                <c:pt idx="326">
                  <c:v>8.4164195616398985E-2</c:v>
                </c:pt>
                <c:pt idx="327">
                  <c:v>8.4164195616398985E-2</c:v>
                </c:pt>
                <c:pt idx="328">
                  <c:v>8.4164195616398985E-2</c:v>
                </c:pt>
                <c:pt idx="329">
                  <c:v>8.4164195616398985E-2</c:v>
                </c:pt>
                <c:pt idx="330">
                  <c:v>8.4164195616398985E-2</c:v>
                </c:pt>
                <c:pt idx="331">
                  <c:v>8.4164195616398985E-2</c:v>
                </c:pt>
                <c:pt idx="332">
                  <c:v>8.4164195616398985E-2</c:v>
                </c:pt>
                <c:pt idx="333">
                  <c:v>8.4164195616398985E-2</c:v>
                </c:pt>
                <c:pt idx="334">
                  <c:v>5.7034983432214026E-2</c:v>
                </c:pt>
                <c:pt idx="335">
                  <c:v>5.7034983432214026E-2</c:v>
                </c:pt>
                <c:pt idx="336">
                  <c:v>5.7034983432214026E-2</c:v>
                </c:pt>
                <c:pt idx="337">
                  <c:v>5.7034983432214026E-2</c:v>
                </c:pt>
                <c:pt idx="338">
                  <c:v>5.7034983432214026E-2</c:v>
                </c:pt>
                <c:pt idx="339">
                  <c:v>5.7034983432214026E-2</c:v>
                </c:pt>
                <c:pt idx="340">
                  <c:v>5.7034983432214026E-2</c:v>
                </c:pt>
                <c:pt idx="341">
                  <c:v>5.7034983432214026E-2</c:v>
                </c:pt>
                <c:pt idx="342">
                  <c:v>5.7034983432214026E-2</c:v>
                </c:pt>
                <c:pt idx="343">
                  <c:v>5.7034983432214026E-2</c:v>
                </c:pt>
                <c:pt idx="344">
                  <c:v>5.7034983432214026E-2</c:v>
                </c:pt>
                <c:pt idx="345">
                  <c:v>5.7034983432214026E-2</c:v>
                </c:pt>
                <c:pt idx="346">
                  <c:v>5.7034983432214026E-2</c:v>
                </c:pt>
                <c:pt idx="347">
                  <c:v>5.7034983432214026E-2</c:v>
                </c:pt>
                <c:pt idx="348">
                  <c:v>5.7034983432214026E-2</c:v>
                </c:pt>
                <c:pt idx="349">
                  <c:v>5.7034983432214026E-2</c:v>
                </c:pt>
                <c:pt idx="350">
                  <c:v>5.7034983432214026E-2</c:v>
                </c:pt>
                <c:pt idx="351">
                  <c:v>5.7034983432214026E-2</c:v>
                </c:pt>
                <c:pt idx="352">
                  <c:v>5.7034983432214026E-2</c:v>
                </c:pt>
                <c:pt idx="353">
                  <c:v>5.7034983432214026E-2</c:v>
                </c:pt>
                <c:pt idx="354">
                  <c:v>5.7034983432214026E-2</c:v>
                </c:pt>
                <c:pt idx="355">
                  <c:v>5.7034983432214026E-2</c:v>
                </c:pt>
                <c:pt idx="356">
                  <c:v>5.7034983432214026E-2</c:v>
                </c:pt>
                <c:pt idx="357">
                  <c:v>5.7034983432214026E-2</c:v>
                </c:pt>
                <c:pt idx="358">
                  <c:v>5.7034983432214026E-2</c:v>
                </c:pt>
                <c:pt idx="359">
                  <c:v>5.7034983432214026E-2</c:v>
                </c:pt>
                <c:pt idx="360">
                  <c:v>5.7034983432214026E-2</c:v>
                </c:pt>
                <c:pt idx="361">
                  <c:v>5.7034983432214026E-2</c:v>
                </c:pt>
                <c:pt idx="362">
                  <c:v>5.7034983432214026E-2</c:v>
                </c:pt>
                <c:pt idx="363">
                  <c:v>5.7034983432214026E-2</c:v>
                </c:pt>
                <c:pt idx="364">
                  <c:v>5.7034983432214026E-2</c:v>
                </c:pt>
                <c:pt idx="365">
                  <c:v>5.7034983432214026E-2</c:v>
                </c:pt>
                <c:pt idx="366">
                  <c:v>5.7034983432214026E-2</c:v>
                </c:pt>
                <c:pt idx="367">
                  <c:v>5.7034983432214026E-2</c:v>
                </c:pt>
                <c:pt idx="368">
                  <c:v>5.7034983432214026E-2</c:v>
                </c:pt>
                <c:pt idx="369">
                  <c:v>5.7034983432214026E-2</c:v>
                </c:pt>
                <c:pt idx="370">
                  <c:v>5.7034983432214026E-2</c:v>
                </c:pt>
                <c:pt idx="371">
                  <c:v>5.7034983432214026E-2</c:v>
                </c:pt>
                <c:pt idx="372">
                  <c:v>5.7034983432214026E-2</c:v>
                </c:pt>
                <c:pt idx="373">
                  <c:v>5.7034983432214026E-2</c:v>
                </c:pt>
                <c:pt idx="374">
                  <c:v>5.7034983432214026E-2</c:v>
                </c:pt>
                <c:pt idx="375">
                  <c:v>5.7034983432214026E-2</c:v>
                </c:pt>
                <c:pt idx="376">
                  <c:v>5.7034983432214026E-2</c:v>
                </c:pt>
                <c:pt idx="377">
                  <c:v>5.7034983432214026E-2</c:v>
                </c:pt>
                <c:pt idx="378">
                  <c:v>5.7034983432214026E-2</c:v>
                </c:pt>
                <c:pt idx="379">
                  <c:v>5.7034983432214026E-2</c:v>
                </c:pt>
                <c:pt idx="380">
                  <c:v>5.7034983432214026E-2</c:v>
                </c:pt>
                <c:pt idx="381">
                  <c:v>5.7034983432214026E-2</c:v>
                </c:pt>
                <c:pt idx="382">
                  <c:v>5.7034983432214026E-2</c:v>
                </c:pt>
                <c:pt idx="383">
                  <c:v>5.7034983432214026E-2</c:v>
                </c:pt>
                <c:pt idx="384">
                  <c:v>5.7034983432214026E-2</c:v>
                </c:pt>
                <c:pt idx="385">
                  <c:v>5.7034983432214026E-2</c:v>
                </c:pt>
                <c:pt idx="386">
                  <c:v>5.7034983432214026E-2</c:v>
                </c:pt>
                <c:pt idx="387">
                  <c:v>5.7034983432214026E-2</c:v>
                </c:pt>
                <c:pt idx="388">
                  <c:v>5.7034983432214026E-2</c:v>
                </c:pt>
                <c:pt idx="389">
                  <c:v>5.3649956722591652E-2</c:v>
                </c:pt>
                <c:pt idx="390">
                  <c:v>5.3649956722591652E-2</c:v>
                </c:pt>
                <c:pt idx="391">
                  <c:v>5.3649956722591652E-2</c:v>
                </c:pt>
                <c:pt idx="392">
                  <c:v>5.3649956722591652E-2</c:v>
                </c:pt>
                <c:pt idx="393">
                  <c:v>5.3649956722591652E-2</c:v>
                </c:pt>
                <c:pt idx="394">
                  <c:v>5.3649956722591652E-2</c:v>
                </c:pt>
                <c:pt idx="395">
                  <c:v>5.3649956722591652E-2</c:v>
                </c:pt>
                <c:pt idx="396">
                  <c:v>5.3649956722591652E-2</c:v>
                </c:pt>
                <c:pt idx="397">
                  <c:v>5.3649956722591652E-2</c:v>
                </c:pt>
                <c:pt idx="398">
                  <c:v>5.3649956722591652E-2</c:v>
                </c:pt>
                <c:pt idx="399">
                  <c:v>5.3649956722591652E-2</c:v>
                </c:pt>
                <c:pt idx="400">
                  <c:v>5.3649956722591652E-2</c:v>
                </c:pt>
                <c:pt idx="401">
                  <c:v>5.3649956722591652E-2</c:v>
                </c:pt>
                <c:pt idx="402">
                  <c:v>5.3649956722591652E-2</c:v>
                </c:pt>
                <c:pt idx="403">
                  <c:v>5.3649956722591652E-2</c:v>
                </c:pt>
                <c:pt idx="404">
                  <c:v>5.3649956722591652E-2</c:v>
                </c:pt>
                <c:pt idx="405">
                  <c:v>5.3649956722591652E-2</c:v>
                </c:pt>
                <c:pt idx="406">
                  <c:v>5.3649956722591652E-2</c:v>
                </c:pt>
                <c:pt idx="407">
                  <c:v>5.3649956722591652E-2</c:v>
                </c:pt>
                <c:pt idx="408">
                  <c:v>5.3649956722591652E-2</c:v>
                </c:pt>
                <c:pt idx="409">
                  <c:v>5.3649956722591652E-2</c:v>
                </c:pt>
                <c:pt idx="410">
                  <c:v>5.3649956722591652E-2</c:v>
                </c:pt>
                <c:pt idx="411">
                  <c:v>5.3649956722591652E-2</c:v>
                </c:pt>
                <c:pt idx="412">
                  <c:v>5.3649956722591652E-2</c:v>
                </c:pt>
                <c:pt idx="413">
                  <c:v>5.3649956722591652E-2</c:v>
                </c:pt>
                <c:pt idx="414">
                  <c:v>5.3649956722591652E-2</c:v>
                </c:pt>
                <c:pt idx="415">
                  <c:v>5.3649956722591652E-2</c:v>
                </c:pt>
                <c:pt idx="416">
                  <c:v>5.3649956722591652E-2</c:v>
                </c:pt>
                <c:pt idx="417">
                  <c:v>5.3649956722591652E-2</c:v>
                </c:pt>
                <c:pt idx="418">
                  <c:v>5.3649956722591652E-2</c:v>
                </c:pt>
                <c:pt idx="419">
                  <c:v>5.3649956722591652E-2</c:v>
                </c:pt>
                <c:pt idx="420">
                  <c:v>5.3649956722591652E-2</c:v>
                </c:pt>
                <c:pt idx="421">
                  <c:v>5.3649956722591652E-2</c:v>
                </c:pt>
                <c:pt idx="422">
                  <c:v>5.3649956722591652E-2</c:v>
                </c:pt>
                <c:pt idx="423">
                  <c:v>5.3649956722591652E-2</c:v>
                </c:pt>
                <c:pt idx="424">
                  <c:v>5.3649956722591652E-2</c:v>
                </c:pt>
                <c:pt idx="425">
                  <c:v>5.3649956722591652E-2</c:v>
                </c:pt>
                <c:pt idx="426">
                  <c:v>5.3649956722591652E-2</c:v>
                </c:pt>
                <c:pt idx="427">
                  <c:v>5.3649956722591652E-2</c:v>
                </c:pt>
                <c:pt idx="428">
                  <c:v>5.3649956722591652E-2</c:v>
                </c:pt>
                <c:pt idx="429">
                  <c:v>5.3649956722591652E-2</c:v>
                </c:pt>
                <c:pt idx="430">
                  <c:v>5.3649956722591652E-2</c:v>
                </c:pt>
                <c:pt idx="431">
                  <c:v>5.3649956722591652E-2</c:v>
                </c:pt>
                <c:pt idx="432">
                  <c:v>5.3649956722591652E-2</c:v>
                </c:pt>
                <c:pt idx="433">
                  <c:v>5.3649956722591652E-2</c:v>
                </c:pt>
                <c:pt idx="434">
                  <c:v>5.3649956722591652E-2</c:v>
                </c:pt>
                <c:pt idx="435">
                  <c:v>5.3649956722591652E-2</c:v>
                </c:pt>
                <c:pt idx="436">
                  <c:v>5.3649956722591652E-2</c:v>
                </c:pt>
                <c:pt idx="437">
                  <c:v>5.3649956722591652E-2</c:v>
                </c:pt>
                <c:pt idx="438">
                  <c:v>5.3649956722591652E-2</c:v>
                </c:pt>
                <c:pt idx="439">
                  <c:v>5.3649956722591652E-2</c:v>
                </c:pt>
                <c:pt idx="440">
                  <c:v>5.3649956722591652E-2</c:v>
                </c:pt>
                <c:pt idx="441">
                  <c:v>5.3649956722591652E-2</c:v>
                </c:pt>
                <c:pt idx="442">
                  <c:v>5.3649956722591652E-2</c:v>
                </c:pt>
                <c:pt idx="443">
                  <c:v>5.3649956722591652E-2</c:v>
                </c:pt>
                <c:pt idx="444">
                  <c:v>5.3649956722591652E-2</c:v>
                </c:pt>
                <c:pt idx="445">
                  <c:v>5.3649956722591652E-2</c:v>
                </c:pt>
                <c:pt idx="446">
                  <c:v>5.3649956722591652E-2</c:v>
                </c:pt>
                <c:pt idx="447">
                  <c:v>5.3649956722591652E-2</c:v>
                </c:pt>
                <c:pt idx="448">
                  <c:v>5.3649956722591652E-2</c:v>
                </c:pt>
                <c:pt idx="449">
                  <c:v>5.3649956722591652E-2</c:v>
                </c:pt>
                <c:pt idx="450">
                  <c:v>5.3649956722591652E-2</c:v>
                </c:pt>
                <c:pt idx="451">
                  <c:v>5.3649956722591652E-2</c:v>
                </c:pt>
                <c:pt idx="452">
                  <c:v>5.3649956722591652E-2</c:v>
                </c:pt>
                <c:pt idx="453">
                  <c:v>5.3649956722591652E-2</c:v>
                </c:pt>
                <c:pt idx="454">
                  <c:v>5.3649956722591652E-2</c:v>
                </c:pt>
                <c:pt idx="455">
                  <c:v>5.3649956722591652E-2</c:v>
                </c:pt>
                <c:pt idx="456">
                  <c:v>5.3649956722591652E-2</c:v>
                </c:pt>
                <c:pt idx="457">
                  <c:v>5.3649956722591652E-2</c:v>
                </c:pt>
                <c:pt idx="458">
                  <c:v>5.3649956722591652E-2</c:v>
                </c:pt>
                <c:pt idx="459">
                  <c:v>5.3649956722591652E-2</c:v>
                </c:pt>
                <c:pt idx="460">
                  <c:v>5.3649956722591652E-2</c:v>
                </c:pt>
                <c:pt idx="461">
                  <c:v>5.3649956722591652E-2</c:v>
                </c:pt>
                <c:pt idx="462">
                  <c:v>5.3649956722591652E-2</c:v>
                </c:pt>
                <c:pt idx="463">
                  <c:v>5.3649956722591652E-2</c:v>
                </c:pt>
                <c:pt idx="464">
                  <c:v>5.3649956722591652E-2</c:v>
                </c:pt>
                <c:pt idx="465">
                  <c:v>5.3649956722591652E-2</c:v>
                </c:pt>
                <c:pt idx="466">
                  <c:v>5.3649956722591652E-2</c:v>
                </c:pt>
                <c:pt idx="467">
                  <c:v>5.3649956722591652E-2</c:v>
                </c:pt>
                <c:pt idx="468">
                  <c:v>5.3649956722591652E-2</c:v>
                </c:pt>
                <c:pt idx="469">
                  <c:v>5.3649956722591652E-2</c:v>
                </c:pt>
                <c:pt idx="470">
                  <c:v>5.3649956722591652E-2</c:v>
                </c:pt>
                <c:pt idx="471">
                  <c:v>5.3649956722591652E-2</c:v>
                </c:pt>
                <c:pt idx="472">
                  <c:v>5.3649956722591652E-2</c:v>
                </c:pt>
                <c:pt idx="473">
                  <c:v>5.3649956722591652E-2</c:v>
                </c:pt>
                <c:pt idx="474">
                  <c:v>5.3649956722591652E-2</c:v>
                </c:pt>
                <c:pt idx="475">
                  <c:v>5.3649956722591652E-2</c:v>
                </c:pt>
                <c:pt idx="476">
                  <c:v>5.3649956722591652E-2</c:v>
                </c:pt>
                <c:pt idx="477">
                  <c:v>5.3649956722591652E-2</c:v>
                </c:pt>
                <c:pt idx="478">
                  <c:v>5.3649956722591652E-2</c:v>
                </c:pt>
                <c:pt idx="479">
                  <c:v>5.3649956722591652E-2</c:v>
                </c:pt>
                <c:pt idx="480">
                  <c:v>5.3649956722591652E-2</c:v>
                </c:pt>
                <c:pt idx="481">
                  <c:v>5.3649956722591652E-2</c:v>
                </c:pt>
                <c:pt idx="482">
                  <c:v>5.3649956722591652E-2</c:v>
                </c:pt>
                <c:pt idx="483">
                  <c:v>5.3649956722591652E-2</c:v>
                </c:pt>
                <c:pt idx="484">
                  <c:v>5.3649956722591652E-2</c:v>
                </c:pt>
                <c:pt idx="485">
                  <c:v>5.3649956722591652E-2</c:v>
                </c:pt>
                <c:pt idx="486">
                  <c:v>5.3649956722591652E-2</c:v>
                </c:pt>
                <c:pt idx="487">
                  <c:v>5.3649956722591652E-2</c:v>
                </c:pt>
                <c:pt idx="488">
                  <c:v>5.3649956722591652E-2</c:v>
                </c:pt>
                <c:pt idx="489">
                  <c:v>5.3649956722591652E-2</c:v>
                </c:pt>
                <c:pt idx="490">
                  <c:v>5.3649956722591652E-2</c:v>
                </c:pt>
                <c:pt idx="491">
                  <c:v>5.3649956722591652E-2</c:v>
                </c:pt>
                <c:pt idx="492">
                  <c:v>5.3649956722591652E-2</c:v>
                </c:pt>
                <c:pt idx="493">
                  <c:v>5.3649956722591652E-2</c:v>
                </c:pt>
                <c:pt idx="494">
                  <c:v>5.3649956722591652E-2</c:v>
                </c:pt>
                <c:pt idx="495">
                  <c:v>5.3649956722591652E-2</c:v>
                </c:pt>
                <c:pt idx="496">
                  <c:v>5.3649956722591652E-2</c:v>
                </c:pt>
                <c:pt idx="497">
                  <c:v>5.3649956722591652E-2</c:v>
                </c:pt>
                <c:pt idx="498">
                  <c:v>5.3649956722591652E-2</c:v>
                </c:pt>
                <c:pt idx="499">
                  <c:v>5.3649956722591652E-2</c:v>
                </c:pt>
                <c:pt idx="500">
                  <c:v>5.3649956722591652E-2</c:v>
                </c:pt>
                <c:pt idx="501">
                  <c:v>5.3649956722591652E-2</c:v>
                </c:pt>
                <c:pt idx="502">
                  <c:v>5.3649956722591652E-2</c:v>
                </c:pt>
                <c:pt idx="503">
                  <c:v>5.3649956722591652E-2</c:v>
                </c:pt>
                <c:pt idx="504">
                  <c:v>5.3649956722591652E-2</c:v>
                </c:pt>
                <c:pt idx="505">
                  <c:v>5.3649956722591652E-2</c:v>
                </c:pt>
                <c:pt idx="506">
                  <c:v>5.3649956722591652E-2</c:v>
                </c:pt>
                <c:pt idx="507">
                  <c:v>5.3649956722591652E-2</c:v>
                </c:pt>
                <c:pt idx="508">
                  <c:v>5.3649956722591652E-2</c:v>
                </c:pt>
                <c:pt idx="509">
                  <c:v>5.3649956722591652E-2</c:v>
                </c:pt>
                <c:pt idx="510">
                  <c:v>5.3649956722591652E-2</c:v>
                </c:pt>
                <c:pt idx="511">
                  <c:v>5.3649956722591652E-2</c:v>
                </c:pt>
                <c:pt idx="512">
                  <c:v>5.3649956722591652E-2</c:v>
                </c:pt>
                <c:pt idx="513">
                  <c:v>5.3649956722591652E-2</c:v>
                </c:pt>
                <c:pt idx="514">
                  <c:v>5.3649956722591652E-2</c:v>
                </c:pt>
                <c:pt idx="515">
                  <c:v>5.3649956722591652E-2</c:v>
                </c:pt>
                <c:pt idx="516">
                  <c:v>5.3649956722591652E-2</c:v>
                </c:pt>
                <c:pt idx="517">
                  <c:v>5.3649956722591652E-2</c:v>
                </c:pt>
                <c:pt idx="518">
                  <c:v>5.3649956722591652E-2</c:v>
                </c:pt>
                <c:pt idx="519">
                  <c:v>5.3649956722591652E-2</c:v>
                </c:pt>
                <c:pt idx="520">
                  <c:v>5.3649956722591652E-2</c:v>
                </c:pt>
                <c:pt idx="521">
                  <c:v>5.3649956722591652E-2</c:v>
                </c:pt>
                <c:pt idx="522">
                  <c:v>5.3649956722591652E-2</c:v>
                </c:pt>
                <c:pt idx="523">
                  <c:v>5.3649956722591652E-2</c:v>
                </c:pt>
                <c:pt idx="524">
                  <c:v>5.3649956722591652E-2</c:v>
                </c:pt>
                <c:pt idx="525">
                  <c:v>5.3649956722591652E-2</c:v>
                </c:pt>
                <c:pt idx="526">
                  <c:v>5.3649956722591652E-2</c:v>
                </c:pt>
                <c:pt idx="527">
                  <c:v>5.3649956722591652E-2</c:v>
                </c:pt>
                <c:pt idx="528">
                  <c:v>5.3649956722591652E-2</c:v>
                </c:pt>
                <c:pt idx="529">
                  <c:v>5.3649956722591652E-2</c:v>
                </c:pt>
                <c:pt idx="530">
                  <c:v>5.3649956722591652E-2</c:v>
                </c:pt>
                <c:pt idx="531">
                  <c:v>5.3649956722591652E-2</c:v>
                </c:pt>
                <c:pt idx="532">
                  <c:v>5.3649956722591652E-2</c:v>
                </c:pt>
                <c:pt idx="533">
                  <c:v>5.3649956722591652E-2</c:v>
                </c:pt>
                <c:pt idx="534">
                  <c:v>5.3649956722591652E-2</c:v>
                </c:pt>
                <c:pt idx="535">
                  <c:v>5.3649956722591652E-2</c:v>
                </c:pt>
                <c:pt idx="536">
                  <c:v>5.3649956722591652E-2</c:v>
                </c:pt>
                <c:pt idx="537">
                  <c:v>5.3649956722591652E-2</c:v>
                </c:pt>
                <c:pt idx="538">
                  <c:v>5.3649956722591652E-2</c:v>
                </c:pt>
                <c:pt idx="539">
                  <c:v>5.3649956722591652E-2</c:v>
                </c:pt>
                <c:pt idx="540">
                  <c:v>5.3649956722591652E-2</c:v>
                </c:pt>
                <c:pt idx="541">
                  <c:v>5.3649956722591652E-2</c:v>
                </c:pt>
                <c:pt idx="542">
                  <c:v>5.3649956722591652E-2</c:v>
                </c:pt>
                <c:pt idx="543">
                  <c:v>5.3649956722591652E-2</c:v>
                </c:pt>
                <c:pt idx="544">
                  <c:v>5.3649956722591652E-2</c:v>
                </c:pt>
                <c:pt idx="545">
                  <c:v>5.3649956722591652E-2</c:v>
                </c:pt>
                <c:pt idx="546">
                  <c:v>5.3649956722591652E-2</c:v>
                </c:pt>
                <c:pt idx="547">
                  <c:v>5.3649956722591652E-2</c:v>
                </c:pt>
                <c:pt idx="548">
                  <c:v>5.3649956722591652E-2</c:v>
                </c:pt>
                <c:pt idx="549">
                  <c:v>5.3649956722591652E-2</c:v>
                </c:pt>
                <c:pt idx="550">
                  <c:v>5.3649956722591652E-2</c:v>
                </c:pt>
                <c:pt idx="551">
                  <c:v>5.3649956722591652E-2</c:v>
                </c:pt>
                <c:pt idx="552">
                  <c:v>5.3649956722591652E-2</c:v>
                </c:pt>
                <c:pt idx="553">
                  <c:v>5.3649956722591652E-2</c:v>
                </c:pt>
                <c:pt idx="554">
                  <c:v>5.3649956722591652E-2</c:v>
                </c:pt>
                <c:pt idx="555">
                  <c:v>5.3649956722591652E-2</c:v>
                </c:pt>
                <c:pt idx="556">
                  <c:v>5.3649956722591652E-2</c:v>
                </c:pt>
                <c:pt idx="557">
                  <c:v>5.3649956722591652E-2</c:v>
                </c:pt>
                <c:pt idx="558">
                  <c:v>5.3649956722591652E-2</c:v>
                </c:pt>
                <c:pt idx="559">
                  <c:v>5.3649956722591652E-2</c:v>
                </c:pt>
                <c:pt idx="560">
                  <c:v>5.3649956722591652E-2</c:v>
                </c:pt>
                <c:pt idx="561">
                  <c:v>5.3649956722591652E-2</c:v>
                </c:pt>
                <c:pt idx="562">
                  <c:v>5.3649956722591652E-2</c:v>
                </c:pt>
                <c:pt idx="563">
                  <c:v>5.3649956722591652E-2</c:v>
                </c:pt>
                <c:pt idx="564">
                  <c:v>5.3649956722591652E-2</c:v>
                </c:pt>
                <c:pt idx="565">
                  <c:v>5.3649956722591652E-2</c:v>
                </c:pt>
                <c:pt idx="566">
                  <c:v>5.3649956722591652E-2</c:v>
                </c:pt>
                <c:pt idx="567">
                  <c:v>5.3649956722591652E-2</c:v>
                </c:pt>
                <c:pt idx="568">
                  <c:v>5.3649956722591652E-2</c:v>
                </c:pt>
                <c:pt idx="569">
                  <c:v>5.3649956722591652E-2</c:v>
                </c:pt>
                <c:pt idx="570">
                  <c:v>5.3649956722591652E-2</c:v>
                </c:pt>
                <c:pt idx="571">
                  <c:v>5.3649956722591652E-2</c:v>
                </c:pt>
                <c:pt idx="572">
                  <c:v>5.3649956722591652E-2</c:v>
                </c:pt>
                <c:pt idx="573">
                  <c:v>5.3649956722591652E-2</c:v>
                </c:pt>
                <c:pt idx="574">
                  <c:v>5.3649956722591652E-2</c:v>
                </c:pt>
                <c:pt idx="575">
                  <c:v>5.3649956722591652E-2</c:v>
                </c:pt>
                <c:pt idx="576">
                  <c:v>5.3649956722591652E-2</c:v>
                </c:pt>
                <c:pt idx="577">
                  <c:v>5.3649956722591652E-2</c:v>
                </c:pt>
                <c:pt idx="578">
                  <c:v>5.3649956722591652E-2</c:v>
                </c:pt>
                <c:pt idx="579">
                  <c:v>5.3649956722591652E-2</c:v>
                </c:pt>
                <c:pt idx="580">
                  <c:v>5.3649956722591652E-2</c:v>
                </c:pt>
                <c:pt idx="581">
                  <c:v>5.3649956722591652E-2</c:v>
                </c:pt>
                <c:pt idx="582">
                  <c:v>5.3649956722591652E-2</c:v>
                </c:pt>
                <c:pt idx="583">
                  <c:v>5.3649956722591652E-2</c:v>
                </c:pt>
                <c:pt idx="584">
                  <c:v>5.3649956722591652E-2</c:v>
                </c:pt>
                <c:pt idx="585">
                  <c:v>5.3649956722591652E-2</c:v>
                </c:pt>
                <c:pt idx="586">
                  <c:v>5.3649956722591652E-2</c:v>
                </c:pt>
                <c:pt idx="587">
                  <c:v>5.3649956722591652E-2</c:v>
                </c:pt>
                <c:pt idx="588">
                  <c:v>5.3649956722591652E-2</c:v>
                </c:pt>
                <c:pt idx="589">
                  <c:v>5.3649956722591652E-2</c:v>
                </c:pt>
                <c:pt idx="590">
                  <c:v>5.3649956722591652E-2</c:v>
                </c:pt>
                <c:pt idx="591">
                  <c:v>5.3649956722591652E-2</c:v>
                </c:pt>
                <c:pt idx="592">
                  <c:v>5.3649956722591652E-2</c:v>
                </c:pt>
                <c:pt idx="593">
                  <c:v>5.3649956722591652E-2</c:v>
                </c:pt>
                <c:pt idx="594">
                  <c:v>5.3649956722591652E-2</c:v>
                </c:pt>
                <c:pt idx="595">
                  <c:v>5.3649956722591652E-2</c:v>
                </c:pt>
                <c:pt idx="596">
                  <c:v>5.3649956722591652E-2</c:v>
                </c:pt>
                <c:pt idx="597">
                  <c:v>5.3649956722591652E-2</c:v>
                </c:pt>
                <c:pt idx="598">
                  <c:v>5.3649956722591652E-2</c:v>
                </c:pt>
                <c:pt idx="599">
                  <c:v>5.3649956722591652E-2</c:v>
                </c:pt>
                <c:pt idx="600">
                  <c:v>5.3649956722591652E-2</c:v>
                </c:pt>
                <c:pt idx="601">
                  <c:v>5.3649956722591652E-2</c:v>
                </c:pt>
                <c:pt idx="602">
                  <c:v>5.3649956722591652E-2</c:v>
                </c:pt>
                <c:pt idx="603">
                  <c:v>5.3649956722591652E-2</c:v>
                </c:pt>
                <c:pt idx="604">
                  <c:v>5.3649956722591652E-2</c:v>
                </c:pt>
                <c:pt idx="605">
                  <c:v>5.3649956722591652E-2</c:v>
                </c:pt>
                <c:pt idx="606">
                  <c:v>5.3649956722591652E-2</c:v>
                </c:pt>
                <c:pt idx="607">
                  <c:v>5.3649956722591652E-2</c:v>
                </c:pt>
                <c:pt idx="608">
                  <c:v>5.3649956722591652E-2</c:v>
                </c:pt>
                <c:pt idx="609">
                  <c:v>5.3649956722591652E-2</c:v>
                </c:pt>
                <c:pt idx="610">
                  <c:v>5.3649956722591652E-2</c:v>
                </c:pt>
                <c:pt idx="611">
                  <c:v>5.3649956722591652E-2</c:v>
                </c:pt>
                <c:pt idx="612">
                  <c:v>5.3649956722591652E-2</c:v>
                </c:pt>
                <c:pt idx="613">
                  <c:v>5.3649956722591652E-2</c:v>
                </c:pt>
                <c:pt idx="614">
                  <c:v>5.3649956722591652E-2</c:v>
                </c:pt>
                <c:pt idx="615">
                  <c:v>5.3649956722591652E-2</c:v>
                </c:pt>
                <c:pt idx="616">
                  <c:v>5.3649956722591652E-2</c:v>
                </c:pt>
                <c:pt idx="617">
                  <c:v>5.3649956722591652E-2</c:v>
                </c:pt>
                <c:pt idx="618">
                  <c:v>5.3649956722591652E-2</c:v>
                </c:pt>
                <c:pt idx="619">
                  <c:v>5.3649956722591652E-2</c:v>
                </c:pt>
                <c:pt idx="620">
                  <c:v>5.3649956722591652E-2</c:v>
                </c:pt>
                <c:pt idx="621">
                  <c:v>5.3649956722591652E-2</c:v>
                </c:pt>
                <c:pt idx="622">
                  <c:v>5.3649956722591652E-2</c:v>
                </c:pt>
                <c:pt idx="623">
                  <c:v>5.3649956722591652E-2</c:v>
                </c:pt>
                <c:pt idx="624">
                  <c:v>5.3649956722591652E-2</c:v>
                </c:pt>
                <c:pt idx="625">
                  <c:v>5.3649956722591652E-2</c:v>
                </c:pt>
                <c:pt idx="626">
                  <c:v>5.3649956722591652E-2</c:v>
                </c:pt>
                <c:pt idx="627">
                  <c:v>5.3649956722591652E-2</c:v>
                </c:pt>
                <c:pt idx="628">
                  <c:v>5.3649956722591652E-2</c:v>
                </c:pt>
                <c:pt idx="629">
                  <c:v>5.3649956722591652E-2</c:v>
                </c:pt>
                <c:pt idx="630">
                  <c:v>5.3649956722591652E-2</c:v>
                </c:pt>
                <c:pt idx="631">
                  <c:v>5.3649956722591652E-2</c:v>
                </c:pt>
                <c:pt idx="632">
                  <c:v>5.3649956722591652E-2</c:v>
                </c:pt>
                <c:pt idx="633">
                  <c:v>5.3649956722591652E-2</c:v>
                </c:pt>
                <c:pt idx="634">
                  <c:v>5.3649956722591652E-2</c:v>
                </c:pt>
                <c:pt idx="635">
                  <c:v>5.3649956722591652E-2</c:v>
                </c:pt>
                <c:pt idx="636">
                  <c:v>5.3649956722591652E-2</c:v>
                </c:pt>
                <c:pt idx="637">
                  <c:v>5.3649956722591652E-2</c:v>
                </c:pt>
                <c:pt idx="638">
                  <c:v>5.3649956722591652E-2</c:v>
                </c:pt>
                <c:pt idx="639">
                  <c:v>5.3649956722591652E-2</c:v>
                </c:pt>
                <c:pt idx="640">
                  <c:v>5.3649956722591652E-2</c:v>
                </c:pt>
                <c:pt idx="641">
                  <c:v>5.3649956722591652E-2</c:v>
                </c:pt>
                <c:pt idx="642">
                  <c:v>5.3649956722591652E-2</c:v>
                </c:pt>
                <c:pt idx="643">
                  <c:v>5.3649956722591652E-2</c:v>
                </c:pt>
                <c:pt idx="644">
                  <c:v>5.3649956722591652E-2</c:v>
                </c:pt>
                <c:pt idx="645">
                  <c:v>5.3649956722591652E-2</c:v>
                </c:pt>
                <c:pt idx="646">
                  <c:v>5.3649956722591652E-2</c:v>
                </c:pt>
                <c:pt idx="647">
                  <c:v>5.3649956722591652E-2</c:v>
                </c:pt>
                <c:pt idx="648">
                  <c:v>5.3649956722591652E-2</c:v>
                </c:pt>
                <c:pt idx="649">
                  <c:v>5.3649956722591652E-2</c:v>
                </c:pt>
                <c:pt idx="650">
                  <c:v>5.3649956722591652E-2</c:v>
                </c:pt>
                <c:pt idx="651">
                  <c:v>5.3649956722591652E-2</c:v>
                </c:pt>
                <c:pt idx="652">
                  <c:v>5.3649956722591652E-2</c:v>
                </c:pt>
                <c:pt idx="653">
                  <c:v>5.3649956722591652E-2</c:v>
                </c:pt>
                <c:pt idx="654">
                  <c:v>5.3649956722591652E-2</c:v>
                </c:pt>
                <c:pt idx="655">
                  <c:v>5.3649956722591652E-2</c:v>
                </c:pt>
                <c:pt idx="656">
                  <c:v>5.3649956722591652E-2</c:v>
                </c:pt>
                <c:pt idx="657">
                  <c:v>5.3649956722591652E-2</c:v>
                </c:pt>
                <c:pt idx="658">
                  <c:v>5.3649956722591652E-2</c:v>
                </c:pt>
                <c:pt idx="659">
                  <c:v>5.3649956722591652E-2</c:v>
                </c:pt>
                <c:pt idx="660">
                  <c:v>5.3649956722591652E-2</c:v>
                </c:pt>
                <c:pt idx="661">
                  <c:v>5.3649956722591652E-2</c:v>
                </c:pt>
                <c:pt idx="662">
                  <c:v>5.3649956722591652E-2</c:v>
                </c:pt>
                <c:pt idx="663">
                  <c:v>5.3649956722591652E-2</c:v>
                </c:pt>
                <c:pt idx="664">
                  <c:v>5.3649956722591652E-2</c:v>
                </c:pt>
                <c:pt idx="665">
                  <c:v>5.3649956722591652E-2</c:v>
                </c:pt>
                <c:pt idx="666">
                  <c:v>5.3649956722591652E-2</c:v>
                </c:pt>
                <c:pt idx="667">
                  <c:v>5.3649956722591652E-2</c:v>
                </c:pt>
                <c:pt idx="668">
                  <c:v>5.3649956722591652E-2</c:v>
                </c:pt>
                <c:pt idx="669">
                  <c:v>5.3649956722591652E-2</c:v>
                </c:pt>
                <c:pt idx="670">
                  <c:v>5.3649956722591652E-2</c:v>
                </c:pt>
                <c:pt idx="671">
                  <c:v>5.3649956722591652E-2</c:v>
                </c:pt>
                <c:pt idx="672">
                  <c:v>5.3649956722591652E-2</c:v>
                </c:pt>
                <c:pt idx="673">
                  <c:v>5.3649956722591652E-2</c:v>
                </c:pt>
                <c:pt idx="674">
                  <c:v>5.3649956722591652E-2</c:v>
                </c:pt>
                <c:pt idx="675">
                  <c:v>5.3649956722591652E-2</c:v>
                </c:pt>
                <c:pt idx="676">
                  <c:v>5.3649956722591652E-2</c:v>
                </c:pt>
                <c:pt idx="677">
                  <c:v>5.3649956722591652E-2</c:v>
                </c:pt>
                <c:pt idx="678">
                  <c:v>5.3649956722591652E-2</c:v>
                </c:pt>
                <c:pt idx="679">
                  <c:v>5.3649956722591652E-2</c:v>
                </c:pt>
                <c:pt idx="680">
                  <c:v>5.3649956722591652E-2</c:v>
                </c:pt>
                <c:pt idx="681">
                  <c:v>5.3649956722591652E-2</c:v>
                </c:pt>
                <c:pt idx="682">
                  <c:v>5.3649956722591652E-2</c:v>
                </c:pt>
                <c:pt idx="683">
                  <c:v>5.3649956722591652E-2</c:v>
                </c:pt>
                <c:pt idx="684">
                  <c:v>5.3649956722591652E-2</c:v>
                </c:pt>
                <c:pt idx="685">
                  <c:v>5.3649956722591652E-2</c:v>
                </c:pt>
                <c:pt idx="686">
                  <c:v>5.3649956722591652E-2</c:v>
                </c:pt>
                <c:pt idx="687">
                  <c:v>5.3649956722591652E-2</c:v>
                </c:pt>
                <c:pt idx="688">
                  <c:v>5.3649956722591652E-2</c:v>
                </c:pt>
                <c:pt idx="689">
                  <c:v>5.3649956722591652E-2</c:v>
                </c:pt>
                <c:pt idx="690">
                  <c:v>5.3649956722591652E-2</c:v>
                </c:pt>
                <c:pt idx="691">
                  <c:v>5.3649956722591652E-2</c:v>
                </c:pt>
                <c:pt idx="692">
                  <c:v>5.3649956722591652E-2</c:v>
                </c:pt>
                <c:pt idx="693">
                  <c:v>5.3649956722591652E-2</c:v>
                </c:pt>
                <c:pt idx="694">
                  <c:v>5.3649956722591652E-2</c:v>
                </c:pt>
                <c:pt idx="695">
                  <c:v>5.3649956722591652E-2</c:v>
                </c:pt>
                <c:pt idx="696">
                  <c:v>5.3649956722591652E-2</c:v>
                </c:pt>
                <c:pt idx="697">
                  <c:v>5.3649956722591652E-2</c:v>
                </c:pt>
                <c:pt idx="698">
                  <c:v>5.3649956722591652E-2</c:v>
                </c:pt>
                <c:pt idx="699">
                  <c:v>5.3649956722591652E-2</c:v>
                </c:pt>
                <c:pt idx="700">
                  <c:v>5.3649956722591652E-2</c:v>
                </c:pt>
                <c:pt idx="701">
                  <c:v>5.3649956722591652E-2</c:v>
                </c:pt>
                <c:pt idx="702">
                  <c:v>5.3649956722591652E-2</c:v>
                </c:pt>
                <c:pt idx="703">
                  <c:v>5.3649956722591652E-2</c:v>
                </c:pt>
                <c:pt idx="704">
                  <c:v>5.3649956722591652E-2</c:v>
                </c:pt>
                <c:pt idx="705">
                  <c:v>5.3649956722591652E-2</c:v>
                </c:pt>
                <c:pt idx="706">
                  <c:v>5.3649956722591652E-2</c:v>
                </c:pt>
                <c:pt idx="707">
                  <c:v>5.3649956722591652E-2</c:v>
                </c:pt>
                <c:pt idx="708">
                  <c:v>5.3649956722591652E-2</c:v>
                </c:pt>
                <c:pt idx="709">
                  <c:v>5.3649956722591652E-2</c:v>
                </c:pt>
                <c:pt idx="710">
                  <c:v>5.3649956722591652E-2</c:v>
                </c:pt>
                <c:pt idx="711">
                  <c:v>5.3649956722591652E-2</c:v>
                </c:pt>
                <c:pt idx="712">
                  <c:v>5.3649956722591652E-2</c:v>
                </c:pt>
                <c:pt idx="713">
                  <c:v>5.3649956722591652E-2</c:v>
                </c:pt>
                <c:pt idx="714">
                  <c:v>5.3649956722591652E-2</c:v>
                </c:pt>
                <c:pt idx="715">
                  <c:v>5.3649956722591652E-2</c:v>
                </c:pt>
                <c:pt idx="716">
                  <c:v>5.3649956722591652E-2</c:v>
                </c:pt>
                <c:pt idx="717">
                  <c:v>5.3649956722591652E-2</c:v>
                </c:pt>
                <c:pt idx="718">
                  <c:v>5.3649956722591652E-2</c:v>
                </c:pt>
                <c:pt idx="719">
                  <c:v>5.3649956722591652E-2</c:v>
                </c:pt>
                <c:pt idx="720">
                  <c:v>5.3649956722591652E-2</c:v>
                </c:pt>
                <c:pt idx="721">
                  <c:v>5.3649956722591652E-2</c:v>
                </c:pt>
                <c:pt idx="722">
                  <c:v>5.3649956722591652E-2</c:v>
                </c:pt>
                <c:pt idx="723">
                  <c:v>5.3649956722591652E-2</c:v>
                </c:pt>
                <c:pt idx="724">
                  <c:v>5.3649956722591652E-2</c:v>
                </c:pt>
                <c:pt idx="725">
                  <c:v>5.3649956722591652E-2</c:v>
                </c:pt>
                <c:pt idx="726">
                  <c:v>5.3649956722591652E-2</c:v>
                </c:pt>
                <c:pt idx="727">
                  <c:v>5.3649956722591652E-2</c:v>
                </c:pt>
                <c:pt idx="728">
                  <c:v>5.3649956722591652E-2</c:v>
                </c:pt>
                <c:pt idx="729">
                  <c:v>5.3649956722591652E-2</c:v>
                </c:pt>
                <c:pt idx="730">
                  <c:v>5.3649956722591652E-2</c:v>
                </c:pt>
                <c:pt idx="731">
                  <c:v>5.3649956722591652E-2</c:v>
                </c:pt>
                <c:pt idx="732">
                  <c:v>5.3649956722591652E-2</c:v>
                </c:pt>
                <c:pt idx="733">
                  <c:v>5.3649956722591652E-2</c:v>
                </c:pt>
                <c:pt idx="734">
                  <c:v>5.3649956722591652E-2</c:v>
                </c:pt>
                <c:pt idx="735">
                  <c:v>5.3649956722591652E-2</c:v>
                </c:pt>
                <c:pt idx="736">
                  <c:v>5.3649956722591652E-2</c:v>
                </c:pt>
                <c:pt idx="737">
                  <c:v>5.3649956722591652E-2</c:v>
                </c:pt>
                <c:pt idx="738">
                  <c:v>5.3649956722591652E-2</c:v>
                </c:pt>
                <c:pt idx="739">
                  <c:v>5.3649956722591652E-2</c:v>
                </c:pt>
                <c:pt idx="740">
                  <c:v>5.3649956722591652E-2</c:v>
                </c:pt>
                <c:pt idx="741">
                  <c:v>5.3649956722591652E-2</c:v>
                </c:pt>
                <c:pt idx="742">
                  <c:v>5.3649956722591652E-2</c:v>
                </c:pt>
                <c:pt idx="743">
                  <c:v>5.3649956722591652E-2</c:v>
                </c:pt>
                <c:pt idx="744">
                  <c:v>5.3649956722591652E-2</c:v>
                </c:pt>
                <c:pt idx="745">
                  <c:v>5.3649956722591652E-2</c:v>
                </c:pt>
                <c:pt idx="746">
                  <c:v>5.3649956722591652E-2</c:v>
                </c:pt>
                <c:pt idx="747">
                  <c:v>5.3649956722591652E-2</c:v>
                </c:pt>
                <c:pt idx="748">
                  <c:v>5.3649956722591652E-2</c:v>
                </c:pt>
                <c:pt idx="749">
                  <c:v>5.3649956722591652E-2</c:v>
                </c:pt>
                <c:pt idx="750">
                  <c:v>5.3649956722591652E-2</c:v>
                </c:pt>
                <c:pt idx="751">
                  <c:v>5.3649956722591652E-2</c:v>
                </c:pt>
                <c:pt idx="752">
                  <c:v>5.3649956722591652E-2</c:v>
                </c:pt>
                <c:pt idx="753">
                  <c:v>5.3649956722591652E-2</c:v>
                </c:pt>
                <c:pt idx="754">
                  <c:v>5.3649956722591652E-2</c:v>
                </c:pt>
                <c:pt idx="755">
                  <c:v>5.3649956722591652E-2</c:v>
                </c:pt>
                <c:pt idx="756">
                  <c:v>5.3649956722591652E-2</c:v>
                </c:pt>
                <c:pt idx="757">
                  <c:v>5.3649956722591652E-2</c:v>
                </c:pt>
                <c:pt idx="758">
                  <c:v>5.3649956722591652E-2</c:v>
                </c:pt>
                <c:pt idx="759">
                  <c:v>5.3649956722591652E-2</c:v>
                </c:pt>
                <c:pt idx="760">
                  <c:v>5.3649956722591652E-2</c:v>
                </c:pt>
                <c:pt idx="761">
                  <c:v>5.3649956722591652E-2</c:v>
                </c:pt>
                <c:pt idx="762">
                  <c:v>5.3649956722591652E-2</c:v>
                </c:pt>
                <c:pt idx="763">
                  <c:v>5.3649956722591652E-2</c:v>
                </c:pt>
                <c:pt idx="764">
                  <c:v>5.3649956722591652E-2</c:v>
                </c:pt>
                <c:pt idx="765">
                  <c:v>5.3649956722591652E-2</c:v>
                </c:pt>
                <c:pt idx="766">
                  <c:v>5.3649956722591652E-2</c:v>
                </c:pt>
                <c:pt idx="767">
                  <c:v>5.3649956722591652E-2</c:v>
                </c:pt>
                <c:pt idx="768">
                  <c:v>5.3649956722591652E-2</c:v>
                </c:pt>
                <c:pt idx="769">
                  <c:v>5.3649956722591652E-2</c:v>
                </c:pt>
                <c:pt idx="770">
                  <c:v>5.3649956722591652E-2</c:v>
                </c:pt>
                <c:pt idx="771">
                  <c:v>5.3649956722591652E-2</c:v>
                </c:pt>
                <c:pt idx="772">
                  <c:v>5.3649956722591652E-2</c:v>
                </c:pt>
                <c:pt idx="773">
                  <c:v>5.3649956722591652E-2</c:v>
                </c:pt>
                <c:pt idx="774">
                  <c:v>5.3649956722591652E-2</c:v>
                </c:pt>
                <c:pt idx="775">
                  <c:v>5.3649956722591652E-2</c:v>
                </c:pt>
                <c:pt idx="776">
                  <c:v>5.3649956722591652E-2</c:v>
                </c:pt>
                <c:pt idx="777">
                  <c:v>5.3649956722591652E-2</c:v>
                </c:pt>
                <c:pt idx="778">
                  <c:v>5.3649956722591652E-2</c:v>
                </c:pt>
                <c:pt idx="779">
                  <c:v>5.3649956722591652E-2</c:v>
                </c:pt>
                <c:pt idx="780">
                  <c:v>5.3649956722591652E-2</c:v>
                </c:pt>
                <c:pt idx="781">
                  <c:v>5.3649956722591652E-2</c:v>
                </c:pt>
                <c:pt idx="782">
                  <c:v>5.2378159336684327E-2</c:v>
                </c:pt>
                <c:pt idx="783">
                  <c:v>5.2378159336684327E-2</c:v>
                </c:pt>
                <c:pt idx="784">
                  <c:v>5.2378159336684327E-2</c:v>
                </c:pt>
                <c:pt idx="785">
                  <c:v>5.2378159336684327E-2</c:v>
                </c:pt>
                <c:pt idx="786">
                  <c:v>5.2378159336684327E-2</c:v>
                </c:pt>
                <c:pt idx="787">
                  <c:v>5.2378159336684327E-2</c:v>
                </c:pt>
                <c:pt idx="788">
                  <c:v>5.2378159336684327E-2</c:v>
                </c:pt>
                <c:pt idx="789">
                  <c:v>5.2378159336684327E-2</c:v>
                </c:pt>
                <c:pt idx="790">
                  <c:v>5.2378159336684327E-2</c:v>
                </c:pt>
                <c:pt idx="791">
                  <c:v>5.2378159336684327E-2</c:v>
                </c:pt>
                <c:pt idx="792">
                  <c:v>5.2378159336684327E-2</c:v>
                </c:pt>
                <c:pt idx="793">
                  <c:v>5.2378159336684327E-2</c:v>
                </c:pt>
                <c:pt idx="794">
                  <c:v>5.2378159336684327E-2</c:v>
                </c:pt>
                <c:pt idx="795">
                  <c:v>5.2378159336684327E-2</c:v>
                </c:pt>
                <c:pt idx="796">
                  <c:v>5.2378159336684327E-2</c:v>
                </c:pt>
                <c:pt idx="797">
                  <c:v>5.2378159336684327E-2</c:v>
                </c:pt>
                <c:pt idx="798">
                  <c:v>5.2378159336684327E-2</c:v>
                </c:pt>
                <c:pt idx="799">
                  <c:v>5.2378159336684327E-2</c:v>
                </c:pt>
                <c:pt idx="800">
                  <c:v>5.2378159336684327E-2</c:v>
                </c:pt>
                <c:pt idx="801">
                  <c:v>5.2378159336684327E-2</c:v>
                </c:pt>
                <c:pt idx="802">
                  <c:v>5.2378159336684327E-2</c:v>
                </c:pt>
                <c:pt idx="803">
                  <c:v>5.2378159336684327E-2</c:v>
                </c:pt>
                <c:pt idx="804">
                  <c:v>5.2378159336684327E-2</c:v>
                </c:pt>
                <c:pt idx="805">
                  <c:v>5.2378159336684327E-2</c:v>
                </c:pt>
                <c:pt idx="806">
                  <c:v>5.2378159336684327E-2</c:v>
                </c:pt>
                <c:pt idx="807">
                  <c:v>5.2378159336684327E-2</c:v>
                </c:pt>
                <c:pt idx="808">
                  <c:v>5.2378159336684327E-2</c:v>
                </c:pt>
                <c:pt idx="809">
                  <c:v>5.2378159336684327E-2</c:v>
                </c:pt>
                <c:pt idx="810">
                  <c:v>5.2378159336684327E-2</c:v>
                </c:pt>
                <c:pt idx="811">
                  <c:v>5.2378159336684327E-2</c:v>
                </c:pt>
                <c:pt idx="812">
                  <c:v>5.2378159336684327E-2</c:v>
                </c:pt>
                <c:pt idx="813">
                  <c:v>5.2378159336684327E-2</c:v>
                </c:pt>
                <c:pt idx="814">
                  <c:v>5.2378159336684327E-2</c:v>
                </c:pt>
                <c:pt idx="815">
                  <c:v>5.2378159336684327E-2</c:v>
                </c:pt>
                <c:pt idx="816">
                  <c:v>5.2378159336684327E-2</c:v>
                </c:pt>
                <c:pt idx="817">
                  <c:v>5.2378159336684327E-2</c:v>
                </c:pt>
                <c:pt idx="818">
                  <c:v>5.2378159336684327E-2</c:v>
                </c:pt>
                <c:pt idx="819">
                  <c:v>5.2378159336684327E-2</c:v>
                </c:pt>
                <c:pt idx="820">
                  <c:v>5.2378159336684327E-2</c:v>
                </c:pt>
                <c:pt idx="821">
                  <c:v>5.2378159336684327E-2</c:v>
                </c:pt>
                <c:pt idx="822">
                  <c:v>5.2378159336684327E-2</c:v>
                </c:pt>
                <c:pt idx="823">
                  <c:v>5.2378159336684327E-2</c:v>
                </c:pt>
                <c:pt idx="824">
                  <c:v>5.2378159336684327E-2</c:v>
                </c:pt>
                <c:pt idx="825">
                  <c:v>5.2378159336684327E-2</c:v>
                </c:pt>
                <c:pt idx="826">
                  <c:v>5.2378159336684327E-2</c:v>
                </c:pt>
                <c:pt idx="827">
                  <c:v>5.2378159336684327E-2</c:v>
                </c:pt>
                <c:pt idx="828">
                  <c:v>5.2378159336684327E-2</c:v>
                </c:pt>
                <c:pt idx="829">
                  <c:v>5.2378159336684327E-2</c:v>
                </c:pt>
                <c:pt idx="830">
                  <c:v>5.2378159336684327E-2</c:v>
                </c:pt>
                <c:pt idx="831">
                  <c:v>5.2378159336684327E-2</c:v>
                </c:pt>
                <c:pt idx="832">
                  <c:v>5.2378159336684327E-2</c:v>
                </c:pt>
                <c:pt idx="833">
                  <c:v>5.2378159336684327E-2</c:v>
                </c:pt>
                <c:pt idx="834">
                  <c:v>5.2378159336684327E-2</c:v>
                </c:pt>
                <c:pt idx="835">
                  <c:v>5.2378159336684327E-2</c:v>
                </c:pt>
                <c:pt idx="836">
                  <c:v>5.2378159336684327E-2</c:v>
                </c:pt>
                <c:pt idx="837">
                  <c:v>5.2378159336684327E-2</c:v>
                </c:pt>
                <c:pt idx="838">
                  <c:v>5.2378159336684327E-2</c:v>
                </c:pt>
                <c:pt idx="839">
                  <c:v>5.2378159336684327E-2</c:v>
                </c:pt>
                <c:pt idx="840">
                  <c:v>5.2378159336684327E-2</c:v>
                </c:pt>
                <c:pt idx="841">
                  <c:v>5.2378159336684327E-2</c:v>
                </c:pt>
                <c:pt idx="842">
                  <c:v>5.2378159336684327E-2</c:v>
                </c:pt>
                <c:pt idx="843">
                  <c:v>5.2378159336684327E-2</c:v>
                </c:pt>
                <c:pt idx="844">
                  <c:v>5.2378159336684327E-2</c:v>
                </c:pt>
                <c:pt idx="845">
                  <c:v>5.2378159336684327E-2</c:v>
                </c:pt>
                <c:pt idx="846">
                  <c:v>5.2378159336684327E-2</c:v>
                </c:pt>
                <c:pt idx="847">
                  <c:v>5.2378159336684327E-2</c:v>
                </c:pt>
                <c:pt idx="848">
                  <c:v>5.2378159336684327E-2</c:v>
                </c:pt>
                <c:pt idx="849">
                  <c:v>5.2378159336684327E-2</c:v>
                </c:pt>
                <c:pt idx="850">
                  <c:v>5.2378159336684327E-2</c:v>
                </c:pt>
                <c:pt idx="851">
                  <c:v>5.2378159336684327E-2</c:v>
                </c:pt>
                <c:pt idx="852">
                  <c:v>5.2378159336684327E-2</c:v>
                </c:pt>
                <c:pt idx="853">
                  <c:v>5.2378159336684327E-2</c:v>
                </c:pt>
                <c:pt idx="854">
                  <c:v>5.2378159336684327E-2</c:v>
                </c:pt>
                <c:pt idx="855">
                  <c:v>5.2378159336684327E-2</c:v>
                </c:pt>
                <c:pt idx="856">
                  <c:v>5.2378159336684327E-2</c:v>
                </c:pt>
                <c:pt idx="857">
                  <c:v>5.2378159336684327E-2</c:v>
                </c:pt>
                <c:pt idx="858">
                  <c:v>5.2378159336684327E-2</c:v>
                </c:pt>
                <c:pt idx="859">
                  <c:v>5.2378159336684327E-2</c:v>
                </c:pt>
                <c:pt idx="860">
                  <c:v>5.2378159336684327E-2</c:v>
                </c:pt>
                <c:pt idx="861">
                  <c:v>5.2378159336684327E-2</c:v>
                </c:pt>
                <c:pt idx="862">
                  <c:v>5.2378159336684327E-2</c:v>
                </c:pt>
                <c:pt idx="863">
                  <c:v>5.2378159336684327E-2</c:v>
                </c:pt>
                <c:pt idx="864">
                  <c:v>5.2378159336684327E-2</c:v>
                </c:pt>
                <c:pt idx="865">
                  <c:v>5.2378159336684327E-2</c:v>
                </c:pt>
                <c:pt idx="866">
                  <c:v>5.2378159336684327E-2</c:v>
                </c:pt>
                <c:pt idx="867">
                  <c:v>5.2378159336684327E-2</c:v>
                </c:pt>
                <c:pt idx="868">
                  <c:v>5.2378159336684327E-2</c:v>
                </c:pt>
                <c:pt idx="869">
                  <c:v>5.2378159336684327E-2</c:v>
                </c:pt>
                <c:pt idx="870">
                  <c:v>5.2378159336684327E-2</c:v>
                </c:pt>
                <c:pt idx="871">
                  <c:v>5.2378159336684327E-2</c:v>
                </c:pt>
                <c:pt idx="872">
                  <c:v>5.2378159336684327E-2</c:v>
                </c:pt>
                <c:pt idx="873">
                  <c:v>5.2378159336684327E-2</c:v>
                </c:pt>
                <c:pt idx="874">
                  <c:v>5.2378159336684327E-2</c:v>
                </c:pt>
                <c:pt idx="875">
                  <c:v>5.2378159336684327E-2</c:v>
                </c:pt>
                <c:pt idx="876">
                  <c:v>5.2378159336684327E-2</c:v>
                </c:pt>
                <c:pt idx="877">
                  <c:v>5.2378159336684327E-2</c:v>
                </c:pt>
                <c:pt idx="878">
                  <c:v>5.2378159336684327E-2</c:v>
                </c:pt>
                <c:pt idx="879">
                  <c:v>5.2378159336684327E-2</c:v>
                </c:pt>
                <c:pt idx="880">
                  <c:v>5.2378159336684327E-2</c:v>
                </c:pt>
                <c:pt idx="881">
                  <c:v>5.2378159336684327E-2</c:v>
                </c:pt>
                <c:pt idx="882">
                  <c:v>5.2378159336684327E-2</c:v>
                </c:pt>
                <c:pt idx="883">
                  <c:v>5.2378159336684327E-2</c:v>
                </c:pt>
                <c:pt idx="884">
                  <c:v>5.2378159336684327E-2</c:v>
                </c:pt>
                <c:pt idx="885">
                  <c:v>5.2378159336684327E-2</c:v>
                </c:pt>
                <c:pt idx="886">
                  <c:v>5.2378159336684327E-2</c:v>
                </c:pt>
                <c:pt idx="887">
                  <c:v>5.2378159336684327E-2</c:v>
                </c:pt>
                <c:pt idx="888">
                  <c:v>5.2378159336684327E-2</c:v>
                </c:pt>
                <c:pt idx="889">
                  <c:v>5.2378159336684327E-2</c:v>
                </c:pt>
                <c:pt idx="890">
                  <c:v>5.2378159336684327E-2</c:v>
                </c:pt>
                <c:pt idx="891">
                  <c:v>5.2378159336684327E-2</c:v>
                </c:pt>
                <c:pt idx="892">
                  <c:v>5.2378159336684327E-2</c:v>
                </c:pt>
                <c:pt idx="893">
                  <c:v>5.2378159336684327E-2</c:v>
                </c:pt>
                <c:pt idx="894">
                  <c:v>5.2378159336684327E-2</c:v>
                </c:pt>
                <c:pt idx="895">
                  <c:v>5.2378159336684327E-2</c:v>
                </c:pt>
                <c:pt idx="896">
                  <c:v>5.2378159336684327E-2</c:v>
                </c:pt>
                <c:pt idx="897">
                  <c:v>5.2378159336684327E-2</c:v>
                </c:pt>
                <c:pt idx="898">
                  <c:v>5.2378159336684327E-2</c:v>
                </c:pt>
                <c:pt idx="899">
                  <c:v>5.2378159336684327E-2</c:v>
                </c:pt>
                <c:pt idx="900">
                  <c:v>5.2378159336684327E-2</c:v>
                </c:pt>
                <c:pt idx="901">
                  <c:v>5.2378159336684327E-2</c:v>
                </c:pt>
                <c:pt idx="902">
                  <c:v>5.2378159336684327E-2</c:v>
                </c:pt>
                <c:pt idx="903">
                  <c:v>5.2378159336684327E-2</c:v>
                </c:pt>
                <c:pt idx="904">
                  <c:v>5.2378159336684327E-2</c:v>
                </c:pt>
                <c:pt idx="905">
                  <c:v>5.2378159336684327E-2</c:v>
                </c:pt>
                <c:pt idx="906">
                  <c:v>5.2378159336684327E-2</c:v>
                </c:pt>
                <c:pt idx="907">
                  <c:v>5.2378159336684327E-2</c:v>
                </c:pt>
                <c:pt idx="908">
                  <c:v>5.2378159336684327E-2</c:v>
                </c:pt>
                <c:pt idx="909">
                  <c:v>5.2378159336684327E-2</c:v>
                </c:pt>
                <c:pt idx="910">
                  <c:v>5.2378159336684327E-2</c:v>
                </c:pt>
                <c:pt idx="911">
                  <c:v>5.2378159336684327E-2</c:v>
                </c:pt>
                <c:pt idx="912">
                  <c:v>5.2378159336684327E-2</c:v>
                </c:pt>
                <c:pt idx="913">
                  <c:v>5.2378159336684327E-2</c:v>
                </c:pt>
                <c:pt idx="914">
                  <c:v>5.2378159336684327E-2</c:v>
                </c:pt>
                <c:pt idx="915">
                  <c:v>5.2378159336684327E-2</c:v>
                </c:pt>
                <c:pt idx="916">
                  <c:v>5.2378159336684327E-2</c:v>
                </c:pt>
                <c:pt idx="917">
                  <c:v>5.2378159336684327E-2</c:v>
                </c:pt>
                <c:pt idx="918">
                  <c:v>5.2378159336684327E-2</c:v>
                </c:pt>
                <c:pt idx="919">
                  <c:v>5.2378159336684327E-2</c:v>
                </c:pt>
                <c:pt idx="920">
                  <c:v>5.2378159336684327E-2</c:v>
                </c:pt>
                <c:pt idx="921">
                  <c:v>5.2378159336684327E-2</c:v>
                </c:pt>
                <c:pt idx="922">
                  <c:v>5.2378159336684327E-2</c:v>
                </c:pt>
                <c:pt idx="923">
                  <c:v>5.2378159336684327E-2</c:v>
                </c:pt>
                <c:pt idx="924">
                  <c:v>5.2378159336684327E-2</c:v>
                </c:pt>
                <c:pt idx="925">
                  <c:v>5.2378159336684327E-2</c:v>
                </c:pt>
                <c:pt idx="926">
                  <c:v>5.2378159336684327E-2</c:v>
                </c:pt>
                <c:pt idx="927">
                  <c:v>5.2378159336684327E-2</c:v>
                </c:pt>
                <c:pt idx="928">
                  <c:v>5.2378159336684327E-2</c:v>
                </c:pt>
                <c:pt idx="929">
                  <c:v>5.2378159336684327E-2</c:v>
                </c:pt>
                <c:pt idx="930">
                  <c:v>5.2378159336684327E-2</c:v>
                </c:pt>
                <c:pt idx="931">
                  <c:v>5.2378159336684327E-2</c:v>
                </c:pt>
                <c:pt idx="932">
                  <c:v>5.2378159336684327E-2</c:v>
                </c:pt>
                <c:pt idx="933">
                  <c:v>5.2378159336684327E-2</c:v>
                </c:pt>
                <c:pt idx="934">
                  <c:v>5.2378159336684327E-2</c:v>
                </c:pt>
                <c:pt idx="935">
                  <c:v>5.2378159336684327E-2</c:v>
                </c:pt>
                <c:pt idx="936">
                  <c:v>5.2378159336684327E-2</c:v>
                </c:pt>
                <c:pt idx="937">
                  <c:v>5.2378159336684327E-2</c:v>
                </c:pt>
                <c:pt idx="938">
                  <c:v>5.2378159336684327E-2</c:v>
                </c:pt>
                <c:pt idx="939">
                  <c:v>5.2378159336684327E-2</c:v>
                </c:pt>
                <c:pt idx="940">
                  <c:v>5.2378159336684327E-2</c:v>
                </c:pt>
                <c:pt idx="941">
                  <c:v>5.2378159336684327E-2</c:v>
                </c:pt>
                <c:pt idx="942">
                  <c:v>5.2378159336684327E-2</c:v>
                </c:pt>
                <c:pt idx="943">
                  <c:v>5.2378159336684327E-2</c:v>
                </c:pt>
                <c:pt idx="944">
                  <c:v>5.2378159336684327E-2</c:v>
                </c:pt>
                <c:pt idx="945">
                  <c:v>5.2378159336684327E-2</c:v>
                </c:pt>
                <c:pt idx="946">
                  <c:v>5.2378159336684327E-2</c:v>
                </c:pt>
                <c:pt idx="947">
                  <c:v>5.2378159336684327E-2</c:v>
                </c:pt>
                <c:pt idx="948">
                  <c:v>5.2378159336684327E-2</c:v>
                </c:pt>
                <c:pt idx="949">
                  <c:v>5.2378159336684327E-2</c:v>
                </c:pt>
                <c:pt idx="950">
                  <c:v>5.2378159336684327E-2</c:v>
                </c:pt>
                <c:pt idx="951">
                  <c:v>5.2378159336684327E-2</c:v>
                </c:pt>
                <c:pt idx="952">
                  <c:v>5.2378159336684327E-2</c:v>
                </c:pt>
                <c:pt idx="953">
                  <c:v>5.2378159336684327E-2</c:v>
                </c:pt>
                <c:pt idx="954">
                  <c:v>5.2378159336684327E-2</c:v>
                </c:pt>
                <c:pt idx="955">
                  <c:v>5.2378159336684327E-2</c:v>
                </c:pt>
                <c:pt idx="956">
                  <c:v>5.2378159336684327E-2</c:v>
                </c:pt>
                <c:pt idx="957">
                  <c:v>5.2378159336684327E-2</c:v>
                </c:pt>
                <c:pt idx="958">
                  <c:v>5.2378159336684327E-2</c:v>
                </c:pt>
                <c:pt idx="959">
                  <c:v>5.2378159336684327E-2</c:v>
                </c:pt>
                <c:pt idx="960">
                  <c:v>5.2378159336684327E-2</c:v>
                </c:pt>
                <c:pt idx="961">
                  <c:v>5.2378159336684327E-2</c:v>
                </c:pt>
                <c:pt idx="962">
                  <c:v>5.2378159336684327E-2</c:v>
                </c:pt>
                <c:pt idx="963">
                  <c:v>5.2378159336684327E-2</c:v>
                </c:pt>
                <c:pt idx="964">
                  <c:v>5.2378159336684327E-2</c:v>
                </c:pt>
                <c:pt idx="965">
                  <c:v>5.2378159336684327E-2</c:v>
                </c:pt>
                <c:pt idx="966">
                  <c:v>5.2378159336684327E-2</c:v>
                </c:pt>
                <c:pt idx="967">
                  <c:v>5.2378159336684327E-2</c:v>
                </c:pt>
                <c:pt idx="968">
                  <c:v>5.2378159336684327E-2</c:v>
                </c:pt>
                <c:pt idx="969">
                  <c:v>5.2378159336684327E-2</c:v>
                </c:pt>
                <c:pt idx="970">
                  <c:v>5.2378159336684327E-2</c:v>
                </c:pt>
                <c:pt idx="971">
                  <c:v>5.2378159336684327E-2</c:v>
                </c:pt>
                <c:pt idx="972">
                  <c:v>5.2378159336684327E-2</c:v>
                </c:pt>
                <c:pt idx="973">
                  <c:v>5.2378159336684327E-2</c:v>
                </c:pt>
                <c:pt idx="974">
                  <c:v>5.2378159336684327E-2</c:v>
                </c:pt>
                <c:pt idx="975">
                  <c:v>5.2378159336684327E-2</c:v>
                </c:pt>
                <c:pt idx="976">
                  <c:v>5.2378159336684327E-2</c:v>
                </c:pt>
                <c:pt idx="977">
                  <c:v>5.2378159336684327E-2</c:v>
                </c:pt>
                <c:pt idx="978">
                  <c:v>5.2378159336684327E-2</c:v>
                </c:pt>
                <c:pt idx="979">
                  <c:v>5.2378159336684327E-2</c:v>
                </c:pt>
                <c:pt idx="980">
                  <c:v>5.2378159336684327E-2</c:v>
                </c:pt>
                <c:pt idx="981">
                  <c:v>5.2378159336684327E-2</c:v>
                </c:pt>
                <c:pt idx="982">
                  <c:v>5.2378159336684327E-2</c:v>
                </c:pt>
                <c:pt idx="983">
                  <c:v>5.2378159336684327E-2</c:v>
                </c:pt>
                <c:pt idx="984">
                  <c:v>5.2378159336684327E-2</c:v>
                </c:pt>
                <c:pt idx="985">
                  <c:v>5.2378159336684327E-2</c:v>
                </c:pt>
                <c:pt idx="986">
                  <c:v>5.2378159336684327E-2</c:v>
                </c:pt>
                <c:pt idx="987">
                  <c:v>5.2378159336684327E-2</c:v>
                </c:pt>
                <c:pt idx="988">
                  <c:v>5.2378159336684327E-2</c:v>
                </c:pt>
                <c:pt idx="989">
                  <c:v>5.2378159336684327E-2</c:v>
                </c:pt>
                <c:pt idx="990">
                  <c:v>5.2378159336684327E-2</c:v>
                </c:pt>
                <c:pt idx="991">
                  <c:v>5.2378159336684327E-2</c:v>
                </c:pt>
                <c:pt idx="992">
                  <c:v>5.2378159336684327E-2</c:v>
                </c:pt>
                <c:pt idx="993">
                  <c:v>5.2378159336684327E-2</c:v>
                </c:pt>
                <c:pt idx="994">
                  <c:v>5.2378159336684327E-2</c:v>
                </c:pt>
                <c:pt idx="995">
                  <c:v>5.2378159336684327E-2</c:v>
                </c:pt>
                <c:pt idx="996">
                  <c:v>5.2378159336684327E-2</c:v>
                </c:pt>
                <c:pt idx="997">
                  <c:v>5.2378159336684327E-2</c:v>
                </c:pt>
                <c:pt idx="998">
                  <c:v>5.2378159336684327E-2</c:v>
                </c:pt>
                <c:pt idx="999">
                  <c:v>5.2378159336684327E-2</c:v>
                </c:pt>
              </c:numCache>
            </c:numRef>
          </c:yVal>
          <c:smooth val="1"/>
          <c:extLst>
            <c:ext xmlns:c16="http://schemas.microsoft.com/office/drawing/2014/chart" uri="{C3380CC4-5D6E-409C-BE32-E72D297353CC}">
              <c16:uniqueId val="{0000000F-B842-4A34-9669-644479B3BD56}"/>
            </c:ext>
          </c:extLst>
        </c:ser>
        <c:ser>
          <c:idx val="16"/>
          <c:order val="16"/>
          <c:spPr>
            <a:ln w="28575" cap="rnd">
              <a:solidFill>
                <a:schemeClr val="accent5">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Sheet1!$R$1:$R$1000</c:f>
              <c:numCache>
                <c:formatCode>General</c:formatCode>
                <c:ptCount val="1000"/>
                <c:pt idx="0">
                  <c:v>0.27742483470250767</c:v>
                </c:pt>
                <c:pt idx="1">
                  <c:v>0.27742483470250767</c:v>
                </c:pt>
                <c:pt idx="2">
                  <c:v>0.27742483470250767</c:v>
                </c:pt>
                <c:pt idx="3">
                  <c:v>0.27742483470250767</c:v>
                </c:pt>
                <c:pt idx="4">
                  <c:v>0.27742483470250767</c:v>
                </c:pt>
                <c:pt idx="5">
                  <c:v>0.14244263264400125</c:v>
                </c:pt>
                <c:pt idx="6">
                  <c:v>0.14244263264400125</c:v>
                </c:pt>
                <c:pt idx="7">
                  <c:v>0.14244263264400125</c:v>
                </c:pt>
                <c:pt idx="8">
                  <c:v>0.14244263264400125</c:v>
                </c:pt>
                <c:pt idx="9">
                  <c:v>0.14244263264400125</c:v>
                </c:pt>
                <c:pt idx="10">
                  <c:v>0.14244263264400125</c:v>
                </c:pt>
                <c:pt idx="11">
                  <c:v>0.14244263264400125</c:v>
                </c:pt>
                <c:pt idx="12">
                  <c:v>0.14244263264400125</c:v>
                </c:pt>
                <c:pt idx="13">
                  <c:v>0.14244263264400125</c:v>
                </c:pt>
                <c:pt idx="14">
                  <c:v>0.14244263264400125</c:v>
                </c:pt>
                <c:pt idx="15">
                  <c:v>0.14244263264400125</c:v>
                </c:pt>
                <c:pt idx="16">
                  <c:v>0.12486619089701967</c:v>
                </c:pt>
                <c:pt idx="17">
                  <c:v>0.10512059475119662</c:v>
                </c:pt>
                <c:pt idx="18">
                  <c:v>0.10512059475119662</c:v>
                </c:pt>
                <c:pt idx="19">
                  <c:v>0.10512059475119662</c:v>
                </c:pt>
                <c:pt idx="20">
                  <c:v>0.10512059475119662</c:v>
                </c:pt>
                <c:pt idx="21">
                  <c:v>0.10512059475119662</c:v>
                </c:pt>
                <c:pt idx="22">
                  <c:v>0.10512059475119662</c:v>
                </c:pt>
                <c:pt idx="23">
                  <c:v>0.10512059475119662</c:v>
                </c:pt>
                <c:pt idx="24">
                  <c:v>0.10512059475119662</c:v>
                </c:pt>
                <c:pt idx="25">
                  <c:v>0.10512059475119662</c:v>
                </c:pt>
                <c:pt idx="26">
                  <c:v>0.10512059475119662</c:v>
                </c:pt>
                <c:pt idx="27">
                  <c:v>0.10512059475119662</c:v>
                </c:pt>
                <c:pt idx="28">
                  <c:v>0.10512059475119662</c:v>
                </c:pt>
                <c:pt idx="29">
                  <c:v>0.10512059475119662</c:v>
                </c:pt>
                <c:pt idx="30">
                  <c:v>0.10512059475119662</c:v>
                </c:pt>
                <c:pt idx="31">
                  <c:v>0.10512059475119662</c:v>
                </c:pt>
                <c:pt idx="32">
                  <c:v>0.10512059475119662</c:v>
                </c:pt>
                <c:pt idx="33">
                  <c:v>0.10512059475119662</c:v>
                </c:pt>
                <c:pt idx="34">
                  <c:v>0.10512059475119662</c:v>
                </c:pt>
                <c:pt idx="35">
                  <c:v>0.10512059475119662</c:v>
                </c:pt>
                <c:pt idx="36">
                  <c:v>0.10512059475119662</c:v>
                </c:pt>
                <c:pt idx="37">
                  <c:v>0.10512059475119662</c:v>
                </c:pt>
                <c:pt idx="38">
                  <c:v>0.10512059475119662</c:v>
                </c:pt>
                <c:pt idx="39">
                  <c:v>0.10512059475119662</c:v>
                </c:pt>
                <c:pt idx="40">
                  <c:v>0.10512059475119662</c:v>
                </c:pt>
                <c:pt idx="41">
                  <c:v>0.10512059475119662</c:v>
                </c:pt>
                <c:pt idx="42">
                  <c:v>0.10512059475119662</c:v>
                </c:pt>
                <c:pt idx="43">
                  <c:v>0.10512059475119662</c:v>
                </c:pt>
                <c:pt idx="44">
                  <c:v>0.10512059475119662</c:v>
                </c:pt>
                <c:pt idx="45">
                  <c:v>0.10512059475119662</c:v>
                </c:pt>
                <c:pt idx="46">
                  <c:v>0.10512059475119662</c:v>
                </c:pt>
                <c:pt idx="47">
                  <c:v>0.10512059475119662</c:v>
                </c:pt>
                <c:pt idx="48">
                  <c:v>0.10512059475119662</c:v>
                </c:pt>
                <c:pt idx="49">
                  <c:v>0.10512059475119662</c:v>
                </c:pt>
                <c:pt idx="50">
                  <c:v>0.10512059475119662</c:v>
                </c:pt>
                <c:pt idx="51">
                  <c:v>0.10512059475119662</c:v>
                </c:pt>
                <c:pt idx="52">
                  <c:v>0.10512059475119662</c:v>
                </c:pt>
                <c:pt idx="53">
                  <c:v>0.10512059475119662</c:v>
                </c:pt>
                <c:pt idx="54">
                  <c:v>0.10512059475119662</c:v>
                </c:pt>
                <c:pt idx="55">
                  <c:v>0.10512059475119662</c:v>
                </c:pt>
                <c:pt idx="56">
                  <c:v>0.10512059475119662</c:v>
                </c:pt>
                <c:pt idx="57">
                  <c:v>0.10512059475119662</c:v>
                </c:pt>
                <c:pt idx="58">
                  <c:v>0.10512059475119662</c:v>
                </c:pt>
                <c:pt idx="59">
                  <c:v>0.10512059475119662</c:v>
                </c:pt>
                <c:pt idx="60">
                  <c:v>0.10512059475119662</c:v>
                </c:pt>
                <c:pt idx="61">
                  <c:v>0.10512059475119662</c:v>
                </c:pt>
                <c:pt idx="62">
                  <c:v>0.10512059475119662</c:v>
                </c:pt>
                <c:pt idx="63">
                  <c:v>0.10512059475119662</c:v>
                </c:pt>
                <c:pt idx="64">
                  <c:v>0.10512059475119662</c:v>
                </c:pt>
                <c:pt idx="65">
                  <c:v>0.10512059475119662</c:v>
                </c:pt>
                <c:pt idx="66">
                  <c:v>0.10512059475119662</c:v>
                </c:pt>
                <c:pt idx="67">
                  <c:v>0.10512059475119662</c:v>
                </c:pt>
                <c:pt idx="68">
                  <c:v>0.10512059475119662</c:v>
                </c:pt>
                <c:pt idx="69">
                  <c:v>0.10512059475119662</c:v>
                </c:pt>
                <c:pt idx="70">
                  <c:v>0.10512059475119662</c:v>
                </c:pt>
                <c:pt idx="71">
                  <c:v>0.10512059475119662</c:v>
                </c:pt>
                <c:pt idx="72">
                  <c:v>0.10512059475119662</c:v>
                </c:pt>
                <c:pt idx="73">
                  <c:v>0.10512059475119662</c:v>
                </c:pt>
                <c:pt idx="74">
                  <c:v>0.10512059475119662</c:v>
                </c:pt>
                <c:pt idx="75">
                  <c:v>0.10512059475119662</c:v>
                </c:pt>
                <c:pt idx="76">
                  <c:v>0.10512059475119662</c:v>
                </c:pt>
                <c:pt idx="77">
                  <c:v>0.10512059475119662</c:v>
                </c:pt>
                <c:pt idx="78">
                  <c:v>0.10512059475119662</c:v>
                </c:pt>
                <c:pt idx="79">
                  <c:v>0.10512059475119662</c:v>
                </c:pt>
                <c:pt idx="80">
                  <c:v>0.10512059475119662</c:v>
                </c:pt>
                <c:pt idx="81">
                  <c:v>0.10512059475119662</c:v>
                </c:pt>
                <c:pt idx="82">
                  <c:v>0.10512059475119662</c:v>
                </c:pt>
                <c:pt idx="83">
                  <c:v>0.10512059475119662</c:v>
                </c:pt>
                <c:pt idx="84">
                  <c:v>0.10512059475119662</c:v>
                </c:pt>
                <c:pt idx="85">
                  <c:v>0.10512059475119662</c:v>
                </c:pt>
                <c:pt idx="86">
                  <c:v>0.10512059475119662</c:v>
                </c:pt>
                <c:pt idx="87">
                  <c:v>0.10512059475119662</c:v>
                </c:pt>
                <c:pt idx="88">
                  <c:v>0.10512059475119662</c:v>
                </c:pt>
                <c:pt idx="89">
                  <c:v>0.10512059475119662</c:v>
                </c:pt>
                <c:pt idx="90">
                  <c:v>0.10512059475119662</c:v>
                </c:pt>
                <c:pt idx="91">
                  <c:v>0.10512059475119662</c:v>
                </c:pt>
                <c:pt idx="92">
                  <c:v>0.10512059475119662</c:v>
                </c:pt>
                <c:pt idx="93">
                  <c:v>0.10512059475119662</c:v>
                </c:pt>
                <c:pt idx="94">
                  <c:v>0.10512059475119662</c:v>
                </c:pt>
                <c:pt idx="95">
                  <c:v>0.10512059475119662</c:v>
                </c:pt>
                <c:pt idx="96">
                  <c:v>0.10512059475119662</c:v>
                </c:pt>
                <c:pt idx="97">
                  <c:v>0.10512059475119662</c:v>
                </c:pt>
                <c:pt idx="98">
                  <c:v>0.10512059475119662</c:v>
                </c:pt>
                <c:pt idx="99">
                  <c:v>0.10512059475119662</c:v>
                </c:pt>
                <c:pt idx="100">
                  <c:v>0.10512059475119662</c:v>
                </c:pt>
                <c:pt idx="101">
                  <c:v>0.10512059475119662</c:v>
                </c:pt>
                <c:pt idx="102">
                  <c:v>0.10512059475119662</c:v>
                </c:pt>
                <c:pt idx="103">
                  <c:v>0.10512059475119662</c:v>
                </c:pt>
                <c:pt idx="104">
                  <c:v>0.10512059475119662</c:v>
                </c:pt>
                <c:pt idx="105">
                  <c:v>0.10512059475119662</c:v>
                </c:pt>
                <c:pt idx="106">
                  <c:v>0.10512059475119662</c:v>
                </c:pt>
                <c:pt idx="107">
                  <c:v>0.10512059475119662</c:v>
                </c:pt>
                <c:pt idx="108">
                  <c:v>9.7032465132093626E-2</c:v>
                </c:pt>
                <c:pt idx="109">
                  <c:v>9.7032465132093626E-2</c:v>
                </c:pt>
                <c:pt idx="110">
                  <c:v>9.7032465132093626E-2</c:v>
                </c:pt>
                <c:pt idx="111">
                  <c:v>9.7032465132093626E-2</c:v>
                </c:pt>
                <c:pt idx="112">
                  <c:v>9.7032465132093626E-2</c:v>
                </c:pt>
                <c:pt idx="113">
                  <c:v>9.7032465132093626E-2</c:v>
                </c:pt>
                <c:pt idx="114">
                  <c:v>9.7032465132093626E-2</c:v>
                </c:pt>
                <c:pt idx="115">
                  <c:v>6.2345284940654611E-2</c:v>
                </c:pt>
                <c:pt idx="116">
                  <c:v>6.2345284940654611E-2</c:v>
                </c:pt>
                <c:pt idx="117">
                  <c:v>6.2345284940654611E-2</c:v>
                </c:pt>
                <c:pt idx="118">
                  <c:v>6.2345284940654611E-2</c:v>
                </c:pt>
                <c:pt idx="119">
                  <c:v>6.2345284940654611E-2</c:v>
                </c:pt>
                <c:pt idx="120">
                  <c:v>6.2345284940654611E-2</c:v>
                </c:pt>
                <c:pt idx="121">
                  <c:v>6.2345284940654611E-2</c:v>
                </c:pt>
                <c:pt idx="122">
                  <c:v>6.2345284940654611E-2</c:v>
                </c:pt>
                <c:pt idx="123">
                  <c:v>6.2345284940654611E-2</c:v>
                </c:pt>
                <c:pt idx="124">
                  <c:v>6.2345284940654611E-2</c:v>
                </c:pt>
                <c:pt idx="125">
                  <c:v>6.2345284940654611E-2</c:v>
                </c:pt>
                <c:pt idx="126">
                  <c:v>6.2345284940654611E-2</c:v>
                </c:pt>
                <c:pt idx="127">
                  <c:v>6.2345284940654611E-2</c:v>
                </c:pt>
                <c:pt idx="128">
                  <c:v>6.2345284940654611E-2</c:v>
                </c:pt>
                <c:pt idx="129">
                  <c:v>6.2345284940654611E-2</c:v>
                </c:pt>
                <c:pt idx="130">
                  <c:v>6.2345284940654611E-2</c:v>
                </c:pt>
                <c:pt idx="131">
                  <c:v>6.2345284940654611E-2</c:v>
                </c:pt>
                <c:pt idx="132">
                  <c:v>6.2345284940654611E-2</c:v>
                </c:pt>
                <c:pt idx="133">
                  <c:v>6.2345284940654611E-2</c:v>
                </c:pt>
                <c:pt idx="134">
                  <c:v>6.2345284940654611E-2</c:v>
                </c:pt>
                <c:pt idx="135">
                  <c:v>6.2345284940654611E-2</c:v>
                </c:pt>
                <c:pt idx="136">
                  <c:v>6.2345284940654611E-2</c:v>
                </c:pt>
                <c:pt idx="137">
                  <c:v>6.2345284940654611E-2</c:v>
                </c:pt>
                <c:pt idx="138">
                  <c:v>6.2345284940654611E-2</c:v>
                </c:pt>
                <c:pt idx="139">
                  <c:v>6.2345284940654611E-2</c:v>
                </c:pt>
                <c:pt idx="140">
                  <c:v>6.2345284940654611E-2</c:v>
                </c:pt>
                <c:pt idx="141">
                  <c:v>6.2345284940654611E-2</c:v>
                </c:pt>
                <c:pt idx="142">
                  <c:v>6.2345284940654611E-2</c:v>
                </c:pt>
                <c:pt idx="143">
                  <c:v>6.2345284940654611E-2</c:v>
                </c:pt>
                <c:pt idx="144">
                  <c:v>6.2345284940654611E-2</c:v>
                </c:pt>
                <c:pt idx="145">
                  <c:v>6.2345284940654611E-2</c:v>
                </c:pt>
                <c:pt idx="146">
                  <c:v>6.2345284940654611E-2</c:v>
                </c:pt>
                <c:pt idx="147">
                  <c:v>6.2345284940654611E-2</c:v>
                </c:pt>
                <c:pt idx="148">
                  <c:v>6.2345284940654611E-2</c:v>
                </c:pt>
                <c:pt idx="149">
                  <c:v>6.2345284940654611E-2</c:v>
                </c:pt>
                <c:pt idx="150">
                  <c:v>6.2345284940654611E-2</c:v>
                </c:pt>
                <c:pt idx="151">
                  <c:v>6.2345284940654611E-2</c:v>
                </c:pt>
                <c:pt idx="152">
                  <c:v>6.2345284940654611E-2</c:v>
                </c:pt>
                <c:pt idx="153">
                  <c:v>6.2345284940654611E-2</c:v>
                </c:pt>
                <c:pt idx="154">
                  <c:v>6.2345284940654611E-2</c:v>
                </c:pt>
                <c:pt idx="155">
                  <c:v>6.2345284940654611E-2</c:v>
                </c:pt>
                <c:pt idx="156">
                  <c:v>6.2345284940654611E-2</c:v>
                </c:pt>
                <c:pt idx="157">
                  <c:v>6.2345284940654611E-2</c:v>
                </c:pt>
                <c:pt idx="158">
                  <c:v>6.2345284940654611E-2</c:v>
                </c:pt>
                <c:pt idx="159">
                  <c:v>6.2345284940654611E-2</c:v>
                </c:pt>
                <c:pt idx="160">
                  <c:v>6.2345284940654611E-2</c:v>
                </c:pt>
                <c:pt idx="161">
                  <c:v>6.2345284940654611E-2</c:v>
                </c:pt>
                <c:pt idx="162">
                  <c:v>6.2345284940654611E-2</c:v>
                </c:pt>
                <c:pt idx="163">
                  <c:v>6.2345284940654611E-2</c:v>
                </c:pt>
                <c:pt idx="164">
                  <c:v>6.2345284940654611E-2</c:v>
                </c:pt>
                <c:pt idx="165">
                  <c:v>6.2345284940654611E-2</c:v>
                </c:pt>
                <c:pt idx="166">
                  <c:v>6.2345284940654611E-2</c:v>
                </c:pt>
                <c:pt idx="167">
                  <c:v>6.2345284940654611E-2</c:v>
                </c:pt>
                <c:pt idx="168">
                  <c:v>6.2345284940654611E-2</c:v>
                </c:pt>
                <c:pt idx="169">
                  <c:v>6.2345284940654611E-2</c:v>
                </c:pt>
                <c:pt idx="170">
                  <c:v>6.2345284940654611E-2</c:v>
                </c:pt>
                <c:pt idx="171">
                  <c:v>6.2345284940654611E-2</c:v>
                </c:pt>
                <c:pt idx="172">
                  <c:v>6.2345284940654611E-2</c:v>
                </c:pt>
                <c:pt idx="173">
                  <c:v>6.2345284940654611E-2</c:v>
                </c:pt>
                <c:pt idx="174">
                  <c:v>6.2345284940654611E-2</c:v>
                </c:pt>
                <c:pt idx="175">
                  <c:v>6.2345284940654611E-2</c:v>
                </c:pt>
                <c:pt idx="176">
                  <c:v>6.2345284940654611E-2</c:v>
                </c:pt>
                <c:pt idx="177">
                  <c:v>6.2345284940654611E-2</c:v>
                </c:pt>
                <c:pt idx="178">
                  <c:v>6.2345284940654611E-2</c:v>
                </c:pt>
                <c:pt idx="179">
                  <c:v>6.2345284940654611E-2</c:v>
                </c:pt>
                <c:pt idx="180">
                  <c:v>6.2345284940654611E-2</c:v>
                </c:pt>
                <c:pt idx="181">
                  <c:v>6.2345284940654611E-2</c:v>
                </c:pt>
                <c:pt idx="182">
                  <c:v>6.2345284940654611E-2</c:v>
                </c:pt>
                <c:pt idx="183">
                  <c:v>6.2345284940654611E-2</c:v>
                </c:pt>
                <c:pt idx="184">
                  <c:v>6.2345284940654611E-2</c:v>
                </c:pt>
                <c:pt idx="185">
                  <c:v>6.2345284940654611E-2</c:v>
                </c:pt>
                <c:pt idx="186">
                  <c:v>6.2345284940654611E-2</c:v>
                </c:pt>
                <c:pt idx="187">
                  <c:v>6.2345284940654611E-2</c:v>
                </c:pt>
                <c:pt idx="188">
                  <c:v>6.2345284940654611E-2</c:v>
                </c:pt>
                <c:pt idx="189">
                  <c:v>6.2345284940654611E-2</c:v>
                </c:pt>
                <c:pt idx="190">
                  <c:v>6.2345284940654611E-2</c:v>
                </c:pt>
                <c:pt idx="191">
                  <c:v>6.2345284940654611E-2</c:v>
                </c:pt>
                <c:pt idx="192">
                  <c:v>6.2345284940654611E-2</c:v>
                </c:pt>
                <c:pt idx="193">
                  <c:v>6.2345284940654611E-2</c:v>
                </c:pt>
                <c:pt idx="194">
                  <c:v>6.2345284940654611E-2</c:v>
                </c:pt>
                <c:pt idx="195">
                  <c:v>6.2345284940654611E-2</c:v>
                </c:pt>
                <c:pt idx="196">
                  <c:v>6.2345284940654611E-2</c:v>
                </c:pt>
                <c:pt idx="197">
                  <c:v>6.2345284940654611E-2</c:v>
                </c:pt>
                <c:pt idx="198">
                  <c:v>6.2345284940654611E-2</c:v>
                </c:pt>
                <c:pt idx="199">
                  <c:v>6.2345284940654611E-2</c:v>
                </c:pt>
                <c:pt idx="200">
                  <c:v>6.2345284940654611E-2</c:v>
                </c:pt>
                <c:pt idx="201">
                  <c:v>6.2345284940654611E-2</c:v>
                </c:pt>
                <c:pt idx="202">
                  <c:v>6.2345284940654611E-2</c:v>
                </c:pt>
                <c:pt idx="203">
                  <c:v>6.2345284940654611E-2</c:v>
                </c:pt>
                <c:pt idx="204">
                  <c:v>6.2345284940654611E-2</c:v>
                </c:pt>
                <c:pt idx="205">
                  <c:v>6.2345284940654611E-2</c:v>
                </c:pt>
                <c:pt idx="206">
                  <c:v>6.2345284940654611E-2</c:v>
                </c:pt>
                <c:pt idx="207">
                  <c:v>6.2345284940654611E-2</c:v>
                </c:pt>
                <c:pt idx="208">
                  <c:v>6.2345284940654611E-2</c:v>
                </c:pt>
                <c:pt idx="209">
                  <c:v>6.2345284940654611E-2</c:v>
                </c:pt>
                <c:pt idx="210">
                  <c:v>6.2345284940654611E-2</c:v>
                </c:pt>
                <c:pt idx="211">
                  <c:v>6.2345284940654611E-2</c:v>
                </c:pt>
                <c:pt idx="212">
                  <c:v>6.2345284940654611E-2</c:v>
                </c:pt>
                <c:pt idx="213">
                  <c:v>6.2345284940654611E-2</c:v>
                </c:pt>
                <c:pt idx="214">
                  <c:v>6.2345284940654611E-2</c:v>
                </c:pt>
                <c:pt idx="215">
                  <c:v>6.2345284940654611E-2</c:v>
                </c:pt>
                <c:pt idx="216">
                  <c:v>6.2345284940654611E-2</c:v>
                </c:pt>
                <c:pt idx="217">
                  <c:v>6.2345284940654611E-2</c:v>
                </c:pt>
                <c:pt idx="218">
                  <c:v>6.2345284940654611E-2</c:v>
                </c:pt>
                <c:pt idx="219">
                  <c:v>6.2345284940654611E-2</c:v>
                </c:pt>
                <c:pt idx="220">
                  <c:v>6.2345284940654611E-2</c:v>
                </c:pt>
                <c:pt idx="221">
                  <c:v>6.2345284940654611E-2</c:v>
                </c:pt>
                <c:pt idx="222">
                  <c:v>6.2345284940654611E-2</c:v>
                </c:pt>
                <c:pt idx="223">
                  <c:v>6.2345284940654611E-2</c:v>
                </c:pt>
                <c:pt idx="224">
                  <c:v>6.2345284940654611E-2</c:v>
                </c:pt>
                <c:pt idx="225">
                  <c:v>6.2345284940654611E-2</c:v>
                </c:pt>
                <c:pt idx="226">
                  <c:v>6.2345284940654611E-2</c:v>
                </c:pt>
                <c:pt idx="227">
                  <c:v>6.2345284940654611E-2</c:v>
                </c:pt>
                <c:pt idx="228">
                  <c:v>6.2345284940654611E-2</c:v>
                </c:pt>
                <c:pt idx="229">
                  <c:v>6.2345284940654611E-2</c:v>
                </c:pt>
                <c:pt idx="230">
                  <c:v>6.2345284940654611E-2</c:v>
                </c:pt>
                <c:pt idx="231">
                  <c:v>6.2345284940654611E-2</c:v>
                </c:pt>
                <c:pt idx="232">
                  <c:v>6.2345284940654611E-2</c:v>
                </c:pt>
                <c:pt idx="233">
                  <c:v>6.2345284940654611E-2</c:v>
                </c:pt>
                <c:pt idx="234">
                  <c:v>6.2345284940654611E-2</c:v>
                </c:pt>
                <c:pt idx="235">
                  <c:v>6.2345284940654611E-2</c:v>
                </c:pt>
                <c:pt idx="236">
                  <c:v>6.2345284940654611E-2</c:v>
                </c:pt>
                <c:pt idx="237">
                  <c:v>6.2345284940654611E-2</c:v>
                </c:pt>
                <c:pt idx="238">
                  <c:v>6.2345284940654611E-2</c:v>
                </c:pt>
                <c:pt idx="239">
                  <c:v>6.2345284940654611E-2</c:v>
                </c:pt>
                <c:pt idx="240">
                  <c:v>6.2345284940654611E-2</c:v>
                </c:pt>
                <c:pt idx="241">
                  <c:v>6.2345284940654611E-2</c:v>
                </c:pt>
                <c:pt idx="242">
                  <c:v>6.2345284940654611E-2</c:v>
                </c:pt>
                <c:pt idx="243">
                  <c:v>6.2345284940654611E-2</c:v>
                </c:pt>
                <c:pt idx="244">
                  <c:v>6.2345284940654611E-2</c:v>
                </c:pt>
                <c:pt idx="245">
                  <c:v>6.2345284940654611E-2</c:v>
                </c:pt>
                <c:pt idx="246">
                  <c:v>6.2345284940654611E-2</c:v>
                </c:pt>
                <c:pt idx="247">
                  <c:v>4.525041694090004E-2</c:v>
                </c:pt>
                <c:pt idx="248">
                  <c:v>4.525041694090004E-2</c:v>
                </c:pt>
                <c:pt idx="249">
                  <c:v>4.525041694090004E-2</c:v>
                </c:pt>
                <c:pt idx="250">
                  <c:v>4.525041694090004E-2</c:v>
                </c:pt>
                <c:pt idx="251">
                  <c:v>4.525041694090004E-2</c:v>
                </c:pt>
                <c:pt idx="252">
                  <c:v>4.525041694090004E-2</c:v>
                </c:pt>
                <c:pt idx="253">
                  <c:v>4.525041694090004E-2</c:v>
                </c:pt>
                <c:pt idx="254">
                  <c:v>4.525041694090004E-2</c:v>
                </c:pt>
                <c:pt idx="255">
                  <c:v>4.525041694090004E-2</c:v>
                </c:pt>
                <c:pt idx="256">
                  <c:v>4.525041694090004E-2</c:v>
                </c:pt>
                <c:pt idx="257">
                  <c:v>4.525041694090004E-2</c:v>
                </c:pt>
                <c:pt idx="258">
                  <c:v>4.525041694090004E-2</c:v>
                </c:pt>
                <c:pt idx="259">
                  <c:v>4.525041694090004E-2</c:v>
                </c:pt>
                <c:pt idx="260">
                  <c:v>4.525041694090004E-2</c:v>
                </c:pt>
                <c:pt idx="261">
                  <c:v>4.525041694090004E-2</c:v>
                </c:pt>
                <c:pt idx="262">
                  <c:v>4.525041694090004E-2</c:v>
                </c:pt>
                <c:pt idx="263">
                  <c:v>4.525041694090004E-2</c:v>
                </c:pt>
                <c:pt idx="264">
                  <c:v>4.525041694090004E-2</c:v>
                </c:pt>
                <c:pt idx="265">
                  <c:v>4.525041694090004E-2</c:v>
                </c:pt>
                <c:pt idx="266">
                  <c:v>4.525041694090004E-2</c:v>
                </c:pt>
                <c:pt idx="267">
                  <c:v>4.525041694090004E-2</c:v>
                </c:pt>
                <c:pt idx="268">
                  <c:v>4.525041694090004E-2</c:v>
                </c:pt>
                <c:pt idx="269">
                  <c:v>4.525041694090004E-2</c:v>
                </c:pt>
                <c:pt idx="270">
                  <c:v>4.525041694090004E-2</c:v>
                </c:pt>
                <c:pt idx="271">
                  <c:v>4.525041694090004E-2</c:v>
                </c:pt>
                <c:pt idx="272">
                  <c:v>4.525041694090004E-2</c:v>
                </c:pt>
                <c:pt idx="273">
                  <c:v>4.525041694090004E-2</c:v>
                </c:pt>
                <c:pt idx="274">
                  <c:v>4.525041694090004E-2</c:v>
                </c:pt>
                <c:pt idx="275">
                  <c:v>4.525041694090004E-2</c:v>
                </c:pt>
                <c:pt idx="276">
                  <c:v>4.525041694090004E-2</c:v>
                </c:pt>
                <c:pt idx="277">
                  <c:v>4.525041694090004E-2</c:v>
                </c:pt>
                <c:pt idx="278">
                  <c:v>4.525041694090004E-2</c:v>
                </c:pt>
                <c:pt idx="279">
                  <c:v>4.525041694090004E-2</c:v>
                </c:pt>
                <c:pt idx="280">
                  <c:v>4.525041694090004E-2</c:v>
                </c:pt>
                <c:pt idx="281">
                  <c:v>4.525041694090004E-2</c:v>
                </c:pt>
                <c:pt idx="282">
                  <c:v>4.525041694090004E-2</c:v>
                </c:pt>
                <c:pt idx="283">
                  <c:v>4.525041694090004E-2</c:v>
                </c:pt>
                <c:pt idx="284">
                  <c:v>4.525041694090004E-2</c:v>
                </c:pt>
                <c:pt idx="285">
                  <c:v>4.525041694090004E-2</c:v>
                </c:pt>
                <c:pt idx="286">
                  <c:v>4.525041694090004E-2</c:v>
                </c:pt>
                <c:pt idx="287">
                  <c:v>4.525041694090004E-2</c:v>
                </c:pt>
                <c:pt idx="288">
                  <c:v>4.525041694090004E-2</c:v>
                </c:pt>
                <c:pt idx="289">
                  <c:v>4.525041694090004E-2</c:v>
                </c:pt>
                <c:pt idx="290">
                  <c:v>4.525041694090004E-2</c:v>
                </c:pt>
                <c:pt idx="291">
                  <c:v>4.525041694090004E-2</c:v>
                </c:pt>
                <c:pt idx="292">
                  <c:v>4.525041694090004E-2</c:v>
                </c:pt>
                <c:pt idx="293">
                  <c:v>4.525041694090004E-2</c:v>
                </c:pt>
                <c:pt idx="294">
                  <c:v>4.525041694090004E-2</c:v>
                </c:pt>
                <c:pt idx="295">
                  <c:v>4.525041694090004E-2</c:v>
                </c:pt>
                <c:pt idx="296">
                  <c:v>4.525041694090004E-2</c:v>
                </c:pt>
                <c:pt idx="297">
                  <c:v>4.525041694090004E-2</c:v>
                </c:pt>
                <c:pt idx="298">
                  <c:v>4.525041694090004E-2</c:v>
                </c:pt>
                <c:pt idx="299">
                  <c:v>4.525041694090004E-2</c:v>
                </c:pt>
                <c:pt idx="300">
                  <c:v>4.525041694090004E-2</c:v>
                </c:pt>
                <c:pt idx="301">
                  <c:v>4.525041694090004E-2</c:v>
                </c:pt>
                <c:pt idx="302">
                  <c:v>4.525041694090004E-2</c:v>
                </c:pt>
                <c:pt idx="303">
                  <c:v>4.525041694090004E-2</c:v>
                </c:pt>
                <c:pt idx="304">
                  <c:v>4.525041694090004E-2</c:v>
                </c:pt>
                <c:pt idx="305">
                  <c:v>4.525041694090004E-2</c:v>
                </c:pt>
                <c:pt idx="306">
                  <c:v>4.525041694090004E-2</c:v>
                </c:pt>
                <c:pt idx="307">
                  <c:v>4.525041694090004E-2</c:v>
                </c:pt>
                <c:pt idx="308">
                  <c:v>4.525041694090004E-2</c:v>
                </c:pt>
                <c:pt idx="309">
                  <c:v>4.525041694090004E-2</c:v>
                </c:pt>
                <c:pt idx="310">
                  <c:v>4.525041694090004E-2</c:v>
                </c:pt>
                <c:pt idx="311">
                  <c:v>4.525041694090004E-2</c:v>
                </c:pt>
                <c:pt idx="312">
                  <c:v>4.525041694090004E-2</c:v>
                </c:pt>
                <c:pt idx="313">
                  <c:v>4.525041694090004E-2</c:v>
                </c:pt>
                <c:pt idx="314">
                  <c:v>4.525041694090004E-2</c:v>
                </c:pt>
                <c:pt idx="315">
                  <c:v>4.525041694090004E-2</c:v>
                </c:pt>
                <c:pt idx="316">
                  <c:v>4.525041694090004E-2</c:v>
                </c:pt>
                <c:pt idx="317">
                  <c:v>4.525041694090004E-2</c:v>
                </c:pt>
                <c:pt idx="318">
                  <c:v>4.525041694090004E-2</c:v>
                </c:pt>
                <c:pt idx="319">
                  <c:v>4.525041694090004E-2</c:v>
                </c:pt>
                <c:pt idx="320">
                  <c:v>4.525041694090004E-2</c:v>
                </c:pt>
                <c:pt idx="321">
                  <c:v>4.525041694090004E-2</c:v>
                </c:pt>
                <c:pt idx="322">
                  <c:v>4.525041694090004E-2</c:v>
                </c:pt>
                <c:pt idx="323">
                  <c:v>4.525041694090004E-2</c:v>
                </c:pt>
                <c:pt idx="324">
                  <c:v>4.525041694090004E-2</c:v>
                </c:pt>
                <c:pt idx="325">
                  <c:v>4.525041694090004E-2</c:v>
                </c:pt>
                <c:pt idx="326">
                  <c:v>4.525041694090004E-2</c:v>
                </c:pt>
                <c:pt idx="327">
                  <c:v>4.525041694090004E-2</c:v>
                </c:pt>
                <c:pt idx="328">
                  <c:v>4.525041694090004E-2</c:v>
                </c:pt>
                <c:pt idx="329">
                  <c:v>4.525041694090004E-2</c:v>
                </c:pt>
                <c:pt idx="330">
                  <c:v>4.525041694090004E-2</c:v>
                </c:pt>
                <c:pt idx="331">
                  <c:v>4.525041694090004E-2</c:v>
                </c:pt>
                <c:pt idx="332">
                  <c:v>4.525041694090004E-2</c:v>
                </c:pt>
                <c:pt idx="333">
                  <c:v>4.1608541094280471E-2</c:v>
                </c:pt>
                <c:pt idx="334">
                  <c:v>4.1608541094280471E-2</c:v>
                </c:pt>
                <c:pt idx="335">
                  <c:v>4.1608541094280471E-2</c:v>
                </c:pt>
                <c:pt idx="336">
                  <c:v>4.1608541094280471E-2</c:v>
                </c:pt>
                <c:pt idx="337">
                  <c:v>4.1608541094280471E-2</c:v>
                </c:pt>
                <c:pt idx="338">
                  <c:v>4.1608541094280471E-2</c:v>
                </c:pt>
                <c:pt idx="339">
                  <c:v>4.1608541094280471E-2</c:v>
                </c:pt>
                <c:pt idx="340">
                  <c:v>4.1608541094280471E-2</c:v>
                </c:pt>
                <c:pt idx="341">
                  <c:v>4.1608541094280471E-2</c:v>
                </c:pt>
                <c:pt idx="342">
                  <c:v>4.1608541094280471E-2</c:v>
                </c:pt>
                <c:pt idx="343">
                  <c:v>4.1608541094280471E-2</c:v>
                </c:pt>
                <c:pt idx="344">
                  <c:v>4.1608541094280471E-2</c:v>
                </c:pt>
                <c:pt idx="345">
                  <c:v>4.1608541094280471E-2</c:v>
                </c:pt>
                <c:pt idx="346">
                  <c:v>4.1608541094280471E-2</c:v>
                </c:pt>
                <c:pt idx="347">
                  <c:v>4.1608541094280471E-2</c:v>
                </c:pt>
                <c:pt idx="348">
                  <c:v>4.1608541094280471E-2</c:v>
                </c:pt>
                <c:pt idx="349">
                  <c:v>4.1608541094280471E-2</c:v>
                </c:pt>
                <c:pt idx="350">
                  <c:v>4.1608541094280471E-2</c:v>
                </c:pt>
                <c:pt idx="351">
                  <c:v>4.1608541094280471E-2</c:v>
                </c:pt>
                <c:pt idx="352">
                  <c:v>4.1608541094280471E-2</c:v>
                </c:pt>
                <c:pt idx="353">
                  <c:v>4.1608541094280471E-2</c:v>
                </c:pt>
                <c:pt idx="354">
                  <c:v>4.1608541094280471E-2</c:v>
                </c:pt>
                <c:pt idx="355">
                  <c:v>4.1608541094280471E-2</c:v>
                </c:pt>
                <c:pt idx="356">
                  <c:v>4.1608541094280471E-2</c:v>
                </c:pt>
                <c:pt idx="357">
                  <c:v>4.1608541094280471E-2</c:v>
                </c:pt>
                <c:pt idx="358">
                  <c:v>4.1608541094280471E-2</c:v>
                </c:pt>
                <c:pt idx="359">
                  <c:v>4.1608541094280471E-2</c:v>
                </c:pt>
                <c:pt idx="360">
                  <c:v>4.1608541094280471E-2</c:v>
                </c:pt>
                <c:pt idx="361">
                  <c:v>4.1608541094280471E-2</c:v>
                </c:pt>
                <c:pt idx="362">
                  <c:v>4.1608541094280471E-2</c:v>
                </c:pt>
                <c:pt idx="363">
                  <c:v>4.1608541094280471E-2</c:v>
                </c:pt>
                <c:pt idx="364">
                  <c:v>4.1608541094280471E-2</c:v>
                </c:pt>
                <c:pt idx="365">
                  <c:v>4.1608541094280471E-2</c:v>
                </c:pt>
                <c:pt idx="366">
                  <c:v>4.1608541094280471E-2</c:v>
                </c:pt>
                <c:pt idx="367">
                  <c:v>4.1608541094280471E-2</c:v>
                </c:pt>
                <c:pt idx="368">
                  <c:v>4.1608541094280471E-2</c:v>
                </c:pt>
                <c:pt idx="369">
                  <c:v>4.1608541094280471E-2</c:v>
                </c:pt>
                <c:pt idx="370">
                  <c:v>4.1608541094280471E-2</c:v>
                </c:pt>
                <c:pt idx="371">
                  <c:v>4.1608541094280471E-2</c:v>
                </c:pt>
                <c:pt idx="372">
                  <c:v>4.1608541094280471E-2</c:v>
                </c:pt>
                <c:pt idx="373">
                  <c:v>4.1608541094280471E-2</c:v>
                </c:pt>
                <c:pt idx="374">
                  <c:v>4.1608541094280471E-2</c:v>
                </c:pt>
                <c:pt idx="375">
                  <c:v>4.1608541094280471E-2</c:v>
                </c:pt>
                <c:pt idx="376">
                  <c:v>4.1608541094280471E-2</c:v>
                </c:pt>
                <c:pt idx="377">
                  <c:v>4.1608541094280471E-2</c:v>
                </c:pt>
                <c:pt idx="378">
                  <c:v>4.1608541094280471E-2</c:v>
                </c:pt>
                <c:pt idx="379">
                  <c:v>4.1608541094280471E-2</c:v>
                </c:pt>
                <c:pt idx="380">
                  <c:v>4.1608541094280471E-2</c:v>
                </c:pt>
                <c:pt idx="381">
                  <c:v>4.1608541094280471E-2</c:v>
                </c:pt>
                <c:pt idx="382">
                  <c:v>4.1608541094280471E-2</c:v>
                </c:pt>
                <c:pt idx="383">
                  <c:v>4.1608541094280471E-2</c:v>
                </c:pt>
                <c:pt idx="384">
                  <c:v>4.1608541094280471E-2</c:v>
                </c:pt>
                <c:pt idx="385">
                  <c:v>4.1608541094280471E-2</c:v>
                </c:pt>
                <c:pt idx="386">
                  <c:v>4.1608541094280471E-2</c:v>
                </c:pt>
                <c:pt idx="387">
                  <c:v>4.1608541094280471E-2</c:v>
                </c:pt>
                <c:pt idx="388">
                  <c:v>4.1608541094280471E-2</c:v>
                </c:pt>
                <c:pt idx="389">
                  <c:v>4.1608541094280471E-2</c:v>
                </c:pt>
                <c:pt idx="390">
                  <c:v>4.1608541094280471E-2</c:v>
                </c:pt>
                <c:pt idx="391">
                  <c:v>4.1608541094280471E-2</c:v>
                </c:pt>
                <c:pt idx="392">
                  <c:v>4.1608541094280471E-2</c:v>
                </c:pt>
                <c:pt idx="393">
                  <c:v>4.1608541094280471E-2</c:v>
                </c:pt>
                <c:pt idx="394">
                  <c:v>4.1608541094280471E-2</c:v>
                </c:pt>
                <c:pt idx="395">
                  <c:v>4.1608541094280471E-2</c:v>
                </c:pt>
                <c:pt idx="396">
                  <c:v>4.1608541094280471E-2</c:v>
                </c:pt>
                <c:pt idx="397">
                  <c:v>4.1608541094280471E-2</c:v>
                </c:pt>
                <c:pt idx="398">
                  <c:v>4.1608541094280471E-2</c:v>
                </c:pt>
                <c:pt idx="399">
                  <c:v>4.1608541094280471E-2</c:v>
                </c:pt>
                <c:pt idx="400">
                  <c:v>4.1608541094280471E-2</c:v>
                </c:pt>
                <c:pt idx="401">
                  <c:v>4.1608541094280471E-2</c:v>
                </c:pt>
                <c:pt idx="402">
                  <c:v>4.1608541094280471E-2</c:v>
                </c:pt>
                <c:pt idx="403">
                  <c:v>4.1608541094280471E-2</c:v>
                </c:pt>
                <c:pt idx="404">
                  <c:v>4.1608541094280471E-2</c:v>
                </c:pt>
                <c:pt idx="405">
                  <c:v>4.1608541094280471E-2</c:v>
                </c:pt>
                <c:pt idx="406">
                  <c:v>4.1608541094280471E-2</c:v>
                </c:pt>
                <c:pt idx="407">
                  <c:v>4.1608541094280471E-2</c:v>
                </c:pt>
                <c:pt idx="408">
                  <c:v>4.1608541094280471E-2</c:v>
                </c:pt>
                <c:pt idx="409">
                  <c:v>4.1608541094280471E-2</c:v>
                </c:pt>
                <c:pt idx="410">
                  <c:v>4.1608541094280471E-2</c:v>
                </c:pt>
                <c:pt idx="411">
                  <c:v>4.1608541094280471E-2</c:v>
                </c:pt>
                <c:pt idx="412">
                  <c:v>4.1608541094280471E-2</c:v>
                </c:pt>
                <c:pt idx="413">
                  <c:v>4.1608541094280471E-2</c:v>
                </c:pt>
                <c:pt idx="414">
                  <c:v>4.1608541094280471E-2</c:v>
                </c:pt>
                <c:pt idx="415">
                  <c:v>4.1608541094280471E-2</c:v>
                </c:pt>
                <c:pt idx="416">
                  <c:v>4.1608541094280471E-2</c:v>
                </c:pt>
                <c:pt idx="417">
                  <c:v>4.1608541094280471E-2</c:v>
                </c:pt>
                <c:pt idx="418">
                  <c:v>4.1608541094280471E-2</c:v>
                </c:pt>
                <c:pt idx="419">
                  <c:v>4.1608541094280471E-2</c:v>
                </c:pt>
                <c:pt idx="420">
                  <c:v>4.1608541094280471E-2</c:v>
                </c:pt>
                <c:pt idx="421">
                  <c:v>4.1608541094280471E-2</c:v>
                </c:pt>
                <c:pt idx="422">
                  <c:v>4.1608541094280471E-2</c:v>
                </c:pt>
                <c:pt idx="423">
                  <c:v>4.1608541094280471E-2</c:v>
                </c:pt>
                <c:pt idx="424">
                  <c:v>4.1608541094280471E-2</c:v>
                </c:pt>
                <c:pt idx="425">
                  <c:v>4.1608541094280471E-2</c:v>
                </c:pt>
                <c:pt idx="426">
                  <c:v>4.1608541094280471E-2</c:v>
                </c:pt>
                <c:pt idx="427">
                  <c:v>4.1608541094280471E-2</c:v>
                </c:pt>
                <c:pt idx="428">
                  <c:v>4.1608541094280471E-2</c:v>
                </c:pt>
                <c:pt idx="429">
                  <c:v>4.1608541094280471E-2</c:v>
                </c:pt>
                <c:pt idx="430">
                  <c:v>4.1608541094280471E-2</c:v>
                </c:pt>
                <c:pt idx="431">
                  <c:v>4.1608541094280471E-2</c:v>
                </c:pt>
                <c:pt idx="432">
                  <c:v>4.1608541094280471E-2</c:v>
                </c:pt>
                <c:pt idx="433">
                  <c:v>4.1608541094280471E-2</c:v>
                </c:pt>
                <c:pt idx="434">
                  <c:v>4.1608541094280471E-2</c:v>
                </c:pt>
                <c:pt idx="435">
                  <c:v>4.1608541094280471E-2</c:v>
                </c:pt>
                <c:pt idx="436">
                  <c:v>4.1608541094280471E-2</c:v>
                </c:pt>
                <c:pt idx="437">
                  <c:v>4.1608541094280471E-2</c:v>
                </c:pt>
                <c:pt idx="438">
                  <c:v>4.1608541094280471E-2</c:v>
                </c:pt>
                <c:pt idx="439">
                  <c:v>4.1608541094280471E-2</c:v>
                </c:pt>
                <c:pt idx="440">
                  <c:v>4.1608541094280471E-2</c:v>
                </c:pt>
                <c:pt idx="441">
                  <c:v>4.1608541094280471E-2</c:v>
                </c:pt>
                <c:pt idx="442">
                  <c:v>4.1608541094280471E-2</c:v>
                </c:pt>
                <c:pt idx="443">
                  <c:v>4.1608541094280471E-2</c:v>
                </c:pt>
                <c:pt idx="444">
                  <c:v>4.1608541094280471E-2</c:v>
                </c:pt>
                <c:pt idx="445">
                  <c:v>4.1608541094280471E-2</c:v>
                </c:pt>
                <c:pt idx="446">
                  <c:v>4.1608541094280471E-2</c:v>
                </c:pt>
                <c:pt idx="447">
                  <c:v>4.1608541094280471E-2</c:v>
                </c:pt>
                <c:pt idx="448">
                  <c:v>4.1608541094280471E-2</c:v>
                </c:pt>
                <c:pt idx="449">
                  <c:v>4.1608541094280471E-2</c:v>
                </c:pt>
                <c:pt idx="450">
                  <c:v>4.1608541094280471E-2</c:v>
                </c:pt>
                <c:pt idx="451">
                  <c:v>4.1608541094280471E-2</c:v>
                </c:pt>
                <c:pt idx="452">
                  <c:v>4.1608541094280471E-2</c:v>
                </c:pt>
                <c:pt idx="453">
                  <c:v>4.1608541094280471E-2</c:v>
                </c:pt>
                <c:pt idx="454">
                  <c:v>4.1608541094280471E-2</c:v>
                </c:pt>
                <c:pt idx="455">
                  <c:v>4.1608541094280471E-2</c:v>
                </c:pt>
                <c:pt idx="456">
                  <c:v>4.1608541094280471E-2</c:v>
                </c:pt>
                <c:pt idx="457">
                  <c:v>4.1608541094280471E-2</c:v>
                </c:pt>
                <c:pt idx="458">
                  <c:v>4.1608541094280471E-2</c:v>
                </c:pt>
                <c:pt idx="459">
                  <c:v>4.1608541094280471E-2</c:v>
                </c:pt>
                <c:pt idx="460">
                  <c:v>4.1608541094280471E-2</c:v>
                </c:pt>
                <c:pt idx="461">
                  <c:v>4.1608541094280471E-2</c:v>
                </c:pt>
                <c:pt idx="462">
                  <c:v>4.1608541094280471E-2</c:v>
                </c:pt>
                <c:pt idx="463">
                  <c:v>4.1608541094280471E-2</c:v>
                </c:pt>
                <c:pt idx="464">
                  <c:v>4.1608541094280471E-2</c:v>
                </c:pt>
                <c:pt idx="465">
                  <c:v>4.1608541094280471E-2</c:v>
                </c:pt>
                <c:pt idx="466">
                  <c:v>4.1608541094280471E-2</c:v>
                </c:pt>
                <c:pt idx="467">
                  <c:v>4.1608541094280471E-2</c:v>
                </c:pt>
                <c:pt idx="468">
                  <c:v>4.1608541094280471E-2</c:v>
                </c:pt>
                <c:pt idx="469">
                  <c:v>4.1608541094280471E-2</c:v>
                </c:pt>
                <c:pt idx="470">
                  <c:v>4.1608541094280471E-2</c:v>
                </c:pt>
                <c:pt idx="471">
                  <c:v>4.1608541094280471E-2</c:v>
                </c:pt>
                <c:pt idx="472">
                  <c:v>4.1608541094280471E-2</c:v>
                </c:pt>
                <c:pt idx="473">
                  <c:v>4.1608541094280471E-2</c:v>
                </c:pt>
                <c:pt idx="474">
                  <c:v>4.1608541094280471E-2</c:v>
                </c:pt>
                <c:pt idx="475">
                  <c:v>4.1608541094280471E-2</c:v>
                </c:pt>
                <c:pt idx="476">
                  <c:v>4.1608541094280471E-2</c:v>
                </c:pt>
                <c:pt idx="477">
                  <c:v>4.1608541094280471E-2</c:v>
                </c:pt>
                <c:pt idx="478">
                  <c:v>4.1608541094280471E-2</c:v>
                </c:pt>
                <c:pt idx="479">
                  <c:v>4.1608541094280471E-2</c:v>
                </c:pt>
                <c:pt idx="480">
                  <c:v>4.1608541094280471E-2</c:v>
                </c:pt>
                <c:pt idx="481">
                  <c:v>4.1608541094280471E-2</c:v>
                </c:pt>
                <c:pt idx="482">
                  <c:v>4.1608541094280471E-2</c:v>
                </c:pt>
                <c:pt idx="483">
                  <c:v>4.1608541094280471E-2</c:v>
                </c:pt>
                <c:pt idx="484">
                  <c:v>4.1608541094280471E-2</c:v>
                </c:pt>
                <c:pt idx="485">
                  <c:v>4.1608541094280471E-2</c:v>
                </c:pt>
                <c:pt idx="486">
                  <c:v>4.1608541094280471E-2</c:v>
                </c:pt>
                <c:pt idx="487">
                  <c:v>4.1608541094280471E-2</c:v>
                </c:pt>
                <c:pt idx="488">
                  <c:v>4.1608541094280471E-2</c:v>
                </c:pt>
                <c:pt idx="489">
                  <c:v>4.1608541094280471E-2</c:v>
                </c:pt>
                <c:pt idx="490">
                  <c:v>4.1608541094280471E-2</c:v>
                </c:pt>
                <c:pt idx="491">
                  <c:v>4.1608541094280471E-2</c:v>
                </c:pt>
                <c:pt idx="492">
                  <c:v>4.1608541094280471E-2</c:v>
                </c:pt>
                <c:pt idx="493">
                  <c:v>4.1608541094280471E-2</c:v>
                </c:pt>
                <c:pt idx="494">
                  <c:v>4.1608541094280471E-2</c:v>
                </c:pt>
                <c:pt idx="495">
                  <c:v>4.1608541094280471E-2</c:v>
                </c:pt>
                <c:pt idx="496">
                  <c:v>4.1608541094280471E-2</c:v>
                </c:pt>
                <c:pt idx="497">
                  <c:v>4.1608541094280471E-2</c:v>
                </c:pt>
                <c:pt idx="498">
                  <c:v>4.1608541094280471E-2</c:v>
                </c:pt>
                <c:pt idx="499">
                  <c:v>4.1608541094280471E-2</c:v>
                </c:pt>
                <c:pt idx="500">
                  <c:v>4.1608541094280471E-2</c:v>
                </c:pt>
                <c:pt idx="501">
                  <c:v>4.1608541094280471E-2</c:v>
                </c:pt>
                <c:pt idx="502">
                  <c:v>4.1608541094280471E-2</c:v>
                </c:pt>
                <c:pt idx="503">
                  <c:v>4.1608541094280471E-2</c:v>
                </c:pt>
                <c:pt idx="504">
                  <c:v>4.1608541094280471E-2</c:v>
                </c:pt>
                <c:pt idx="505">
                  <c:v>4.1608541094280471E-2</c:v>
                </c:pt>
                <c:pt idx="506">
                  <c:v>4.1608541094280471E-2</c:v>
                </c:pt>
                <c:pt idx="507">
                  <c:v>4.1608541094280471E-2</c:v>
                </c:pt>
                <c:pt idx="508">
                  <c:v>4.1608541094280471E-2</c:v>
                </c:pt>
                <c:pt idx="509">
                  <c:v>4.1608541094280471E-2</c:v>
                </c:pt>
                <c:pt idx="510">
                  <c:v>4.1608541094280471E-2</c:v>
                </c:pt>
                <c:pt idx="511">
                  <c:v>4.1608541094280471E-2</c:v>
                </c:pt>
                <c:pt idx="512">
                  <c:v>4.1608541094280471E-2</c:v>
                </c:pt>
                <c:pt idx="513">
                  <c:v>4.1608541094280471E-2</c:v>
                </c:pt>
                <c:pt idx="514">
                  <c:v>4.1608541094280471E-2</c:v>
                </c:pt>
                <c:pt idx="515">
                  <c:v>4.1608541094280471E-2</c:v>
                </c:pt>
                <c:pt idx="516">
                  <c:v>4.1608541094280471E-2</c:v>
                </c:pt>
                <c:pt idx="517">
                  <c:v>4.1608541094280471E-2</c:v>
                </c:pt>
                <c:pt idx="518">
                  <c:v>4.1608541094280471E-2</c:v>
                </c:pt>
                <c:pt idx="519">
                  <c:v>4.1608541094280471E-2</c:v>
                </c:pt>
                <c:pt idx="520">
                  <c:v>4.1608541094280471E-2</c:v>
                </c:pt>
                <c:pt idx="521">
                  <c:v>4.1608541094280471E-2</c:v>
                </c:pt>
                <c:pt idx="522">
                  <c:v>4.1608541094280471E-2</c:v>
                </c:pt>
                <c:pt idx="523">
                  <c:v>4.1608541094280471E-2</c:v>
                </c:pt>
                <c:pt idx="524">
                  <c:v>4.1608541094280471E-2</c:v>
                </c:pt>
                <c:pt idx="525">
                  <c:v>4.1608541094280471E-2</c:v>
                </c:pt>
                <c:pt idx="526">
                  <c:v>4.1608541094280471E-2</c:v>
                </c:pt>
                <c:pt idx="527">
                  <c:v>4.1608541094280471E-2</c:v>
                </c:pt>
                <c:pt idx="528">
                  <c:v>4.1608541094280471E-2</c:v>
                </c:pt>
                <c:pt idx="529">
                  <c:v>4.1608541094280471E-2</c:v>
                </c:pt>
                <c:pt idx="530">
                  <c:v>4.1608541094280471E-2</c:v>
                </c:pt>
                <c:pt idx="531">
                  <c:v>4.1608541094280471E-2</c:v>
                </c:pt>
                <c:pt idx="532">
                  <c:v>4.1608541094280471E-2</c:v>
                </c:pt>
                <c:pt idx="533">
                  <c:v>4.1608541094280471E-2</c:v>
                </c:pt>
                <c:pt idx="534">
                  <c:v>4.1608541094280471E-2</c:v>
                </c:pt>
                <c:pt idx="535">
                  <c:v>4.1608541094280471E-2</c:v>
                </c:pt>
                <c:pt idx="536">
                  <c:v>4.1608541094280471E-2</c:v>
                </c:pt>
                <c:pt idx="537">
                  <c:v>4.1608541094280471E-2</c:v>
                </c:pt>
                <c:pt idx="538">
                  <c:v>4.1608541094280471E-2</c:v>
                </c:pt>
                <c:pt idx="539">
                  <c:v>4.1608541094280471E-2</c:v>
                </c:pt>
                <c:pt idx="540">
                  <c:v>4.1608541094280471E-2</c:v>
                </c:pt>
                <c:pt idx="541">
                  <c:v>4.1608541094280471E-2</c:v>
                </c:pt>
                <c:pt idx="542">
                  <c:v>4.1608541094280471E-2</c:v>
                </c:pt>
                <c:pt idx="543">
                  <c:v>4.1608541094280471E-2</c:v>
                </c:pt>
                <c:pt idx="544">
                  <c:v>4.1608541094280471E-2</c:v>
                </c:pt>
                <c:pt idx="545">
                  <c:v>4.1608541094280471E-2</c:v>
                </c:pt>
                <c:pt idx="546">
                  <c:v>4.1608541094280471E-2</c:v>
                </c:pt>
                <c:pt idx="547">
                  <c:v>4.1608541094280471E-2</c:v>
                </c:pt>
                <c:pt idx="548">
                  <c:v>4.1608541094280471E-2</c:v>
                </c:pt>
                <c:pt idx="549">
                  <c:v>4.1608541094280471E-2</c:v>
                </c:pt>
                <c:pt idx="550">
                  <c:v>4.1608541094280471E-2</c:v>
                </c:pt>
                <c:pt idx="551">
                  <c:v>4.1608541094280471E-2</c:v>
                </c:pt>
                <c:pt idx="552">
                  <c:v>4.1608541094280471E-2</c:v>
                </c:pt>
                <c:pt idx="553">
                  <c:v>4.1608541094280471E-2</c:v>
                </c:pt>
                <c:pt idx="554">
                  <c:v>4.1608541094280471E-2</c:v>
                </c:pt>
                <c:pt idx="555">
                  <c:v>4.1608541094280471E-2</c:v>
                </c:pt>
                <c:pt idx="556">
                  <c:v>4.1608541094280471E-2</c:v>
                </c:pt>
                <c:pt idx="557">
                  <c:v>4.1608541094280471E-2</c:v>
                </c:pt>
                <c:pt idx="558">
                  <c:v>4.1608541094280471E-2</c:v>
                </c:pt>
                <c:pt idx="559">
                  <c:v>4.1608541094280471E-2</c:v>
                </c:pt>
                <c:pt idx="560">
                  <c:v>4.1608541094280471E-2</c:v>
                </c:pt>
                <c:pt idx="561">
                  <c:v>4.1608541094280471E-2</c:v>
                </c:pt>
                <c:pt idx="562">
                  <c:v>4.1608541094280471E-2</c:v>
                </c:pt>
                <c:pt idx="563">
                  <c:v>4.1608541094280471E-2</c:v>
                </c:pt>
                <c:pt idx="564">
                  <c:v>4.1608541094280471E-2</c:v>
                </c:pt>
                <c:pt idx="565">
                  <c:v>4.1608541094280471E-2</c:v>
                </c:pt>
                <c:pt idx="566">
                  <c:v>4.1608541094280471E-2</c:v>
                </c:pt>
                <c:pt idx="567">
                  <c:v>4.1608541094280471E-2</c:v>
                </c:pt>
                <c:pt idx="568">
                  <c:v>4.1608541094280471E-2</c:v>
                </c:pt>
                <c:pt idx="569">
                  <c:v>4.1608541094280471E-2</c:v>
                </c:pt>
                <c:pt idx="570">
                  <c:v>4.1608541094280471E-2</c:v>
                </c:pt>
                <c:pt idx="571">
                  <c:v>4.1608541094280471E-2</c:v>
                </c:pt>
                <c:pt idx="572">
                  <c:v>4.1608541094280471E-2</c:v>
                </c:pt>
                <c:pt idx="573">
                  <c:v>4.1608541094280471E-2</c:v>
                </c:pt>
                <c:pt idx="574">
                  <c:v>4.1608541094280471E-2</c:v>
                </c:pt>
                <c:pt idx="575">
                  <c:v>4.1608541094280471E-2</c:v>
                </c:pt>
                <c:pt idx="576">
                  <c:v>4.1608541094280471E-2</c:v>
                </c:pt>
                <c:pt idx="577">
                  <c:v>4.1608541094280471E-2</c:v>
                </c:pt>
                <c:pt idx="578">
                  <c:v>4.1608541094280471E-2</c:v>
                </c:pt>
                <c:pt idx="579">
                  <c:v>4.1608541094280471E-2</c:v>
                </c:pt>
                <c:pt idx="580">
                  <c:v>4.1608541094280471E-2</c:v>
                </c:pt>
                <c:pt idx="581">
                  <c:v>4.1608541094280471E-2</c:v>
                </c:pt>
                <c:pt idx="582">
                  <c:v>4.1608541094280471E-2</c:v>
                </c:pt>
                <c:pt idx="583">
                  <c:v>4.1608541094280471E-2</c:v>
                </c:pt>
                <c:pt idx="584">
                  <c:v>4.1608541094280471E-2</c:v>
                </c:pt>
                <c:pt idx="585">
                  <c:v>4.1608541094280471E-2</c:v>
                </c:pt>
                <c:pt idx="586">
                  <c:v>4.1608541094280471E-2</c:v>
                </c:pt>
                <c:pt idx="587">
                  <c:v>4.1608541094280471E-2</c:v>
                </c:pt>
                <c:pt idx="588">
                  <c:v>4.1608541094280471E-2</c:v>
                </c:pt>
                <c:pt idx="589">
                  <c:v>4.1608541094280471E-2</c:v>
                </c:pt>
                <c:pt idx="590">
                  <c:v>4.1608541094280471E-2</c:v>
                </c:pt>
                <c:pt idx="591">
                  <c:v>4.1608541094280471E-2</c:v>
                </c:pt>
                <c:pt idx="592">
                  <c:v>4.1608541094280471E-2</c:v>
                </c:pt>
                <c:pt idx="593">
                  <c:v>4.1608541094280471E-2</c:v>
                </c:pt>
                <c:pt idx="594">
                  <c:v>4.1608541094280471E-2</c:v>
                </c:pt>
                <c:pt idx="595">
                  <c:v>4.1608541094280471E-2</c:v>
                </c:pt>
                <c:pt idx="596">
                  <c:v>4.1608541094280471E-2</c:v>
                </c:pt>
                <c:pt idx="597">
                  <c:v>4.1608541094280471E-2</c:v>
                </c:pt>
                <c:pt idx="598">
                  <c:v>4.1608541094280471E-2</c:v>
                </c:pt>
                <c:pt idx="599">
                  <c:v>4.1608541094280471E-2</c:v>
                </c:pt>
                <c:pt idx="600">
                  <c:v>4.1608541094280471E-2</c:v>
                </c:pt>
                <c:pt idx="601">
                  <c:v>4.1608541094280471E-2</c:v>
                </c:pt>
                <c:pt idx="602">
                  <c:v>4.1608541094280471E-2</c:v>
                </c:pt>
                <c:pt idx="603">
                  <c:v>4.1608541094280471E-2</c:v>
                </c:pt>
                <c:pt idx="604">
                  <c:v>4.1608541094280471E-2</c:v>
                </c:pt>
                <c:pt idx="605">
                  <c:v>4.1608541094280471E-2</c:v>
                </c:pt>
                <c:pt idx="606">
                  <c:v>4.1608541094280471E-2</c:v>
                </c:pt>
                <c:pt idx="607">
                  <c:v>4.1608541094280471E-2</c:v>
                </c:pt>
                <c:pt idx="608">
                  <c:v>4.1608541094280471E-2</c:v>
                </c:pt>
                <c:pt idx="609">
                  <c:v>4.1608541094280471E-2</c:v>
                </c:pt>
                <c:pt idx="610">
                  <c:v>4.1608541094280471E-2</c:v>
                </c:pt>
                <c:pt idx="611">
                  <c:v>4.1608541094280471E-2</c:v>
                </c:pt>
                <c:pt idx="612">
                  <c:v>4.1608541094280471E-2</c:v>
                </c:pt>
                <c:pt idx="613">
                  <c:v>4.1608541094280471E-2</c:v>
                </c:pt>
                <c:pt idx="614">
                  <c:v>4.1608541094280471E-2</c:v>
                </c:pt>
                <c:pt idx="615">
                  <c:v>4.1608541094280471E-2</c:v>
                </c:pt>
                <c:pt idx="616">
                  <c:v>4.1608541094280471E-2</c:v>
                </c:pt>
                <c:pt idx="617">
                  <c:v>4.1608541094280471E-2</c:v>
                </c:pt>
                <c:pt idx="618">
                  <c:v>4.1608541094280471E-2</c:v>
                </c:pt>
                <c:pt idx="619">
                  <c:v>4.1608541094280471E-2</c:v>
                </c:pt>
                <c:pt idx="620">
                  <c:v>4.1608541094280471E-2</c:v>
                </c:pt>
                <c:pt idx="621">
                  <c:v>4.1608541094280471E-2</c:v>
                </c:pt>
                <c:pt idx="622">
                  <c:v>4.1608541094280471E-2</c:v>
                </c:pt>
                <c:pt idx="623">
                  <c:v>4.1608541094280471E-2</c:v>
                </c:pt>
                <c:pt idx="624">
                  <c:v>4.1608541094280471E-2</c:v>
                </c:pt>
                <c:pt idx="625">
                  <c:v>4.1608541094280471E-2</c:v>
                </c:pt>
                <c:pt idx="626">
                  <c:v>4.1608541094280471E-2</c:v>
                </c:pt>
                <c:pt idx="627">
                  <c:v>4.1608541094280471E-2</c:v>
                </c:pt>
                <c:pt idx="628">
                  <c:v>4.1608541094280471E-2</c:v>
                </c:pt>
                <c:pt idx="629">
                  <c:v>4.1608541094280471E-2</c:v>
                </c:pt>
                <c:pt idx="630">
                  <c:v>4.1608541094280471E-2</c:v>
                </c:pt>
                <c:pt idx="631">
                  <c:v>4.1608541094280471E-2</c:v>
                </c:pt>
                <c:pt idx="632">
                  <c:v>4.1608541094280471E-2</c:v>
                </c:pt>
                <c:pt idx="633">
                  <c:v>4.1608541094280471E-2</c:v>
                </c:pt>
                <c:pt idx="634">
                  <c:v>4.1608541094280471E-2</c:v>
                </c:pt>
                <c:pt idx="635">
                  <c:v>4.1608541094280471E-2</c:v>
                </c:pt>
                <c:pt idx="636">
                  <c:v>4.1608541094280471E-2</c:v>
                </c:pt>
                <c:pt idx="637">
                  <c:v>4.1608541094280471E-2</c:v>
                </c:pt>
                <c:pt idx="638">
                  <c:v>4.1608541094280471E-2</c:v>
                </c:pt>
                <c:pt idx="639">
                  <c:v>4.1608541094280471E-2</c:v>
                </c:pt>
                <c:pt idx="640">
                  <c:v>4.1608541094280471E-2</c:v>
                </c:pt>
                <c:pt idx="641">
                  <c:v>4.1608541094280471E-2</c:v>
                </c:pt>
                <c:pt idx="642">
                  <c:v>4.1608541094280471E-2</c:v>
                </c:pt>
                <c:pt idx="643">
                  <c:v>4.1608541094280471E-2</c:v>
                </c:pt>
                <c:pt idx="644">
                  <c:v>4.1608541094280471E-2</c:v>
                </c:pt>
                <c:pt idx="645">
                  <c:v>4.1608541094280471E-2</c:v>
                </c:pt>
                <c:pt idx="646">
                  <c:v>4.1608541094280471E-2</c:v>
                </c:pt>
                <c:pt idx="647">
                  <c:v>1.6961429169199738E-2</c:v>
                </c:pt>
                <c:pt idx="648">
                  <c:v>1.6961429169199738E-2</c:v>
                </c:pt>
                <c:pt idx="649">
                  <c:v>1.6961429169199738E-2</c:v>
                </c:pt>
                <c:pt idx="650">
                  <c:v>1.6961429169199738E-2</c:v>
                </c:pt>
                <c:pt idx="651">
                  <c:v>1.6961429169199738E-2</c:v>
                </c:pt>
                <c:pt idx="652">
                  <c:v>1.6961429169199738E-2</c:v>
                </c:pt>
                <c:pt idx="653">
                  <c:v>1.6961429169199738E-2</c:v>
                </c:pt>
                <c:pt idx="654">
                  <c:v>1.6961429169199738E-2</c:v>
                </c:pt>
                <c:pt idx="655">
                  <c:v>1.6961429169199738E-2</c:v>
                </c:pt>
                <c:pt idx="656">
                  <c:v>1.6961429169199738E-2</c:v>
                </c:pt>
                <c:pt idx="657">
                  <c:v>1.6961429169199738E-2</c:v>
                </c:pt>
                <c:pt idx="658">
                  <c:v>1.6961429169199738E-2</c:v>
                </c:pt>
                <c:pt idx="659">
                  <c:v>1.6961429169199738E-2</c:v>
                </c:pt>
                <c:pt idx="660">
                  <c:v>1.6961429169199738E-2</c:v>
                </c:pt>
                <c:pt idx="661">
                  <c:v>1.6961429169199738E-2</c:v>
                </c:pt>
                <c:pt idx="662">
                  <c:v>1.6961429169199738E-2</c:v>
                </c:pt>
                <c:pt idx="663">
                  <c:v>1.6961429169199738E-2</c:v>
                </c:pt>
                <c:pt idx="664">
                  <c:v>1.6961429169199738E-2</c:v>
                </c:pt>
                <c:pt idx="665">
                  <c:v>1.6961429169199738E-2</c:v>
                </c:pt>
                <c:pt idx="666">
                  <c:v>1.6961429169199738E-2</c:v>
                </c:pt>
                <c:pt idx="667">
                  <c:v>1.6961429169199738E-2</c:v>
                </c:pt>
                <c:pt idx="668">
                  <c:v>1.6961429169199738E-2</c:v>
                </c:pt>
                <c:pt idx="669">
                  <c:v>1.6961429169199738E-2</c:v>
                </c:pt>
                <c:pt idx="670">
                  <c:v>1.6961429169199738E-2</c:v>
                </c:pt>
                <c:pt idx="671">
                  <c:v>1.6961429169199738E-2</c:v>
                </c:pt>
                <c:pt idx="672">
                  <c:v>1.6961429169199738E-2</c:v>
                </c:pt>
                <c:pt idx="673">
                  <c:v>1.6961429169199738E-2</c:v>
                </c:pt>
                <c:pt idx="674">
                  <c:v>1.6961429169199738E-2</c:v>
                </c:pt>
                <c:pt idx="675">
                  <c:v>1.6961429169199738E-2</c:v>
                </c:pt>
                <c:pt idx="676">
                  <c:v>1.6961429169199738E-2</c:v>
                </c:pt>
                <c:pt idx="677">
                  <c:v>1.6961429169199738E-2</c:v>
                </c:pt>
                <c:pt idx="678">
                  <c:v>1.6961429169199738E-2</c:v>
                </c:pt>
                <c:pt idx="679">
                  <c:v>1.6961429169199738E-2</c:v>
                </c:pt>
                <c:pt idx="680">
                  <c:v>1.6961429169199738E-2</c:v>
                </c:pt>
                <c:pt idx="681">
                  <c:v>1.6961429169199738E-2</c:v>
                </c:pt>
                <c:pt idx="682">
                  <c:v>1.6961429169199738E-2</c:v>
                </c:pt>
                <c:pt idx="683">
                  <c:v>1.6961429169199738E-2</c:v>
                </c:pt>
                <c:pt idx="684">
                  <c:v>1.6961429169199738E-2</c:v>
                </c:pt>
                <c:pt idx="685">
                  <c:v>1.6961429169199738E-2</c:v>
                </c:pt>
                <c:pt idx="686">
                  <c:v>1.6961429169199738E-2</c:v>
                </c:pt>
                <c:pt idx="687">
                  <c:v>1.6961429169199738E-2</c:v>
                </c:pt>
                <c:pt idx="688">
                  <c:v>1.6961429169199738E-2</c:v>
                </c:pt>
                <c:pt idx="689">
                  <c:v>1.6961429169199738E-2</c:v>
                </c:pt>
                <c:pt idx="690">
                  <c:v>1.6961429169199738E-2</c:v>
                </c:pt>
                <c:pt idx="691">
                  <c:v>1.6961429169199738E-2</c:v>
                </c:pt>
                <c:pt idx="692">
                  <c:v>1.6961429169199738E-2</c:v>
                </c:pt>
                <c:pt idx="693">
                  <c:v>1.6961429169199738E-2</c:v>
                </c:pt>
                <c:pt idx="694">
                  <c:v>1.6961429169199738E-2</c:v>
                </c:pt>
                <c:pt idx="695">
                  <c:v>1.6961429169199738E-2</c:v>
                </c:pt>
                <c:pt idx="696">
                  <c:v>1.6961429169199738E-2</c:v>
                </c:pt>
                <c:pt idx="697">
                  <c:v>1.6961429169199738E-2</c:v>
                </c:pt>
                <c:pt idx="698">
                  <c:v>1.6961429169199738E-2</c:v>
                </c:pt>
                <c:pt idx="699">
                  <c:v>1.6961429169199738E-2</c:v>
                </c:pt>
                <c:pt idx="700">
                  <c:v>1.6961429169199738E-2</c:v>
                </c:pt>
                <c:pt idx="701">
                  <c:v>1.6961429169199738E-2</c:v>
                </c:pt>
                <c:pt idx="702">
                  <c:v>1.6961429169199738E-2</c:v>
                </c:pt>
                <c:pt idx="703">
                  <c:v>1.6961429169199738E-2</c:v>
                </c:pt>
                <c:pt idx="704">
                  <c:v>1.6961429169199738E-2</c:v>
                </c:pt>
                <c:pt idx="705">
                  <c:v>1.6961429169199738E-2</c:v>
                </c:pt>
                <c:pt idx="706">
                  <c:v>1.6961429169199738E-2</c:v>
                </c:pt>
                <c:pt idx="707">
                  <c:v>1.6961429169199738E-2</c:v>
                </c:pt>
                <c:pt idx="708">
                  <c:v>1.6961429169199738E-2</c:v>
                </c:pt>
                <c:pt idx="709">
                  <c:v>1.6961429169199738E-2</c:v>
                </c:pt>
                <c:pt idx="710">
                  <c:v>1.6961429169199738E-2</c:v>
                </c:pt>
                <c:pt idx="711">
                  <c:v>1.6961429169199738E-2</c:v>
                </c:pt>
                <c:pt idx="712">
                  <c:v>1.6961429169199738E-2</c:v>
                </c:pt>
                <c:pt idx="713">
                  <c:v>1.6961429169199738E-2</c:v>
                </c:pt>
                <c:pt idx="714">
                  <c:v>1.6961429169199738E-2</c:v>
                </c:pt>
                <c:pt idx="715">
                  <c:v>1.6961429169199738E-2</c:v>
                </c:pt>
                <c:pt idx="716">
                  <c:v>1.6961429169199738E-2</c:v>
                </c:pt>
                <c:pt idx="717">
                  <c:v>1.6961429169199738E-2</c:v>
                </c:pt>
                <c:pt idx="718">
                  <c:v>1.6961429169199738E-2</c:v>
                </c:pt>
                <c:pt idx="719">
                  <c:v>1.6961429169199738E-2</c:v>
                </c:pt>
                <c:pt idx="720">
                  <c:v>1.6961429169199738E-2</c:v>
                </c:pt>
                <c:pt idx="721">
                  <c:v>1.6961429169199738E-2</c:v>
                </c:pt>
                <c:pt idx="722">
                  <c:v>1.6961429169199738E-2</c:v>
                </c:pt>
                <c:pt idx="723">
                  <c:v>1.6961429169199738E-2</c:v>
                </c:pt>
                <c:pt idx="724">
                  <c:v>1.6961429169199738E-2</c:v>
                </c:pt>
                <c:pt idx="725">
                  <c:v>1.6961429169199738E-2</c:v>
                </c:pt>
                <c:pt idx="726">
                  <c:v>1.6961429169199738E-2</c:v>
                </c:pt>
                <c:pt idx="727">
                  <c:v>1.6961429169199738E-2</c:v>
                </c:pt>
                <c:pt idx="728">
                  <c:v>1.6961429169199738E-2</c:v>
                </c:pt>
                <c:pt idx="729">
                  <c:v>1.6961429169199738E-2</c:v>
                </c:pt>
                <c:pt idx="730">
                  <c:v>1.6961429169199738E-2</c:v>
                </c:pt>
                <c:pt idx="731">
                  <c:v>1.6961429169199738E-2</c:v>
                </c:pt>
                <c:pt idx="732">
                  <c:v>1.6961429169199738E-2</c:v>
                </c:pt>
                <c:pt idx="733">
                  <c:v>1.6961429169199738E-2</c:v>
                </c:pt>
                <c:pt idx="734">
                  <c:v>1.6961429169199738E-2</c:v>
                </c:pt>
                <c:pt idx="735">
                  <c:v>1.6961429169199738E-2</c:v>
                </c:pt>
                <c:pt idx="736">
                  <c:v>1.6961429169199738E-2</c:v>
                </c:pt>
                <c:pt idx="737">
                  <c:v>1.6961429169199738E-2</c:v>
                </c:pt>
                <c:pt idx="738">
                  <c:v>1.6961429169199738E-2</c:v>
                </c:pt>
                <c:pt idx="739">
                  <c:v>1.6961429169199738E-2</c:v>
                </c:pt>
                <c:pt idx="740">
                  <c:v>1.6961429169199738E-2</c:v>
                </c:pt>
                <c:pt idx="741">
                  <c:v>1.6961429169199738E-2</c:v>
                </c:pt>
                <c:pt idx="742">
                  <c:v>1.6961429169199738E-2</c:v>
                </c:pt>
                <c:pt idx="743">
                  <c:v>1.6961429169199738E-2</c:v>
                </c:pt>
                <c:pt idx="744">
                  <c:v>1.6961429169199738E-2</c:v>
                </c:pt>
                <c:pt idx="745">
                  <c:v>1.6961429169199738E-2</c:v>
                </c:pt>
                <c:pt idx="746">
                  <c:v>1.6961429169199738E-2</c:v>
                </c:pt>
                <c:pt idx="747">
                  <c:v>1.6961429169199738E-2</c:v>
                </c:pt>
                <c:pt idx="748">
                  <c:v>1.6961429169199738E-2</c:v>
                </c:pt>
                <c:pt idx="749">
                  <c:v>1.6961429169199738E-2</c:v>
                </c:pt>
                <c:pt idx="750">
                  <c:v>1.6961429169199738E-2</c:v>
                </c:pt>
                <c:pt idx="751">
                  <c:v>1.6961429169199738E-2</c:v>
                </c:pt>
                <c:pt idx="752">
                  <c:v>1.6961429169199738E-2</c:v>
                </c:pt>
                <c:pt idx="753">
                  <c:v>1.6961429169199738E-2</c:v>
                </c:pt>
                <c:pt idx="754">
                  <c:v>1.6961429169199738E-2</c:v>
                </c:pt>
                <c:pt idx="755">
                  <c:v>1.6961429169199738E-2</c:v>
                </c:pt>
                <c:pt idx="756">
                  <c:v>1.6961429169199738E-2</c:v>
                </c:pt>
                <c:pt idx="757">
                  <c:v>1.6961429169199738E-2</c:v>
                </c:pt>
                <c:pt idx="758">
                  <c:v>1.4587456012634226E-2</c:v>
                </c:pt>
                <c:pt idx="759">
                  <c:v>1.4587456012634226E-2</c:v>
                </c:pt>
                <c:pt idx="760">
                  <c:v>1.4587456012634226E-2</c:v>
                </c:pt>
                <c:pt idx="761">
                  <c:v>1.4587456012634226E-2</c:v>
                </c:pt>
                <c:pt idx="762">
                  <c:v>1.4587456012634226E-2</c:v>
                </c:pt>
                <c:pt idx="763">
                  <c:v>1.4587456012634226E-2</c:v>
                </c:pt>
                <c:pt idx="764">
                  <c:v>1.4587456012634226E-2</c:v>
                </c:pt>
                <c:pt idx="765">
                  <c:v>1.4587456012634226E-2</c:v>
                </c:pt>
                <c:pt idx="766">
                  <c:v>1.4587456012634226E-2</c:v>
                </c:pt>
                <c:pt idx="767">
                  <c:v>1.4587456012634226E-2</c:v>
                </c:pt>
                <c:pt idx="768">
                  <c:v>1.4587456012634226E-2</c:v>
                </c:pt>
                <c:pt idx="769">
                  <c:v>1.4587456012634226E-2</c:v>
                </c:pt>
                <c:pt idx="770">
                  <c:v>1.4587456012634226E-2</c:v>
                </c:pt>
                <c:pt idx="771">
                  <c:v>1.4587456012634226E-2</c:v>
                </c:pt>
                <c:pt idx="772">
                  <c:v>1.4587456012634226E-2</c:v>
                </c:pt>
                <c:pt idx="773">
                  <c:v>1.4587456012634226E-2</c:v>
                </c:pt>
                <c:pt idx="774">
                  <c:v>1.4587456012634226E-2</c:v>
                </c:pt>
                <c:pt idx="775">
                  <c:v>1.4587456012634226E-2</c:v>
                </c:pt>
                <c:pt idx="776">
                  <c:v>1.4587456012634226E-2</c:v>
                </c:pt>
                <c:pt idx="777">
                  <c:v>1.4587456012634226E-2</c:v>
                </c:pt>
                <c:pt idx="778">
                  <c:v>1.4587456012634226E-2</c:v>
                </c:pt>
                <c:pt idx="779">
                  <c:v>1.4587456012634226E-2</c:v>
                </c:pt>
                <c:pt idx="780">
                  <c:v>1.4587456012634226E-2</c:v>
                </c:pt>
                <c:pt idx="781">
                  <c:v>1.4587456012634226E-2</c:v>
                </c:pt>
                <c:pt idx="782">
                  <c:v>1.4587456012634226E-2</c:v>
                </c:pt>
                <c:pt idx="783">
                  <c:v>1.4587456012634226E-2</c:v>
                </c:pt>
                <c:pt idx="784">
                  <c:v>1.4587456012634226E-2</c:v>
                </c:pt>
                <c:pt idx="785">
                  <c:v>1.4587456012634226E-2</c:v>
                </c:pt>
                <c:pt idx="786">
                  <c:v>1.4587456012634226E-2</c:v>
                </c:pt>
                <c:pt idx="787">
                  <c:v>1.4587456012634226E-2</c:v>
                </c:pt>
                <c:pt idx="788">
                  <c:v>1.4587456012634226E-2</c:v>
                </c:pt>
                <c:pt idx="789">
                  <c:v>1.4587456012634226E-2</c:v>
                </c:pt>
                <c:pt idx="790">
                  <c:v>1.4587456012634226E-2</c:v>
                </c:pt>
                <c:pt idx="791">
                  <c:v>1.4587456012634226E-2</c:v>
                </c:pt>
                <c:pt idx="792">
                  <c:v>1.4587456012634226E-2</c:v>
                </c:pt>
                <c:pt idx="793">
                  <c:v>1.4587456012634226E-2</c:v>
                </c:pt>
                <c:pt idx="794">
                  <c:v>1.4587456012634226E-2</c:v>
                </c:pt>
                <c:pt idx="795">
                  <c:v>1.4587456012634226E-2</c:v>
                </c:pt>
                <c:pt idx="796">
                  <c:v>1.4587456012634226E-2</c:v>
                </c:pt>
                <c:pt idx="797">
                  <c:v>1.4587456012634226E-2</c:v>
                </c:pt>
                <c:pt idx="798">
                  <c:v>1.4587456012634226E-2</c:v>
                </c:pt>
                <c:pt idx="799">
                  <c:v>1.4587456012634226E-2</c:v>
                </c:pt>
                <c:pt idx="800">
                  <c:v>1.4587456012634226E-2</c:v>
                </c:pt>
                <c:pt idx="801">
                  <c:v>1.4587456012634226E-2</c:v>
                </c:pt>
                <c:pt idx="802">
                  <c:v>1.4587456012634226E-2</c:v>
                </c:pt>
                <c:pt idx="803">
                  <c:v>1.4587456012634226E-2</c:v>
                </c:pt>
                <c:pt idx="804">
                  <c:v>1.4587456012634226E-2</c:v>
                </c:pt>
                <c:pt idx="805">
                  <c:v>1.4587456012634226E-2</c:v>
                </c:pt>
                <c:pt idx="806">
                  <c:v>1.4587456012634226E-2</c:v>
                </c:pt>
                <c:pt idx="807">
                  <c:v>1.4587456012634226E-2</c:v>
                </c:pt>
                <c:pt idx="808">
                  <c:v>1.4587456012634226E-2</c:v>
                </c:pt>
                <c:pt idx="809">
                  <c:v>1.4587456012634226E-2</c:v>
                </c:pt>
                <c:pt idx="810">
                  <c:v>1.4587456012634226E-2</c:v>
                </c:pt>
                <c:pt idx="811">
                  <c:v>1.4587456012634226E-2</c:v>
                </c:pt>
                <c:pt idx="812">
                  <c:v>1.4587456012634226E-2</c:v>
                </c:pt>
                <c:pt idx="813">
                  <c:v>1.4587456012634226E-2</c:v>
                </c:pt>
                <c:pt idx="814">
                  <c:v>1.4587456012634226E-2</c:v>
                </c:pt>
                <c:pt idx="815">
                  <c:v>1.4587456012634226E-2</c:v>
                </c:pt>
                <c:pt idx="816">
                  <c:v>1.4587456012634226E-2</c:v>
                </c:pt>
                <c:pt idx="817">
                  <c:v>1.4587456012634226E-2</c:v>
                </c:pt>
                <c:pt idx="818">
                  <c:v>1.4587456012634226E-2</c:v>
                </c:pt>
                <c:pt idx="819">
                  <c:v>1.4587456012634226E-2</c:v>
                </c:pt>
                <c:pt idx="820">
                  <c:v>1.4587456012634226E-2</c:v>
                </c:pt>
                <c:pt idx="821">
                  <c:v>1.4587456012634226E-2</c:v>
                </c:pt>
                <c:pt idx="822">
                  <c:v>1.4587456012634226E-2</c:v>
                </c:pt>
                <c:pt idx="823">
                  <c:v>1.4587456012634226E-2</c:v>
                </c:pt>
                <c:pt idx="824">
                  <c:v>1.4587456012634226E-2</c:v>
                </c:pt>
                <c:pt idx="825">
                  <c:v>1.4587456012634226E-2</c:v>
                </c:pt>
                <c:pt idx="826">
                  <c:v>1.4587456012634226E-2</c:v>
                </c:pt>
                <c:pt idx="827">
                  <c:v>1.4587456012634226E-2</c:v>
                </c:pt>
                <c:pt idx="828">
                  <c:v>1.4587456012634226E-2</c:v>
                </c:pt>
                <c:pt idx="829">
                  <c:v>1.4587456012634226E-2</c:v>
                </c:pt>
                <c:pt idx="830">
                  <c:v>1.4587456012634226E-2</c:v>
                </c:pt>
                <c:pt idx="831">
                  <c:v>1.4587456012634226E-2</c:v>
                </c:pt>
                <c:pt idx="832">
                  <c:v>1.4587456012634226E-2</c:v>
                </c:pt>
                <c:pt idx="833">
                  <c:v>1.4587456012634226E-2</c:v>
                </c:pt>
                <c:pt idx="834">
                  <c:v>1.4587456012634226E-2</c:v>
                </c:pt>
                <c:pt idx="835">
                  <c:v>1.4587456012634226E-2</c:v>
                </c:pt>
                <c:pt idx="836">
                  <c:v>1.4587456012634226E-2</c:v>
                </c:pt>
                <c:pt idx="837">
                  <c:v>1.4587456012634226E-2</c:v>
                </c:pt>
                <c:pt idx="838">
                  <c:v>1.4587456012634226E-2</c:v>
                </c:pt>
                <c:pt idx="839">
                  <c:v>1.4587456012634226E-2</c:v>
                </c:pt>
                <c:pt idx="840">
                  <c:v>1.4587456012634226E-2</c:v>
                </c:pt>
                <c:pt idx="841">
                  <c:v>1.4587456012634226E-2</c:v>
                </c:pt>
                <c:pt idx="842">
                  <c:v>1.4587456012634226E-2</c:v>
                </c:pt>
                <c:pt idx="843">
                  <c:v>1.4587456012634226E-2</c:v>
                </c:pt>
                <c:pt idx="844">
                  <c:v>1.4587456012634226E-2</c:v>
                </c:pt>
                <c:pt idx="845">
                  <c:v>1.4587456012634226E-2</c:v>
                </c:pt>
                <c:pt idx="846">
                  <c:v>1.4587456012634226E-2</c:v>
                </c:pt>
                <c:pt idx="847">
                  <c:v>1.4587456012634226E-2</c:v>
                </c:pt>
                <c:pt idx="848">
                  <c:v>1.4587456012634226E-2</c:v>
                </c:pt>
                <c:pt idx="849">
                  <c:v>1.4587456012634226E-2</c:v>
                </c:pt>
                <c:pt idx="850">
                  <c:v>1.4587456012634226E-2</c:v>
                </c:pt>
                <c:pt idx="851">
                  <c:v>1.4587456012634226E-2</c:v>
                </c:pt>
                <c:pt idx="852">
                  <c:v>1.4587456012634226E-2</c:v>
                </c:pt>
                <c:pt idx="853">
                  <c:v>1.4587456012634226E-2</c:v>
                </c:pt>
                <c:pt idx="854">
                  <c:v>1.4587456012634226E-2</c:v>
                </c:pt>
                <c:pt idx="855">
                  <c:v>1.4587456012634226E-2</c:v>
                </c:pt>
                <c:pt idx="856">
                  <c:v>1.4587456012634226E-2</c:v>
                </c:pt>
                <c:pt idx="857">
                  <c:v>1.4587456012634226E-2</c:v>
                </c:pt>
                <c:pt idx="858">
                  <c:v>1.4587456012634226E-2</c:v>
                </c:pt>
                <c:pt idx="859">
                  <c:v>1.4587456012634226E-2</c:v>
                </c:pt>
                <c:pt idx="860">
                  <c:v>1.4587456012634226E-2</c:v>
                </c:pt>
                <c:pt idx="861">
                  <c:v>1.4587456012634226E-2</c:v>
                </c:pt>
                <c:pt idx="862">
                  <c:v>1.4587456012634226E-2</c:v>
                </c:pt>
                <c:pt idx="863">
                  <c:v>1.4587456012634226E-2</c:v>
                </c:pt>
                <c:pt idx="864">
                  <c:v>1.4587456012634226E-2</c:v>
                </c:pt>
                <c:pt idx="865">
                  <c:v>1.4587456012634226E-2</c:v>
                </c:pt>
                <c:pt idx="866">
                  <c:v>1.4587456012634226E-2</c:v>
                </c:pt>
                <c:pt idx="867">
                  <c:v>1.4587456012634226E-2</c:v>
                </c:pt>
                <c:pt idx="868">
                  <c:v>1.4587456012634226E-2</c:v>
                </c:pt>
                <c:pt idx="869">
                  <c:v>1.4587456012634226E-2</c:v>
                </c:pt>
                <c:pt idx="870">
                  <c:v>1.4587456012634226E-2</c:v>
                </c:pt>
                <c:pt idx="871">
                  <c:v>1.4587456012634226E-2</c:v>
                </c:pt>
                <c:pt idx="872">
                  <c:v>1.4587456012634226E-2</c:v>
                </c:pt>
                <c:pt idx="873">
                  <c:v>1.4587456012634226E-2</c:v>
                </c:pt>
                <c:pt idx="874">
                  <c:v>1.4587456012634226E-2</c:v>
                </c:pt>
                <c:pt idx="875">
                  <c:v>1.4587456012634226E-2</c:v>
                </c:pt>
                <c:pt idx="876">
                  <c:v>1.4587456012634226E-2</c:v>
                </c:pt>
                <c:pt idx="877">
                  <c:v>1.4587456012634226E-2</c:v>
                </c:pt>
                <c:pt idx="878">
                  <c:v>1.4587456012634226E-2</c:v>
                </c:pt>
                <c:pt idx="879">
                  <c:v>1.4587456012634226E-2</c:v>
                </c:pt>
                <c:pt idx="880">
                  <c:v>1.4587456012634226E-2</c:v>
                </c:pt>
                <c:pt idx="881">
                  <c:v>1.4587456012634226E-2</c:v>
                </c:pt>
                <c:pt idx="882">
                  <c:v>1.4587456012634226E-2</c:v>
                </c:pt>
                <c:pt idx="883">
                  <c:v>1.4587456012634226E-2</c:v>
                </c:pt>
                <c:pt idx="884">
                  <c:v>1.4587456012634226E-2</c:v>
                </c:pt>
                <c:pt idx="885">
                  <c:v>1.4587456012634226E-2</c:v>
                </c:pt>
                <c:pt idx="886">
                  <c:v>1.4587456012634226E-2</c:v>
                </c:pt>
                <c:pt idx="887">
                  <c:v>1.4587456012634226E-2</c:v>
                </c:pt>
                <c:pt idx="888">
                  <c:v>1.4587456012634226E-2</c:v>
                </c:pt>
                <c:pt idx="889">
                  <c:v>1.4587456012634226E-2</c:v>
                </c:pt>
                <c:pt idx="890">
                  <c:v>1.4587456012634226E-2</c:v>
                </c:pt>
                <c:pt idx="891">
                  <c:v>1.4587456012634226E-2</c:v>
                </c:pt>
                <c:pt idx="892">
                  <c:v>1.4587456012634226E-2</c:v>
                </c:pt>
                <c:pt idx="893">
                  <c:v>1.4587456012634226E-2</c:v>
                </c:pt>
                <c:pt idx="894">
                  <c:v>1.4587456012634226E-2</c:v>
                </c:pt>
                <c:pt idx="895">
                  <c:v>1.4587456012634226E-2</c:v>
                </c:pt>
                <c:pt idx="896">
                  <c:v>1.4587456012634226E-2</c:v>
                </c:pt>
                <c:pt idx="897">
                  <c:v>1.4587456012634226E-2</c:v>
                </c:pt>
                <c:pt idx="898">
                  <c:v>1.4587456012634226E-2</c:v>
                </c:pt>
                <c:pt idx="899">
                  <c:v>1.4587456012634226E-2</c:v>
                </c:pt>
                <c:pt idx="900">
                  <c:v>1.4587456012634226E-2</c:v>
                </c:pt>
                <c:pt idx="901">
                  <c:v>1.4587456012634226E-2</c:v>
                </c:pt>
                <c:pt idx="902">
                  <c:v>1.4587456012634226E-2</c:v>
                </c:pt>
                <c:pt idx="903">
                  <c:v>1.4587456012634226E-2</c:v>
                </c:pt>
                <c:pt idx="904">
                  <c:v>1.4587456012634226E-2</c:v>
                </c:pt>
                <c:pt idx="905">
                  <c:v>1.4587456012634226E-2</c:v>
                </c:pt>
                <c:pt idx="906">
                  <c:v>1.4587456012634226E-2</c:v>
                </c:pt>
                <c:pt idx="907">
                  <c:v>1.4587456012634226E-2</c:v>
                </c:pt>
                <c:pt idx="908">
                  <c:v>1.4587456012634226E-2</c:v>
                </c:pt>
                <c:pt idx="909">
                  <c:v>1.4587456012634226E-2</c:v>
                </c:pt>
                <c:pt idx="910">
                  <c:v>1.4587456012634226E-2</c:v>
                </c:pt>
                <c:pt idx="911">
                  <c:v>1.4587456012634226E-2</c:v>
                </c:pt>
                <c:pt idx="912">
                  <c:v>1.4587456012634226E-2</c:v>
                </c:pt>
                <c:pt idx="913">
                  <c:v>1.4587456012634226E-2</c:v>
                </c:pt>
                <c:pt idx="914">
                  <c:v>1.4587456012634226E-2</c:v>
                </c:pt>
                <c:pt idx="915">
                  <c:v>1.4587456012634226E-2</c:v>
                </c:pt>
                <c:pt idx="916">
                  <c:v>1.4587456012634226E-2</c:v>
                </c:pt>
                <c:pt idx="917">
                  <c:v>1.4587456012634226E-2</c:v>
                </c:pt>
                <c:pt idx="918">
                  <c:v>1.4587456012634226E-2</c:v>
                </c:pt>
                <c:pt idx="919">
                  <c:v>1.4587456012634226E-2</c:v>
                </c:pt>
                <c:pt idx="920">
                  <c:v>1.4587456012634226E-2</c:v>
                </c:pt>
                <c:pt idx="921">
                  <c:v>1.4587456012634226E-2</c:v>
                </c:pt>
                <c:pt idx="922">
                  <c:v>1.4587456012634226E-2</c:v>
                </c:pt>
                <c:pt idx="923">
                  <c:v>1.4587456012634226E-2</c:v>
                </c:pt>
                <c:pt idx="924">
                  <c:v>1.4587456012634226E-2</c:v>
                </c:pt>
                <c:pt idx="925">
                  <c:v>1.4587456012634226E-2</c:v>
                </c:pt>
                <c:pt idx="926">
                  <c:v>1.4587456012634226E-2</c:v>
                </c:pt>
                <c:pt idx="927">
                  <c:v>1.4587456012634226E-2</c:v>
                </c:pt>
                <c:pt idx="928">
                  <c:v>1.4587456012634226E-2</c:v>
                </c:pt>
                <c:pt idx="929">
                  <c:v>1.4587456012634226E-2</c:v>
                </c:pt>
                <c:pt idx="930">
                  <c:v>1.4587456012634226E-2</c:v>
                </c:pt>
                <c:pt idx="931">
                  <c:v>1.4587456012634226E-2</c:v>
                </c:pt>
                <c:pt idx="932">
                  <c:v>1.4587456012634226E-2</c:v>
                </c:pt>
                <c:pt idx="933">
                  <c:v>1.4587456012634226E-2</c:v>
                </c:pt>
                <c:pt idx="934">
                  <c:v>1.4587456012634226E-2</c:v>
                </c:pt>
                <c:pt idx="935">
                  <c:v>1.4587456012634226E-2</c:v>
                </c:pt>
                <c:pt idx="936">
                  <c:v>1.4587456012634226E-2</c:v>
                </c:pt>
                <c:pt idx="937">
                  <c:v>1.4587456012634226E-2</c:v>
                </c:pt>
                <c:pt idx="938">
                  <c:v>1.4587456012634226E-2</c:v>
                </c:pt>
                <c:pt idx="939">
                  <c:v>1.4587456012634226E-2</c:v>
                </c:pt>
                <c:pt idx="940">
                  <c:v>1.4587456012634226E-2</c:v>
                </c:pt>
                <c:pt idx="941">
                  <c:v>1.4587456012634226E-2</c:v>
                </c:pt>
                <c:pt idx="942">
                  <c:v>1.4587456012634226E-2</c:v>
                </c:pt>
                <c:pt idx="943">
                  <c:v>1.4587456012634226E-2</c:v>
                </c:pt>
                <c:pt idx="944">
                  <c:v>1.4587456012634226E-2</c:v>
                </c:pt>
                <c:pt idx="945">
                  <c:v>1.4587456012634226E-2</c:v>
                </c:pt>
                <c:pt idx="946">
                  <c:v>1.4587456012634226E-2</c:v>
                </c:pt>
                <c:pt idx="947">
                  <c:v>1.4587456012634226E-2</c:v>
                </c:pt>
                <c:pt idx="948">
                  <c:v>1.4587456012634226E-2</c:v>
                </c:pt>
                <c:pt idx="949">
                  <c:v>1.4587456012634226E-2</c:v>
                </c:pt>
                <c:pt idx="950">
                  <c:v>1.4587456012634226E-2</c:v>
                </c:pt>
                <c:pt idx="951">
                  <c:v>1.4587456012634226E-2</c:v>
                </c:pt>
                <c:pt idx="952">
                  <c:v>1.4587456012634226E-2</c:v>
                </c:pt>
                <c:pt idx="953">
                  <c:v>1.4587456012634226E-2</c:v>
                </c:pt>
                <c:pt idx="954">
                  <c:v>1.4587456012634226E-2</c:v>
                </c:pt>
                <c:pt idx="955">
                  <c:v>1.4587456012634226E-2</c:v>
                </c:pt>
                <c:pt idx="956">
                  <c:v>1.4587456012634226E-2</c:v>
                </c:pt>
                <c:pt idx="957">
                  <c:v>1.4587456012634226E-2</c:v>
                </c:pt>
                <c:pt idx="958">
                  <c:v>1.4587456012634226E-2</c:v>
                </c:pt>
                <c:pt idx="959">
                  <c:v>1.4587456012634226E-2</c:v>
                </c:pt>
                <c:pt idx="960">
                  <c:v>1.4587456012634226E-2</c:v>
                </c:pt>
                <c:pt idx="961">
                  <c:v>1.4587456012634226E-2</c:v>
                </c:pt>
                <c:pt idx="962">
                  <c:v>1.4587456012634226E-2</c:v>
                </c:pt>
                <c:pt idx="963">
                  <c:v>1.4587456012634226E-2</c:v>
                </c:pt>
                <c:pt idx="964">
                  <c:v>1.4587456012634226E-2</c:v>
                </c:pt>
                <c:pt idx="965">
                  <c:v>1.4587456012634226E-2</c:v>
                </c:pt>
                <c:pt idx="966">
                  <c:v>1.4587456012634226E-2</c:v>
                </c:pt>
                <c:pt idx="967">
                  <c:v>1.4587456012634226E-2</c:v>
                </c:pt>
                <c:pt idx="968">
                  <c:v>1.4587456012634226E-2</c:v>
                </c:pt>
                <c:pt idx="969">
                  <c:v>1.4587456012634226E-2</c:v>
                </c:pt>
                <c:pt idx="970">
                  <c:v>1.4587456012634226E-2</c:v>
                </c:pt>
                <c:pt idx="971">
                  <c:v>1.4587456012634226E-2</c:v>
                </c:pt>
                <c:pt idx="972">
                  <c:v>1.4587456012634226E-2</c:v>
                </c:pt>
                <c:pt idx="973">
                  <c:v>1.4587456012634226E-2</c:v>
                </c:pt>
                <c:pt idx="974">
                  <c:v>1.4587456012634226E-2</c:v>
                </c:pt>
                <c:pt idx="975">
                  <c:v>1.4587456012634226E-2</c:v>
                </c:pt>
                <c:pt idx="976">
                  <c:v>1.4587456012634226E-2</c:v>
                </c:pt>
                <c:pt idx="977">
                  <c:v>1.4587456012634226E-2</c:v>
                </c:pt>
                <c:pt idx="978">
                  <c:v>1.4587456012634226E-2</c:v>
                </c:pt>
                <c:pt idx="979">
                  <c:v>1.4587456012634226E-2</c:v>
                </c:pt>
                <c:pt idx="980">
                  <c:v>1.4587456012634226E-2</c:v>
                </c:pt>
                <c:pt idx="981">
                  <c:v>1.4587456012634226E-2</c:v>
                </c:pt>
                <c:pt idx="982">
                  <c:v>1.4587456012634226E-2</c:v>
                </c:pt>
                <c:pt idx="983">
                  <c:v>1.4587456012634226E-2</c:v>
                </c:pt>
                <c:pt idx="984">
                  <c:v>1.4587456012634226E-2</c:v>
                </c:pt>
                <c:pt idx="985">
                  <c:v>1.4587456012634226E-2</c:v>
                </c:pt>
                <c:pt idx="986">
                  <c:v>1.4587456012634226E-2</c:v>
                </c:pt>
                <c:pt idx="987">
                  <c:v>1.4587456012634226E-2</c:v>
                </c:pt>
                <c:pt idx="988">
                  <c:v>1.4587456012634226E-2</c:v>
                </c:pt>
                <c:pt idx="989">
                  <c:v>1.4587456012634226E-2</c:v>
                </c:pt>
                <c:pt idx="990">
                  <c:v>1.4587456012634226E-2</c:v>
                </c:pt>
                <c:pt idx="991">
                  <c:v>1.4587456012634226E-2</c:v>
                </c:pt>
                <c:pt idx="992">
                  <c:v>1.4587456012634226E-2</c:v>
                </c:pt>
                <c:pt idx="993">
                  <c:v>1.4587456012634226E-2</c:v>
                </c:pt>
                <c:pt idx="994">
                  <c:v>1.4587456012634226E-2</c:v>
                </c:pt>
                <c:pt idx="995">
                  <c:v>1.4587456012634226E-2</c:v>
                </c:pt>
                <c:pt idx="996">
                  <c:v>1.4587456012634226E-2</c:v>
                </c:pt>
                <c:pt idx="997">
                  <c:v>1.4587456012634226E-2</c:v>
                </c:pt>
                <c:pt idx="998">
                  <c:v>1.4587456012634226E-2</c:v>
                </c:pt>
                <c:pt idx="999">
                  <c:v>1.4587456012634226E-2</c:v>
                </c:pt>
              </c:numCache>
            </c:numRef>
          </c:yVal>
          <c:smooth val="1"/>
          <c:extLst>
            <c:ext xmlns:c16="http://schemas.microsoft.com/office/drawing/2014/chart" uri="{C3380CC4-5D6E-409C-BE32-E72D297353CC}">
              <c16:uniqueId val="{00000010-B842-4A34-9669-644479B3BD56}"/>
            </c:ext>
          </c:extLst>
        </c:ser>
        <c:ser>
          <c:idx val="17"/>
          <c:order val="17"/>
          <c:spPr>
            <a:ln w="28575" cap="rnd">
              <a:solidFill>
                <a:schemeClr val="accent6">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Sheet1!$S$1:$S$1000</c:f>
              <c:numCache>
                <c:formatCode>General</c:formatCode>
                <c:ptCount val="1000"/>
                <c:pt idx="0">
                  <c:v>1.0146120173877489</c:v>
                </c:pt>
                <c:pt idx="1">
                  <c:v>1.0146120173877489</c:v>
                </c:pt>
                <c:pt idx="2">
                  <c:v>1.0146120173877489</c:v>
                </c:pt>
                <c:pt idx="3">
                  <c:v>0.20639811288176069</c:v>
                </c:pt>
                <c:pt idx="4">
                  <c:v>0.20639811288176069</c:v>
                </c:pt>
                <c:pt idx="5">
                  <c:v>0.20639811288176069</c:v>
                </c:pt>
                <c:pt idx="6">
                  <c:v>0.20639811288176069</c:v>
                </c:pt>
                <c:pt idx="7">
                  <c:v>0.20639811288176069</c:v>
                </c:pt>
                <c:pt idx="8">
                  <c:v>0.20639811288176069</c:v>
                </c:pt>
                <c:pt idx="9">
                  <c:v>0.20639811288176069</c:v>
                </c:pt>
                <c:pt idx="10">
                  <c:v>0.20639811288176069</c:v>
                </c:pt>
                <c:pt idx="11">
                  <c:v>0.20639811288176069</c:v>
                </c:pt>
                <c:pt idx="12">
                  <c:v>0.20639811288176069</c:v>
                </c:pt>
                <c:pt idx="13">
                  <c:v>0.20639811288176069</c:v>
                </c:pt>
                <c:pt idx="14">
                  <c:v>0.20639811288176069</c:v>
                </c:pt>
                <c:pt idx="15">
                  <c:v>0.20639811288176069</c:v>
                </c:pt>
                <c:pt idx="16">
                  <c:v>0.20639811288176069</c:v>
                </c:pt>
                <c:pt idx="17">
                  <c:v>0.20639811288176069</c:v>
                </c:pt>
                <c:pt idx="18">
                  <c:v>0.20639811288176069</c:v>
                </c:pt>
                <c:pt idx="19">
                  <c:v>0.20639811288176069</c:v>
                </c:pt>
                <c:pt idx="20">
                  <c:v>0.20639811288176069</c:v>
                </c:pt>
                <c:pt idx="21">
                  <c:v>0.20639811288176069</c:v>
                </c:pt>
                <c:pt idx="22">
                  <c:v>0.20639811288176069</c:v>
                </c:pt>
                <c:pt idx="23">
                  <c:v>0.20639811288176069</c:v>
                </c:pt>
                <c:pt idx="24">
                  <c:v>0.20639811288176069</c:v>
                </c:pt>
                <c:pt idx="25">
                  <c:v>0.20639811288176069</c:v>
                </c:pt>
                <c:pt idx="26">
                  <c:v>0.20639811288176069</c:v>
                </c:pt>
                <c:pt idx="27">
                  <c:v>0.20639811288176069</c:v>
                </c:pt>
                <c:pt idx="28">
                  <c:v>0.20639811288176069</c:v>
                </c:pt>
                <c:pt idx="29">
                  <c:v>0.20639811288176069</c:v>
                </c:pt>
                <c:pt idx="30">
                  <c:v>0.20639811288176069</c:v>
                </c:pt>
                <c:pt idx="31">
                  <c:v>0.20639811288176069</c:v>
                </c:pt>
                <c:pt idx="32">
                  <c:v>0.20639811288176069</c:v>
                </c:pt>
                <c:pt idx="33">
                  <c:v>0.20639811288176069</c:v>
                </c:pt>
                <c:pt idx="34">
                  <c:v>0.20639811288176069</c:v>
                </c:pt>
                <c:pt idx="35">
                  <c:v>0.20639811288176069</c:v>
                </c:pt>
                <c:pt idx="36">
                  <c:v>0.20639811288176069</c:v>
                </c:pt>
                <c:pt idx="37">
                  <c:v>0.20639811288176069</c:v>
                </c:pt>
                <c:pt idx="38">
                  <c:v>0.20639811288176069</c:v>
                </c:pt>
                <c:pt idx="39">
                  <c:v>0.20639811288176069</c:v>
                </c:pt>
                <c:pt idx="40">
                  <c:v>0.20639811288176069</c:v>
                </c:pt>
                <c:pt idx="41">
                  <c:v>0.20639811288176069</c:v>
                </c:pt>
                <c:pt idx="42">
                  <c:v>0.20639811288176069</c:v>
                </c:pt>
                <c:pt idx="43">
                  <c:v>0.20639811288176069</c:v>
                </c:pt>
                <c:pt idx="44">
                  <c:v>0.20639811288176069</c:v>
                </c:pt>
                <c:pt idx="45">
                  <c:v>0.20639811288176069</c:v>
                </c:pt>
                <c:pt idx="46">
                  <c:v>0.20639811288176069</c:v>
                </c:pt>
                <c:pt idx="47">
                  <c:v>0.20639811288176069</c:v>
                </c:pt>
                <c:pt idx="48">
                  <c:v>0.20639811288176069</c:v>
                </c:pt>
                <c:pt idx="49">
                  <c:v>0.20639811288176069</c:v>
                </c:pt>
                <c:pt idx="50">
                  <c:v>0.20639811288176069</c:v>
                </c:pt>
                <c:pt idx="51">
                  <c:v>0.20639811288176069</c:v>
                </c:pt>
                <c:pt idx="52">
                  <c:v>0.20639811288176069</c:v>
                </c:pt>
                <c:pt idx="53">
                  <c:v>0.20639811288176069</c:v>
                </c:pt>
                <c:pt idx="54">
                  <c:v>0.20639811288176069</c:v>
                </c:pt>
                <c:pt idx="55">
                  <c:v>0.20639811288176069</c:v>
                </c:pt>
                <c:pt idx="56">
                  <c:v>0.20639811288176069</c:v>
                </c:pt>
                <c:pt idx="57">
                  <c:v>0.20639811288176069</c:v>
                </c:pt>
                <c:pt idx="58">
                  <c:v>0.20639811288176069</c:v>
                </c:pt>
                <c:pt idx="59">
                  <c:v>0.20639811288176069</c:v>
                </c:pt>
                <c:pt idx="60">
                  <c:v>0.20639811288176069</c:v>
                </c:pt>
                <c:pt idx="61">
                  <c:v>0.20639811288176069</c:v>
                </c:pt>
                <c:pt idx="62">
                  <c:v>0.20639811288176069</c:v>
                </c:pt>
                <c:pt idx="63">
                  <c:v>0.20639811288176069</c:v>
                </c:pt>
                <c:pt idx="64">
                  <c:v>0.20639811288176069</c:v>
                </c:pt>
                <c:pt idx="65">
                  <c:v>0.20639811288176069</c:v>
                </c:pt>
                <c:pt idx="66">
                  <c:v>0.20639811288176069</c:v>
                </c:pt>
                <c:pt idx="67">
                  <c:v>0.20639811288176069</c:v>
                </c:pt>
                <c:pt idx="68">
                  <c:v>0.20639811288176069</c:v>
                </c:pt>
                <c:pt idx="69">
                  <c:v>0.20639811288176069</c:v>
                </c:pt>
                <c:pt idx="70">
                  <c:v>0.20639811288176069</c:v>
                </c:pt>
                <c:pt idx="71">
                  <c:v>0.20639811288176069</c:v>
                </c:pt>
                <c:pt idx="72">
                  <c:v>0.20639811288176069</c:v>
                </c:pt>
                <c:pt idx="73">
                  <c:v>0.20639811288176069</c:v>
                </c:pt>
                <c:pt idx="74">
                  <c:v>0.20639811288176069</c:v>
                </c:pt>
                <c:pt idx="75">
                  <c:v>0.20639811288176069</c:v>
                </c:pt>
                <c:pt idx="76">
                  <c:v>0.20639811288176069</c:v>
                </c:pt>
                <c:pt idx="77">
                  <c:v>0.20639811288176069</c:v>
                </c:pt>
                <c:pt idx="78">
                  <c:v>0.20639811288176069</c:v>
                </c:pt>
                <c:pt idx="79">
                  <c:v>0.20639811288176069</c:v>
                </c:pt>
                <c:pt idx="80">
                  <c:v>0.20639811288176069</c:v>
                </c:pt>
                <c:pt idx="81">
                  <c:v>0.20639811288176069</c:v>
                </c:pt>
                <c:pt idx="82">
                  <c:v>0.20639811288176069</c:v>
                </c:pt>
                <c:pt idx="83">
                  <c:v>0.20639811288176069</c:v>
                </c:pt>
                <c:pt idx="84">
                  <c:v>0.20639811288176069</c:v>
                </c:pt>
                <c:pt idx="85">
                  <c:v>0.20639811288176069</c:v>
                </c:pt>
                <c:pt idx="86">
                  <c:v>0.20639811288176069</c:v>
                </c:pt>
                <c:pt idx="87">
                  <c:v>0.20639811288176069</c:v>
                </c:pt>
                <c:pt idx="88">
                  <c:v>0.20639811288176069</c:v>
                </c:pt>
                <c:pt idx="89">
                  <c:v>0.20639811288176069</c:v>
                </c:pt>
                <c:pt idx="90">
                  <c:v>0.20639811288176069</c:v>
                </c:pt>
                <c:pt idx="91">
                  <c:v>0.20639811288176069</c:v>
                </c:pt>
                <c:pt idx="92">
                  <c:v>0.20639811288176069</c:v>
                </c:pt>
                <c:pt idx="93">
                  <c:v>0.20639811288176069</c:v>
                </c:pt>
                <c:pt idx="94">
                  <c:v>0.20639811288176069</c:v>
                </c:pt>
                <c:pt idx="95">
                  <c:v>0.20639811288176069</c:v>
                </c:pt>
                <c:pt idx="96">
                  <c:v>0.20639811288176069</c:v>
                </c:pt>
                <c:pt idx="97">
                  <c:v>0.20639811288176069</c:v>
                </c:pt>
                <c:pt idx="98">
                  <c:v>0.20639811288176069</c:v>
                </c:pt>
                <c:pt idx="99">
                  <c:v>0.20639811288176069</c:v>
                </c:pt>
                <c:pt idx="100">
                  <c:v>0.20639811288176069</c:v>
                </c:pt>
                <c:pt idx="101">
                  <c:v>0.20639811288176069</c:v>
                </c:pt>
                <c:pt idx="102">
                  <c:v>3.4635494346332618E-2</c:v>
                </c:pt>
                <c:pt idx="103">
                  <c:v>3.4635494346332618E-2</c:v>
                </c:pt>
                <c:pt idx="104">
                  <c:v>3.4635494346332618E-2</c:v>
                </c:pt>
                <c:pt idx="105">
                  <c:v>3.4635494346332618E-2</c:v>
                </c:pt>
                <c:pt idx="106">
                  <c:v>3.4635494346332618E-2</c:v>
                </c:pt>
                <c:pt idx="107">
                  <c:v>3.4635494346332618E-2</c:v>
                </c:pt>
                <c:pt idx="108">
                  <c:v>3.4635494346332618E-2</c:v>
                </c:pt>
                <c:pt idx="109">
                  <c:v>3.4635494346332618E-2</c:v>
                </c:pt>
                <c:pt idx="110">
                  <c:v>3.4635494346332618E-2</c:v>
                </c:pt>
                <c:pt idx="111">
                  <c:v>3.4635494346332618E-2</c:v>
                </c:pt>
                <c:pt idx="112">
                  <c:v>3.4635494346332618E-2</c:v>
                </c:pt>
                <c:pt idx="113">
                  <c:v>3.4635494346332618E-2</c:v>
                </c:pt>
                <c:pt idx="114">
                  <c:v>3.4635494346332618E-2</c:v>
                </c:pt>
                <c:pt idx="115">
                  <c:v>3.3984126413988514E-2</c:v>
                </c:pt>
                <c:pt idx="116">
                  <c:v>3.3984126413988514E-2</c:v>
                </c:pt>
                <c:pt idx="117">
                  <c:v>3.3984126413988514E-2</c:v>
                </c:pt>
                <c:pt idx="118">
                  <c:v>3.3984126413988514E-2</c:v>
                </c:pt>
                <c:pt idx="119">
                  <c:v>3.3984126413988514E-2</c:v>
                </c:pt>
                <c:pt idx="120">
                  <c:v>3.3984126413988514E-2</c:v>
                </c:pt>
                <c:pt idx="121">
                  <c:v>3.3984126413988514E-2</c:v>
                </c:pt>
                <c:pt idx="122">
                  <c:v>3.3984126413988514E-2</c:v>
                </c:pt>
                <c:pt idx="123">
                  <c:v>3.3984126413988514E-2</c:v>
                </c:pt>
                <c:pt idx="124">
                  <c:v>3.3984126413988514E-2</c:v>
                </c:pt>
                <c:pt idx="125">
                  <c:v>3.3984126413988514E-2</c:v>
                </c:pt>
                <c:pt idx="126">
                  <c:v>3.3984126413988514E-2</c:v>
                </c:pt>
                <c:pt idx="127">
                  <c:v>3.3984126413988514E-2</c:v>
                </c:pt>
                <c:pt idx="128">
                  <c:v>3.3984126413988514E-2</c:v>
                </c:pt>
                <c:pt idx="129">
                  <c:v>3.3984126413988514E-2</c:v>
                </c:pt>
                <c:pt idx="130">
                  <c:v>3.3984126413988514E-2</c:v>
                </c:pt>
                <c:pt idx="131">
                  <c:v>3.3984126413988514E-2</c:v>
                </c:pt>
                <c:pt idx="132">
                  <c:v>3.3984126413988514E-2</c:v>
                </c:pt>
                <c:pt idx="133">
                  <c:v>3.3984126413988514E-2</c:v>
                </c:pt>
                <c:pt idx="134">
                  <c:v>3.3984126413988514E-2</c:v>
                </c:pt>
                <c:pt idx="135">
                  <c:v>3.3984126413988514E-2</c:v>
                </c:pt>
                <c:pt idx="136">
                  <c:v>3.3984126413988514E-2</c:v>
                </c:pt>
                <c:pt idx="137">
                  <c:v>3.3984126413988514E-2</c:v>
                </c:pt>
                <c:pt idx="138">
                  <c:v>3.3984126413988514E-2</c:v>
                </c:pt>
                <c:pt idx="139">
                  <c:v>3.3984126413988514E-2</c:v>
                </c:pt>
                <c:pt idx="140">
                  <c:v>3.3984126413988514E-2</c:v>
                </c:pt>
                <c:pt idx="141">
                  <c:v>3.3984126413988514E-2</c:v>
                </c:pt>
                <c:pt idx="142">
                  <c:v>3.3984126413988514E-2</c:v>
                </c:pt>
                <c:pt idx="143">
                  <c:v>3.3984126413988514E-2</c:v>
                </c:pt>
                <c:pt idx="144">
                  <c:v>3.3984126413988514E-2</c:v>
                </c:pt>
                <c:pt idx="145">
                  <c:v>3.3984126413988514E-2</c:v>
                </c:pt>
                <c:pt idx="146">
                  <c:v>3.3984126413988514E-2</c:v>
                </c:pt>
                <c:pt idx="147">
                  <c:v>3.3984126413988514E-2</c:v>
                </c:pt>
                <c:pt idx="148">
                  <c:v>3.3984126413988514E-2</c:v>
                </c:pt>
                <c:pt idx="149">
                  <c:v>3.3984126413988514E-2</c:v>
                </c:pt>
                <c:pt idx="150">
                  <c:v>3.3984126413988514E-2</c:v>
                </c:pt>
                <c:pt idx="151">
                  <c:v>3.3984126413988514E-2</c:v>
                </c:pt>
                <c:pt idx="152">
                  <c:v>3.3984126413988514E-2</c:v>
                </c:pt>
                <c:pt idx="153">
                  <c:v>3.3984126413988514E-2</c:v>
                </c:pt>
                <c:pt idx="154">
                  <c:v>3.3984126413988514E-2</c:v>
                </c:pt>
                <c:pt idx="155">
                  <c:v>3.3984126413988514E-2</c:v>
                </c:pt>
                <c:pt idx="156">
                  <c:v>3.3984126413988514E-2</c:v>
                </c:pt>
                <c:pt idx="157">
                  <c:v>3.3984126413988514E-2</c:v>
                </c:pt>
                <c:pt idx="158">
                  <c:v>3.3984126413988514E-2</c:v>
                </c:pt>
                <c:pt idx="159">
                  <c:v>3.3984126413988514E-2</c:v>
                </c:pt>
                <c:pt idx="160">
                  <c:v>3.3984126413988514E-2</c:v>
                </c:pt>
                <c:pt idx="161">
                  <c:v>3.3984126413988514E-2</c:v>
                </c:pt>
                <c:pt idx="162">
                  <c:v>3.3984126413988514E-2</c:v>
                </c:pt>
                <c:pt idx="163">
                  <c:v>3.3984126413988514E-2</c:v>
                </c:pt>
                <c:pt idx="164">
                  <c:v>3.3984126413988514E-2</c:v>
                </c:pt>
                <c:pt idx="165">
                  <c:v>3.3984126413988514E-2</c:v>
                </c:pt>
                <c:pt idx="166">
                  <c:v>3.3984126413988514E-2</c:v>
                </c:pt>
                <c:pt idx="167">
                  <c:v>3.3984126413988514E-2</c:v>
                </c:pt>
                <c:pt idx="168">
                  <c:v>3.3984126413988514E-2</c:v>
                </c:pt>
                <c:pt idx="169">
                  <c:v>3.3984126413988514E-2</c:v>
                </c:pt>
                <c:pt idx="170">
                  <c:v>3.3984126413988514E-2</c:v>
                </c:pt>
                <c:pt idx="171">
                  <c:v>3.3984126413988514E-2</c:v>
                </c:pt>
                <c:pt idx="172">
                  <c:v>3.3984126413988514E-2</c:v>
                </c:pt>
                <c:pt idx="173">
                  <c:v>3.3984126413988514E-2</c:v>
                </c:pt>
                <c:pt idx="174">
                  <c:v>3.3984126413988514E-2</c:v>
                </c:pt>
                <c:pt idx="175">
                  <c:v>3.3984126413988514E-2</c:v>
                </c:pt>
                <c:pt idx="176">
                  <c:v>3.3984126413988514E-2</c:v>
                </c:pt>
                <c:pt idx="177">
                  <c:v>3.3984126413988514E-2</c:v>
                </c:pt>
                <c:pt idx="178">
                  <c:v>3.3984126413988514E-2</c:v>
                </c:pt>
                <c:pt idx="179">
                  <c:v>3.3984126413988514E-2</c:v>
                </c:pt>
                <c:pt idx="180">
                  <c:v>3.3984126413988514E-2</c:v>
                </c:pt>
                <c:pt idx="181">
                  <c:v>3.3984126413988514E-2</c:v>
                </c:pt>
                <c:pt idx="182">
                  <c:v>3.3984126413988514E-2</c:v>
                </c:pt>
                <c:pt idx="183">
                  <c:v>3.3984126413988514E-2</c:v>
                </c:pt>
                <c:pt idx="184">
                  <c:v>3.3984126413988514E-2</c:v>
                </c:pt>
                <c:pt idx="185">
                  <c:v>3.3553890468009273E-2</c:v>
                </c:pt>
                <c:pt idx="186">
                  <c:v>3.3553890468009273E-2</c:v>
                </c:pt>
                <c:pt idx="187">
                  <c:v>3.3553890468009273E-2</c:v>
                </c:pt>
                <c:pt idx="188">
                  <c:v>3.3553890468009273E-2</c:v>
                </c:pt>
                <c:pt idx="189">
                  <c:v>3.3553890468009273E-2</c:v>
                </c:pt>
                <c:pt idx="190">
                  <c:v>3.3553890468009273E-2</c:v>
                </c:pt>
                <c:pt idx="191">
                  <c:v>3.3553890468009273E-2</c:v>
                </c:pt>
                <c:pt idx="192">
                  <c:v>3.3553890468009273E-2</c:v>
                </c:pt>
                <c:pt idx="193">
                  <c:v>3.3553890468009273E-2</c:v>
                </c:pt>
                <c:pt idx="194">
                  <c:v>3.3553890468009273E-2</c:v>
                </c:pt>
                <c:pt idx="195">
                  <c:v>3.3553890468009273E-2</c:v>
                </c:pt>
                <c:pt idx="196">
                  <c:v>3.3553890468009273E-2</c:v>
                </c:pt>
                <c:pt idx="197">
                  <c:v>3.3553890468009273E-2</c:v>
                </c:pt>
                <c:pt idx="198">
                  <c:v>3.3553890468009273E-2</c:v>
                </c:pt>
                <c:pt idx="199">
                  <c:v>3.3553890468009273E-2</c:v>
                </c:pt>
                <c:pt idx="200">
                  <c:v>3.3553890468009273E-2</c:v>
                </c:pt>
                <c:pt idx="201">
                  <c:v>3.3553890468009273E-2</c:v>
                </c:pt>
                <c:pt idx="202">
                  <c:v>3.3553890468009273E-2</c:v>
                </c:pt>
                <c:pt idx="203">
                  <c:v>3.3553890468009273E-2</c:v>
                </c:pt>
                <c:pt idx="204">
                  <c:v>3.3553890468009273E-2</c:v>
                </c:pt>
                <c:pt idx="205">
                  <c:v>3.3553890468009273E-2</c:v>
                </c:pt>
                <c:pt idx="206">
                  <c:v>3.3553890468009273E-2</c:v>
                </c:pt>
                <c:pt idx="207">
                  <c:v>3.3553890468009273E-2</c:v>
                </c:pt>
                <c:pt idx="208">
                  <c:v>3.3553890468009273E-2</c:v>
                </c:pt>
                <c:pt idx="209">
                  <c:v>3.3553890468009273E-2</c:v>
                </c:pt>
                <c:pt idx="210">
                  <c:v>3.3553890468009273E-2</c:v>
                </c:pt>
                <c:pt idx="211">
                  <c:v>3.3553890468009273E-2</c:v>
                </c:pt>
                <c:pt idx="212">
                  <c:v>3.3553890468009273E-2</c:v>
                </c:pt>
                <c:pt idx="213">
                  <c:v>3.3553890468009273E-2</c:v>
                </c:pt>
                <c:pt idx="214">
                  <c:v>3.3553890468009273E-2</c:v>
                </c:pt>
                <c:pt idx="215">
                  <c:v>3.3553890468009273E-2</c:v>
                </c:pt>
                <c:pt idx="216">
                  <c:v>3.3553890468009273E-2</c:v>
                </c:pt>
                <c:pt idx="217">
                  <c:v>3.3553890468009273E-2</c:v>
                </c:pt>
                <c:pt idx="218">
                  <c:v>3.3553890468009273E-2</c:v>
                </c:pt>
                <c:pt idx="219">
                  <c:v>3.3553890468009273E-2</c:v>
                </c:pt>
                <c:pt idx="220">
                  <c:v>3.3553890468009273E-2</c:v>
                </c:pt>
                <c:pt idx="221">
                  <c:v>3.3553890468009273E-2</c:v>
                </c:pt>
                <c:pt idx="222">
                  <c:v>3.3553890468009273E-2</c:v>
                </c:pt>
                <c:pt idx="223">
                  <c:v>3.3553890468009273E-2</c:v>
                </c:pt>
                <c:pt idx="224">
                  <c:v>3.3553890468009273E-2</c:v>
                </c:pt>
                <c:pt idx="225">
                  <c:v>3.3553890468009273E-2</c:v>
                </c:pt>
                <c:pt idx="226">
                  <c:v>3.3553890468009273E-2</c:v>
                </c:pt>
                <c:pt idx="227">
                  <c:v>3.3553890468009273E-2</c:v>
                </c:pt>
                <c:pt idx="228">
                  <c:v>3.3553890468009273E-2</c:v>
                </c:pt>
                <c:pt idx="229">
                  <c:v>3.3553890468009273E-2</c:v>
                </c:pt>
                <c:pt idx="230">
                  <c:v>3.3553890468009273E-2</c:v>
                </c:pt>
                <c:pt idx="231">
                  <c:v>3.3553890468009273E-2</c:v>
                </c:pt>
                <c:pt idx="232">
                  <c:v>3.3553890468009273E-2</c:v>
                </c:pt>
                <c:pt idx="233">
                  <c:v>3.3553890468009273E-2</c:v>
                </c:pt>
                <c:pt idx="234">
                  <c:v>3.3553890468009273E-2</c:v>
                </c:pt>
                <c:pt idx="235">
                  <c:v>3.3553890468009273E-2</c:v>
                </c:pt>
                <c:pt idx="236">
                  <c:v>3.3553890468009273E-2</c:v>
                </c:pt>
                <c:pt idx="237">
                  <c:v>3.3553890468009273E-2</c:v>
                </c:pt>
                <c:pt idx="238">
                  <c:v>3.3553890468009273E-2</c:v>
                </c:pt>
                <c:pt idx="239">
                  <c:v>3.3553890468009273E-2</c:v>
                </c:pt>
                <c:pt idx="240">
                  <c:v>3.3553890468009273E-2</c:v>
                </c:pt>
                <c:pt idx="241">
                  <c:v>3.3553890468009273E-2</c:v>
                </c:pt>
                <c:pt idx="242">
                  <c:v>3.3553890468009273E-2</c:v>
                </c:pt>
                <c:pt idx="243">
                  <c:v>3.3553890468009273E-2</c:v>
                </c:pt>
                <c:pt idx="244">
                  <c:v>3.3553890468009273E-2</c:v>
                </c:pt>
                <c:pt idx="245">
                  <c:v>3.3553890468009273E-2</c:v>
                </c:pt>
                <c:pt idx="246">
                  <c:v>3.3553890468009273E-2</c:v>
                </c:pt>
                <c:pt idx="247">
                  <c:v>3.3553890468009273E-2</c:v>
                </c:pt>
                <c:pt idx="248">
                  <c:v>3.3553890468009273E-2</c:v>
                </c:pt>
                <c:pt idx="249">
                  <c:v>3.3553890468009273E-2</c:v>
                </c:pt>
                <c:pt idx="250">
                  <c:v>3.3553890468009273E-2</c:v>
                </c:pt>
                <c:pt idx="251">
                  <c:v>3.3553890468009273E-2</c:v>
                </c:pt>
                <c:pt idx="252">
                  <c:v>3.3553890468009273E-2</c:v>
                </c:pt>
                <c:pt idx="253">
                  <c:v>3.3553890468009273E-2</c:v>
                </c:pt>
                <c:pt idx="254">
                  <c:v>3.3553890468009273E-2</c:v>
                </c:pt>
                <c:pt idx="255">
                  <c:v>3.3553890468009273E-2</c:v>
                </c:pt>
                <c:pt idx="256">
                  <c:v>3.3553890468009273E-2</c:v>
                </c:pt>
                <c:pt idx="257">
                  <c:v>3.3553890468009273E-2</c:v>
                </c:pt>
                <c:pt idx="258">
                  <c:v>3.3553890468009273E-2</c:v>
                </c:pt>
                <c:pt idx="259">
                  <c:v>3.3553890468009273E-2</c:v>
                </c:pt>
                <c:pt idx="260">
                  <c:v>3.3553890468009273E-2</c:v>
                </c:pt>
                <c:pt idx="261">
                  <c:v>3.3553890468009273E-2</c:v>
                </c:pt>
                <c:pt idx="262">
                  <c:v>3.3553890468009273E-2</c:v>
                </c:pt>
                <c:pt idx="263">
                  <c:v>3.3553890468009273E-2</c:v>
                </c:pt>
                <c:pt idx="264">
                  <c:v>3.3553890468009273E-2</c:v>
                </c:pt>
                <c:pt idx="265">
                  <c:v>3.3553890468009273E-2</c:v>
                </c:pt>
                <c:pt idx="266">
                  <c:v>3.3553890468009273E-2</c:v>
                </c:pt>
                <c:pt idx="267">
                  <c:v>3.3553890468009273E-2</c:v>
                </c:pt>
                <c:pt idx="268">
                  <c:v>3.3553890468009273E-2</c:v>
                </c:pt>
                <c:pt idx="269">
                  <c:v>3.3553890468009273E-2</c:v>
                </c:pt>
                <c:pt idx="270">
                  <c:v>3.3553890468009273E-2</c:v>
                </c:pt>
                <c:pt idx="271">
                  <c:v>3.3553890468009273E-2</c:v>
                </c:pt>
                <c:pt idx="272">
                  <c:v>3.3553890468009273E-2</c:v>
                </c:pt>
                <c:pt idx="273">
                  <c:v>3.3553890468009273E-2</c:v>
                </c:pt>
                <c:pt idx="274">
                  <c:v>3.3553890468009273E-2</c:v>
                </c:pt>
                <c:pt idx="275">
                  <c:v>3.3553890468009273E-2</c:v>
                </c:pt>
                <c:pt idx="276">
                  <c:v>3.3553890468009273E-2</c:v>
                </c:pt>
                <c:pt idx="277">
                  <c:v>3.3553890468009273E-2</c:v>
                </c:pt>
                <c:pt idx="278">
                  <c:v>3.3553890468009273E-2</c:v>
                </c:pt>
                <c:pt idx="279">
                  <c:v>3.3553890468009273E-2</c:v>
                </c:pt>
                <c:pt idx="280">
                  <c:v>3.3553890468009273E-2</c:v>
                </c:pt>
                <c:pt idx="281">
                  <c:v>3.3553890468009273E-2</c:v>
                </c:pt>
                <c:pt idx="282">
                  <c:v>3.3553890468009273E-2</c:v>
                </c:pt>
                <c:pt idx="283">
                  <c:v>3.3553890468009273E-2</c:v>
                </c:pt>
                <c:pt idx="284">
                  <c:v>3.3553890468009273E-2</c:v>
                </c:pt>
                <c:pt idx="285">
                  <c:v>3.3553890468009273E-2</c:v>
                </c:pt>
                <c:pt idx="286">
                  <c:v>3.3553890468009273E-2</c:v>
                </c:pt>
                <c:pt idx="287">
                  <c:v>3.3553890468009273E-2</c:v>
                </c:pt>
                <c:pt idx="288">
                  <c:v>3.3553890468009273E-2</c:v>
                </c:pt>
                <c:pt idx="289">
                  <c:v>3.3553890468009273E-2</c:v>
                </c:pt>
                <c:pt idx="290">
                  <c:v>3.3553890468009273E-2</c:v>
                </c:pt>
                <c:pt idx="291">
                  <c:v>3.3553890468009273E-2</c:v>
                </c:pt>
                <c:pt idx="292">
                  <c:v>3.3553890468009273E-2</c:v>
                </c:pt>
                <c:pt idx="293">
                  <c:v>3.3553890468009273E-2</c:v>
                </c:pt>
                <c:pt idx="294">
                  <c:v>3.3553890468009273E-2</c:v>
                </c:pt>
                <c:pt idx="295">
                  <c:v>3.3553890468009273E-2</c:v>
                </c:pt>
                <c:pt idx="296">
                  <c:v>3.3553890468009273E-2</c:v>
                </c:pt>
                <c:pt idx="297">
                  <c:v>3.3553890468009273E-2</c:v>
                </c:pt>
                <c:pt idx="298">
                  <c:v>3.3553890468009273E-2</c:v>
                </c:pt>
                <c:pt idx="299">
                  <c:v>3.3553890468009273E-2</c:v>
                </c:pt>
                <c:pt idx="300">
                  <c:v>3.3553890468009273E-2</c:v>
                </c:pt>
                <c:pt idx="301">
                  <c:v>3.3553890468009273E-2</c:v>
                </c:pt>
                <c:pt idx="302">
                  <c:v>3.3553890468009273E-2</c:v>
                </c:pt>
                <c:pt idx="303">
                  <c:v>3.3553890468009273E-2</c:v>
                </c:pt>
                <c:pt idx="304">
                  <c:v>3.3553890468009273E-2</c:v>
                </c:pt>
                <c:pt idx="305">
                  <c:v>3.3553890468009273E-2</c:v>
                </c:pt>
                <c:pt idx="306">
                  <c:v>3.3553890468009273E-2</c:v>
                </c:pt>
                <c:pt idx="307">
                  <c:v>3.3553890468009273E-2</c:v>
                </c:pt>
                <c:pt idx="308">
                  <c:v>3.3553890468009273E-2</c:v>
                </c:pt>
                <c:pt idx="309">
                  <c:v>3.3553890468009273E-2</c:v>
                </c:pt>
                <c:pt idx="310">
                  <c:v>3.3553890468009273E-2</c:v>
                </c:pt>
                <c:pt idx="311">
                  <c:v>3.3553890468009273E-2</c:v>
                </c:pt>
                <c:pt idx="312">
                  <c:v>3.3553890468009273E-2</c:v>
                </c:pt>
                <c:pt idx="313">
                  <c:v>3.3553890468009273E-2</c:v>
                </c:pt>
                <c:pt idx="314">
                  <c:v>3.3553890468009273E-2</c:v>
                </c:pt>
                <c:pt idx="315">
                  <c:v>3.3553890468009273E-2</c:v>
                </c:pt>
                <c:pt idx="316">
                  <c:v>3.3553890468009273E-2</c:v>
                </c:pt>
                <c:pt idx="317">
                  <c:v>3.3553890468009273E-2</c:v>
                </c:pt>
                <c:pt idx="318">
                  <c:v>3.3553890468009273E-2</c:v>
                </c:pt>
                <c:pt idx="319">
                  <c:v>3.3553890468009273E-2</c:v>
                </c:pt>
                <c:pt idx="320">
                  <c:v>3.3553890468009273E-2</c:v>
                </c:pt>
                <c:pt idx="321">
                  <c:v>3.3553890468009273E-2</c:v>
                </c:pt>
                <c:pt idx="322">
                  <c:v>3.3553890468009273E-2</c:v>
                </c:pt>
                <c:pt idx="323">
                  <c:v>3.3553890468009273E-2</c:v>
                </c:pt>
                <c:pt idx="324">
                  <c:v>3.3553890468009273E-2</c:v>
                </c:pt>
                <c:pt idx="325">
                  <c:v>3.3553890468009273E-2</c:v>
                </c:pt>
                <c:pt idx="326">
                  <c:v>3.3553890468009273E-2</c:v>
                </c:pt>
                <c:pt idx="327">
                  <c:v>3.3553890468009273E-2</c:v>
                </c:pt>
                <c:pt idx="328">
                  <c:v>3.3553890468009273E-2</c:v>
                </c:pt>
                <c:pt idx="329">
                  <c:v>3.3553890468009273E-2</c:v>
                </c:pt>
                <c:pt idx="330">
                  <c:v>3.3553890468009273E-2</c:v>
                </c:pt>
                <c:pt idx="331">
                  <c:v>3.3553890468009273E-2</c:v>
                </c:pt>
                <c:pt idx="332">
                  <c:v>3.3553890468009273E-2</c:v>
                </c:pt>
                <c:pt idx="333">
                  <c:v>3.3553890468009273E-2</c:v>
                </c:pt>
                <c:pt idx="334">
                  <c:v>3.3553890468009273E-2</c:v>
                </c:pt>
                <c:pt idx="335">
                  <c:v>3.3553890468009273E-2</c:v>
                </c:pt>
                <c:pt idx="336">
                  <c:v>3.3553890468009273E-2</c:v>
                </c:pt>
                <c:pt idx="337">
                  <c:v>3.3553890468009273E-2</c:v>
                </c:pt>
                <c:pt idx="338">
                  <c:v>3.3553890468009273E-2</c:v>
                </c:pt>
                <c:pt idx="339">
                  <c:v>3.3553890468009273E-2</c:v>
                </c:pt>
                <c:pt idx="340">
                  <c:v>3.3553890468009273E-2</c:v>
                </c:pt>
                <c:pt idx="341">
                  <c:v>3.3553890468009273E-2</c:v>
                </c:pt>
                <c:pt idx="342">
                  <c:v>3.3553890468009273E-2</c:v>
                </c:pt>
                <c:pt idx="343">
                  <c:v>3.3553890468009273E-2</c:v>
                </c:pt>
                <c:pt idx="344">
                  <c:v>3.3553890468009273E-2</c:v>
                </c:pt>
                <c:pt idx="345">
                  <c:v>3.3553890468009273E-2</c:v>
                </c:pt>
                <c:pt idx="346">
                  <c:v>3.3553890468009273E-2</c:v>
                </c:pt>
                <c:pt idx="347">
                  <c:v>3.3553890468009273E-2</c:v>
                </c:pt>
                <c:pt idx="348">
                  <c:v>3.3553890468009273E-2</c:v>
                </c:pt>
                <c:pt idx="349">
                  <c:v>3.3553890468009273E-2</c:v>
                </c:pt>
                <c:pt idx="350">
                  <c:v>3.3553890468009273E-2</c:v>
                </c:pt>
                <c:pt idx="351">
                  <c:v>3.3553890468009273E-2</c:v>
                </c:pt>
                <c:pt idx="352">
                  <c:v>3.3553890468009273E-2</c:v>
                </c:pt>
                <c:pt idx="353">
                  <c:v>3.3553890468009273E-2</c:v>
                </c:pt>
                <c:pt idx="354">
                  <c:v>3.3553890468009273E-2</c:v>
                </c:pt>
                <c:pt idx="355">
                  <c:v>3.3553890468009273E-2</c:v>
                </c:pt>
                <c:pt idx="356">
                  <c:v>3.3553890468009273E-2</c:v>
                </c:pt>
                <c:pt idx="357">
                  <c:v>3.3553890468009273E-2</c:v>
                </c:pt>
                <c:pt idx="358">
                  <c:v>3.3553890468009273E-2</c:v>
                </c:pt>
                <c:pt idx="359">
                  <c:v>3.3553890468009273E-2</c:v>
                </c:pt>
                <c:pt idx="360">
                  <c:v>3.3553890468009273E-2</c:v>
                </c:pt>
                <c:pt idx="361">
                  <c:v>3.3553890468009273E-2</c:v>
                </c:pt>
                <c:pt idx="362">
                  <c:v>3.3553890468009273E-2</c:v>
                </c:pt>
                <c:pt idx="363">
                  <c:v>3.3553890468009273E-2</c:v>
                </c:pt>
                <c:pt idx="364">
                  <c:v>3.3553890468009273E-2</c:v>
                </c:pt>
                <c:pt idx="365">
                  <c:v>3.3553890468009273E-2</c:v>
                </c:pt>
                <c:pt idx="366">
                  <c:v>3.3553890468009273E-2</c:v>
                </c:pt>
                <c:pt idx="367">
                  <c:v>3.3553890468009273E-2</c:v>
                </c:pt>
                <c:pt idx="368">
                  <c:v>3.3553890468009273E-2</c:v>
                </c:pt>
                <c:pt idx="369">
                  <c:v>3.3553890468009273E-2</c:v>
                </c:pt>
                <c:pt idx="370">
                  <c:v>3.3553890468009273E-2</c:v>
                </c:pt>
                <c:pt idx="371">
                  <c:v>3.3553890468009273E-2</c:v>
                </c:pt>
                <c:pt idx="372">
                  <c:v>3.3553890468009273E-2</c:v>
                </c:pt>
                <c:pt idx="373">
                  <c:v>3.3553890468009273E-2</c:v>
                </c:pt>
                <c:pt idx="374">
                  <c:v>3.3553890468009273E-2</c:v>
                </c:pt>
                <c:pt idx="375">
                  <c:v>3.3553890468009273E-2</c:v>
                </c:pt>
                <c:pt idx="376">
                  <c:v>3.3553890468009273E-2</c:v>
                </c:pt>
                <c:pt idx="377">
                  <c:v>3.3553890468009273E-2</c:v>
                </c:pt>
                <c:pt idx="378">
                  <c:v>3.3553890468009273E-2</c:v>
                </c:pt>
                <c:pt idx="379">
                  <c:v>3.3553890468009273E-2</c:v>
                </c:pt>
                <c:pt idx="380">
                  <c:v>3.3553890468009273E-2</c:v>
                </c:pt>
                <c:pt idx="381">
                  <c:v>3.3553890468009273E-2</c:v>
                </c:pt>
                <c:pt idx="382">
                  <c:v>3.3553890468009273E-2</c:v>
                </c:pt>
                <c:pt idx="383">
                  <c:v>3.3553890468009273E-2</c:v>
                </c:pt>
                <c:pt idx="384">
                  <c:v>3.3553890468009273E-2</c:v>
                </c:pt>
                <c:pt idx="385">
                  <c:v>3.3553890468009273E-2</c:v>
                </c:pt>
                <c:pt idx="386">
                  <c:v>3.3553890468009273E-2</c:v>
                </c:pt>
                <c:pt idx="387">
                  <c:v>3.3553890468009273E-2</c:v>
                </c:pt>
                <c:pt idx="388">
                  <c:v>3.3553890468009273E-2</c:v>
                </c:pt>
                <c:pt idx="389">
                  <c:v>3.3553890468009273E-2</c:v>
                </c:pt>
                <c:pt idx="390">
                  <c:v>3.3553890468009273E-2</c:v>
                </c:pt>
                <c:pt idx="391">
                  <c:v>3.3553890468009273E-2</c:v>
                </c:pt>
                <c:pt idx="392">
                  <c:v>3.3553890468009273E-2</c:v>
                </c:pt>
                <c:pt idx="393">
                  <c:v>3.3553890468009273E-2</c:v>
                </c:pt>
                <c:pt idx="394">
                  <c:v>3.3553890468009273E-2</c:v>
                </c:pt>
                <c:pt idx="395">
                  <c:v>3.3553890468009273E-2</c:v>
                </c:pt>
                <c:pt idx="396">
                  <c:v>3.3553890468009273E-2</c:v>
                </c:pt>
                <c:pt idx="397">
                  <c:v>3.3553890468009273E-2</c:v>
                </c:pt>
                <c:pt idx="398">
                  <c:v>3.3553890468009273E-2</c:v>
                </c:pt>
                <c:pt idx="399">
                  <c:v>3.3553890468009273E-2</c:v>
                </c:pt>
                <c:pt idx="400">
                  <c:v>3.3553890468009273E-2</c:v>
                </c:pt>
                <c:pt idx="401">
                  <c:v>3.3553890468009273E-2</c:v>
                </c:pt>
                <c:pt idx="402">
                  <c:v>3.3553890468009273E-2</c:v>
                </c:pt>
                <c:pt idx="403">
                  <c:v>3.3553890468009273E-2</c:v>
                </c:pt>
                <c:pt idx="404">
                  <c:v>3.3553890468009273E-2</c:v>
                </c:pt>
                <c:pt idx="405">
                  <c:v>3.3553890468009273E-2</c:v>
                </c:pt>
                <c:pt idx="406">
                  <c:v>3.3553890468009273E-2</c:v>
                </c:pt>
                <c:pt idx="407">
                  <c:v>3.3553890468009273E-2</c:v>
                </c:pt>
                <c:pt idx="408">
                  <c:v>3.3553890468009273E-2</c:v>
                </c:pt>
                <c:pt idx="409">
                  <c:v>3.3553890468009273E-2</c:v>
                </c:pt>
                <c:pt idx="410">
                  <c:v>3.3553890468009273E-2</c:v>
                </c:pt>
                <c:pt idx="411">
                  <c:v>3.3553890468009273E-2</c:v>
                </c:pt>
                <c:pt idx="412">
                  <c:v>3.3553890468009273E-2</c:v>
                </c:pt>
                <c:pt idx="413">
                  <c:v>3.3553890468009273E-2</c:v>
                </c:pt>
                <c:pt idx="414">
                  <c:v>3.3553890468009273E-2</c:v>
                </c:pt>
                <c:pt idx="415">
                  <c:v>3.3553890468009273E-2</c:v>
                </c:pt>
                <c:pt idx="416">
                  <c:v>3.3553890468009273E-2</c:v>
                </c:pt>
                <c:pt idx="417">
                  <c:v>3.3553890468009273E-2</c:v>
                </c:pt>
                <c:pt idx="418">
                  <c:v>3.3553890468009273E-2</c:v>
                </c:pt>
                <c:pt idx="419">
                  <c:v>3.3553890468009273E-2</c:v>
                </c:pt>
                <c:pt idx="420">
                  <c:v>3.3553890468009273E-2</c:v>
                </c:pt>
                <c:pt idx="421">
                  <c:v>3.3553890468009273E-2</c:v>
                </c:pt>
                <c:pt idx="422">
                  <c:v>3.3553890468009273E-2</c:v>
                </c:pt>
                <c:pt idx="423">
                  <c:v>3.3553890468009273E-2</c:v>
                </c:pt>
                <c:pt idx="424">
                  <c:v>3.3553890468009273E-2</c:v>
                </c:pt>
                <c:pt idx="425">
                  <c:v>3.3553890468009273E-2</c:v>
                </c:pt>
                <c:pt idx="426">
                  <c:v>3.3553890468009273E-2</c:v>
                </c:pt>
                <c:pt idx="427">
                  <c:v>3.3553890468009273E-2</c:v>
                </c:pt>
                <c:pt idx="428">
                  <c:v>3.3553890468009273E-2</c:v>
                </c:pt>
                <c:pt idx="429">
                  <c:v>3.3553890468009273E-2</c:v>
                </c:pt>
                <c:pt idx="430">
                  <c:v>3.3553890468009273E-2</c:v>
                </c:pt>
                <c:pt idx="431">
                  <c:v>3.3553890468009273E-2</c:v>
                </c:pt>
                <c:pt idx="432">
                  <c:v>3.3553890468009273E-2</c:v>
                </c:pt>
                <c:pt idx="433">
                  <c:v>3.3553890468009273E-2</c:v>
                </c:pt>
                <c:pt idx="434">
                  <c:v>3.3553890468009273E-2</c:v>
                </c:pt>
                <c:pt idx="435">
                  <c:v>3.3553890468009273E-2</c:v>
                </c:pt>
                <c:pt idx="436">
                  <c:v>3.3553890468009273E-2</c:v>
                </c:pt>
                <c:pt idx="437">
                  <c:v>3.3553890468009273E-2</c:v>
                </c:pt>
                <c:pt idx="438">
                  <c:v>3.3553890468009273E-2</c:v>
                </c:pt>
                <c:pt idx="439">
                  <c:v>3.3553890468009273E-2</c:v>
                </c:pt>
                <c:pt idx="440">
                  <c:v>3.3553890468009273E-2</c:v>
                </c:pt>
                <c:pt idx="441">
                  <c:v>3.3553890468009273E-2</c:v>
                </c:pt>
                <c:pt idx="442">
                  <c:v>3.3553890468009273E-2</c:v>
                </c:pt>
                <c:pt idx="443">
                  <c:v>3.3553890468009273E-2</c:v>
                </c:pt>
                <c:pt idx="444">
                  <c:v>3.3553890468009273E-2</c:v>
                </c:pt>
                <c:pt idx="445">
                  <c:v>3.3553890468009273E-2</c:v>
                </c:pt>
                <c:pt idx="446">
                  <c:v>3.3553890468009273E-2</c:v>
                </c:pt>
                <c:pt idx="447">
                  <c:v>3.3553890468009273E-2</c:v>
                </c:pt>
                <c:pt idx="448">
                  <c:v>3.3553890468009273E-2</c:v>
                </c:pt>
                <c:pt idx="449">
                  <c:v>3.3553890468009273E-2</c:v>
                </c:pt>
                <c:pt idx="450">
                  <c:v>3.3553890468009273E-2</c:v>
                </c:pt>
                <c:pt idx="451">
                  <c:v>3.3553890468009273E-2</c:v>
                </c:pt>
                <c:pt idx="452">
                  <c:v>3.3553890468009273E-2</c:v>
                </c:pt>
                <c:pt idx="453">
                  <c:v>3.3553890468009273E-2</c:v>
                </c:pt>
                <c:pt idx="454">
                  <c:v>3.3553890468009273E-2</c:v>
                </c:pt>
                <c:pt idx="455">
                  <c:v>3.3553890468009273E-2</c:v>
                </c:pt>
                <c:pt idx="456">
                  <c:v>3.3553890468009273E-2</c:v>
                </c:pt>
                <c:pt idx="457">
                  <c:v>3.3553890468009273E-2</c:v>
                </c:pt>
                <c:pt idx="458">
                  <c:v>3.3553890468009273E-2</c:v>
                </c:pt>
                <c:pt idx="459">
                  <c:v>3.3553890468009273E-2</c:v>
                </c:pt>
                <c:pt idx="460">
                  <c:v>3.3553890468009273E-2</c:v>
                </c:pt>
                <c:pt idx="461">
                  <c:v>3.3553890468009273E-2</c:v>
                </c:pt>
                <c:pt idx="462">
                  <c:v>3.3553890468009273E-2</c:v>
                </c:pt>
                <c:pt idx="463">
                  <c:v>3.3553890468009273E-2</c:v>
                </c:pt>
                <c:pt idx="464">
                  <c:v>3.3553890468009273E-2</c:v>
                </c:pt>
                <c:pt idx="465">
                  <c:v>3.3553890468009273E-2</c:v>
                </c:pt>
                <c:pt idx="466">
                  <c:v>3.3553890468009273E-2</c:v>
                </c:pt>
                <c:pt idx="467">
                  <c:v>3.3553890468009273E-2</c:v>
                </c:pt>
                <c:pt idx="468">
                  <c:v>3.3553890468009273E-2</c:v>
                </c:pt>
                <c:pt idx="469">
                  <c:v>3.3553890468009273E-2</c:v>
                </c:pt>
                <c:pt idx="470">
                  <c:v>3.3553890468009273E-2</c:v>
                </c:pt>
                <c:pt idx="471">
                  <c:v>3.3553890468009273E-2</c:v>
                </c:pt>
                <c:pt idx="472">
                  <c:v>3.3553890468009273E-2</c:v>
                </c:pt>
                <c:pt idx="473">
                  <c:v>3.3553890468009273E-2</c:v>
                </c:pt>
                <c:pt idx="474">
                  <c:v>3.3553890468009273E-2</c:v>
                </c:pt>
                <c:pt idx="475">
                  <c:v>3.3553890468009273E-2</c:v>
                </c:pt>
                <c:pt idx="476">
                  <c:v>3.3553890468009273E-2</c:v>
                </c:pt>
                <c:pt idx="477">
                  <c:v>3.3553890468009273E-2</c:v>
                </c:pt>
                <c:pt idx="478">
                  <c:v>3.3553890468009273E-2</c:v>
                </c:pt>
                <c:pt idx="479">
                  <c:v>3.3553890468009273E-2</c:v>
                </c:pt>
                <c:pt idx="480">
                  <c:v>3.3553890468009273E-2</c:v>
                </c:pt>
                <c:pt idx="481">
                  <c:v>3.3553890468009273E-2</c:v>
                </c:pt>
                <c:pt idx="482">
                  <c:v>3.3553890468009273E-2</c:v>
                </c:pt>
                <c:pt idx="483">
                  <c:v>3.3553890468009273E-2</c:v>
                </c:pt>
                <c:pt idx="484">
                  <c:v>3.3553890468009273E-2</c:v>
                </c:pt>
                <c:pt idx="485">
                  <c:v>3.3553890468009273E-2</c:v>
                </c:pt>
                <c:pt idx="486">
                  <c:v>3.3553890468009273E-2</c:v>
                </c:pt>
                <c:pt idx="487">
                  <c:v>3.3553890468009273E-2</c:v>
                </c:pt>
                <c:pt idx="488">
                  <c:v>3.3553890468009273E-2</c:v>
                </c:pt>
                <c:pt idx="489">
                  <c:v>3.3553890468009273E-2</c:v>
                </c:pt>
                <c:pt idx="490">
                  <c:v>3.3553890468009273E-2</c:v>
                </c:pt>
                <c:pt idx="491">
                  <c:v>3.3553890468009273E-2</c:v>
                </c:pt>
                <c:pt idx="492">
                  <c:v>3.3553890468009273E-2</c:v>
                </c:pt>
                <c:pt idx="493">
                  <c:v>3.3553890468009273E-2</c:v>
                </c:pt>
                <c:pt idx="494">
                  <c:v>3.3553890468009273E-2</c:v>
                </c:pt>
                <c:pt idx="495">
                  <c:v>3.3553890468009273E-2</c:v>
                </c:pt>
                <c:pt idx="496">
                  <c:v>3.3553890468009273E-2</c:v>
                </c:pt>
                <c:pt idx="497">
                  <c:v>3.3553890468009273E-2</c:v>
                </c:pt>
                <c:pt idx="498">
                  <c:v>3.3553890468009273E-2</c:v>
                </c:pt>
                <c:pt idx="499">
                  <c:v>3.3553890468009273E-2</c:v>
                </c:pt>
                <c:pt idx="500">
                  <c:v>3.3553890468009273E-2</c:v>
                </c:pt>
                <c:pt idx="501">
                  <c:v>3.3553890468009273E-2</c:v>
                </c:pt>
                <c:pt idx="502">
                  <c:v>3.3553890468009273E-2</c:v>
                </c:pt>
                <c:pt idx="503">
                  <c:v>3.3553890468009273E-2</c:v>
                </c:pt>
                <c:pt idx="504">
                  <c:v>3.3553890468009273E-2</c:v>
                </c:pt>
                <c:pt idx="505">
                  <c:v>3.3553890468009273E-2</c:v>
                </c:pt>
                <c:pt idx="506">
                  <c:v>3.3553890468009273E-2</c:v>
                </c:pt>
                <c:pt idx="507">
                  <c:v>3.3553890468009273E-2</c:v>
                </c:pt>
                <c:pt idx="508">
                  <c:v>3.3553890468009273E-2</c:v>
                </c:pt>
                <c:pt idx="509">
                  <c:v>3.3553890468009273E-2</c:v>
                </c:pt>
                <c:pt idx="510">
                  <c:v>3.3553890468009273E-2</c:v>
                </c:pt>
                <c:pt idx="511">
                  <c:v>3.3553890468009273E-2</c:v>
                </c:pt>
                <c:pt idx="512">
                  <c:v>3.3553890468009273E-2</c:v>
                </c:pt>
                <c:pt idx="513">
                  <c:v>3.3553890468009273E-2</c:v>
                </c:pt>
                <c:pt idx="514">
                  <c:v>3.3553890468009273E-2</c:v>
                </c:pt>
                <c:pt idx="515">
                  <c:v>3.3553890468009273E-2</c:v>
                </c:pt>
                <c:pt idx="516">
                  <c:v>3.3553890468009273E-2</c:v>
                </c:pt>
                <c:pt idx="517">
                  <c:v>3.3553890468009273E-2</c:v>
                </c:pt>
                <c:pt idx="518">
                  <c:v>3.3553890468009273E-2</c:v>
                </c:pt>
                <c:pt idx="519">
                  <c:v>3.3553890468009273E-2</c:v>
                </c:pt>
                <c:pt idx="520">
                  <c:v>3.3553890468009273E-2</c:v>
                </c:pt>
                <c:pt idx="521">
                  <c:v>3.3553890468009273E-2</c:v>
                </c:pt>
                <c:pt idx="522">
                  <c:v>3.3553890468009273E-2</c:v>
                </c:pt>
                <c:pt idx="523">
                  <c:v>3.3553890468009273E-2</c:v>
                </c:pt>
                <c:pt idx="524">
                  <c:v>3.3553890468009273E-2</c:v>
                </c:pt>
                <c:pt idx="525">
                  <c:v>3.3553890468009273E-2</c:v>
                </c:pt>
                <c:pt idx="526">
                  <c:v>3.3553890468009273E-2</c:v>
                </c:pt>
                <c:pt idx="527">
                  <c:v>3.3553890468009273E-2</c:v>
                </c:pt>
                <c:pt idx="528">
                  <c:v>3.3553890468009273E-2</c:v>
                </c:pt>
                <c:pt idx="529">
                  <c:v>3.3553890468009273E-2</c:v>
                </c:pt>
                <c:pt idx="530">
                  <c:v>3.3553890468009273E-2</c:v>
                </c:pt>
                <c:pt idx="531">
                  <c:v>3.3553890468009273E-2</c:v>
                </c:pt>
                <c:pt idx="532">
                  <c:v>3.3553890468009273E-2</c:v>
                </c:pt>
                <c:pt idx="533">
                  <c:v>3.3553890468009273E-2</c:v>
                </c:pt>
                <c:pt idx="534">
                  <c:v>3.3553890468009273E-2</c:v>
                </c:pt>
                <c:pt idx="535">
                  <c:v>3.3553890468009273E-2</c:v>
                </c:pt>
                <c:pt idx="536">
                  <c:v>3.3553890468009273E-2</c:v>
                </c:pt>
                <c:pt idx="537">
                  <c:v>3.3553890468009273E-2</c:v>
                </c:pt>
                <c:pt idx="538">
                  <c:v>3.3553890468009273E-2</c:v>
                </c:pt>
                <c:pt idx="539">
                  <c:v>3.3553890468009273E-2</c:v>
                </c:pt>
                <c:pt idx="540">
                  <c:v>3.3553890468009273E-2</c:v>
                </c:pt>
                <c:pt idx="541">
                  <c:v>3.3553890468009273E-2</c:v>
                </c:pt>
                <c:pt idx="542">
                  <c:v>3.3553890468009273E-2</c:v>
                </c:pt>
                <c:pt idx="543">
                  <c:v>3.3553890468009273E-2</c:v>
                </c:pt>
                <c:pt idx="544">
                  <c:v>3.3553890468009273E-2</c:v>
                </c:pt>
                <c:pt idx="545">
                  <c:v>3.3553890468009273E-2</c:v>
                </c:pt>
                <c:pt idx="546">
                  <c:v>3.3553890468009273E-2</c:v>
                </c:pt>
                <c:pt idx="547">
                  <c:v>3.3553890468009273E-2</c:v>
                </c:pt>
                <c:pt idx="548">
                  <c:v>3.3553890468009273E-2</c:v>
                </c:pt>
                <c:pt idx="549">
                  <c:v>3.3553890468009273E-2</c:v>
                </c:pt>
                <c:pt idx="550">
                  <c:v>3.3553890468009273E-2</c:v>
                </c:pt>
                <c:pt idx="551">
                  <c:v>3.3553890468009273E-2</c:v>
                </c:pt>
                <c:pt idx="552">
                  <c:v>3.3553890468009273E-2</c:v>
                </c:pt>
                <c:pt idx="553">
                  <c:v>3.3553890468009273E-2</c:v>
                </c:pt>
                <c:pt idx="554">
                  <c:v>3.3553890468009273E-2</c:v>
                </c:pt>
                <c:pt idx="555">
                  <c:v>3.3553890468009273E-2</c:v>
                </c:pt>
                <c:pt idx="556">
                  <c:v>3.3553890468009273E-2</c:v>
                </c:pt>
                <c:pt idx="557">
                  <c:v>3.3553890468009273E-2</c:v>
                </c:pt>
                <c:pt idx="558">
                  <c:v>3.3553890468009273E-2</c:v>
                </c:pt>
                <c:pt idx="559">
                  <c:v>3.3553890468009273E-2</c:v>
                </c:pt>
                <c:pt idx="560">
                  <c:v>3.3553890468009273E-2</c:v>
                </c:pt>
                <c:pt idx="561">
                  <c:v>3.3553890468009273E-2</c:v>
                </c:pt>
                <c:pt idx="562">
                  <c:v>3.3553890468009273E-2</c:v>
                </c:pt>
                <c:pt idx="563">
                  <c:v>3.3553890468009273E-2</c:v>
                </c:pt>
                <c:pt idx="564">
                  <c:v>3.3553890468009273E-2</c:v>
                </c:pt>
                <c:pt idx="565">
                  <c:v>3.3553890468009273E-2</c:v>
                </c:pt>
                <c:pt idx="566">
                  <c:v>3.3553890468009273E-2</c:v>
                </c:pt>
                <c:pt idx="567">
                  <c:v>3.3553890468009273E-2</c:v>
                </c:pt>
                <c:pt idx="568">
                  <c:v>3.3553890468009273E-2</c:v>
                </c:pt>
                <c:pt idx="569">
                  <c:v>3.3553890468009273E-2</c:v>
                </c:pt>
                <c:pt idx="570">
                  <c:v>3.3553890468009273E-2</c:v>
                </c:pt>
                <c:pt idx="571">
                  <c:v>3.3553890468009273E-2</c:v>
                </c:pt>
                <c:pt idx="572">
                  <c:v>3.3553890468009273E-2</c:v>
                </c:pt>
                <c:pt idx="573">
                  <c:v>3.3553890468009273E-2</c:v>
                </c:pt>
                <c:pt idx="574">
                  <c:v>3.3553890468009273E-2</c:v>
                </c:pt>
                <c:pt idx="575">
                  <c:v>3.3553890468009273E-2</c:v>
                </c:pt>
                <c:pt idx="576">
                  <c:v>3.3553890468009273E-2</c:v>
                </c:pt>
                <c:pt idx="577">
                  <c:v>3.3553890468009273E-2</c:v>
                </c:pt>
                <c:pt idx="578">
                  <c:v>3.3553890468009273E-2</c:v>
                </c:pt>
                <c:pt idx="579">
                  <c:v>3.3553890468009273E-2</c:v>
                </c:pt>
                <c:pt idx="580">
                  <c:v>3.3553890468009273E-2</c:v>
                </c:pt>
                <c:pt idx="581">
                  <c:v>3.3553890468009273E-2</c:v>
                </c:pt>
                <c:pt idx="582">
                  <c:v>3.3553890468009273E-2</c:v>
                </c:pt>
                <c:pt idx="583">
                  <c:v>3.3553890468009273E-2</c:v>
                </c:pt>
                <c:pt idx="584">
                  <c:v>3.3553890468009273E-2</c:v>
                </c:pt>
                <c:pt idx="585">
                  <c:v>3.3553890468009273E-2</c:v>
                </c:pt>
                <c:pt idx="586">
                  <c:v>3.3553890468009273E-2</c:v>
                </c:pt>
                <c:pt idx="587">
                  <c:v>3.3553890468009273E-2</c:v>
                </c:pt>
                <c:pt idx="588">
                  <c:v>3.3553890468009273E-2</c:v>
                </c:pt>
                <c:pt idx="589">
                  <c:v>3.3553890468009273E-2</c:v>
                </c:pt>
                <c:pt idx="590">
                  <c:v>3.3553890468009273E-2</c:v>
                </c:pt>
                <c:pt idx="591">
                  <c:v>3.3553890468009273E-2</c:v>
                </c:pt>
                <c:pt idx="592">
                  <c:v>3.3553890468009273E-2</c:v>
                </c:pt>
                <c:pt idx="593">
                  <c:v>3.3553890468009273E-2</c:v>
                </c:pt>
                <c:pt idx="594">
                  <c:v>3.3553890468009273E-2</c:v>
                </c:pt>
                <c:pt idx="595">
                  <c:v>3.3553890468009273E-2</c:v>
                </c:pt>
                <c:pt idx="596">
                  <c:v>3.3553890468009273E-2</c:v>
                </c:pt>
                <c:pt idx="597">
                  <c:v>3.3553890468009273E-2</c:v>
                </c:pt>
                <c:pt idx="598">
                  <c:v>3.3553890468009273E-2</c:v>
                </c:pt>
                <c:pt idx="599">
                  <c:v>3.3553890468009273E-2</c:v>
                </c:pt>
                <c:pt idx="600">
                  <c:v>3.3553890468009273E-2</c:v>
                </c:pt>
                <c:pt idx="601">
                  <c:v>3.3553890468009273E-2</c:v>
                </c:pt>
                <c:pt idx="602">
                  <c:v>3.3553890468009273E-2</c:v>
                </c:pt>
                <c:pt idx="603">
                  <c:v>3.3553890468009273E-2</c:v>
                </c:pt>
                <c:pt idx="604">
                  <c:v>3.3553890468009273E-2</c:v>
                </c:pt>
                <c:pt idx="605">
                  <c:v>3.3553890468009273E-2</c:v>
                </c:pt>
                <c:pt idx="606">
                  <c:v>3.3553890468009273E-2</c:v>
                </c:pt>
                <c:pt idx="607">
                  <c:v>3.3553890468009273E-2</c:v>
                </c:pt>
                <c:pt idx="608">
                  <c:v>3.3553890468009273E-2</c:v>
                </c:pt>
                <c:pt idx="609">
                  <c:v>3.3553890468009273E-2</c:v>
                </c:pt>
                <c:pt idx="610">
                  <c:v>3.3553890468009273E-2</c:v>
                </c:pt>
                <c:pt idx="611">
                  <c:v>3.3553890468009273E-2</c:v>
                </c:pt>
                <c:pt idx="612">
                  <c:v>3.3553890468009273E-2</c:v>
                </c:pt>
                <c:pt idx="613">
                  <c:v>3.3553890468009273E-2</c:v>
                </c:pt>
                <c:pt idx="614">
                  <c:v>3.3553890468009273E-2</c:v>
                </c:pt>
                <c:pt idx="615">
                  <c:v>3.3553890468009273E-2</c:v>
                </c:pt>
                <c:pt idx="616">
                  <c:v>3.3553890468009273E-2</c:v>
                </c:pt>
                <c:pt idx="617">
                  <c:v>3.3553890468009273E-2</c:v>
                </c:pt>
                <c:pt idx="618">
                  <c:v>3.3553890468009273E-2</c:v>
                </c:pt>
                <c:pt idx="619">
                  <c:v>3.3553890468009273E-2</c:v>
                </c:pt>
                <c:pt idx="620">
                  <c:v>3.3553890468009273E-2</c:v>
                </c:pt>
                <c:pt idx="621">
                  <c:v>3.3553890468009273E-2</c:v>
                </c:pt>
                <c:pt idx="622">
                  <c:v>3.3553890468009273E-2</c:v>
                </c:pt>
                <c:pt idx="623">
                  <c:v>3.3553890468009273E-2</c:v>
                </c:pt>
                <c:pt idx="624">
                  <c:v>3.3553890468009273E-2</c:v>
                </c:pt>
                <c:pt idx="625">
                  <c:v>3.3553890468009273E-2</c:v>
                </c:pt>
                <c:pt idx="626">
                  <c:v>3.3553890468009273E-2</c:v>
                </c:pt>
                <c:pt idx="627">
                  <c:v>3.3553890468009273E-2</c:v>
                </c:pt>
                <c:pt idx="628">
                  <c:v>3.3553890468009273E-2</c:v>
                </c:pt>
                <c:pt idx="629">
                  <c:v>3.3553890468009273E-2</c:v>
                </c:pt>
                <c:pt idx="630">
                  <c:v>3.3553890468009273E-2</c:v>
                </c:pt>
                <c:pt idx="631">
                  <c:v>3.3553890468009273E-2</c:v>
                </c:pt>
                <c:pt idx="632">
                  <c:v>3.3553890468009273E-2</c:v>
                </c:pt>
                <c:pt idx="633">
                  <c:v>3.3553890468009273E-2</c:v>
                </c:pt>
                <c:pt idx="634">
                  <c:v>3.3553890468009273E-2</c:v>
                </c:pt>
                <c:pt idx="635">
                  <c:v>3.3553890468009273E-2</c:v>
                </c:pt>
                <c:pt idx="636">
                  <c:v>3.3553890468009273E-2</c:v>
                </c:pt>
                <c:pt idx="637">
                  <c:v>3.3553890468009273E-2</c:v>
                </c:pt>
                <c:pt idx="638">
                  <c:v>3.3553890468009273E-2</c:v>
                </c:pt>
                <c:pt idx="639">
                  <c:v>3.3553890468009273E-2</c:v>
                </c:pt>
                <c:pt idx="640">
                  <c:v>3.3553890468009273E-2</c:v>
                </c:pt>
                <c:pt idx="641">
                  <c:v>3.3553890468009273E-2</c:v>
                </c:pt>
                <c:pt idx="642">
                  <c:v>3.3553890468009273E-2</c:v>
                </c:pt>
                <c:pt idx="643">
                  <c:v>3.3553890468009273E-2</c:v>
                </c:pt>
                <c:pt idx="644">
                  <c:v>3.3553890468009273E-2</c:v>
                </c:pt>
                <c:pt idx="645">
                  <c:v>3.3553890468009273E-2</c:v>
                </c:pt>
                <c:pt idx="646">
                  <c:v>3.3553890468009273E-2</c:v>
                </c:pt>
                <c:pt idx="647">
                  <c:v>3.3553890468009273E-2</c:v>
                </c:pt>
                <c:pt idx="648">
                  <c:v>3.3553890468009273E-2</c:v>
                </c:pt>
                <c:pt idx="649">
                  <c:v>3.3553890468009273E-2</c:v>
                </c:pt>
                <c:pt idx="650">
                  <c:v>3.3553890468009273E-2</c:v>
                </c:pt>
                <c:pt idx="651">
                  <c:v>3.3553890468009273E-2</c:v>
                </c:pt>
                <c:pt idx="652">
                  <c:v>3.3553890468009273E-2</c:v>
                </c:pt>
                <c:pt idx="653">
                  <c:v>3.3553890468009273E-2</c:v>
                </c:pt>
                <c:pt idx="654">
                  <c:v>3.3553890468009273E-2</c:v>
                </c:pt>
                <c:pt idx="655">
                  <c:v>3.3553890468009273E-2</c:v>
                </c:pt>
                <c:pt idx="656">
                  <c:v>3.3553890468009273E-2</c:v>
                </c:pt>
                <c:pt idx="657">
                  <c:v>3.3553890468009273E-2</c:v>
                </c:pt>
                <c:pt idx="658">
                  <c:v>3.3553890468009273E-2</c:v>
                </c:pt>
                <c:pt idx="659">
                  <c:v>3.3553890468009273E-2</c:v>
                </c:pt>
                <c:pt idx="660">
                  <c:v>3.3553890468009273E-2</c:v>
                </c:pt>
                <c:pt idx="661">
                  <c:v>3.3553890468009273E-2</c:v>
                </c:pt>
                <c:pt idx="662">
                  <c:v>3.3553890468009273E-2</c:v>
                </c:pt>
                <c:pt idx="663">
                  <c:v>3.3553890468009273E-2</c:v>
                </c:pt>
                <c:pt idx="664">
                  <c:v>3.3553890468009273E-2</c:v>
                </c:pt>
                <c:pt idx="665">
                  <c:v>3.3553890468009273E-2</c:v>
                </c:pt>
                <c:pt idx="666">
                  <c:v>3.3553890468009273E-2</c:v>
                </c:pt>
                <c:pt idx="667">
                  <c:v>3.3553890468009273E-2</c:v>
                </c:pt>
                <c:pt idx="668">
                  <c:v>3.3553890468009273E-2</c:v>
                </c:pt>
                <c:pt idx="669">
                  <c:v>3.3553890468009273E-2</c:v>
                </c:pt>
                <c:pt idx="670">
                  <c:v>3.3553890468009273E-2</c:v>
                </c:pt>
                <c:pt idx="671">
                  <c:v>3.3553890468009273E-2</c:v>
                </c:pt>
                <c:pt idx="672">
                  <c:v>3.3553890468009273E-2</c:v>
                </c:pt>
                <c:pt idx="673">
                  <c:v>3.3553890468009273E-2</c:v>
                </c:pt>
                <c:pt idx="674">
                  <c:v>3.3553890468009273E-2</c:v>
                </c:pt>
                <c:pt idx="675">
                  <c:v>3.3553890468009273E-2</c:v>
                </c:pt>
                <c:pt idx="676">
                  <c:v>3.3553890468009273E-2</c:v>
                </c:pt>
                <c:pt idx="677">
                  <c:v>3.3553890468009273E-2</c:v>
                </c:pt>
                <c:pt idx="678">
                  <c:v>3.3553890468009273E-2</c:v>
                </c:pt>
                <c:pt idx="679">
                  <c:v>3.3553890468009273E-2</c:v>
                </c:pt>
                <c:pt idx="680">
                  <c:v>3.3553890468009273E-2</c:v>
                </c:pt>
                <c:pt idx="681">
                  <c:v>3.3553890468009273E-2</c:v>
                </c:pt>
                <c:pt idx="682">
                  <c:v>3.3553890468009273E-2</c:v>
                </c:pt>
                <c:pt idx="683">
                  <c:v>3.3553890468009273E-2</c:v>
                </c:pt>
                <c:pt idx="684">
                  <c:v>3.3553890468009273E-2</c:v>
                </c:pt>
                <c:pt idx="685">
                  <c:v>3.3553890468009273E-2</c:v>
                </c:pt>
                <c:pt idx="686">
                  <c:v>3.3553890468009273E-2</c:v>
                </c:pt>
                <c:pt idx="687">
                  <c:v>3.3553890468009273E-2</c:v>
                </c:pt>
                <c:pt idx="688">
                  <c:v>3.3553890468009273E-2</c:v>
                </c:pt>
                <c:pt idx="689">
                  <c:v>3.3553890468009273E-2</c:v>
                </c:pt>
                <c:pt idx="690">
                  <c:v>3.3553890468009273E-2</c:v>
                </c:pt>
                <c:pt idx="691">
                  <c:v>3.3553890468009273E-2</c:v>
                </c:pt>
                <c:pt idx="692">
                  <c:v>3.3553890468009273E-2</c:v>
                </c:pt>
                <c:pt idx="693">
                  <c:v>3.3553890468009273E-2</c:v>
                </c:pt>
                <c:pt idx="694">
                  <c:v>3.3553890468009273E-2</c:v>
                </c:pt>
                <c:pt idx="695">
                  <c:v>3.3553890468009273E-2</c:v>
                </c:pt>
                <c:pt idx="696">
                  <c:v>3.3553890468009273E-2</c:v>
                </c:pt>
                <c:pt idx="697">
                  <c:v>3.3553890468009273E-2</c:v>
                </c:pt>
                <c:pt idx="698">
                  <c:v>3.3553890468009273E-2</c:v>
                </c:pt>
                <c:pt idx="699">
                  <c:v>3.3553890468009273E-2</c:v>
                </c:pt>
                <c:pt idx="700">
                  <c:v>3.3553890468009273E-2</c:v>
                </c:pt>
                <c:pt idx="701">
                  <c:v>3.3553890468009273E-2</c:v>
                </c:pt>
                <c:pt idx="702">
                  <c:v>3.3553890468009273E-2</c:v>
                </c:pt>
                <c:pt idx="703">
                  <c:v>3.3553890468009273E-2</c:v>
                </c:pt>
                <c:pt idx="704">
                  <c:v>3.3553890468009273E-2</c:v>
                </c:pt>
                <c:pt idx="705">
                  <c:v>3.3553890468009273E-2</c:v>
                </c:pt>
                <c:pt idx="706">
                  <c:v>3.3553890468009273E-2</c:v>
                </c:pt>
                <c:pt idx="707">
                  <c:v>3.3553890468009273E-2</c:v>
                </c:pt>
                <c:pt idx="708">
                  <c:v>3.3553890468009273E-2</c:v>
                </c:pt>
                <c:pt idx="709">
                  <c:v>3.3553890468009273E-2</c:v>
                </c:pt>
                <c:pt idx="710">
                  <c:v>3.3553890468009273E-2</c:v>
                </c:pt>
                <c:pt idx="711">
                  <c:v>3.3553890468009273E-2</c:v>
                </c:pt>
                <c:pt idx="712">
                  <c:v>3.3553890468009273E-2</c:v>
                </c:pt>
                <c:pt idx="713">
                  <c:v>3.3553890468009273E-2</c:v>
                </c:pt>
                <c:pt idx="714">
                  <c:v>3.3553890468009273E-2</c:v>
                </c:pt>
                <c:pt idx="715">
                  <c:v>3.3553890468009273E-2</c:v>
                </c:pt>
                <c:pt idx="716">
                  <c:v>3.3553890468009273E-2</c:v>
                </c:pt>
                <c:pt idx="717">
                  <c:v>3.3553890468009273E-2</c:v>
                </c:pt>
                <c:pt idx="718">
                  <c:v>3.3553890468009273E-2</c:v>
                </c:pt>
                <c:pt idx="719">
                  <c:v>3.3553890468009273E-2</c:v>
                </c:pt>
                <c:pt idx="720">
                  <c:v>3.3553890468009273E-2</c:v>
                </c:pt>
                <c:pt idx="721">
                  <c:v>3.3553890468009273E-2</c:v>
                </c:pt>
                <c:pt idx="722">
                  <c:v>3.3553890468009273E-2</c:v>
                </c:pt>
                <c:pt idx="723">
                  <c:v>3.3553890468009273E-2</c:v>
                </c:pt>
                <c:pt idx="724">
                  <c:v>3.3553890468009273E-2</c:v>
                </c:pt>
                <c:pt idx="725">
                  <c:v>3.3553890468009273E-2</c:v>
                </c:pt>
                <c:pt idx="726">
                  <c:v>3.3553890468009273E-2</c:v>
                </c:pt>
                <c:pt idx="727">
                  <c:v>3.3553890468009273E-2</c:v>
                </c:pt>
                <c:pt idx="728">
                  <c:v>3.3553890468009273E-2</c:v>
                </c:pt>
                <c:pt idx="729">
                  <c:v>3.3553890468009273E-2</c:v>
                </c:pt>
                <c:pt idx="730">
                  <c:v>3.3553890468009273E-2</c:v>
                </c:pt>
                <c:pt idx="731">
                  <c:v>3.3553890468009273E-2</c:v>
                </c:pt>
                <c:pt idx="732">
                  <c:v>3.3553890468009273E-2</c:v>
                </c:pt>
                <c:pt idx="733">
                  <c:v>3.3553890468009273E-2</c:v>
                </c:pt>
                <c:pt idx="734">
                  <c:v>3.3553890468009273E-2</c:v>
                </c:pt>
                <c:pt idx="735">
                  <c:v>3.3553890468009273E-2</c:v>
                </c:pt>
                <c:pt idx="736">
                  <c:v>3.3553890468009273E-2</c:v>
                </c:pt>
                <c:pt idx="737">
                  <c:v>3.3553890468009273E-2</c:v>
                </c:pt>
                <c:pt idx="738">
                  <c:v>3.3553890468009273E-2</c:v>
                </c:pt>
                <c:pt idx="739">
                  <c:v>3.3553890468009273E-2</c:v>
                </c:pt>
                <c:pt idx="740">
                  <c:v>3.3553890468009273E-2</c:v>
                </c:pt>
                <c:pt idx="741">
                  <c:v>3.3553890468009273E-2</c:v>
                </c:pt>
                <c:pt idx="742">
                  <c:v>3.3553890468009273E-2</c:v>
                </c:pt>
                <c:pt idx="743">
                  <c:v>3.3553890468009273E-2</c:v>
                </c:pt>
                <c:pt idx="744">
                  <c:v>3.3553890468009273E-2</c:v>
                </c:pt>
                <c:pt idx="745">
                  <c:v>3.3553890468009273E-2</c:v>
                </c:pt>
                <c:pt idx="746">
                  <c:v>3.3553890468009273E-2</c:v>
                </c:pt>
                <c:pt idx="747">
                  <c:v>3.3553890468009273E-2</c:v>
                </c:pt>
                <c:pt idx="748">
                  <c:v>3.3553890468009273E-2</c:v>
                </c:pt>
                <c:pt idx="749">
                  <c:v>3.3553890468009273E-2</c:v>
                </c:pt>
                <c:pt idx="750">
                  <c:v>3.3553890468009273E-2</c:v>
                </c:pt>
                <c:pt idx="751">
                  <c:v>3.3553890468009273E-2</c:v>
                </c:pt>
                <c:pt idx="752">
                  <c:v>3.3553890468009273E-2</c:v>
                </c:pt>
                <c:pt idx="753">
                  <c:v>3.3553890468009273E-2</c:v>
                </c:pt>
                <c:pt idx="754">
                  <c:v>3.3553890468009273E-2</c:v>
                </c:pt>
                <c:pt idx="755">
                  <c:v>3.3553890468009273E-2</c:v>
                </c:pt>
                <c:pt idx="756">
                  <c:v>3.3553890468009273E-2</c:v>
                </c:pt>
                <c:pt idx="757">
                  <c:v>3.3553890468009273E-2</c:v>
                </c:pt>
                <c:pt idx="758">
                  <c:v>3.3553890468009273E-2</c:v>
                </c:pt>
                <c:pt idx="759">
                  <c:v>3.3553890468009273E-2</c:v>
                </c:pt>
                <c:pt idx="760">
                  <c:v>3.3553890468009273E-2</c:v>
                </c:pt>
                <c:pt idx="761">
                  <c:v>3.3553890468009273E-2</c:v>
                </c:pt>
                <c:pt idx="762">
                  <c:v>3.3553890468009273E-2</c:v>
                </c:pt>
                <c:pt idx="763">
                  <c:v>3.3553890468009273E-2</c:v>
                </c:pt>
                <c:pt idx="764">
                  <c:v>3.3553890468009273E-2</c:v>
                </c:pt>
                <c:pt idx="765">
                  <c:v>3.3553890468009273E-2</c:v>
                </c:pt>
                <c:pt idx="766">
                  <c:v>3.3553890468009273E-2</c:v>
                </c:pt>
                <c:pt idx="767">
                  <c:v>3.3553890468009273E-2</c:v>
                </c:pt>
                <c:pt idx="768">
                  <c:v>3.3553890468009273E-2</c:v>
                </c:pt>
                <c:pt idx="769">
                  <c:v>3.3553890468009273E-2</c:v>
                </c:pt>
                <c:pt idx="770">
                  <c:v>3.3553890468009273E-2</c:v>
                </c:pt>
                <c:pt idx="771">
                  <c:v>3.3553890468009273E-2</c:v>
                </c:pt>
                <c:pt idx="772">
                  <c:v>3.3553890468009273E-2</c:v>
                </c:pt>
                <c:pt idx="773">
                  <c:v>3.3553890468009273E-2</c:v>
                </c:pt>
                <c:pt idx="774">
                  <c:v>3.3553890468009273E-2</c:v>
                </c:pt>
                <c:pt idx="775">
                  <c:v>3.3553890468009273E-2</c:v>
                </c:pt>
                <c:pt idx="776">
                  <c:v>3.3553890468009273E-2</c:v>
                </c:pt>
                <c:pt idx="777">
                  <c:v>3.3553890468009273E-2</c:v>
                </c:pt>
                <c:pt idx="778">
                  <c:v>3.3553890468009273E-2</c:v>
                </c:pt>
                <c:pt idx="779">
                  <c:v>3.3553890468009273E-2</c:v>
                </c:pt>
                <c:pt idx="780">
                  <c:v>3.3553890468009273E-2</c:v>
                </c:pt>
                <c:pt idx="781">
                  <c:v>3.3553890468009273E-2</c:v>
                </c:pt>
                <c:pt idx="782">
                  <c:v>3.3553890468009273E-2</c:v>
                </c:pt>
                <c:pt idx="783">
                  <c:v>3.3553890468009273E-2</c:v>
                </c:pt>
                <c:pt idx="784">
                  <c:v>3.3553890468009273E-2</c:v>
                </c:pt>
                <c:pt idx="785">
                  <c:v>3.3553890468009273E-2</c:v>
                </c:pt>
                <c:pt idx="786">
                  <c:v>3.3553890468009273E-2</c:v>
                </c:pt>
                <c:pt idx="787">
                  <c:v>3.3553890468009273E-2</c:v>
                </c:pt>
                <c:pt idx="788">
                  <c:v>3.3553890468009273E-2</c:v>
                </c:pt>
                <c:pt idx="789">
                  <c:v>3.3553890468009273E-2</c:v>
                </c:pt>
                <c:pt idx="790">
                  <c:v>3.3553890468009273E-2</c:v>
                </c:pt>
                <c:pt idx="791">
                  <c:v>3.3553890468009273E-2</c:v>
                </c:pt>
                <c:pt idx="792">
                  <c:v>3.3553890468009273E-2</c:v>
                </c:pt>
                <c:pt idx="793">
                  <c:v>3.3553890468009273E-2</c:v>
                </c:pt>
                <c:pt idx="794">
                  <c:v>3.3553890468009273E-2</c:v>
                </c:pt>
                <c:pt idx="795">
                  <c:v>3.3553890468009273E-2</c:v>
                </c:pt>
                <c:pt idx="796">
                  <c:v>3.3553890468009273E-2</c:v>
                </c:pt>
                <c:pt idx="797">
                  <c:v>3.3553890468009273E-2</c:v>
                </c:pt>
                <c:pt idx="798">
                  <c:v>3.3553890468009273E-2</c:v>
                </c:pt>
                <c:pt idx="799">
                  <c:v>3.3553890468009273E-2</c:v>
                </c:pt>
                <c:pt idx="800">
                  <c:v>3.3553890468009273E-2</c:v>
                </c:pt>
                <c:pt idx="801">
                  <c:v>3.3553890468009273E-2</c:v>
                </c:pt>
                <c:pt idx="802">
                  <c:v>3.3553890468009273E-2</c:v>
                </c:pt>
                <c:pt idx="803">
                  <c:v>3.3553890468009273E-2</c:v>
                </c:pt>
                <c:pt idx="804">
                  <c:v>3.3553890468009273E-2</c:v>
                </c:pt>
                <c:pt idx="805">
                  <c:v>3.3553890468009273E-2</c:v>
                </c:pt>
                <c:pt idx="806">
                  <c:v>3.3553890468009273E-2</c:v>
                </c:pt>
                <c:pt idx="807">
                  <c:v>3.3553890468009273E-2</c:v>
                </c:pt>
                <c:pt idx="808">
                  <c:v>3.3553890468009273E-2</c:v>
                </c:pt>
                <c:pt idx="809">
                  <c:v>3.3553890468009273E-2</c:v>
                </c:pt>
                <c:pt idx="810">
                  <c:v>3.3553890468009273E-2</c:v>
                </c:pt>
                <c:pt idx="811">
                  <c:v>3.3553890468009273E-2</c:v>
                </c:pt>
                <c:pt idx="812">
                  <c:v>3.3553890468009273E-2</c:v>
                </c:pt>
                <c:pt idx="813">
                  <c:v>3.3553890468009273E-2</c:v>
                </c:pt>
                <c:pt idx="814">
                  <c:v>3.3553890468009273E-2</c:v>
                </c:pt>
                <c:pt idx="815">
                  <c:v>3.3553890468009273E-2</c:v>
                </c:pt>
                <c:pt idx="816">
                  <c:v>3.3553890468009273E-2</c:v>
                </c:pt>
                <c:pt idx="817">
                  <c:v>3.3553890468009273E-2</c:v>
                </c:pt>
                <c:pt idx="818">
                  <c:v>3.3553890468009273E-2</c:v>
                </c:pt>
                <c:pt idx="819">
                  <c:v>3.3553890468009273E-2</c:v>
                </c:pt>
                <c:pt idx="820">
                  <c:v>3.3553890468009273E-2</c:v>
                </c:pt>
                <c:pt idx="821">
                  <c:v>3.3553890468009273E-2</c:v>
                </c:pt>
                <c:pt idx="822">
                  <c:v>3.3553890468009273E-2</c:v>
                </c:pt>
                <c:pt idx="823">
                  <c:v>3.3553890468009273E-2</c:v>
                </c:pt>
                <c:pt idx="824">
                  <c:v>3.3553890468009273E-2</c:v>
                </c:pt>
                <c:pt idx="825">
                  <c:v>3.3553890468009273E-2</c:v>
                </c:pt>
                <c:pt idx="826">
                  <c:v>3.3553890468009273E-2</c:v>
                </c:pt>
                <c:pt idx="827">
                  <c:v>3.3553890468009273E-2</c:v>
                </c:pt>
                <c:pt idx="828">
                  <c:v>3.3553890468009273E-2</c:v>
                </c:pt>
                <c:pt idx="829">
                  <c:v>3.3553890468009273E-2</c:v>
                </c:pt>
                <c:pt idx="830">
                  <c:v>3.3553890468009273E-2</c:v>
                </c:pt>
                <c:pt idx="831">
                  <c:v>3.3553890468009273E-2</c:v>
                </c:pt>
                <c:pt idx="832">
                  <c:v>3.3553890468009273E-2</c:v>
                </c:pt>
                <c:pt idx="833">
                  <c:v>3.3553890468009273E-2</c:v>
                </c:pt>
                <c:pt idx="834">
                  <c:v>3.3553890468009273E-2</c:v>
                </c:pt>
                <c:pt idx="835">
                  <c:v>3.3553890468009273E-2</c:v>
                </c:pt>
                <c:pt idx="836">
                  <c:v>3.3553890468009273E-2</c:v>
                </c:pt>
                <c:pt idx="837">
                  <c:v>3.3553890468009273E-2</c:v>
                </c:pt>
                <c:pt idx="838">
                  <c:v>3.3553890468009273E-2</c:v>
                </c:pt>
                <c:pt idx="839">
                  <c:v>3.3553890468009273E-2</c:v>
                </c:pt>
                <c:pt idx="840">
                  <c:v>3.3553890468009273E-2</c:v>
                </c:pt>
                <c:pt idx="841">
                  <c:v>3.3553890468009273E-2</c:v>
                </c:pt>
                <c:pt idx="842">
                  <c:v>3.3553890468009273E-2</c:v>
                </c:pt>
                <c:pt idx="843">
                  <c:v>3.3553890468009273E-2</c:v>
                </c:pt>
                <c:pt idx="844">
                  <c:v>3.3553890468009273E-2</c:v>
                </c:pt>
                <c:pt idx="845">
                  <c:v>3.3553890468009273E-2</c:v>
                </c:pt>
                <c:pt idx="846">
                  <c:v>3.3553890468009273E-2</c:v>
                </c:pt>
                <c:pt idx="847">
                  <c:v>3.3553890468009273E-2</c:v>
                </c:pt>
                <c:pt idx="848">
                  <c:v>3.3553890468009273E-2</c:v>
                </c:pt>
                <c:pt idx="849">
                  <c:v>3.3553890468009273E-2</c:v>
                </c:pt>
                <c:pt idx="850">
                  <c:v>3.3553890468009273E-2</c:v>
                </c:pt>
                <c:pt idx="851">
                  <c:v>3.3553890468009273E-2</c:v>
                </c:pt>
                <c:pt idx="852">
                  <c:v>3.3553890468009273E-2</c:v>
                </c:pt>
                <c:pt idx="853">
                  <c:v>3.3553890468009273E-2</c:v>
                </c:pt>
                <c:pt idx="854">
                  <c:v>3.3553890468009273E-2</c:v>
                </c:pt>
                <c:pt idx="855">
                  <c:v>3.3553890468009273E-2</c:v>
                </c:pt>
                <c:pt idx="856">
                  <c:v>3.3553890468009273E-2</c:v>
                </c:pt>
                <c:pt idx="857">
                  <c:v>3.3553890468009273E-2</c:v>
                </c:pt>
                <c:pt idx="858">
                  <c:v>3.3553890468009273E-2</c:v>
                </c:pt>
                <c:pt idx="859">
                  <c:v>3.3553890468009273E-2</c:v>
                </c:pt>
                <c:pt idx="860">
                  <c:v>3.3553890468009273E-2</c:v>
                </c:pt>
                <c:pt idx="861">
                  <c:v>3.3553890468009273E-2</c:v>
                </c:pt>
                <c:pt idx="862">
                  <c:v>3.3553890468009273E-2</c:v>
                </c:pt>
                <c:pt idx="863">
                  <c:v>3.3553890468009273E-2</c:v>
                </c:pt>
                <c:pt idx="864">
                  <c:v>3.3553890468009273E-2</c:v>
                </c:pt>
                <c:pt idx="865">
                  <c:v>3.3553890468009273E-2</c:v>
                </c:pt>
                <c:pt idx="866">
                  <c:v>3.3553890468009273E-2</c:v>
                </c:pt>
                <c:pt idx="867">
                  <c:v>3.3553890468009273E-2</c:v>
                </c:pt>
                <c:pt idx="868">
                  <c:v>3.3553890468009273E-2</c:v>
                </c:pt>
                <c:pt idx="869">
                  <c:v>3.3553890468009273E-2</c:v>
                </c:pt>
                <c:pt idx="870">
                  <c:v>3.3553890468009273E-2</c:v>
                </c:pt>
                <c:pt idx="871">
                  <c:v>3.3553890468009273E-2</c:v>
                </c:pt>
                <c:pt idx="872">
                  <c:v>3.3553890468009273E-2</c:v>
                </c:pt>
                <c:pt idx="873">
                  <c:v>3.3553890468009273E-2</c:v>
                </c:pt>
                <c:pt idx="874">
                  <c:v>3.3553890468009273E-2</c:v>
                </c:pt>
                <c:pt idx="875">
                  <c:v>3.3553890468009273E-2</c:v>
                </c:pt>
                <c:pt idx="876">
                  <c:v>3.3553890468009273E-2</c:v>
                </c:pt>
                <c:pt idx="877">
                  <c:v>3.3553890468009273E-2</c:v>
                </c:pt>
                <c:pt idx="878">
                  <c:v>3.3553890468009273E-2</c:v>
                </c:pt>
                <c:pt idx="879">
                  <c:v>3.3553890468009273E-2</c:v>
                </c:pt>
                <c:pt idx="880">
                  <c:v>3.3553890468009273E-2</c:v>
                </c:pt>
                <c:pt idx="881">
                  <c:v>3.3553890468009273E-2</c:v>
                </c:pt>
                <c:pt idx="882">
                  <c:v>3.3553890468009273E-2</c:v>
                </c:pt>
                <c:pt idx="883">
                  <c:v>3.3553890468009273E-2</c:v>
                </c:pt>
                <c:pt idx="884">
                  <c:v>3.3553890468009273E-2</c:v>
                </c:pt>
                <c:pt idx="885">
                  <c:v>3.3553890468009273E-2</c:v>
                </c:pt>
                <c:pt idx="886">
                  <c:v>3.3553890468009273E-2</c:v>
                </c:pt>
                <c:pt idx="887">
                  <c:v>3.3553890468009273E-2</c:v>
                </c:pt>
                <c:pt idx="888">
                  <c:v>3.3553890468009273E-2</c:v>
                </c:pt>
                <c:pt idx="889">
                  <c:v>3.3553890468009273E-2</c:v>
                </c:pt>
                <c:pt idx="890">
                  <c:v>3.3553890468009273E-2</c:v>
                </c:pt>
                <c:pt idx="891">
                  <c:v>3.3553890468009273E-2</c:v>
                </c:pt>
                <c:pt idx="892">
                  <c:v>3.3553890468009273E-2</c:v>
                </c:pt>
                <c:pt idx="893">
                  <c:v>3.3553890468009273E-2</c:v>
                </c:pt>
                <c:pt idx="894">
                  <c:v>3.3553890468009273E-2</c:v>
                </c:pt>
                <c:pt idx="895">
                  <c:v>3.3553890468009273E-2</c:v>
                </c:pt>
                <c:pt idx="896">
                  <c:v>3.3553890468009273E-2</c:v>
                </c:pt>
                <c:pt idx="897">
                  <c:v>3.3553890468009273E-2</c:v>
                </c:pt>
                <c:pt idx="898">
                  <c:v>3.3553890468009273E-2</c:v>
                </c:pt>
                <c:pt idx="899">
                  <c:v>3.3553890468009273E-2</c:v>
                </c:pt>
                <c:pt idx="900">
                  <c:v>3.3553890468009273E-2</c:v>
                </c:pt>
                <c:pt idx="901">
                  <c:v>3.3553890468009273E-2</c:v>
                </c:pt>
                <c:pt idx="902">
                  <c:v>3.3553890468009273E-2</c:v>
                </c:pt>
                <c:pt idx="903">
                  <c:v>3.3553890468009273E-2</c:v>
                </c:pt>
                <c:pt idx="904">
                  <c:v>3.3553890468009273E-2</c:v>
                </c:pt>
                <c:pt idx="905">
                  <c:v>3.3553890468009273E-2</c:v>
                </c:pt>
                <c:pt idx="906">
                  <c:v>3.3553890468009273E-2</c:v>
                </c:pt>
                <c:pt idx="907">
                  <c:v>3.3553890468009273E-2</c:v>
                </c:pt>
                <c:pt idx="908">
                  <c:v>3.3553890468009273E-2</c:v>
                </c:pt>
                <c:pt idx="909">
                  <c:v>3.3553890468009273E-2</c:v>
                </c:pt>
                <c:pt idx="910">
                  <c:v>3.3553890468009273E-2</c:v>
                </c:pt>
                <c:pt idx="911">
                  <c:v>3.3553890468009273E-2</c:v>
                </c:pt>
                <c:pt idx="912">
                  <c:v>3.3553890468009273E-2</c:v>
                </c:pt>
                <c:pt idx="913">
                  <c:v>3.3553890468009273E-2</c:v>
                </c:pt>
                <c:pt idx="914">
                  <c:v>3.3553890468009273E-2</c:v>
                </c:pt>
                <c:pt idx="915">
                  <c:v>3.3553890468009273E-2</c:v>
                </c:pt>
                <c:pt idx="916">
                  <c:v>3.3553890468009273E-2</c:v>
                </c:pt>
                <c:pt idx="917">
                  <c:v>3.3553890468009273E-2</c:v>
                </c:pt>
                <c:pt idx="918">
                  <c:v>3.3553890468009273E-2</c:v>
                </c:pt>
                <c:pt idx="919">
                  <c:v>3.3553890468009273E-2</c:v>
                </c:pt>
                <c:pt idx="920">
                  <c:v>3.3553890468009273E-2</c:v>
                </c:pt>
                <c:pt idx="921">
                  <c:v>3.3553890468009273E-2</c:v>
                </c:pt>
                <c:pt idx="922">
                  <c:v>3.3553890468009273E-2</c:v>
                </c:pt>
                <c:pt idx="923">
                  <c:v>3.3553890468009273E-2</c:v>
                </c:pt>
                <c:pt idx="924">
                  <c:v>3.3553890468009273E-2</c:v>
                </c:pt>
                <c:pt idx="925">
                  <c:v>3.3553890468009273E-2</c:v>
                </c:pt>
                <c:pt idx="926">
                  <c:v>3.3553890468009273E-2</c:v>
                </c:pt>
                <c:pt idx="927">
                  <c:v>3.3553890468009273E-2</c:v>
                </c:pt>
                <c:pt idx="928">
                  <c:v>3.3553890468009273E-2</c:v>
                </c:pt>
                <c:pt idx="929">
                  <c:v>3.3553890468009273E-2</c:v>
                </c:pt>
                <c:pt idx="930">
                  <c:v>3.3553890468009273E-2</c:v>
                </c:pt>
                <c:pt idx="931">
                  <c:v>3.3553890468009273E-2</c:v>
                </c:pt>
                <c:pt idx="932">
                  <c:v>3.3553890468009273E-2</c:v>
                </c:pt>
                <c:pt idx="933">
                  <c:v>3.3553890468009273E-2</c:v>
                </c:pt>
                <c:pt idx="934">
                  <c:v>3.3553890468009273E-2</c:v>
                </c:pt>
                <c:pt idx="935">
                  <c:v>3.3553890468009273E-2</c:v>
                </c:pt>
                <c:pt idx="936">
                  <c:v>3.3553890468009273E-2</c:v>
                </c:pt>
                <c:pt idx="937">
                  <c:v>3.3553890468009273E-2</c:v>
                </c:pt>
                <c:pt idx="938">
                  <c:v>3.3553890468009273E-2</c:v>
                </c:pt>
                <c:pt idx="939">
                  <c:v>3.3553890468009273E-2</c:v>
                </c:pt>
                <c:pt idx="940">
                  <c:v>3.3553890468009273E-2</c:v>
                </c:pt>
                <c:pt idx="941">
                  <c:v>3.3553890468009273E-2</c:v>
                </c:pt>
                <c:pt idx="942">
                  <c:v>3.3553890468009273E-2</c:v>
                </c:pt>
                <c:pt idx="943">
                  <c:v>3.3553890468009273E-2</c:v>
                </c:pt>
                <c:pt idx="944">
                  <c:v>3.3553890468009273E-2</c:v>
                </c:pt>
                <c:pt idx="945">
                  <c:v>3.3553890468009273E-2</c:v>
                </c:pt>
                <c:pt idx="946">
                  <c:v>3.3553890468009273E-2</c:v>
                </c:pt>
                <c:pt idx="947">
                  <c:v>3.3553890468009273E-2</c:v>
                </c:pt>
                <c:pt idx="948">
                  <c:v>3.3553890468009273E-2</c:v>
                </c:pt>
                <c:pt idx="949">
                  <c:v>3.3553890468009273E-2</c:v>
                </c:pt>
                <c:pt idx="950">
                  <c:v>3.3553890468009273E-2</c:v>
                </c:pt>
                <c:pt idx="951">
                  <c:v>3.3553890468009273E-2</c:v>
                </c:pt>
                <c:pt idx="952">
                  <c:v>3.3553890468009273E-2</c:v>
                </c:pt>
                <c:pt idx="953">
                  <c:v>3.3553890468009273E-2</c:v>
                </c:pt>
                <c:pt idx="954">
                  <c:v>3.3553890468009273E-2</c:v>
                </c:pt>
                <c:pt idx="955">
                  <c:v>3.3553890468009273E-2</c:v>
                </c:pt>
                <c:pt idx="956">
                  <c:v>3.3553890468009273E-2</c:v>
                </c:pt>
                <c:pt idx="957">
                  <c:v>3.3553890468009273E-2</c:v>
                </c:pt>
                <c:pt idx="958">
                  <c:v>3.3553890468009273E-2</c:v>
                </c:pt>
                <c:pt idx="959">
                  <c:v>3.3553890468009273E-2</c:v>
                </c:pt>
                <c:pt idx="960">
                  <c:v>3.3553890468009273E-2</c:v>
                </c:pt>
                <c:pt idx="961">
                  <c:v>3.3553890468009273E-2</c:v>
                </c:pt>
                <c:pt idx="962">
                  <c:v>3.3553890468009273E-2</c:v>
                </c:pt>
                <c:pt idx="963">
                  <c:v>3.3553890468009273E-2</c:v>
                </c:pt>
                <c:pt idx="964">
                  <c:v>3.3553890468009273E-2</c:v>
                </c:pt>
                <c:pt idx="965">
                  <c:v>3.3553890468009273E-2</c:v>
                </c:pt>
                <c:pt idx="966">
                  <c:v>3.3553890468009273E-2</c:v>
                </c:pt>
                <c:pt idx="967">
                  <c:v>3.3553890468009273E-2</c:v>
                </c:pt>
                <c:pt idx="968">
                  <c:v>3.3553890468009273E-2</c:v>
                </c:pt>
                <c:pt idx="969">
                  <c:v>3.3553890468009273E-2</c:v>
                </c:pt>
                <c:pt idx="970">
                  <c:v>3.3553890468009273E-2</c:v>
                </c:pt>
                <c:pt idx="971">
                  <c:v>3.3553890468009273E-2</c:v>
                </c:pt>
                <c:pt idx="972">
                  <c:v>3.3553890468009273E-2</c:v>
                </c:pt>
                <c:pt idx="973">
                  <c:v>3.3553890468009273E-2</c:v>
                </c:pt>
                <c:pt idx="974">
                  <c:v>3.3553890468009273E-2</c:v>
                </c:pt>
                <c:pt idx="975">
                  <c:v>3.3553890468009273E-2</c:v>
                </c:pt>
                <c:pt idx="976">
                  <c:v>3.3553890468009273E-2</c:v>
                </c:pt>
                <c:pt idx="977">
                  <c:v>3.3553890468009273E-2</c:v>
                </c:pt>
                <c:pt idx="978">
                  <c:v>3.3553890468009273E-2</c:v>
                </c:pt>
                <c:pt idx="979">
                  <c:v>3.3553890468009273E-2</c:v>
                </c:pt>
                <c:pt idx="980">
                  <c:v>3.3553890468009273E-2</c:v>
                </c:pt>
                <c:pt idx="981">
                  <c:v>3.3553890468009273E-2</c:v>
                </c:pt>
                <c:pt idx="982">
                  <c:v>3.3553890468009273E-2</c:v>
                </c:pt>
                <c:pt idx="983">
                  <c:v>3.3553890468009273E-2</c:v>
                </c:pt>
                <c:pt idx="984">
                  <c:v>3.3553890468009273E-2</c:v>
                </c:pt>
                <c:pt idx="985">
                  <c:v>3.3553890468009273E-2</c:v>
                </c:pt>
                <c:pt idx="986">
                  <c:v>3.3553890468009273E-2</c:v>
                </c:pt>
                <c:pt idx="987">
                  <c:v>3.3553890468009273E-2</c:v>
                </c:pt>
                <c:pt idx="988">
                  <c:v>3.3553890468009273E-2</c:v>
                </c:pt>
                <c:pt idx="989">
                  <c:v>3.3553890468009273E-2</c:v>
                </c:pt>
                <c:pt idx="990">
                  <c:v>3.3553890468009273E-2</c:v>
                </c:pt>
                <c:pt idx="991">
                  <c:v>3.3553890468009273E-2</c:v>
                </c:pt>
                <c:pt idx="992">
                  <c:v>3.3553890468009273E-2</c:v>
                </c:pt>
                <c:pt idx="993">
                  <c:v>3.3553890468009273E-2</c:v>
                </c:pt>
                <c:pt idx="994">
                  <c:v>3.3553890468009273E-2</c:v>
                </c:pt>
                <c:pt idx="995">
                  <c:v>3.3553890468009273E-2</c:v>
                </c:pt>
                <c:pt idx="996">
                  <c:v>3.3553890468009273E-2</c:v>
                </c:pt>
                <c:pt idx="997">
                  <c:v>3.3553890468009273E-2</c:v>
                </c:pt>
                <c:pt idx="998">
                  <c:v>3.3553890468009273E-2</c:v>
                </c:pt>
                <c:pt idx="999">
                  <c:v>3.3553890468009273E-2</c:v>
                </c:pt>
              </c:numCache>
            </c:numRef>
          </c:yVal>
          <c:smooth val="1"/>
          <c:extLst>
            <c:ext xmlns:c16="http://schemas.microsoft.com/office/drawing/2014/chart" uri="{C3380CC4-5D6E-409C-BE32-E72D297353CC}">
              <c16:uniqueId val="{00000011-B842-4A34-9669-644479B3BD56}"/>
            </c:ext>
          </c:extLst>
        </c:ser>
        <c:ser>
          <c:idx val="18"/>
          <c:order val="18"/>
          <c:spPr>
            <a:ln w="28575" cap="rnd">
              <a:solidFill>
                <a:schemeClr val="accent1">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Sheet1!$T$1:$T$1000</c:f>
              <c:numCache>
                <c:formatCode>General</c:formatCode>
                <c:ptCount val="1000"/>
                <c:pt idx="0">
                  <c:v>0.97540094225818397</c:v>
                </c:pt>
                <c:pt idx="1">
                  <c:v>0.93327488970746886</c:v>
                </c:pt>
                <c:pt idx="2">
                  <c:v>0.93327488970746886</c:v>
                </c:pt>
                <c:pt idx="3">
                  <c:v>0.93327488970746886</c:v>
                </c:pt>
                <c:pt idx="4">
                  <c:v>0.93327488970746886</c:v>
                </c:pt>
                <c:pt idx="5">
                  <c:v>0.93327488970746886</c:v>
                </c:pt>
                <c:pt idx="6">
                  <c:v>0.93327488970746886</c:v>
                </c:pt>
                <c:pt idx="7">
                  <c:v>0.93327488970746886</c:v>
                </c:pt>
                <c:pt idx="8">
                  <c:v>0.93327488970746886</c:v>
                </c:pt>
                <c:pt idx="9">
                  <c:v>0.93327488970746886</c:v>
                </c:pt>
                <c:pt idx="10">
                  <c:v>0.93327488970746886</c:v>
                </c:pt>
                <c:pt idx="11">
                  <c:v>0.93327488970746886</c:v>
                </c:pt>
                <c:pt idx="12">
                  <c:v>0.93327488970746886</c:v>
                </c:pt>
                <c:pt idx="13">
                  <c:v>0.93327488970746886</c:v>
                </c:pt>
                <c:pt idx="14">
                  <c:v>0.93327488970746886</c:v>
                </c:pt>
                <c:pt idx="15">
                  <c:v>0.93327488970746886</c:v>
                </c:pt>
                <c:pt idx="16">
                  <c:v>0.93327488970746886</c:v>
                </c:pt>
                <c:pt idx="17">
                  <c:v>0.93327488970746886</c:v>
                </c:pt>
                <c:pt idx="18">
                  <c:v>0.93327488970746886</c:v>
                </c:pt>
                <c:pt idx="19">
                  <c:v>0.93327488970746886</c:v>
                </c:pt>
                <c:pt idx="20">
                  <c:v>0.93327488970746886</c:v>
                </c:pt>
                <c:pt idx="21">
                  <c:v>0.93327488970746886</c:v>
                </c:pt>
                <c:pt idx="22">
                  <c:v>0.93327488970746886</c:v>
                </c:pt>
                <c:pt idx="23">
                  <c:v>0.93327488970746886</c:v>
                </c:pt>
                <c:pt idx="24">
                  <c:v>0.93327488970746886</c:v>
                </c:pt>
                <c:pt idx="25">
                  <c:v>0.93327488970746886</c:v>
                </c:pt>
                <c:pt idx="26">
                  <c:v>0.93327488970746886</c:v>
                </c:pt>
                <c:pt idx="27">
                  <c:v>0.93327488970746886</c:v>
                </c:pt>
                <c:pt idx="28">
                  <c:v>0.93327488970746886</c:v>
                </c:pt>
                <c:pt idx="29">
                  <c:v>0.93327488970746886</c:v>
                </c:pt>
                <c:pt idx="30">
                  <c:v>0.93327488970746886</c:v>
                </c:pt>
                <c:pt idx="31">
                  <c:v>0.93327488970746886</c:v>
                </c:pt>
                <c:pt idx="32">
                  <c:v>0.93327488970746886</c:v>
                </c:pt>
                <c:pt idx="33">
                  <c:v>0.93327488970746886</c:v>
                </c:pt>
                <c:pt idx="34">
                  <c:v>0.93327488970746886</c:v>
                </c:pt>
                <c:pt idx="35">
                  <c:v>0.93327488970746886</c:v>
                </c:pt>
                <c:pt idx="36">
                  <c:v>0.93327488970746886</c:v>
                </c:pt>
                <c:pt idx="37">
                  <c:v>0.93327488970746886</c:v>
                </c:pt>
                <c:pt idx="38">
                  <c:v>0.93327488970746886</c:v>
                </c:pt>
                <c:pt idx="39">
                  <c:v>0.93327488970746886</c:v>
                </c:pt>
                <c:pt idx="40">
                  <c:v>0.93327488970746886</c:v>
                </c:pt>
                <c:pt idx="41">
                  <c:v>0.93327488970746886</c:v>
                </c:pt>
                <c:pt idx="42">
                  <c:v>0.93327488970746886</c:v>
                </c:pt>
                <c:pt idx="43">
                  <c:v>0.93327488970746886</c:v>
                </c:pt>
                <c:pt idx="44">
                  <c:v>0.93327488970746886</c:v>
                </c:pt>
                <c:pt idx="45">
                  <c:v>0.93327488970746886</c:v>
                </c:pt>
                <c:pt idx="46">
                  <c:v>9.2790031854913635E-2</c:v>
                </c:pt>
                <c:pt idx="47">
                  <c:v>9.2790031854913635E-2</c:v>
                </c:pt>
                <c:pt idx="48">
                  <c:v>9.2790031854913635E-2</c:v>
                </c:pt>
                <c:pt idx="49">
                  <c:v>9.2790031854913635E-2</c:v>
                </c:pt>
                <c:pt idx="50">
                  <c:v>9.2790031854913635E-2</c:v>
                </c:pt>
                <c:pt idx="51">
                  <c:v>9.2790031854913635E-2</c:v>
                </c:pt>
                <c:pt idx="52">
                  <c:v>9.2790031854913635E-2</c:v>
                </c:pt>
                <c:pt idx="53">
                  <c:v>9.2790031854913635E-2</c:v>
                </c:pt>
                <c:pt idx="54">
                  <c:v>9.2790031854913635E-2</c:v>
                </c:pt>
                <c:pt idx="55">
                  <c:v>9.2790031854913635E-2</c:v>
                </c:pt>
                <c:pt idx="56">
                  <c:v>9.2790031854913635E-2</c:v>
                </c:pt>
                <c:pt idx="57">
                  <c:v>9.2790031854913635E-2</c:v>
                </c:pt>
                <c:pt idx="58">
                  <c:v>9.2790031854913635E-2</c:v>
                </c:pt>
                <c:pt idx="59">
                  <c:v>9.2790031854913635E-2</c:v>
                </c:pt>
                <c:pt idx="60">
                  <c:v>9.2790031854913635E-2</c:v>
                </c:pt>
                <c:pt idx="61">
                  <c:v>9.2790031854913635E-2</c:v>
                </c:pt>
                <c:pt idx="62">
                  <c:v>9.2790031854913635E-2</c:v>
                </c:pt>
                <c:pt idx="63">
                  <c:v>9.2790031854913635E-2</c:v>
                </c:pt>
                <c:pt idx="64">
                  <c:v>9.2790031854913635E-2</c:v>
                </c:pt>
                <c:pt idx="65">
                  <c:v>9.2790031854913635E-2</c:v>
                </c:pt>
                <c:pt idx="66">
                  <c:v>9.2790031854913635E-2</c:v>
                </c:pt>
                <c:pt idx="67">
                  <c:v>9.2790031854913635E-2</c:v>
                </c:pt>
                <c:pt idx="68">
                  <c:v>9.2790031854913635E-2</c:v>
                </c:pt>
                <c:pt idx="69">
                  <c:v>9.2790031854913635E-2</c:v>
                </c:pt>
                <c:pt idx="70">
                  <c:v>9.2790031854913635E-2</c:v>
                </c:pt>
                <c:pt idx="71">
                  <c:v>9.2790031854913635E-2</c:v>
                </c:pt>
                <c:pt idx="72">
                  <c:v>9.2790031854913635E-2</c:v>
                </c:pt>
                <c:pt idx="73">
                  <c:v>9.2790031854913635E-2</c:v>
                </c:pt>
                <c:pt idx="74">
                  <c:v>9.2790031854913635E-2</c:v>
                </c:pt>
                <c:pt idx="75">
                  <c:v>9.2790031854913635E-2</c:v>
                </c:pt>
                <c:pt idx="76">
                  <c:v>9.2790031854913635E-2</c:v>
                </c:pt>
                <c:pt idx="77">
                  <c:v>9.2790031854913635E-2</c:v>
                </c:pt>
                <c:pt idx="78">
                  <c:v>9.2790031854913635E-2</c:v>
                </c:pt>
                <c:pt idx="79">
                  <c:v>9.2790031854913635E-2</c:v>
                </c:pt>
                <c:pt idx="80">
                  <c:v>9.2790031854913635E-2</c:v>
                </c:pt>
                <c:pt idx="81">
                  <c:v>9.2790031854913635E-2</c:v>
                </c:pt>
                <c:pt idx="82">
                  <c:v>9.2790031854913635E-2</c:v>
                </c:pt>
                <c:pt idx="83">
                  <c:v>9.2790031854913635E-2</c:v>
                </c:pt>
                <c:pt idx="84">
                  <c:v>9.2790031854913635E-2</c:v>
                </c:pt>
                <c:pt idx="85">
                  <c:v>9.2790031854913635E-2</c:v>
                </c:pt>
                <c:pt idx="86">
                  <c:v>9.2790031854913635E-2</c:v>
                </c:pt>
                <c:pt idx="87">
                  <c:v>9.2790031854913635E-2</c:v>
                </c:pt>
                <c:pt idx="88">
                  <c:v>9.2790031854913635E-2</c:v>
                </c:pt>
                <c:pt idx="89">
                  <c:v>9.2790031854913635E-2</c:v>
                </c:pt>
                <c:pt idx="90">
                  <c:v>9.2790031854913635E-2</c:v>
                </c:pt>
                <c:pt idx="91">
                  <c:v>9.2790031854913635E-2</c:v>
                </c:pt>
                <c:pt idx="92">
                  <c:v>9.2790031854913635E-2</c:v>
                </c:pt>
                <c:pt idx="93">
                  <c:v>9.2790031854913635E-2</c:v>
                </c:pt>
                <c:pt idx="94">
                  <c:v>9.2790031854913635E-2</c:v>
                </c:pt>
                <c:pt idx="95">
                  <c:v>9.2790031854913635E-2</c:v>
                </c:pt>
                <c:pt idx="96">
                  <c:v>9.2790031854913635E-2</c:v>
                </c:pt>
                <c:pt idx="97">
                  <c:v>9.2790031854913635E-2</c:v>
                </c:pt>
                <c:pt idx="98">
                  <c:v>9.2790031854913635E-2</c:v>
                </c:pt>
                <c:pt idx="99">
                  <c:v>9.2790031854913635E-2</c:v>
                </c:pt>
                <c:pt idx="100">
                  <c:v>9.2790031854913635E-2</c:v>
                </c:pt>
                <c:pt idx="101">
                  <c:v>9.2790031854913635E-2</c:v>
                </c:pt>
                <c:pt idx="102">
                  <c:v>9.2790031854913635E-2</c:v>
                </c:pt>
                <c:pt idx="103">
                  <c:v>9.2790031854913635E-2</c:v>
                </c:pt>
                <c:pt idx="104">
                  <c:v>9.2790031854913635E-2</c:v>
                </c:pt>
                <c:pt idx="105">
                  <c:v>9.2790031854913635E-2</c:v>
                </c:pt>
                <c:pt idx="106">
                  <c:v>9.2790031854913635E-2</c:v>
                </c:pt>
                <c:pt idx="107">
                  <c:v>9.2790031854913635E-2</c:v>
                </c:pt>
                <c:pt idx="108">
                  <c:v>9.2790031854913635E-2</c:v>
                </c:pt>
                <c:pt idx="109">
                  <c:v>9.2790031854913635E-2</c:v>
                </c:pt>
                <c:pt idx="110">
                  <c:v>9.2790031854913635E-2</c:v>
                </c:pt>
                <c:pt idx="111">
                  <c:v>9.2790031854913635E-2</c:v>
                </c:pt>
                <c:pt idx="112">
                  <c:v>9.2790031854913635E-2</c:v>
                </c:pt>
                <c:pt idx="113">
                  <c:v>9.2790031854913635E-2</c:v>
                </c:pt>
                <c:pt idx="114">
                  <c:v>9.2790031854913635E-2</c:v>
                </c:pt>
                <c:pt idx="115">
                  <c:v>9.2790031854913635E-2</c:v>
                </c:pt>
                <c:pt idx="116">
                  <c:v>9.2790031854913635E-2</c:v>
                </c:pt>
                <c:pt idx="117">
                  <c:v>9.2790031854913635E-2</c:v>
                </c:pt>
                <c:pt idx="118">
                  <c:v>9.2790031854913635E-2</c:v>
                </c:pt>
                <c:pt idx="119">
                  <c:v>9.2790031854913635E-2</c:v>
                </c:pt>
                <c:pt idx="120">
                  <c:v>9.2790031854913635E-2</c:v>
                </c:pt>
                <c:pt idx="121">
                  <c:v>9.2790031854913635E-2</c:v>
                </c:pt>
                <c:pt idx="122">
                  <c:v>9.2790031854913635E-2</c:v>
                </c:pt>
                <c:pt idx="123">
                  <c:v>9.2790031854913635E-2</c:v>
                </c:pt>
                <c:pt idx="124">
                  <c:v>9.2790031854913635E-2</c:v>
                </c:pt>
                <c:pt idx="125">
                  <c:v>9.2790031854913635E-2</c:v>
                </c:pt>
                <c:pt idx="126">
                  <c:v>9.2790031854913635E-2</c:v>
                </c:pt>
                <c:pt idx="127">
                  <c:v>9.2790031854913635E-2</c:v>
                </c:pt>
                <c:pt idx="128">
                  <c:v>9.2790031854913635E-2</c:v>
                </c:pt>
                <c:pt idx="129">
                  <c:v>9.2790031854913635E-2</c:v>
                </c:pt>
                <c:pt idx="130">
                  <c:v>9.2790031854913635E-2</c:v>
                </c:pt>
                <c:pt idx="131">
                  <c:v>9.2790031854913635E-2</c:v>
                </c:pt>
                <c:pt idx="132">
                  <c:v>9.2790031854913635E-2</c:v>
                </c:pt>
                <c:pt idx="133">
                  <c:v>9.2790031854913635E-2</c:v>
                </c:pt>
                <c:pt idx="134">
                  <c:v>9.2790031854913635E-2</c:v>
                </c:pt>
                <c:pt idx="135">
                  <c:v>9.2790031854913635E-2</c:v>
                </c:pt>
                <c:pt idx="136">
                  <c:v>9.2790031854913635E-2</c:v>
                </c:pt>
                <c:pt idx="137">
                  <c:v>9.2790031854913635E-2</c:v>
                </c:pt>
                <c:pt idx="138">
                  <c:v>9.2790031854913635E-2</c:v>
                </c:pt>
                <c:pt idx="139">
                  <c:v>9.2790031854913635E-2</c:v>
                </c:pt>
                <c:pt idx="140">
                  <c:v>9.2790031854913635E-2</c:v>
                </c:pt>
                <c:pt idx="141">
                  <c:v>9.2790031854913635E-2</c:v>
                </c:pt>
                <c:pt idx="142">
                  <c:v>9.2790031854913635E-2</c:v>
                </c:pt>
                <c:pt idx="143">
                  <c:v>9.2790031854913635E-2</c:v>
                </c:pt>
                <c:pt idx="144">
                  <c:v>9.2790031854913635E-2</c:v>
                </c:pt>
                <c:pt idx="145">
                  <c:v>9.2790031854913635E-2</c:v>
                </c:pt>
                <c:pt idx="146">
                  <c:v>9.2790031854913635E-2</c:v>
                </c:pt>
                <c:pt idx="147">
                  <c:v>9.2790031854913635E-2</c:v>
                </c:pt>
                <c:pt idx="148">
                  <c:v>9.2790031854913635E-2</c:v>
                </c:pt>
                <c:pt idx="149">
                  <c:v>9.2790031854913635E-2</c:v>
                </c:pt>
                <c:pt idx="150">
                  <c:v>9.2790031854913635E-2</c:v>
                </c:pt>
                <c:pt idx="151">
                  <c:v>9.2790031854913635E-2</c:v>
                </c:pt>
                <c:pt idx="152">
                  <c:v>9.2790031854913635E-2</c:v>
                </c:pt>
                <c:pt idx="153">
                  <c:v>9.2790031854913635E-2</c:v>
                </c:pt>
                <c:pt idx="154">
                  <c:v>9.2790031854913635E-2</c:v>
                </c:pt>
                <c:pt idx="155">
                  <c:v>9.2790031854913635E-2</c:v>
                </c:pt>
                <c:pt idx="156">
                  <c:v>9.2790031854913635E-2</c:v>
                </c:pt>
                <c:pt idx="157">
                  <c:v>9.2790031854913635E-2</c:v>
                </c:pt>
                <c:pt idx="158">
                  <c:v>9.2790031854913635E-2</c:v>
                </c:pt>
                <c:pt idx="159">
                  <c:v>9.2790031854913635E-2</c:v>
                </c:pt>
                <c:pt idx="160">
                  <c:v>9.2790031854913635E-2</c:v>
                </c:pt>
                <c:pt idx="161">
                  <c:v>9.2790031854913635E-2</c:v>
                </c:pt>
                <c:pt idx="162">
                  <c:v>9.2790031854913635E-2</c:v>
                </c:pt>
                <c:pt idx="163">
                  <c:v>9.2790031854913635E-2</c:v>
                </c:pt>
                <c:pt idx="164">
                  <c:v>9.2790031854913635E-2</c:v>
                </c:pt>
                <c:pt idx="165">
                  <c:v>9.2790031854913635E-2</c:v>
                </c:pt>
                <c:pt idx="166">
                  <c:v>9.2790031854913635E-2</c:v>
                </c:pt>
                <c:pt idx="167">
                  <c:v>9.2790031854913635E-2</c:v>
                </c:pt>
                <c:pt idx="168">
                  <c:v>9.2790031854913635E-2</c:v>
                </c:pt>
                <c:pt idx="169">
                  <c:v>9.2790031854913635E-2</c:v>
                </c:pt>
                <c:pt idx="170">
                  <c:v>9.2790031854913635E-2</c:v>
                </c:pt>
                <c:pt idx="171">
                  <c:v>9.2790031854913635E-2</c:v>
                </c:pt>
                <c:pt idx="172">
                  <c:v>9.2790031854913635E-2</c:v>
                </c:pt>
                <c:pt idx="173">
                  <c:v>9.2790031854913635E-2</c:v>
                </c:pt>
                <c:pt idx="174">
                  <c:v>9.2790031854913635E-2</c:v>
                </c:pt>
                <c:pt idx="175">
                  <c:v>9.2790031854913635E-2</c:v>
                </c:pt>
                <c:pt idx="176">
                  <c:v>9.2790031854913635E-2</c:v>
                </c:pt>
                <c:pt idx="177">
                  <c:v>9.2790031854913635E-2</c:v>
                </c:pt>
                <c:pt idx="178">
                  <c:v>9.2790031854913635E-2</c:v>
                </c:pt>
                <c:pt idx="179">
                  <c:v>9.2790031854913635E-2</c:v>
                </c:pt>
                <c:pt idx="180">
                  <c:v>9.2790031854913635E-2</c:v>
                </c:pt>
                <c:pt idx="181">
                  <c:v>9.2790031854913635E-2</c:v>
                </c:pt>
                <c:pt idx="182">
                  <c:v>9.2790031854913635E-2</c:v>
                </c:pt>
                <c:pt idx="183">
                  <c:v>9.2790031854913635E-2</c:v>
                </c:pt>
                <c:pt idx="184">
                  <c:v>9.2790031854913635E-2</c:v>
                </c:pt>
                <c:pt idx="185">
                  <c:v>9.2790031854913635E-2</c:v>
                </c:pt>
                <c:pt idx="186">
                  <c:v>9.2790031854913635E-2</c:v>
                </c:pt>
                <c:pt idx="187">
                  <c:v>9.2790031854913635E-2</c:v>
                </c:pt>
                <c:pt idx="188">
                  <c:v>1.3268867071591806E-2</c:v>
                </c:pt>
                <c:pt idx="189">
                  <c:v>1.3268867071591806E-2</c:v>
                </c:pt>
                <c:pt idx="190">
                  <c:v>1.3268867071591806E-2</c:v>
                </c:pt>
                <c:pt idx="191">
                  <c:v>1.3268867071591806E-2</c:v>
                </c:pt>
                <c:pt idx="192">
                  <c:v>1.3268867071591806E-2</c:v>
                </c:pt>
                <c:pt idx="193">
                  <c:v>1.3268867071591806E-2</c:v>
                </c:pt>
                <c:pt idx="194">
                  <c:v>1.3268867071591806E-2</c:v>
                </c:pt>
                <c:pt idx="195">
                  <c:v>1.3268867071591806E-2</c:v>
                </c:pt>
                <c:pt idx="196">
                  <c:v>1.3268867071591806E-2</c:v>
                </c:pt>
                <c:pt idx="197">
                  <c:v>1.3268867071591806E-2</c:v>
                </c:pt>
                <c:pt idx="198">
                  <c:v>1.3268867071591806E-2</c:v>
                </c:pt>
                <c:pt idx="199">
                  <c:v>1.3268867071591806E-2</c:v>
                </c:pt>
                <c:pt idx="200">
                  <c:v>1.3268867071591806E-2</c:v>
                </c:pt>
                <c:pt idx="201">
                  <c:v>1.3268867071591806E-2</c:v>
                </c:pt>
                <c:pt idx="202">
                  <c:v>1.3268867071591806E-2</c:v>
                </c:pt>
                <c:pt idx="203">
                  <c:v>1.3268867071591806E-2</c:v>
                </c:pt>
                <c:pt idx="204">
                  <c:v>1.3268867071591806E-2</c:v>
                </c:pt>
                <c:pt idx="205">
                  <c:v>1.3268867071591806E-2</c:v>
                </c:pt>
                <c:pt idx="206">
                  <c:v>1.3268867071591806E-2</c:v>
                </c:pt>
                <c:pt idx="207">
                  <c:v>1.3268867071591806E-2</c:v>
                </c:pt>
                <c:pt idx="208">
                  <c:v>1.3268867071591806E-2</c:v>
                </c:pt>
                <c:pt idx="209">
                  <c:v>1.3268867071591806E-2</c:v>
                </c:pt>
                <c:pt idx="210">
                  <c:v>1.3268867071591806E-2</c:v>
                </c:pt>
                <c:pt idx="211">
                  <c:v>1.3268867071591806E-2</c:v>
                </c:pt>
                <c:pt idx="212">
                  <c:v>1.3268867071591806E-2</c:v>
                </c:pt>
                <c:pt idx="213">
                  <c:v>1.3268867071591806E-2</c:v>
                </c:pt>
                <c:pt idx="214">
                  <c:v>1.3268867071591806E-2</c:v>
                </c:pt>
                <c:pt idx="215">
                  <c:v>1.3268867071591806E-2</c:v>
                </c:pt>
                <c:pt idx="216">
                  <c:v>1.3268867071591806E-2</c:v>
                </c:pt>
                <c:pt idx="217">
                  <c:v>1.3268867071591806E-2</c:v>
                </c:pt>
                <c:pt idx="218">
                  <c:v>1.3268867071591806E-2</c:v>
                </c:pt>
                <c:pt idx="219">
                  <c:v>1.3268867071591806E-2</c:v>
                </c:pt>
                <c:pt idx="220">
                  <c:v>1.3268867071591806E-2</c:v>
                </c:pt>
                <c:pt idx="221">
                  <c:v>1.3268867071591806E-2</c:v>
                </c:pt>
                <c:pt idx="222">
                  <c:v>1.3268867071591806E-2</c:v>
                </c:pt>
                <c:pt idx="223">
                  <c:v>1.3268867071591806E-2</c:v>
                </c:pt>
                <c:pt idx="224">
                  <c:v>1.3268867071591806E-2</c:v>
                </c:pt>
                <c:pt idx="225">
                  <c:v>1.3268867071591806E-2</c:v>
                </c:pt>
                <c:pt idx="226">
                  <c:v>1.3268867071591806E-2</c:v>
                </c:pt>
                <c:pt idx="227">
                  <c:v>1.3268867071591806E-2</c:v>
                </c:pt>
                <c:pt idx="228">
                  <c:v>1.3268867071591806E-2</c:v>
                </c:pt>
                <c:pt idx="229">
                  <c:v>1.3268867071591806E-2</c:v>
                </c:pt>
                <c:pt idx="230">
                  <c:v>1.3268867071591806E-2</c:v>
                </c:pt>
                <c:pt idx="231">
                  <c:v>1.3268867071591806E-2</c:v>
                </c:pt>
                <c:pt idx="232">
                  <c:v>1.3268867071591806E-2</c:v>
                </c:pt>
                <c:pt idx="233">
                  <c:v>1.3268867071591806E-2</c:v>
                </c:pt>
                <c:pt idx="234">
                  <c:v>1.3268867071591806E-2</c:v>
                </c:pt>
                <c:pt idx="235">
                  <c:v>1.3268867071591806E-2</c:v>
                </c:pt>
                <c:pt idx="236">
                  <c:v>1.3268867071591806E-2</c:v>
                </c:pt>
                <c:pt idx="237">
                  <c:v>1.3268867071591806E-2</c:v>
                </c:pt>
                <c:pt idx="238">
                  <c:v>1.3268867071591806E-2</c:v>
                </c:pt>
                <c:pt idx="239">
                  <c:v>1.3268867071591806E-2</c:v>
                </c:pt>
                <c:pt idx="240">
                  <c:v>1.3268867071591806E-2</c:v>
                </c:pt>
                <c:pt idx="241">
                  <c:v>1.3268867071591806E-2</c:v>
                </c:pt>
                <c:pt idx="242">
                  <c:v>1.3268867071591806E-2</c:v>
                </c:pt>
                <c:pt idx="243">
                  <c:v>1.3268867071591806E-2</c:v>
                </c:pt>
                <c:pt idx="244">
                  <c:v>1.3268867071591806E-2</c:v>
                </c:pt>
                <c:pt idx="245">
                  <c:v>1.3268867071591806E-2</c:v>
                </c:pt>
                <c:pt idx="246">
                  <c:v>1.3268867071591806E-2</c:v>
                </c:pt>
                <c:pt idx="247">
                  <c:v>1.3268867071591806E-2</c:v>
                </c:pt>
                <c:pt idx="248">
                  <c:v>1.3268867071591806E-2</c:v>
                </c:pt>
                <c:pt idx="249">
                  <c:v>1.3268867071591806E-2</c:v>
                </c:pt>
                <c:pt idx="250">
                  <c:v>1.3268867071591806E-2</c:v>
                </c:pt>
                <c:pt idx="251">
                  <c:v>1.3268867071591806E-2</c:v>
                </c:pt>
                <c:pt idx="252">
                  <c:v>1.3268867071591806E-2</c:v>
                </c:pt>
                <c:pt idx="253">
                  <c:v>1.3268867071591806E-2</c:v>
                </c:pt>
                <c:pt idx="254">
                  <c:v>1.3268867071591806E-2</c:v>
                </c:pt>
                <c:pt idx="255">
                  <c:v>1.3268867071591806E-2</c:v>
                </c:pt>
                <c:pt idx="256">
                  <c:v>1.3268867071591806E-2</c:v>
                </c:pt>
                <c:pt idx="257">
                  <c:v>1.3268867071591806E-2</c:v>
                </c:pt>
                <c:pt idx="258">
                  <c:v>1.3268867071591806E-2</c:v>
                </c:pt>
                <c:pt idx="259">
                  <c:v>1.3268867071591806E-2</c:v>
                </c:pt>
                <c:pt idx="260">
                  <c:v>1.3268867071591806E-2</c:v>
                </c:pt>
                <c:pt idx="261">
                  <c:v>1.3268867071591806E-2</c:v>
                </c:pt>
                <c:pt idx="262">
                  <c:v>1.3268867071591806E-2</c:v>
                </c:pt>
                <c:pt idx="263">
                  <c:v>1.3268867071591806E-2</c:v>
                </c:pt>
                <c:pt idx="264">
                  <c:v>1.3268867071591806E-2</c:v>
                </c:pt>
                <c:pt idx="265">
                  <c:v>1.3268867071591806E-2</c:v>
                </c:pt>
                <c:pt idx="266">
                  <c:v>1.3268867071591806E-2</c:v>
                </c:pt>
                <c:pt idx="267">
                  <c:v>1.3268867071591806E-2</c:v>
                </c:pt>
                <c:pt idx="268">
                  <c:v>1.3268867071591806E-2</c:v>
                </c:pt>
                <c:pt idx="269">
                  <c:v>1.0061534646690795E-2</c:v>
                </c:pt>
                <c:pt idx="270">
                  <c:v>1.0061534646690795E-2</c:v>
                </c:pt>
                <c:pt idx="271">
                  <c:v>1.0061534646690795E-2</c:v>
                </c:pt>
                <c:pt idx="272">
                  <c:v>1.0061534646690795E-2</c:v>
                </c:pt>
                <c:pt idx="273">
                  <c:v>1.0061534646690795E-2</c:v>
                </c:pt>
                <c:pt idx="274">
                  <c:v>1.0061534646690795E-2</c:v>
                </c:pt>
                <c:pt idx="275">
                  <c:v>1.0061534646690795E-2</c:v>
                </c:pt>
                <c:pt idx="276">
                  <c:v>1.0061534646690795E-2</c:v>
                </c:pt>
                <c:pt idx="277">
                  <c:v>1.0061534646690795E-2</c:v>
                </c:pt>
                <c:pt idx="278">
                  <c:v>1.0061534646690795E-2</c:v>
                </c:pt>
                <c:pt idx="279">
                  <c:v>1.0061534646690795E-2</c:v>
                </c:pt>
                <c:pt idx="280">
                  <c:v>1.0061534646690795E-2</c:v>
                </c:pt>
                <c:pt idx="281">
                  <c:v>1.0061534646690795E-2</c:v>
                </c:pt>
                <c:pt idx="282">
                  <c:v>1.0061534646690795E-2</c:v>
                </c:pt>
                <c:pt idx="283">
                  <c:v>1.0061534646690795E-2</c:v>
                </c:pt>
                <c:pt idx="284">
                  <c:v>1.0061534646690795E-2</c:v>
                </c:pt>
                <c:pt idx="285">
                  <c:v>1.0061534646690795E-2</c:v>
                </c:pt>
                <c:pt idx="286">
                  <c:v>1.0061534646690795E-2</c:v>
                </c:pt>
                <c:pt idx="287">
                  <c:v>1.0061534646690795E-2</c:v>
                </c:pt>
                <c:pt idx="288">
                  <c:v>1.0061534646690795E-2</c:v>
                </c:pt>
                <c:pt idx="289">
                  <c:v>1.0061534646690795E-2</c:v>
                </c:pt>
                <c:pt idx="290">
                  <c:v>1.0061534646690795E-2</c:v>
                </c:pt>
                <c:pt idx="291">
                  <c:v>1.0061534646690795E-2</c:v>
                </c:pt>
                <c:pt idx="292">
                  <c:v>1.0061534646690795E-2</c:v>
                </c:pt>
                <c:pt idx="293">
                  <c:v>1.0061534646690795E-2</c:v>
                </c:pt>
                <c:pt idx="294">
                  <c:v>1.0061534646690795E-2</c:v>
                </c:pt>
                <c:pt idx="295">
                  <c:v>1.0061534646690795E-2</c:v>
                </c:pt>
                <c:pt idx="296">
                  <c:v>1.0061534646690795E-2</c:v>
                </c:pt>
                <c:pt idx="297">
                  <c:v>1.0061534646690795E-2</c:v>
                </c:pt>
                <c:pt idx="298">
                  <c:v>1.0061534646690795E-2</c:v>
                </c:pt>
                <c:pt idx="299">
                  <c:v>1.0061534646690795E-2</c:v>
                </c:pt>
                <c:pt idx="300">
                  <c:v>1.0061534646690795E-2</c:v>
                </c:pt>
                <c:pt idx="301">
                  <c:v>1.0061534646690795E-2</c:v>
                </c:pt>
                <c:pt idx="302">
                  <c:v>1.0061534646690795E-2</c:v>
                </c:pt>
                <c:pt idx="303">
                  <c:v>1.0061534646690795E-2</c:v>
                </c:pt>
                <c:pt idx="304">
                  <c:v>1.0061534646690795E-2</c:v>
                </c:pt>
                <c:pt idx="305">
                  <c:v>1.0061534646690795E-2</c:v>
                </c:pt>
                <c:pt idx="306">
                  <c:v>1.0061534646690795E-2</c:v>
                </c:pt>
                <c:pt idx="307">
                  <c:v>1.0061534646690795E-2</c:v>
                </c:pt>
                <c:pt idx="308">
                  <c:v>1.0061534646690795E-2</c:v>
                </c:pt>
                <c:pt idx="309">
                  <c:v>1.0061534646690795E-2</c:v>
                </c:pt>
                <c:pt idx="310">
                  <c:v>1.0061534646690795E-2</c:v>
                </c:pt>
                <c:pt idx="311">
                  <c:v>1.0061534646690795E-2</c:v>
                </c:pt>
                <c:pt idx="312">
                  <c:v>1.0061534646690795E-2</c:v>
                </c:pt>
                <c:pt idx="313">
                  <c:v>1.0061534646690795E-2</c:v>
                </c:pt>
                <c:pt idx="314">
                  <c:v>1.0061534646690795E-2</c:v>
                </c:pt>
                <c:pt idx="315">
                  <c:v>1.0061534646690795E-2</c:v>
                </c:pt>
                <c:pt idx="316">
                  <c:v>1.0061534646690795E-2</c:v>
                </c:pt>
                <c:pt idx="317">
                  <c:v>1.0061534646690795E-2</c:v>
                </c:pt>
                <c:pt idx="318">
                  <c:v>1.0061534646690795E-2</c:v>
                </c:pt>
                <c:pt idx="319">
                  <c:v>1.0061534646690795E-2</c:v>
                </c:pt>
                <c:pt idx="320">
                  <c:v>1.0061534646690795E-2</c:v>
                </c:pt>
                <c:pt idx="321">
                  <c:v>1.0061534646690795E-2</c:v>
                </c:pt>
                <c:pt idx="322">
                  <c:v>1.0061534646690795E-2</c:v>
                </c:pt>
                <c:pt idx="323">
                  <c:v>1.0061534646690795E-2</c:v>
                </c:pt>
                <c:pt idx="324">
                  <c:v>1.0061534646690795E-2</c:v>
                </c:pt>
                <c:pt idx="325">
                  <c:v>1.0061534646690795E-2</c:v>
                </c:pt>
                <c:pt idx="326">
                  <c:v>1.0061534646690795E-2</c:v>
                </c:pt>
                <c:pt idx="327">
                  <c:v>1.0061534646690795E-2</c:v>
                </c:pt>
                <c:pt idx="328">
                  <c:v>1.0061534646690795E-2</c:v>
                </c:pt>
                <c:pt idx="329">
                  <c:v>1.0061534646690795E-2</c:v>
                </c:pt>
                <c:pt idx="330">
                  <c:v>1.0061534646690795E-2</c:v>
                </c:pt>
                <c:pt idx="331">
                  <c:v>1.0061534646690795E-2</c:v>
                </c:pt>
                <c:pt idx="332">
                  <c:v>1.0061534646690795E-2</c:v>
                </c:pt>
                <c:pt idx="333">
                  <c:v>1.0061534646690795E-2</c:v>
                </c:pt>
                <c:pt idx="334">
                  <c:v>1.0061534646690795E-2</c:v>
                </c:pt>
                <c:pt idx="335">
                  <c:v>1.0061534646690795E-2</c:v>
                </c:pt>
                <c:pt idx="336">
                  <c:v>1.0061534646690795E-2</c:v>
                </c:pt>
                <c:pt idx="337">
                  <c:v>1.0061534646690795E-2</c:v>
                </c:pt>
                <c:pt idx="338">
                  <c:v>1.0061534646690795E-2</c:v>
                </c:pt>
                <c:pt idx="339">
                  <c:v>1.0061534646690795E-2</c:v>
                </c:pt>
                <c:pt idx="340">
                  <c:v>1.0061534646690795E-2</c:v>
                </c:pt>
                <c:pt idx="341">
                  <c:v>1.0061534646690795E-2</c:v>
                </c:pt>
                <c:pt idx="342">
                  <c:v>1.0061534646690795E-2</c:v>
                </c:pt>
                <c:pt idx="343">
                  <c:v>1.0061534646690795E-2</c:v>
                </c:pt>
                <c:pt idx="344">
                  <c:v>1.0061534646690795E-2</c:v>
                </c:pt>
                <c:pt idx="345">
                  <c:v>1.0061534646690795E-2</c:v>
                </c:pt>
                <c:pt idx="346">
                  <c:v>1.0061534646690795E-2</c:v>
                </c:pt>
                <c:pt idx="347">
                  <c:v>1.0061534646690795E-2</c:v>
                </c:pt>
                <c:pt idx="348">
                  <c:v>1.0061534646690795E-2</c:v>
                </c:pt>
                <c:pt idx="349">
                  <c:v>1.0061534646690795E-2</c:v>
                </c:pt>
                <c:pt idx="350">
                  <c:v>1.0061534646690795E-2</c:v>
                </c:pt>
                <c:pt idx="351">
                  <c:v>1.0061534646690795E-2</c:v>
                </c:pt>
                <c:pt idx="352">
                  <c:v>1.0061534646690795E-2</c:v>
                </c:pt>
                <c:pt idx="353">
                  <c:v>1.0061534646690795E-2</c:v>
                </c:pt>
                <c:pt idx="354">
                  <c:v>1.0061534646690795E-2</c:v>
                </c:pt>
                <c:pt idx="355">
                  <c:v>1.0061534646690795E-2</c:v>
                </c:pt>
                <c:pt idx="356">
                  <c:v>1.0061534646690795E-2</c:v>
                </c:pt>
                <c:pt idx="357">
                  <c:v>1.0061534646690795E-2</c:v>
                </c:pt>
                <c:pt idx="358">
                  <c:v>1.0061534646690795E-2</c:v>
                </c:pt>
                <c:pt idx="359">
                  <c:v>1.0061534646690795E-2</c:v>
                </c:pt>
                <c:pt idx="360">
                  <c:v>1.0061534646690795E-2</c:v>
                </c:pt>
                <c:pt idx="361">
                  <c:v>1.0061534646690795E-2</c:v>
                </c:pt>
                <c:pt idx="362">
                  <c:v>1.0061534646690795E-2</c:v>
                </c:pt>
                <c:pt idx="363">
                  <c:v>1.0061534646690795E-2</c:v>
                </c:pt>
                <c:pt idx="364">
                  <c:v>1.0061534646690795E-2</c:v>
                </c:pt>
                <c:pt idx="365">
                  <c:v>1.0061534646690795E-2</c:v>
                </c:pt>
                <c:pt idx="366">
                  <c:v>1.0061534646690795E-2</c:v>
                </c:pt>
                <c:pt idx="367">
                  <c:v>1.0061534646690795E-2</c:v>
                </c:pt>
                <c:pt idx="368">
                  <c:v>1.0061534646690795E-2</c:v>
                </c:pt>
                <c:pt idx="369">
                  <c:v>1.0061534646690795E-2</c:v>
                </c:pt>
                <c:pt idx="370">
                  <c:v>1.0061534646690795E-2</c:v>
                </c:pt>
                <c:pt idx="371">
                  <c:v>1.0061534646690795E-2</c:v>
                </c:pt>
                <c:pt idx="372">
                  <c:v>1.0061534646690795E-2</c:v>
                </c:pt>
                <c:pt idx="373">
                  <c:v>1.0061534646690795E-2</c:v>
                </c:pt>
                <c:pt idx="374">
                  <c:v>1.0061534646690795E-2</c:v>
                </c:pt>
                <c:pt idx="375">
                  <c:v>1.0061534646690795E-2</c:v>
                </c:pt>
                <c:pt idx="376">
                  <c:v>1.0061534646690795E-2</c:v>
                </c:pt>
                <c:pt idx="377">
                  <c:v>1.0061534646690795E-2</c:v>
                </c:pt>
                <c:pt idx="378">
                  <c:v>1.0061534646690795E-2</c:v>
                </c:pt>
                <c:pt idx="379">
                  <c:v>1.0061534646690795E-2</c:v>
                </c:pt>
                <c:pt idx="380">
                  <c:v>1.0061534646690795E-2</c:v>
                </c:pt>
                <c:pt idx="381">
                  <c:v>1.0061534646690795E-2</c:v>
                </c:pt>
                <c:pt idx="382">
                  <c:v>1.0061534646690795E-2</c:v>
                </c:pt>
                <c:pt idx="383">
                  <c:v>1.0061534646690795E-2</c:v>
                </c:pt>
                <c:pt idx="384">
                  <c:v>1.0061534646690795E-2</c:v>
                </c:pt>
                <c:pt idx="385">
                  <c:v>1.0061534646690795E-2</c:v>
                </c:pt>
                <c:pt idx="386">
                  <c:v>1.0061534646690795E-2</c:v>
                </c:pt>
                <c:pt idx="387">
                  <c:v>1.0061534646690795E-2</c:v>
                </c:pt>
                <c:pt idx="388">
                  <c:v>1.0061534646690795E-2</c:v>
                </c:pt>
                <c:pt idx="389">
                  <c:v>1.0061534646690795E-2</c:v>
                </c:pt>
                <c:pt idx="390">
                  <c:v>1.0061534646690795E-2</c:v>
                </c:pt>
                <c:pt idx="391">
                  <c:v>1.0061534646690795E-2</c:v>
                </c:pt>
                <c:pt idx="392">
                  <c:v>1.0061534646690795E-2</c:v>
                </c:pt>
                <c:pt idx="393">
                  <c:v>1.0061534646690795E-2</c:v>
                </c:pt>
                <c:pt idx="394">
                  <c:v>1.0061534646690795E-2</c:v>
                </c:pt>
                <c:pt idx="395">
                  <c:v>1.0061534646690795E-2</c:v>
                </c:pt>
                <c:pt idx="396">
                  <c:v>1.0061534646690795E-2</c:v>
                </c:pt>
                <c:pt idx="397">
                  <c:v>1.0061534646690795E-2</c:v>
                </c:pt>
                <c:pt idx="398">
                  <c:v>1.0061534646690795E-2</c:v>
                </c:pt>
                <c:pt idx="399">
                  <c:v>1.0061534646690795E-2</c:v>
                </c:pt>
                <c:pt idx="400">
                  <c:v>1.0061534646690795E-2</c:v>
                </c:pt>
                <c:pt idx="401">
                  <c:v>1.0061534646690795E-2</c:v>
                </c:pt>
                <c:pt idx="402">
                  <c:v>1.0061534646690795E-2</c:v>
                </c:pt>
                <c:pt idx="403">
                  <c:v>1.0061534646690795E-2</c:v>
                </c:pt>
                <c:pt idx="404">
                  <c:v>1.0061534646690795E-2</c:v>
                </c:pt>
                <c:pt idx="405">
                  <c:v>1.0061534646690795E-2</c:v>
                </c:pt>
                <c:pt idx="406">
                  <c:v>1.0061534646690795E-2</c:v>
                </c:pt>
                <c:pt idx="407">
                  <c:v>1.0061534646690795E-2</c:v>
                </c:pt>
                <c:pt idx="408">
                  <c:v>1.0061534646690795E-2</c:v>
                </c:pt>
                <c:pt idx="409">
                  <c:v>1.0061534646690795E-2</c:v>
                </c:pt>
                <c:pt idx="410">
                  <c:v>1.0061534646690795E-2</c:v>
                </c:pt>
                <c:pt idx="411">
                  <c:v>1.0061534646690795E-2</c:v>
                </c:pt>
                <c:pt idx="412">
                  <c:v>1.0061534646690795E-2</c:v>
                </c:pt>
                <c:pt idx="413">
                  <c:v>1.0061534646690795E-2</c:v>
                </c:pt>
                <c:pt idx="414">
                  <c:v>1.0061534646690795E-2</c:v>
                </c:pt>
                <c:pt idx="415">
                  <c:v>1.0061534646690795E-2</c:v>
                </c:pt>
                <c:pt idx="416">
                  <c:v>1.0061534646690795E-2</c:v>
                </c:pt>
                <c:pt idx="417">
                  <c:v>1.0061534646690795E-2</c:v>
                </c:pt>
                <c:pt idx="418">
                  <c:v>1.0061534646690795E-2</c:v>
                </c:pt>
                <c:pt idx="419">
                  <c:v>1.0061534646690795E-2</c:v>
                </c:pt>
                <c:pt idx="420">
                  <c:v>1.0061534646690795E-2</c:v>
                </c:pt>
                <c:pt idx="421">
                  <c:v>1.0061534646690795E-2</c:v>
                </c:pt>
                <c:pt idx="422">
                  <c:v>1.0061534646690795E-2</c:v>
                </c:pt>
                <c:pt idx="423">
                  <c:v>1.0061534646690795E-2</c:v>
                </c:pt>
                <c:pt idx="424">
                  <c:v>1.0061534646690795E-2</c:v>
                </c:pt>
                <c:pt idx="425">
                  <c:v>1.0061534646690795E-2</c:v>
                </c:pt>
                <c:pt idx="426">
                  <c:v>1.0061534646690795E-2</c:v>
                </c:pt>
                <c:pt idx="427">
                  <c:v>1.0061534646690795E-2</c:v>
                </c:pt>
                <c:pt idx="428">
                  <c:v>1.0061534646690795E-2</c:v>
                </c:pt>
                <c:pt idx="429">
                  <c:v>1.0061534646690795E-2</c:v>
                </c:pt>
                <c:pt idx="430">
                  <c:v>1.0061534646690795E-2</c:v>
                </c:pt>
                <c:pt idx="431">
                  <c:v>1.0061534646690795E-2</c:v>
                </c:pt>
                <c:pt idx="432">
                  <c:v>1.0061534646690795E-2</c:v>
                </c:pt>
                <c:pt idx="433">
                  <c:v>1.0061534646690795E-2</c:v>
                </c:pt>
                <c:pt idx="434">
                  <c:v>1.0061534646690795E-2</c:v>
                </c:pt>
                <c:pt idx="435">
                  <c:v>1.0061534646690795E-2</c:v>
                </c:pt>
                <c:pt idx="436">
                  <c:v>1.0061534646690795E-2</c:v>
                </c:pt>
                <c:pt idx="437">
                  <c:v>1.0061534646690795E-2</c:v>
                </c:pt>
                <c:pt idx="438">
                  <c:v>1.0061534646690795E-2</c:v>
                </c:pt>
                <c:pt idx="439">
                  <c:v>1.0061534646690795E-2</c:v>
                </c:pt>
                <c:pt idx="440">
                  <c:v>1.0061534646690795E-2</c:v>
                </c:pt>
                <c:pt idx="441">
                  <c:v>1.0061534646690795E-2</c:v>
                </c:pt>
                <c:pt idx="442">
                  <c:v>1.0061534646690795E-2</c:v>
                </c:pt>
                <c:pt idx="443">
                  <c:v>1.0061534646690795E-2</c:v>
                </c:pt>
                <c:pt idx="444">
                  <c:v>1.0061534646690795E-2</c:v>
                </c:pt>
                <c:pt idx="445">
                  <c:v>1.0061534646690795E-2</c:v>
                </c:pt>
                <c:pt idx="446">
                  <c:v>1.0061534646690795E-2</c:v>
                </c:pt>
                <c:pt idx="447">
                  <c:v>1.0061534646690795E-2</c:v>
                </c:pt>
                <c:pt idx="448">
                  <c:v>1.0061534646690795E-2</c:v>
                </c:pt>
                <c:pt idx="449">
                  <c:v>1.0061534646690795E-2</c:v>
                </c:pt>
                <c:pt idx="450">
                  <c:v>1.0061534646690795E-2</c:v>
                </c:pt>
                <c:pt idx="451">
                  <c:v>1.0061534646690795E-2</c:v>
                </c:pt>
                <c:pt idx="452">
                  <c:v>1.0061534646690795E-2</c:v>
                </c:pt>
                <c:pt idx="453">
                  <c:v>1.0061534646690795E-2</c:v>
                </c:pt>
                <c:pt idx="454">
                  <c:v>1.0061534646690795E-2</c:v>
                </c:pt>
                <c:pt idx="455">
                  <c:v>1.0061534646690795E-2</c:v>
                </c:pt>
                <c:pt idx="456">
                  <c:v>1.0061534646690795E-2</c:v>
                </c:pt>
                <c:pt idx="457">
                  <c:v>1.0061534646690795E-2</c:v>
                </c:pt>
                <c:pt idx="458">
                  <c:v>1.0061534646690795E-2</c:v>
                </c:pt>
                <c:pt idx="459">
                  <c:v>1.0061534646690795E-2</c:v>
                </c:pt>
                <c:pt idx="460">
                  <c:v>1.0061534646690795E-2</c:v>
                </c:pt>
                <c:pt idx="461">
                  <c:v>1.0061534646690795E-2</c:v>
                </c:pt>
                <c:pt idx="462">
                  <c:v>1.0061534646690795E-2</c:v>
                </c:pt>
                <c:pt idx="463">
                  <c:v>1.0061534646690795E-2</c:v>
                </c:pt>
                <c:pt idx="464">
                  <c:v>1.0061534646690795E-2</c:v>
                </c:pt>
                <c:pt idx="465">
                  <c:v>1.0061534646690795E-2</c:v>
                </c:pt>
                <c:pt idx="466">
                  <c:v>1.0061534646690795E-2</c:v>
                </c:pt>
                <c:pt idx="467">
                  <c:v>1.0061534646690795E-2</c:v>
                </c:pt>
                <c:pt idx="468">
                  <c:v>1.0061534646690795E-2</c:v>
                </c:pt>
                <c:pt idx="469">
                  <c:v>1.0061534646690795E-2</c:v>
                </c:pt>
                <c:pt idx="470">
                  <c:v>1.0061534646690795E-2</c:v>
                </c:pt>
                <c:pt idx="471">
                  <c:v>1.0061534646690795E-2</c:v>
                </c:pt>
                <c:pt idx="472">
                  <c:v>1.0061534646690795E-2</c:v>
                </c:pt>
                <c:pt idx="473">
                  <c:v>1.0061534646690795E-2</c:v>
                </c:pt>
                <c:pt idx="474">
                  <c:v>1.0061534646690795E-2</c:v>
                </c:pt>
                <c:pt idx="475">
                  <c:v>1.0061534646690795E-2</c:v>
                </c:pt>
                <c:pt idx="476">
                  <c:v>1.0061534646690795E-2</c:v>
                </c:pt>
                <c:pt idx="477">
                  <c:v>1.0061534646690795E-2</c:v>
                </c:pt>
                <c:pt idx="478">
                  <c:v>1.0061534646690795E-2</c:v>
                </c:pt>
                <c:pt idx="479">
                  <c:v>1.0061534646690795E-2</c:v>
                </c:pt>
                <c:pt idx="480">
                  <c:v>1.0061534646690795E-2</c:v>
                </c:pt>
                <c:pt idx="481">
                  <c:v>1.0061534646690795E-2</c:v>
                </c:pt>
                <c:pt idx="482">
                  <c:v>1.0061534646690795E-2</c:v>
                </c:pt>
                <c:pt idx="483">
                  <c:v>1.0061534646690795E-2</c:v>
                </c:pt>
                <c:pt idx="484">
                  <c:v>1.0061534646690795E-2</c:v>
                </c:pt>
                <c:pt idx="485">
                  <c:v>1.0061534646690795E-2</c:v>
                </c:pt>
                <c:pt idx="486">
                  <c:v>1.0061534646690795E-2</c:v>
                </c:pt>
                <c:pt idx="487">
                  <c:v>1.0061534646690795E-2</c:v>
                </c:pt>
                <c:pt idx="488">
                  <c:v>1.0061534646690795E-2</c:v>
                </c:pt>
                <c:pt idx="489">
                  <c:v>1.0061534646690795E-2</c:v>
                </c:pt>
                <c:pt idx="490">
                  <c:v>1.0061534646690795E-2</c:v>
                </c:pt>
                <c:pt idx="491">
                  <c:v>1.0061534646690795E-2</c:v>
                </c:pt>
                <c:pt idx="492">
                  <c:v>1.0061534646690795E-2</c:v>
                </c:pt>
                <c:pt idx="493">
                  <c:v>1.0061534646690795E-2</c:v>
                </c:pt>
                <c:pt idx="494">
                  <c:v>1.0061534646690795E-2</c:v>
                </c:pt>
                <c:pt idx="495">
                  <c:v>1.0061534646690795E-2</c:v>
                </c:pt>
                <c:pt idx="496">
                  <c:v>1.0061534646690795E-2</c:v>
                </c:pt>
                <c:pt idx="497">
                  <c:v>1.0061534646690795E-2</c:v>
                </c:pt>
                <c:pt idx="498">
                  <c:v>1.0061534646690795E-2</c:v>
                </c:pt>
                <c:pt idx="499">
                  <c:v>1.0061534646690795E-2</c:v>
                </c:pt>
                <c:pt idx="500">
                  <c:v>1.0061534646690795E-2</c:v>
                </c:pt>
                <c:pt idx="501">
                  <c:v>1.0061534646690795E-2</c:v>
                </c:pt>
                <c:pt idx="502">
                  <c:v>1.0061534646690795E-2</c:v>
                </c:pt>
                <c:pt idx="503">
                  <c:v>1.0061534646690795E-2</c:v>
                </c:pt>
                <c:pt idx="504">
                  <c:v>1.0061534646690795E-2</c:v>
                </c:pt>
                <c:pt idx="505">
                  <c:v>1.0061534646690795E-2</c:v>
                </c:pt>
                <c:pt idx="506">
                  <c:v>1.0061534646690795E-2</c:v>
                </c:pt>
                <c:pt idx="507">
                  <c:v>1.0061534646690795E-2</c:v>
                </c:pt>
                <c:pt idx="508">
                  <c:v>1.0061534646690795E-2</c:v>
                </c:pt>
                <c:pt idx="509">
                  <c:v>1.0061534646690795E-2</c:v>
                </c:pt>
                <c:pt idx="510">
                  <c:v>1.0061534646690795E-2</c:v>
                </c:pt>
                <c:pt idx="511">
                  <c:v>1.0061534646690795E-2</c:v>
                </c:pt>
                <c:pt idx="512">
                  <c:v>1.0061534646690795E-2</c:v>
                </c:pt>
                <c:pt idx="513">
                  <c:v>1.0061534646690795E-2</c:v>
                </c:pt>
                <c:pt idx="514">
                  <c:v>1.0061534646690795E-2</c:v>
                </c:pt>
                <c:pt idx="515">
                  <c:v>1.0061534646690795E-2</c:v>
                </c:pt>
                <c:pt idx="516">
                  <c:v>1.0061534646690795E-2</c:v>
                </c:pt>
                <c:pt idx="517">
                  <c:v>1.0061534646690795E-2</c:v>
                </c:pt>
                <c:pt idx="518">
                  <c:v>1.0061534646690795E-2</c:v>
                </c:pt>
                <c:pt idx="519">
                  <c:v>1.0061534646690795E-2</c:v>
                </c:pt>
                <c:pt idx="520">
                  <c:v>1.0061534646690795E-2</c:v>
                </c:pt>
                <c:pt idx="521">
                  <c:v>1.0061534646690795E-2</c:v>
                </c:pt>
                <c:pt idx="522">
                  <c:v>1.0061534646690795E-2</c:v>
                </c:pt>
                <c:pt idx="523">
                  <c:v>1.0061534646690795E-2</c:v>
                </c:pt>
                <c:pt idx="524">
                  <c:v>1.0061534646690795E-2</c:v>
                </c:pt>
                <c:pt idx="525">
                  <c:v>1.0061534646690795E-2</c:v>
                </c:pt>
                <c:pt idx="526">
                  <c:v>1.0061534646690795E-2</c:v>
                </c:pt>
                <c:pt idx="527">
                  <c:v>1.0061534646690795E-2</c:v>
                </c:pt>
                <c:pt idx="528">
                  <c:v>1.0061534646690795E-2</c:v>
                </c:pt>
                <c:pt idx="529">
                  <c:v>1.0061534646690795E-2</c:v>
                </c:pt>
                <c:pt idx="530">
                  <c:v>1.0061534646690795E-2</c:v>
                </c:pt>
                <c:pt idx="531">
                  <c:v>1.0061534646690795E-2</c:v>
                </c:pt>
                <c:pt idx="532">
                  <c:v>1.0061534646690795E-2</c:v>
                </c:pt>
                <c:pt idx="533">
                  <c:v>1.0061534646690795E-2</c:v>
                </c:pt>
                <c:pt idx="534">
                  <c:v>1.0061534646690795E-2</c:v>
                </c:pt>
                <c:pt idx="535">
                  <c:v>1.0061534646690795E-2</c:v>
                </c:pt>
                <c:pt idx="536">
                  <c:v>1.0061534646690795E-2</c:v>
                </c:pt>
                <c:pt idx="537">
                  <c:v>1.0061534646690795E-2</c:v>
                </c:pt>
                <c:pt idx="538">
                  <c:v>1.0061534646690795E-2</c:v>
                </c:pt>
                <c:pt idx="539">
                  <c:v>1.0061534646690795E-2</c:v>
                </c:pt>
                <c:pt idx="540">
                  <c:v>1.0061534646690795E-2</c:v>
                </c:pt>
                <c:pt idx="541">
                  <c:v>1.0061534646690795E-2</c:v>
                </c:pt>
                <c:pt idx="542">
                  <c:v>1.0061534646690795E-2</c:v>
                </c:pt>
                <c:pt idx="543">
                  <c:v>1.0061534646690795E-2</c:v>
                </c:pt>
                <c:pt idx="544">
                  <c:v>1.0061534646690795E-2</c:v>
                </c:pt>
                <c:pt idx="545">
                  <c:v>1.0061534646690795E-2</c:v>
                </c:pt>
                <c:pt idx="546">
                  <c:v>1.0061534646690795E-2</c:v>
                </c:pt>
                <c:pt idx="547">
                  <c:v>1.0061534646690795E-2</c:v>
                </c:pt>
                <c:pt idx="548">
                  <c:v>1.0061534646690795E-2</c:v>
                </c:pt>
                <c:pt idx="549">
                  <c:v>1.0061534646690795E-2</c:v>
                </c:pt>
                <c:pt idx="550">
                  <c:v>1.0061534646690795E-2</c:v>
                </c:pt>
                <c:pt idx="551">
                  <c:v>1.0061534646690795E-2</c:v>
                </c:pt>
                <c:pt idx="552">
                  <c:v>1.0061534646690795E-2</c:v>
                </c:pt>
                <c:pt idx="553">
                  <c:v>1.0061534646690795E-2</c:v>
                </c:pt>
                <c:pt idx="554">
                  <c:v>1.0061534646690795E-2</c:v>
                </c:pt>
                <c:pt idx="555">
                  <c:v>1.0061534646690795E-2</c:v>
                </c:pt>
                <c:pt idx="556">
                  <c:v>1.0061534646690795E-2</c:v>
                </c:pt>
                <c:pt idx="557">
                  <c:v>1.0061534646690795E-2</c:v>
                </c:pt>
                <c:pt idx="558">
                  <c:v>1.0061534646690795E-2</c:v>
                </c:pt>
                <c:pt idx="559">
                  <c:v>1.0061534646690795E-2</c:v>
                </c:pt>
                <c:pt idx="560">
                  <c:v>1.0061534646690795E-2</c:v>
                </c:pt>
                <c:pt idx="561">
                  <c:v>1.0061534646690795E-2</c:v>
                </c:pt>
                <c:pt idx="562">
                  <c:v>1.0061534646690795E-2</c:v>
                </c:pt>
                <c:pt idx="563">
                  <c:v>1.0061534646690795E-2</c:v>
                </c:pt>
                <c:pt idx="564">
                  <c:v>1.0061534646690795E-2</c:v>
                </c:pt>
                <c:pt idx="565">
                  <c:v>1.0061534646690795E-2</c:v>
                </c:pt>
                <c:pt idx="566">
                  <c:v>1.0061534646690795E-2</c:v>
                </c:pt>
                <c:pt idx="567">
                  <c:v>1.0061534646690795E-2</c:v>
                </c:pt>
                <c:pt idx="568">
                  <c:v>1.0061534646690795E-2</c:v>
                </c:pt>
                <c:pt idx="569">
                  <c:v>1.0061534646690795E-2</c:v>
                </c:pt>
                <c:pt idx="570">
                  <c:v>1.0061534646690795E-2</c:v>
                </c:pt>
                <c:pt idx="571">
                  <c:v>1.0061534646690795E-2</c:v>
                </c:pt>
                <c:pt idx="572">
                  <c:v>1.0061534646690795E-2</c:v>
                </c:pt>
                <c:pt idx="573">
                  <c:v>1.0061534646690795E-2</c:v>
                </c:pt>
                <c:pt idx="574">
                  <c:v>1.0061534646690795E-2</c:v>
                </c:pt>
                <c:pt idx="575">
                  <c:v>1.0061534646690795E-2</c:v>
                </c:pt>
                <c:pt idx="576">
                  <c:v>1.0061534646690795E-2</c:v>
                </c:pt>
                <c:pt idx="577">
                  <c:v>1.0061534646690795E-2</c:v>
                </c:pt>
                <c:pt idx="578">
                  <c:v>1.0061534646690795E-2</c:v>
                </c:pt>
                <c:pt idx="579">
                  <c:v>1.0061534646690795E-2</c:v>
                </c:pt>
                <c:pt idx="580">
                  <c:v>1.0061534646690795E-2</c:v>
                </c:pt>
                <c:pt idx="581">
                  <c:v>1.0061534646690795E-2</c:v>
                </c:pt>
                <c:pt idx="582">
                  <c:v>1.0061534646690795E-2</c:v>
                </c:pt>
                <c:pt idx="583">
                  <c:v>1.0061534646690795E-2</c:v>
                </c:pt>
                <c:pt idx="584">
                  <c:v>1.0061534646690795E-2</c:v>
                </c:pt>
                <c:pt idx="585">
                  <c:v>1.0061534646690795E-2</c:v>
                </c:pt>
                <c:pt idx="586">
                  <c:v>1.0061534646690795E-2</c:v>
                </c:pt>
                <c:pt idx="587">
                  <c:v>1.0061534646690795E-2</c:v>
                </c:pt>
                <c:pt idx="588">
                  <c:v>1.0061534646690795E-2</c:v>
                </c:pt>
                <c:pt idx="589">
                  <c:v>1.0061534646690795E-2</c:v>
                </c:pt>
                <c:pt idx="590">
                  <c:v>1.0061534646690795E-2</c:v>
                </c:pt>
                <c:pt idx="591">
                  <c:v>1.0061534646690795E-2</c:v>
                </c:pt>
                <c:pt idx="592">
                  <c:v>1.0061534646690795E-2</c:v>
                </c:pt>
                <c:pt idx="593">
                  <c:v>1.0061534646690795E-2</c:v>
                </c:pt>
                <c:pt idx="594">
                  <c:v>1.0061534646690795E-2</c:v>
                </c:pt>
                <c:pt idx="595">
                  <c:v>1.0061534646690795E-2</c:v>
                </c:pt>
                <c:pt idx="596">
                  <c:v>1.0061534646690795E-2</c:v>
                </c:pt>
                <c:pt idx="597">
                  <c:v>1.0061534646690795E-2</c:v>
                </c:pt>
                <c:pt idx="598">
                  <c:v>1.0061534646690795E-2</c:v>
                </c:pt>
                <c:pt idx="599">
                  <c:v>1.0061534646690795E-2</c:v>
                </c:pt>
                <c:pt idx="600">
                  <c:v>1.0061534646690795E-2</c:v>
                </c:pt>
                <c:pt idx="601">
                  <c:v>1.0061534646690795E-2</c:v>
                </c:pt>
                <c:pt idx="602">
                  <c:v>1.0061534646690795E-2</c:v>
                </c:pt>
                <c:pt idx="603">
                  <c:v>1.0061534646690795E-2</c:v>
                </c:pt>
                <c:pt idx="604">
                  <c:v>1.0061534646690795E-2</c:v>
                </c:pt>
                <c:pt idx="605">
                  <c:v>1.0061534646690795E-2</c:v>
                </c:pt>
                <c:pt idx="606">
                  <c:v>1.0061534646690795E-2</c:v>
                </c:pt>
                <c:pt idx="607">
                  <c:v>1.0061534646690795E-2</c:v>
                </c:pt>
                <c:pt idx="608">
                  <c:v>1.0061534646690795E-2</c:v>
                </c:pt>
                <c:pt idx="609">
                  <c:v>1.0061534646690795E-2</c:v>
                </c:pt>
                <c:pt idx="610">
                  <c:v>1.0061534646690795E-2</c:v>
                </c:pt>
                <c:pt idx="611">
                  <c:v>1.0061534646690795E-2</c:v>
                </c:pt>
                <c:pt idx="612">
                  <c:v>1.0061534646690795E-2</c:v>
                </c:pt>
                <c:pt idx="613">
                  <c:v>1.0061534646690795E-2</c:v>
                </c:pt>
                <c:pt idx="614">
                  <c:v>1.0061534646690795E-2</c:v>
                </c:pt>
                <c:pt idx="615">
                  <c:v>1.0061534646690795E-2</c:v>
                </c:pt>
                <c:pt idx="616">
                  <c:v>1.0061534646690795E-2</c:v>
                </c:pt>
                <c:pt idx="617">
                  <c:v>1.0061534646690795E-2</c:v>
                </c:pt>
                <c:pt idx="618">
                  <c:v>1.0061534646690795E-2</c:v>
                </c:pt>
                <c:pt idx="619">
                  <c:v>1.0061534646690795E-2</c:v>
                </c:pt>
                <c:pt idx="620">
                  <c:v>1.0061534646690795E-2</c:v>
                </c:pt>
                <c:pt idx="621">
                  <c:v>1.0061534646690795E-2</c:v>
                </c:pt>
                <c:pt idx="622">
                  <c:v>1.0061534646690795E-2</c:v>
                </c:pt>
                <c:pt idx="623">
                  <c:v>1.0061534646690795E-2</c:v>
                </c:pt>
                <c:pt idx="624">
                  <c:v>1.0061534646690795E-2</c:v>
                </c:pt>
                <c:pt idx="625">
                  <c:v>1.0061534646690795E-2</c:v>
                </c:pt>
                <c:pt idx="626">
                  <c:v>1.0061534646690795E-2</c:v>
                </c:pt>
                <c:pt idx="627">
                  <c:v>1.0061534646690795E-2</c:v>
                </c:pt>
                <c:pt idx="628">
                  <c:v>1.0061534646690795E-2</c:v>
                </c:pt>
                <c:pt idx="629">
                  <c:v>1.0061534646690795E-2</c:v>
                </c:pt>
                <c:pt idx="630">
                  <c:v>1.0061534646690795E-2</c:v>
                </c:pt>
                <c:pt idx="631">
                  <c:v>1.0061534646690795E-2</c:v>
                </c:pt>
                <c:pt idx="632">
                  <c:v>1.0061534646690795E-2</c:v>
                </c:pt>
                <c:pt idx="633">
                  <c:v>1.0061534646690795E-2</c:v>
                </c:pt>
                <c:pt idx="634">
                  <c:v>1.0061534646690795E-2</c:v>
                </c:pt>
                <c:pt idx="635">
                  <c:v>1.0061534646690795E-2</c:v>
                </c:pt>
                <c:pt idx="636">
                  <c:v>1.0061534646690795E-2</c:v>
                </c:pt>
                <c:pt idx="637">
                  <c:v>1.0061534646690795E-2</c:v>
                </c:pt>
                <c:pt idx="638">
                  <c:v>1.0061534646690795E-2</c:v>
                </c:pt>
                <c:pt idx="639">
                  <c:v>1.0061534646690795E-2</c:v>
                </c:pt>
                <c:pt idx="640">
                  <c:v>1.0061534646690795E-2</c:v>
                </c:pt>
                <c:pt idx="641">
                  <c:v>1.0061534646690795E-2</c:v>
                </c:pt>
                <c:pt idx="642">
                  <c:v>1.0061534646690795E-2</c:v>
                </c:pt>
                <c:pt idx="643">
                  <c:v>1.0061534646690795E-2</c:v>
                </c:pt>
                <c:pt idx="644">
                  <c:v>1.0061534646690795E-2</c:v>
                </c:pt>
                <c:pt idx="645">
                  <c:v>1.0061534646690795E-2</c:v>
                </c:pt>
                <c:pt idx="646">
                  <c:v>1.0061534646690795E-2</c:v>
                </c:pt>
                <c:pt idx="647">
                  <c:v>1.0061534646690795E-2</c:v>
                </c:pt>
                <c:pt idx="648">
                  <c:v>1.0061534646690795E-2</c:v>
                </c:pt>
                <c:pt idx="649">
                  <c:v>1.0061534646690795E-2</c:v>
                </c:pt>
                <c:pt idx="650">
                  <c:v>1.0061534646690795E-2</c:v>
                </c:pt>
                <c:pt idx="651">
                  <c:v>1.0061534646690795E-2</c:v>
                </c:pt>
                <c:pt idx="652">
                  <c:v>1.0061534646690795E-2</c:v>
                </c:pt>
                <c:pt idx="653">
                  <c:v>1.0061534646690795E-2</c:v>
                </c:pt>
                <c:pt idx="654">
                  <c:v>1.0061534646690795E-2</c:v>
                </c:pt>
                <c:pt idx="655">
                  <c:v>1.0061534646690795E-2</c:v>
                </c:pt>
                <c:pt idx="656">
                  <c:v>1.0061534646690795E-2</c:v>
                </c:pt>
                <c:pt idx="657">
                  <c:v>1.0061534646690795E-2</c:v>
                </c:pt>
                <c:pt idx="658">
                  <c:v>1.0061534646690795E-2</c:v>
                </c:pt>
                <c:pt idx="659">
                  <c:v>1.0061534646690795E-2</c:v>
                </c:pt>
                <c:pt idx="660">
                  <c:v>1.0061534646690795E-2</c:v>
                </c:pt>
                <c:pt idx="661">
                  <c:v>1.0061534646690795E-2</c:v>
                </c:pt>
                <c:pt idx="662">
                  <c:v>1.0061534646690795E-2</c:v>
                </c:pt>
                <c:pt idx="663">
                  <c:v>1.0061534646690795E-2</c:v>
                </c:pt>
                <c:pt idx="664">
                  <c:v>1.0061534646690795E-2</c:v>
                </c:pt>
                <c:pt idx="665">
                  <c:v>1.0061534646690795E-2</c:v>
                </c:pt>
                <c:pt idx="666">
                  <c:v>1.0061534646690795E-2</c:v>
                </c:pt>
                <c:pt idx="667">
                  <c:v>1.0061534646690795E-2</c:v>
                </c:pt>
                <c:pt idx="668">
                  <c:v>1.0061534646690795E-2</c:v>
                </c:pt>
                <c:pt idx="669">
                  <c:v>1.0061534646690795E-2</c:v>
                </c:pt>
                <c:pt idx="670">
                  <c:v>1.0061534646690795E-2</c:v>
                </c:pt>
                <c:pt idx="671">
                  <c:v>1.0061534646690795E-2</c:v>
                </c:pt>
                <c:pt idx="672">
                  <c:v>1.0061534646690795E-2</c:v>
                </c:pt>
                <c:pt idx="673">
                  <c:v>1.0061534646690795E-2</c:v>
                </c:pt>
                <c:pt idx="674">
                  <c:v>1.0061534646690795E-2</c:v>
                </c:pt>
                <c:pt idx="675">
                  <c:v>1.0061534646690795E-2</c:v>
                </c:pt>
                <c:pt idx="676">
                  <c:v>1.0061534646690795E-2</c:v>
                </c:pt>
                <c:pt idx="677">
                  <c:v>1.0061534646690795E-2</c:v>
                </c:pt>
                <c:pt idx="678">
                  <c:v>1.0061534646690795E-2</c:v>
                </c:pt>
                <c:pt idx="679">
                  <c:v>1.0061534646690795E-2</c:v>
                </c:pt>
                <c:pt idx="680">
                  <c:v>1.0061534646690795E-2</c:v>
                </c:pt>
                <c:pt idx="681">
                  <c:v>1.0061534646690795E-2</c:v>
                </c:pt>
                <c:pt idx="682">
                  <c:v>1.0061534646690795E-2</c:v>
                </c:pt>
                <c:pt idx="683">
                  <c:v>1.0061534646690795E-2</c:v>
                </c:pt>
                <c:pt idx="684">
                  <c:v>1.0061534646690795E-2</c:v>
                </c:pt>
                <c:pt idx="685">
                  <c:v>1.0061534646690795E-2</c:v>
                </c:pt>
                <c:pt idx="686">
                  <c:v>1.0061534646690795E-2</c:v>
                </c:pt>
                <c:pt idx="687">
                  <c:v>1.0061534646690795E-2</c:v>
                </c:pt>
                <c:pt idx="688">
                  <c:v>1.0061534646690795E-2</c:v>
                </c:pt>
                <c:pt idx="689">
                  <c:v>1.0061534646690795E-2</c:v>
                </c:pt>
                <c:pt idx="690">
                  <c:v>1.0061534646690795E-2</c:v>
                </c:pt>
                <c:pt idx="691">
                  <c:v>1.0061534646690795E-2</c:v>
                </c:pt>
                <c:pt idx="692">
                  <c:v>1.0061534646690795E-2</c:v>
                </c:pt>
                <c:pt idx="693">
                  <c:v>1.0061534646690795E-2</c:v>
                </c:pt>
                <c:pt idx="694">
                  <c:v>1.0061534646690795E-2</c:v>
                </c:pt>
                <c:pt idx="695">
                  <c:v>1.0061534646690795E-2</c:v>
                </c:pt>
                <c:pt idx="696">
                  <c:v>1.0061534646690795E-2</c:v>
                </c:pt>
                <c:pt idx="697">
                  <c:v>1.0061534646690795E-2</c:v>
                </c:pt>
                <c:pt idx="698">
                  <c:v>1.0061534646690795E-2</c:v>
                </c:pt>
                <c:pt idx="699">
                  <c:v>1.0061534646690795E-2</c:v>
                </c:pt>
                <c:pt idx="700">
                  <c:v>1.0061534646690795E-2</c:v>
                </c:pt>
                <c:pt idx="701">
                  <c:v>1.0061534646690795E-2</c:v>
                </c:pt>
                <c:pt idx="702">
                  <c:v>1.0061534646690795E-2</c:v>
                </c:pt>
                <c:pt idx="703">
                  <c:v>1.0061534646690795E-2</c:v>
                </c:pt>
                <c:pt idx="704">
                  <c:v>1.0061534646690795E-2</c:v>
                </c:pt>
                <c:pt idx="705">
                  <c:v>1.0061534646690795E-2</c:v>
                </c:pt>
                <c:pt idx="706">
                  <c:v>1.0061534646690795E-2</c:v>
                </c:pt>
                <c:pt idx="707">
                  <c:v>1.0061534646690795E-2</c:v>
                </c:pt>
                <c:pt idx="708">
                  <c:v>1.0061534646690795E-2</c:v>
                </c:pt>
                <c:pt idx="709">
                  <c:v>1.0061534646690795E-2</c:v>
                </c:pt>
                <c:pt idx="710">
                  <c:v>1.0061534646690795E-2</c:v>
                </c:pt>
                <c:pt idx="711">
                  <c:v>1.0061534646690795E-2</c:v>
                </c:pt>
                <c:pt idx="712">
                  <c:v>1.0061534646690795E-2</c:v>
                </c:pt>
                <c:pt idx="713">
                  <c:v>1.0061534646690795E-2</c:v>
                </c:pt>
                <c:pt idx="714">
                  <c:v>1.0061534646690795E-2</c:v>
                </c:pt>
                <c:pt idx="715">
                  <c:v>1.0061534646690795E-2</c:v>
                </c:pt>
                <c:pt idx="716">
                  <c:v>1.0061534646690795E-2</c:v>
                </c:pt>
                <c:pt idx="717">
                  <c:v>1.0061534646690795E-2</c:v>
                </c:pt>
                <c:pt idx="718">
                  <c:v>1.0061534646690795E-2</c:v>
                </c:pt>
                <c:pt idx="719">
                  <c:v>1.0061534646690795E-2</c:v>
                </c:pt>
                <c:pt idx="720">
                  <c:v>1.0061534646690795E-2</c:v>
                </c:pt>
                <c:pt idx="721">
                  <c:v>1.0061534646690795E-2</c:v>
                </c:pt>
                <c:pt idx="722">
                  <c:v>1.0061534646690795E-2</c:v>
                </c:pt>
                <c:pt idx="723">
                  <c:v>1.0061534646690795E-2</c:v>
                </c:pt>
                <c:pt idx="724">
                  <c:v>1.0061534646690795E-2</c:v>
                </c:pt>
                <c:pt idx="725">
                  <c:v>1.0061534646690795E-2</c:v>
                </c:pt>
                <c:pt idx="726">
                  <c:v>1.0061534646690795E-2</c:v>
                </c:pt>
                <c:pt idx="727">
                  <c:v>1.0061534646690795E-2</c:v>
                </c:pt>
                <c:pt idx="728">
                  <c:v>1.0061534646690795E-2</c:v>
                </c:pt>
                <c:pt idx="729">
                  <c:v>1.0061534646690795E-2</c:v>
                </c:pt>
                <c:pt idx="730">
                  <c:v>1.0061534646690795E-2</c:v>
                </c:pt>
                <c:pt idx="731">
                  <c:v>1.0061534646690795E-2</c:v>
                </c:pt>
                <c:pt idx="732">
                  <c:v>1.0061534646690795E-2</c:v>
                </c:pt>
                <c:pt idx="733">
                  <c:v>1.0061534646690795E-2</c:v>
                </c:pt>
                <c:pt idx="734">
                  <c:v>1.0061534646690795E-2</c:v>
                </c:pt>
                <c:pt idx="735">
                  <c:v>1.0061534646690795E-2</c:v>
                </c:pt>
                <c:pt idx="736">
                  <c:v>1.0061534646690795E-2</c:v>
                </c:pt>
                <c:pt idx="737">
                  <c:v>1.0061534646690795E-2</c:v>
                </c:pt>
                <c:pt idx="738">
                  <c:v>1.0061534646690795E-2</c:v>
                </c:pt>
                <c:pt idx="739">
                  <c:v>1.0061534646690795E-2</c:v>
                </c:pt>
                <c:pt idx="740">
                  <c:v>1.0061534646690795E-2</c:v>
                </c:pt>
                <c:pt idx="741">
                  <c:v>1.0061534646690795E-2</c:v>
                </c:pt>
                <c:pt idx="742">
                  <c:v>1.0061534646690795E-2</c:v>
                </c:pt>
                <c:pt idx="743">
                  <c:v>1.0061534646690795E-2</c:v>
                </c:pt>
                <c:pt idx="744">
                  <c:v>1.0061534646690795E-2</c:v>
                </c:pt>
                <c:pt idx="745">
                  <c:v>1.0061534646690795E-2</c:v>
                </c:pt>
                <c:pt idx="746">
                  <c:v>1.0061534646690795E-2</c:v>
                </c:pt>
                <c:pt idx="747">
                  <c:v>1.0061534646690795E-2</c:v>
                </c:pt>
                <c:pt idx="748">
                  <c:v>1.0061534646690795E-2</c:v>
                </c:pt>
                <c:pt idx="749">
                  <c:v>1.0061534646690795E-2</c:v>
                </c:pt>
                <c:pt idx="750">
                  <c:v>1.0061534646690795E-2</c:v>
                </c:pt>
                <c:pt idx="751">
                  <c:v>1.0061534646690795E-2</c:v>
                </c:pt>
                <c:pt idx="752">
                  <c:v>1.0061534646690795E-2</c:v>
                </c:pt>
                <c:pt idx="753">
                  <c:v>1.0061534646690795E-2</c:v>
                </c:pt>
                <c:pt idx="754">
                  <c:v>1.0061534646690795E-2</c:v>
                </c:pt>
                <c:pt idx="755">
                  <c:v>1.0061534646690795E-2</c:v>
                </c:pt>
                <c:pt idx="756">
                  <c:v>1.0061534646690795E-2</c:v>
                </c:pt>
                <c:pt idx="757">
                  <c:v>1.0061534646690795E-2</c:v>
                </c:pt>
                <c:pt idx="758">
                  <c:v>1.0061534646690795E-2</c:v>
                </c:pt>
                <c:pt idx="759">
                  <c:v>1.0061534646690795E-2</c:v>
                </c:pt>
                <c:pt idx="760">
                  <c:v>1.0061534646690795E-2</c:v>
                </c:pt>
                <c:pt idx="761">
                  <c:v>1.0061534646690795E-2</c:v>
                </c:pt>
                <c:pt idx="762">
                  <c:v>1.0061534646690795E-2</c:v>
                </c:pt>
                <c:pt idx="763">
                  <c:v>1.0061534646690795E-2</c:v>
                </c:pt>
                <c:pt idx="764">
                  <c:v>1.0061534646690795E-2</c:v>
                </c:pt>
                <c:pt idx="765">
                  <c:v>1.0061534646690795E-2</c:v>
                </c:pt>
                <c:pt idx="766">
                  <c:v>1.0061534646690795E-2</c:v>
                </c:pt>
                <c:pt idx="767">
                  <c:v>1.0061534646690795E-2</c:v>
                </c:pt>
                <c:pt idx="768">
                  <c:v>1.0061534646690795E-2</c:v>
                </c:pt>
                <c:pt idx="769">
                  <c:v>1.0061534646690795E-2</c:v>
                </c:pt>
                <c:pt idx="770">
                  <c:v>1.0061534646690795E-2</c:v>
                </c:pt>
                <c:pt idx="771">
                  <c:v>1.0061534646690795E-2</c:v>
                </c:pt>
                <c:pt idx="772">
                  <c:v>1.0061534646690795E-2</c:v>
                </c:pt>
                <c:pt idx="773">
                  <c:v>1.0061534646690795E-2</c:v>
                </c:pt>
                <c:pt idx="774">
                  <c:v>1.0061534646690795E-2</c:v>
                </c:pt>
                <c:pt idx="775">
                  <c:v>1.0061534646690795E-2</c:v>
                </c:pt>
                <c:pt idx="776">
                  <c:v>1.0061534646690795E-2</c:v>
                </c:pt>
                <c:pt idx="777">
                  <c:v>1.0061534646690795E-2</c:v>
                </c:pt>
                <c:pt idx="778">
                  <c:v>1.0061534646690795E-2</c:v>
                </c:pt>
                <c:pt idx="779">
                  <c:v>1.0061534646690795E-2</c:v>
                </c:pt>
                <c:pt idx="780">
                  <c:v>1.0061534646690795E-2</c:v>
                </c:pt>
                <c:pt idx="781">
                  <c:v>1.0061534646690795E-2</c:v>
                </c:pt>
                <c:pt idx="782">
                  <c:v>1.0061534646690795E-2</c:v>
                </c:pt>
                <c:pt idx="783">
                  <c:v>1.0061534646690795E-2</c:v>
                </c:pt>
                <c:pt idx="784">
                  <c:v>1.0061534646690795E-2</c:v>
                </c:pt>
                <c:pt idx="785">
                  <c:v>1.0061534646690795E-2</c:v>
                </c:pt>
                <c:pt idx="786">
                  <c:v>1.0061534646690795E-2</c:v>
                </c:pt>
                <c:pt idx="787">
                  <c:v>1.0061534646690795E-2</c:v>
                </c:pt>
                <c:pt idx="788">
                  <c:v>1.0061534646690795E-2</c:v>
                </c:pt>
                <c:pt idx="789">
                  <c:v>1.0061534646690795E-2</c:v>
                </c:pt>
                <c:pt idx="790">
                  <c:v>1.0061534646690795E-2</c:v>
                </c:pt>
                <c:pt idx="791">
                  <c:v>1.0061534646690795E-2</c:v>
                </c:pt>
                <c:pt idx="792">
                  <c:v>1.0061534646690795E-2</c:v>
                </c:pt>
                <c:pt idx="793">
                  <c:v>1.0061534646690795E-2</c:v>
                </c:pt>
                <c:pt idx="794">
                  <c:v>1.0061534646690795E-2</c:v>
                </c:pt>
                <c:pt idx="795">
                  <c:v>1.0061534646690795E-2</c:v>
                </c:pt>
                <c:pt idx="796">
                  <c:v>1.0061534646690795E-2</c:v>
                </c:pt>
                <c:pt idx="797">
                  <c:v>1.0061534646690795E-2</c:v>
                </c:pt>
                <c:pt idx="798">
                  <c:v>1.0061534646690795E-2</c:v>
                </c:pt>
                <c:pt idx="799">
                  <c:v>1.0061534646690795E-2</c:v>
                </c:pt>
                <c:pt idx="800">
                  <c:v>1.0061534646690795E-2</c:v>
                </c:pt>
                <c:pt idx="801">
                  <c:v>1.0061534646690795E-2</c:v>
                </c:pt>
                <c:pt idx="802">
                  <c:v>1.0061534646690795E-2</c:v>
                </c:pt>
                <c:pt idx="803">
                  <c:v>1.0061534646690795E-2</c:v>
                </c:pt>
                <c:pt idx="804">
                  <c:v>1.0061534646690795E-2</c:v>
                </c:pt>
                <c:pt idx="805">
                  <c:v>1.0061534646690795E-2</c:v>
                </c:pt>
                <c:pt idx="806">
                  <c:v>1.0061534646690795E-2</c:v>
                </c:pt>
                <c:pt idx="807">
                  <c:v>1.0061534646690795E-2</c:v>
                </c:pt>
                <c:pt idx="808">
                  <c:v>1.0061534646690795E-2</c:v>
                </c:pt>
                <c:pt idx="809">
                  <c:v>1.0061534646690795E-2</c:v>
                </c:pt>
                <c:pt idx="810">
                  <c:v>1.0061534646690795E-2</c:v>
                </c:pt>
                <c:pt idx="811">
                  <c:v>1.0061534646690795E-2</c:v>
                </c:pt>
                <c:pt idx="812">
                  <c:v>1.0061534646690795E-2</c:v>
                </c:pt>
                <c:pt idx="813">
                  <c:v>1.0061534646690795E-2</c:v>
                </c:pt>
                <c:pt idx="814">
                  <c:v>1.0061534646690795E-2</c:v>
                </c:pt>
                <c:pt idx="815">
                  <c:v>1.0061534646690795E-2</c:v>
                </c:pt>
                <c:pt idx="816">
                  <c:v>1.0061534646690795E-2</c:v>
                </c:pt>
                <c:pt idx="817">
                  <c:v>1.0061534646690795E-2</c:v>
                </c:pt>
                <c:pt idx="818">
                  <c:v>1.0061534646690795E-2</c:v>
                </c:pt>
                <c:pt idx="819">
                  <c:v>1.0061534646690795E-2</c:v>
                </c:pt>
                <c:pt idx="820">
                  <c:v>1.0061534646690795E-2</c:v>
                </c:pt>
                <c:pt idx="821">
                  <c:v>1.0061534646690795E-2</c:v>
                </c:pt>
                <c:pt idx="822">
                  <c:v>1.0061534646690795E-2</c:v>
                </c:pt>
                <c:pt idx="823">
                  <c:v>1.0061534646690795E-2</c:v>
                </c:pt>
                <c:pt idx="824">
                  <c:v>1.0061534646690795E-2</c:v>
                </c:pt>
                <c:pt idx="825">
                  <c:v>1.0061534646690795E-2</c:v>
                </c:pt>
                <c:pt idx="826">
                  <c:v>1.0061534646690795E-2</c:v>
                </c:pt>
                <c:pt idx="827">
                  <c:v>1.0061534646690795E-2</c:v>
                </c:pt>
                <c:pt idx="828">
                  <c:v>1.0061534646690795E-2</c:v>
                </c:pt>
                <c:pt idx="829">
                  <c:v>1.0061534646690795E-2</c:v>
                </c:pt>
                <c:pt idx="830">
                  <c:v>1.0061534646690795E-2</c:v>
                </c:pt>
                <c:pt idx="831">
                  <c:v>1.0061534646690795E-2</c:v>
                </c:pt>
                <c:pt idx="832">
                  <c:v>1.0061534646690795E-2</c:v>
                </c:pt>
                <c:pt idx="833">
                  <c:v>1.0061534646690795E-2</c:v>
                </c:pt>
                <c:pt idx="834">
                  <c:v>1.0061534646690795E-2</c:v>
                </c:pt>
                <c:pt idx="835">
                  <c:v>1.0061534646690795E-2</c:v>
                </c:pt>
                <c:pt idx="836">
                  <c:v>1.0061534646690795E-2</c:v>
                </c:pt>
                <c:pt idx="837">
                  <c:v>1.0061534646690795E-2</c:v>
                </c:pt>
                <c:pt idx="838">
                  <c:v>1.0061534646690795E-2</c:v>
                </c:pt>
                <c:pt idx="839">
                  <c:v>1.0061534646690795E-2</c:v>
                </c:pt>
                <c:pt idx="840">
                  <c:v>1.0061534646690795E-2</c:v>
                </c:pt>
                <c:pt idx="841">
                  <c:v>1.0061534646690795E-2</c:v>
                </c:pt>
                <c:pt idx="842">
                  <c:v>1.0061534646690795E-2</c:v>
                </c:pt>
                <c:pt idx="843">
                  <c:v>1.0061534646690795E-2</c:v>
                </c:pt>
                <c:pt idx="844">
                  <c:v>1.0061534646690795E-2</c:v>
                </c:pt>
                <c:pt idx="845">
                  <c:v>1.0061534646690795E-2</c:v>
                </c:pt>
                <c:pt idx="846">
                  <c:v>1.0061534646690795E-2</c:v>
                </c:pt>
                <c:pt idx="847">
                  <c:v>1.0061534646690795E-2</c:v>
                </c:pt>
                <c:pt idx="848">
                  <c:v>1.0061534646690795E-2</c:v>
                </c:pt>
                <c:pt idx="849">
                  <c:v>1.0061534646690795E-2</c:v>
                </c:pt>
                <c:pt idx="850">
                  <c:v>1.0061534646690795E-2</c:v>
                </c:pt>
                <c:pt idx="851">
                  <c:v>1.0061534646690795E-2</c:v>
                </c:pt>
                <c:pt idx="852">
                  <c:v>1.0061534646690795E-2</c:v>
                </c:pt>
                <c:pt idx="853">
                  <c:v>1.0061534646690795E-2</c:v>
                </c:pt>
                <c:pt idx="854">
                  <c:v>1.0061534646690795E-2</c:v>
                </c:pt>
                <c:pt idx="855">
                  <c:v>1.0061534646690795E-2</c:v>
                </c:pt>
                <c:pt idx="856">
                  <c:v>1.0061534646690795E-2</c:v>
                </c:pt>
                <c:pt idx="857">
                  <c:v>1.0061534646690795E-2</c:v>
                </c:pt>
                <c:pt idx="858">
                  <c:v>1.0061534646690795E-2</c:v>
                </c:pt>
                <c:pt idx="859">
                  <c:v>1.0061534646690795E-2</c:v>
                </c:pt>
                <c:pt idx="860">
                  <c:v>1.0061534646690795E-2</c:v>
                </c:pt>
                <c:pt idx="861">
                  <c:v>1.0061534646690795E-2</c:v>
                </c:pt>
                <c:pt idx="862">
                  <c:v>1.0061534646690795E-2</c:v>
                </c:pt>
                <c:pt idx="863">
                  <c:v>1.0061534646690795E-2</c:v>
                </c:pt>
                <c:pt idx="864">
                  <c:v>1.0061534646690795E-2</c:v>
                </c:pt>
                <c:pt idx="865">
                  <c:v>1.0061534646690795E-2</c:v>
                </c:pt>
                <c:pt idx="866">
                  <c:v>1.0061534646690795E-2</c:v>
                </c:pt>
                <c:pt idx="867">
                  <c:v>1.0061534646690795E-2</c:v>
                </c:pt>
                <c:pt idx="868">
                  <c:v>1.0061534646690795E-2</c:v>
                </c:pt>
                <c:pt idx="869">
                  <c:v>1.0061534646690795E-2</c:v>
                </c:pt>
                <c:pt idx="870">
                  <c:v>1.0061534646690795E-2</c:v>
                </c:pt>
                <c:pt idx="871">
                  <c:v>1.0061534646690795E-2</c:v>
                </c:pt>
                <c:pt idx="872">
                  <c:v>1.0061534646690795E-2</c:v>
                </c:pt>
                <c:pt idx="873">
                  <c:v>1.0061534646690795E-2</c:v>
                </c:pt>
                <c:pt idx="874">
                  <c:v>1.0061534646690795E-2</c:v>
                </c:pt>
                <c:pt idx="875">
                  <c:v>1.0061534646690795E-2</c:v>
                </c:pt>
                <c:pt idx="876">
                  <c:v>1.0061534646690795E-2</c:v>
                </c:pt>
                <c:pt idx="877">
                  <c:v>1.0061534646690795E-2</c:v>
                </c:pt>
                <c:pt idx="878">
                  <c:v>1.0061534646690795E-2</c:v>
                </c:pt>
                <c:pt idx="879">
                  <c:v>1.0061534646690795E-2</c:v>
                </c:pt>
                <c:pt idx="880">
                  <c:v>1.0061534646690795E-2</c:v>
                </c:pt>
                <c:pt idx="881">
                  <c:v>1.0061534646690795E-2</c:v>
                </c:pt>
                <c:pt idx="882">
                  <c:v>1.0061534646690795E-2</c:v>
                </c:pt>
                <c:pt idx="883">
                  <c:v>1.0061534646690795E-2</c:v>
                </c:pt>
                <c:pt idx="884">
                  <c:v>1.0061534646690795E-2</c:v>
                </c:pt>
                <c:pt idx="885">
                  <c:v>1.0061534646690795E-2</c:v>
                </c:pt>
                <c:pt idx="886">
                  <c:v>1.0061534646690795E-2</c:v>
                </c:pt>
                <c:pt idx="887">
                  <c:v>1.0061534646690795E-2</c:v>
                </c:pt>
                <c:pt idx="888">
                  <c:v>1.0061534646690795E-2</c:v>
                </c:pt>
                <c:pt idx="889">
                  <c:v>1.0061534646690795E-2</c:v>
                </c:pt>
                <c:pt idx="890">
                  <c:v>1.0061534646690795E-2</c:v>
                </c:pt>
                <c:pt idx="891">
                  <c:v>1.0061534646690795E-2</c:v>
                </c:pt>
                <c:pt idx="892">
                  <c:v>1.0061534646690795E-2</c:v>
                </c:pt>
                <c:pt idx="893">
                  <c:v>1.0061534646690795E-2</c:v>
                </c:pt>
                <c:pt idx="894">
                  <c:v>1.0061534646690795E-2</c:v>
                </c:pt>
                <c:pt idx="895">
                  <c:v>1.0061534646690795E-2</c:v>
                </c:pt>
                <c:pt idx="896">
                  <c:v>1.0061534646690795E-2</c:v>
                </c:pt>
                <c:pt idx="897">
                  <c:v>1.0061534646690795E-2</c:v>
                </c:pt>
                <c:pt idx="898">
                  <c:v>1.0061534646690795E-2</c:v>
                </c:pt>
                <c:pt idx="899">
                  <c:v>1.0061534646690795E-2</c:v>
                </c:pt>
                <c:pt idx="900">
                  <c:v>1.0061534646690795E-2</c:v>
                </c:pt>
                <c:pt idx="901">
                  <c:v>1.0061534646690795E-2</c:v>
                </c:pt>
                <c:pt idx="902">
                  <c:v>1.0061534646690795E-2</c:v>
                </c:pt>
                <c:pt idx="903">
                  <c:v>1.0061534646690795E-2</c:v>
                </c:pt>
                <c:pt idx="904">
                  <c:v>1.0061534646690795E-2</c:v>
                </c:pt>
                <c:pt idx="905">
                  <c:v>1.0061534646690795E-2</c:v>
                </c:pt>
                <c:pt idx="906">
                  <c:v>1.0061534646690795E-2</c:v>
                </c:pt>
                <c:pt idx="907">
                  <c:v>1.0061534646690795E-2</c:v>
                </c:pt>
                <c:pt idx="908">
                  <c:v>1.0061534646690795E-2</c:v>
                </c:pt>
                <c:pt idx="909">
                  <c:v>1.0061534646690795E-2</c:v>
                </c:pt>
                <c:pt idx="910">
                  <c:v>1.0061534646690795E-2</c:v>
                </c:pt>
                <c:pt idx="911">
                  <c:v>1.0061534646690795E-2</c:v>
                </c:pt>
                <c:pt idx="912">
                  <c:v>1.0061534646690795E-2</c:v>
                </c:pt>
                <c:pt idx="913">
                  <c:v>1.0061534646690795E-2</c:v>
                </c:pt>
                <c:pt idx="914">
                  <c:v>1.0061534646690795E-2</c:v>
                </c:pt>
                <c:pt idx="915">
                  <c:v>1.0061534646690795E-2</c:v>
                </c:pt>
                <c:pt idx="916">
                  <c:v>1.0061534646690795E-2</c:v>
                </c:pt>
                <c:pt idx="917">
                  <c:v>1.0061534646690795E-2</c:v>
                </c:pt>
                <c:pt idx="918">
                  <c:v>1.0061534646690795E-2</c:v>
                </c:pt>
                <c:pt idx="919">
                  <c:v>1.0061534646690795E-2</c:v>
                </c:pt>
                <c:pt idx="920">
                  <c:v>1.0061534646690795E-2</c:v>
                </c:pt>
                <c:pt idx="921">
                  <c:v>1.0061534646690795E-2</c:v>
                </c:pt>
                <c:pt idx="922">
                  <c:v>1.0061534646690795E-2</c:v>
                </c:pt>
                <c:pt idx="923">
                  <c:v>1.0061534646690795E-2</c:v>
                </c:pt>
                <c:pt idx="924">
                  <c:v>1.0061534646690795E-2</c:v>
                </c:pt>
                <c:pt idx="925">
                  <c:v>1.0061534646690795E-2</c:v>
                </c:pt>
                <c:pt idx="926">
                  <c:v>1.0061534646690795E-2</c:v>
                </c:pt>
                <c:pt idx="927">
                  <c:v>1.0061534646690795E-2</c:v>
                </c:pt>
                <c:pt idx="928">
                  <c:v>1.0061534646690795E-2</c:v>
                </c:pt>
                <c:pt idx="929">
                  <c:v>1.0061534646690795E-2</c:v>
                </c:pt>
                <c:pt idx="930">
                  <c:v>1.0061534646690795E-2</c:v>
                </c:pt>
                <c:pt idx="931">
                  <c:v>1.0061534646690795E-2</c:v>
                </c:pt>
                <c:pt idx="932">
                  <c:v>1.0061534646690795E-2</c:v>
                </c:pt>
                <c:pt idx="933">
                  <c:v>1.0061534646690795E-2</c:v>
                </c:pt>
                <c:pt idx="934">
                  <c:v>1.0061534646690795E-2</c:v>
                </c:pt>
                <c:pt idx="935">
                  <c:v>1.0061534646690795E-2</c:v>
                </c:pt>
                <c:pt idx="936">
                  <c:v>1.0061534646690795E-2</c:v>
                </c:pt>
                <c:pt idx="937">
                  <c:v>1.0061534646690795E-2</c:v>
                </c:pt>
                <c:pt idx="938">
                  <c:v>1.0061534646690795E-2</c:v>
                </c:pt>
                <c:pt idx="939">
                  <c:v>1.0061534646690795E-2</c:v>
                </c:pt>
                <c:pt idx="940">
                  <c:v>1.0061534646690795E-2</c:v>
                </c:pt>
                <c:pt idx="941">
                  <c:v>1.0061534646690795E-2</c:v>
                </c:pt>
                <c:pt idx="942">
                  <c:v>1.0061534646690795E-2</c:v>
                </c:pt>
                <c:pt idx="943">
                  <c:v>1.0061534646690795E-2</c:v>
                </c:pt>
                <c:pt idx="944">
                  <c:v>1.0061534646690795E-2</c:v>
                </c:pt>
                <c:pt idx="945">
                  <c:v>1.0061534646690795E-2</c:v>
                </c:pt>
                <c:pt idx="946">
                  <c:v>1.0061534646690795E-2</c:v>
                </c:pt>
                <c:pt idx="947">
                  <c:v>1.0061534646690795E-2</c:v>
                </c:pt>
                <c:pt idx="948">
                  <c:v>1.0061534646690795E-2</c:v>
                </c:pt>
                <c:pt idx="949">
                  <c:v>1.0061534646690795E-2</c:v>
                </c:pt>
                <c:pt idx="950">
                  <c:v>1.0061534646690795E-2</c:v>
                </c:pt>
                <c:pt idx="951">
                  <c:v>1.0061534646690795E-2</c:v>
                </c:pt>
                <c:pt idx="952">
                  <c:v>1.0061534646690795E-2</c:v>
                </c:pt>
                <c:pt idx="953">
                  <c:v>1.0061534646690795E-2</c:v>
                </c:pt>
                <c:pt idx="954">
                  <c:v>1.0061534646690795E-2</c:v>
                </c:pt>
                <c:pt idx="955">
                  <c:v>1.0061534646690795E-2</c:v>
                </c:pt>
                <c:pt idx="956">
                  <c:v>1.0061534646690795E-2</c:v>
                </c:pt>
                <c:pt idx="957">
                  <c:v>1.0061534646690795E-2</c:v>
                </c:pt>
                <c:pt idx="958">
                  <c:v>1.0061534646690795E-2</c:v>
                </c:pt>
                <c:pt idx="959">
                  <c:v>1.0061534646690795E-2</c:v>
                </c:pt>
                <c:pt idx="960">
                  <c:v>1.0061534646690795E-2</c:v>
                </c:pt>
                <c:pt idx="961">
                  <c:v>1.0061534646690795E-2</c:v>
                </c:pt>
                <c:pt idx="962">
                  <c:v>1.0061534646690795E-2</c:v>
                </c:pt>
                <c:pt idx="963">
                  <c:v>1.0061534646690795E-2</c:v>
                </c:pt>
                <c:pt idx="964">
                  <c:v>1.0061534646690795E-2</c:v>
                </c:pt>
                <c:pt idx="965">
                  <c:v>1.0061534646690795E-2</c:v>
                </c:pt>
                <c:pt idx="966">
                  <c:v>1.0061534646690795E-2</c:v>
                </c:pt>
                <c:pt idx="967">
                  <c:v>1.0061534646690795E-2</c:v>
                </c:pt>
                <c:pt idx="968">
                  <c:v>1.0061534646690795E-2</c:v>
                </c:pt>
                <c:pt idx="969">
                  <c:v>1.0061534646690795E-2</c:v>
                </c:pt>
                <c:pt idx="970">
                  <c:v>1.0061534646690795E-2</c:v>
                </c:pt>
                <c:pt idx="971">
                  <c:v>1.0061534646690795E-2</c:v>
                </c:pt>
                <c:pt idx="972">
                  <c:v>1.0061534646690795E-2</c:v>
                </c:pt>
                <c:pt idx="973">
                  <c:v>1.0061534646690795E-2</c:v>
                </c:pt>
                <c:pt idx="974">
                  <c:v>1.0061534646690795E-2</c:v>
                </c:pt>
                <c:pt idx="975">
                  <c:v>1.0061534646690795E-2</c:v>
                </c:pt>
                <c:pt idx="976">
                  <c:v>1.0061534646690795E-2</c:v>
                </c:pt>
                <c:pt idx="977">
                  <c:v>1.0061534646690795E-2</c:v>
                </c:pt>
                <c:pt idx="978">
                  <c:v>1.0061534646690795E-2</c:v>
                </c:pt>
                <c:pt idx="979">
                  <c:v>1.0061534646690795E-2</c:v>
                </c:pt>
                <c:pt idx="980">
                  <c:v>1.0061534646690795E-2</c:v>
                </c:pt>
                <c:pt idx="981">
                  <c:v>1.0061534646690795E-2</c:v>
                </c:pt>
                <c:pt idx="982">
                  <c:v>1.0061534646690795E-2</c:v>
                </c:pt>
                <c:pt idx="983">
                  <c:v>1.0061534646690795E-2</c:v>
                </c:pt>
                <c:pt idx="984">
                  <c:v>1.0061534646690795E-2</c:v>
                </c:pt>
                <c:pt idx="985">
                  <c:v>1.0061534646690795E-2</c:v>
                </c:pt>
                <c:pt idx="986">
                  <c:v>1.0061534646690795E-2</c:v>
                </c:pt>
                <c:pt idx="987">
                  <c:v>1.0061534646690795E-2</c:v>
                </c:pt>
                <c:pt idx="988">
                  <c:v>1.0061534646690795E-2</c:v>
                </c:pt>
                <c:pt idx="989">
                  <c:v>1.0061534646690795E-2</c:v>
                </c:pt>
                <c:pt idx="990">
                  <c:v>1.0061534646690795E-2</c:v>
                </c:pt>
                <c:pt idx="991">
                  <c:v>1.0061534646690795E-2</c:v>
                </c:pt>
                <c:pt idx="992">
                  <c:v>1.0061534646690795E-2</c:v>
                </c:pt>
                <c:pt idx="993">
                  <c:v>1.0061534646690795E-2</c:v>
                </c:pt>
                <c:pt idx="994">
                  <c:v>1.0061534646690795E-2</c:v>
                </c:pt>
                <c:pt idx="995">
                  <c:v>1.0061534646690795E-2</c:v>
                </c:pt>
                <c:pt idx="996">
                  <c:v>1.0061534646690795E-2</c:v>
                </c:pt>
                <c:pt idx="997">
                  <c:v>1.0061534646690795E-2</c:v>
                </c:pt>
                <c:pt idx="998">
                  <c:v>1.0061534646690795E-2</c:v>
                </c:pt>
                <c:pt idx="999">
                  <c:v>1.0061534646690795E-2</c:v>
                </c:pt>
              </c:numCache>
            </c:numRef>
          </c:yVal>
          <c:smooth val="1"/>
          <c:extLst>
            <c:ext xmlns:c16="http://schemas.microsoft.com/office/drawing/2014/chart" uri="{C3380CC4-5D6E-409C-BE32-E72D297353CC}">
              <c16:uniqueId val="{00000012-B842-4A34-9669-644479B3BD56}"/>
            </c:ext>
          </c:extLst>
        </c:ser>
        <c:ser>
          <c:idx val="19"/>
          <c:order val="19"/>
          <c:spPr>
            <a:ln w="28575" cap="rnd">
              <a:solidFill>
                <a:schemeClr val="accent2">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Sheet1!$U$1:$U$1000</c:f>
              <c:numCache>
                <c:formatCode>General</c:formatCode>
                <c:ptCount val="1000"/>
                <c:pt idx="0">
                  <c:v>4.6971314542300635E-2</c:v>
                </c:pt>
                <c:pt idx="1">
                  <c:v>4.6971314542300635E-2</c:v>
                </c:pt>
                <c:pt idx="2">
                  <c:v>4.6971314542300635E-2</c:v>
                </c:pt>
                <c:pt idx="3">
                  <c:v>4.6971314542300635E-2</c:v>
                </c:pt>
                <c:pt idx="4">
                  <c:v>4.6971314542300635E-2</c:v>
                </c:pt>
                <c:pt idx="5">
                  <c:v>4.6971314542300635E-2</c:v>
                </c:pt>
                <c:pt idx="6">
                  <c:v>4.6971314542300635E-2</c:v>
                </c:pt>
                <c:pt idx="7">
                  <c:v>4.6971314542300635E-2</c:v>
                </c:pt>
                <c:pt idx="8">
                  <c:v>4.6971314542300635E-2</c:v>
                </c:pt>
                <c:pt idx="9">
                  <c:v>4.6971314542300635E-2</c:v>
                </c:pt>
                <c:pt idx="10">
                  <c:v>4.6971314542300635E-2</c:v>
                </c:pt>
                <c:pt idx="11">
                  <c:v>4.6971314542300635E-2</c:v>
                </c:pt>
                <c:pt idx="12">
                  <c:v>4.6971314542300635E-2</c:v>
                </c:pt>
                <c:pt idx="13">
                  <c:v>4.6971314542300635E-2</c:v>
                </c:pt>
                <c:pt idx="14">
                  <c:v>4.6971314542300635E-2</c:v>
                </c:pt>
                <c:pt idx="15">
                  <c:v>4.6971314542300635E-2</c:v>
                </c:pt>
                <c:pt idx="16">
                  <c:v>4.6971314542300635E-2</c:v>
                </c:pt>
                <c:pt idx="17">
                  <c:v>4.6971314542300635E-2</c:v>
                </c:pt>
                <c:pt idx="18">
                  <c:v>4.6971314542300635E-2</c:v>
                </c:pt>
                <c:pt idx="19">
                  <c:v>4.6971314542300635E-2</c:v>
                </c:pt>
                <c:pt idx="20">
                  <c:v>4.6971314542300635E-2</c:v>
                </c:pt>
                <c:pt idx="21">
                  <c:v>4.6971314542300635E-2</c:v>
                </c:pt>
                <c:pt idx="22">
                  <c:v>4.6971314542300635E-2</c:v>
                </c:pt>
                <c:pt idx="23">
                  <c:v>4.6971314542300635E-2</c:v>
                </c:pt>
                <c:pt idx="24">
                  <c:v>4.6971314542300635E-2</c:v>
                </c:pt>
                <c:pt idx="25">
                  <c:v>4.6971314542300635E-2</c:v>
                </c:pt>
                <c:pt idx="26">
                  <c:v>4.6971314542300635E-2</c:v>
                </c:pt>
                <c:pt idx="27">
                  <c:v>4.6971314542300635E-2</c:v>
                </c:pt>
                <c:pt idx="28">
                  <c:v>4.6971314542300635E-2</c:v>
                </c:pt>
                <c:pt idx="29">
                  <c:v>4.6971314542300635E-2</c:v>
                </c:pt>
                <c:pt idx="30">
                  <c:v>4.6971314542300635E-2</c:v>
                </c:pt>
                <c:pt idx="31">
                  <c:v>4.6971314542300635E-2</c:v>
                </c:pt>
                <c:pt idx="32">
                  <c:v>4.6971314542300635E-2</c:v>
                </c:pt>
                <c:pt idx="33">
                  <c:v>4.6971314542300635E-2</c:v>
                </c:pt>
                <c:pt idx="34">
                  <c:v>4.6971314542300635E-2</c:v>
                </c:pt>
                <c:pt idx="35">
                  <c:v>4.6971314542300635E-2</c:v>
                </c:pt>
                <c:pt idx="36">
                  <c:v>4.6971314542300635E-2</c:v>
                </c:pt>
                <c:pt idx="37">
                  <c:v>4.6971314542300635E-2</c:v>
                </c:pt>
                <c:pt idx="38">
                  <c:v>4.6971314542300635E-2</c:v>
                </c:pt>
                <c:pt idx="39">
                  <c:v>4.6971314542300635E-2</c:v>
                </c:pt>
                <c:pt idx="40">
                  <c:v>4.6971314542300635E-2</c:v>
                </c:pt>
                <c:pt idx="41">
                  <c:v>4.6971314542300635E-2</c:v>
                </c:pt>
                <c:pt idx="42">
                  <c:v>4.6971314542300635E-2</c:v>
                </c:pt>
                <c:pt idx="43">
                  <c:v>4.6971314542300635E-2</c:v>
                </c:pt>
                <c:pt idx="44">
                  <c:v>4.6971314542300635E-2</c:v>
                </c:pt>
                <c:pt idx="45">
                  <c:v>4.6971314542300635E-2</c:v>
                </c:pt>
                <c:pt idx="46">
                  <c:v>4.6971314542300635E-2</c:v>
                </c:pt>
                <c:pt idx="47">
                  <c:v>4.6971314542300635E-2</c:v>
                </c:pt>
                <c:pt idx="48">
                  <c:v>4.6971314542300635E-2</c:v>
                </c:pt>
                <c:pt idx="49">
                  <c:v>4.6971314542300635E-2</c:v>
                </c:pt>
                <c:pt idx="50">
                  <c:v>4.6971314542300635E-2</c:v>
                </c:pt>
                <c:pt idx="51">
                  <c:v>4.6971314542300635E-2</c:v>
                </c:pt>
                <c:pt idx="52">
                  <c:v>4.6971314542300635E-2</c:v>
                </c:pt>
                <c:pt idx="53">
                  <c:v>4.6971314542300635E-2</c:v>
                </c:pt>
                <c:pt idx="54">
                  <c:v>4.6971314542300635E-2</c:v>
                </c:pt>
                <c:pt idx="55">
                  <c:v>4.6971314542300635E-2</c:v>
                </c:pt>
                <c:pt idx="56">
                  <c:v>4.6971314542300635E-2</c:v>
                </c:pt>
                <c:pt idx="57">
                  <c:v>4.6971314542300635E-2</c:v>
                </c:pt>
                <c:pt idx="58">
                  <c:v>4.6971314542300635E-2</c:v>
                </c:pt>
                <c:pt idx="59">
                  <c:v>4.6971314542300635E-2</c:v>
                </c:pt>
                <c:pt idx="60">
                  <c:v>4.6971314542300635E-2</c:v>
                </c:pt>
                <c:pt idx="61">
                  <c:v>4.6971314542300635E-2</c:v>
                </c:pt>
                <c:pt idx="62">
                  <c:v>4.6971314542300635E-2</c:v>
                </c:pt>
                <c:pt idx="63">
                  <c:v>4.6971314542300635E-2</c:v>
                </c:pt>
                <c:pt idx="64">
                  <c:v>4.6971314542300635E-2</c:v>
                </c:pt>
                <c:pt idx="65">
                  <c:v>4.6971314542300635E-2</c:v>
                </c:pt>
                <c:pt idx="66">
                  <c:v>4.6971314542300635E-2</c:v>
                </c:pt>
                <c:pt idx="67">
                  <c:v>4.6971314542300635E-2</c:v>
                </c:pt>
                <c:pt idx="68">
                  <c:v>4.6971314542300635E-2</c:v>
                </c:pt>
                <c:pt idx="69">
                  <c:v>4.6971314542300635E-2</c:v>
                </c:pt>
                <c:pt idx="70">
                  <c:v>4.6971314542300635E-2</c:v>
                </c:pt>
                <c:pt idx="71">
                  <c:v>4.6971314542300635E-2</c:v>
                </c:pt>
                <c:pt idx="72">
                  <c:v>4.6971314542300635E-2</c:v>
                </c:pt>
                <c:pt idx="73">
                  <c:v>4.6971314542300635E-2</c:v>
                </c:pt>
                <c:pt idx="74">
                  <c:v>4.6971314542300635E-2</c:v>
                </c:pt>
                <c:pt idx="75">
                  <c:v>4.6971314542300635E-2</c:v>
                </c:pt>
                <c:pt idx="76">
                  <c:v>4.6971314542300635E-2</c:v>
                </c:pt>
                <c:pt idx="77">
                  <c:v>4.6971314542300635E-2</c:v>
                </c:pt>
                <c:pt idx="78">
                  <c:v>4.6971314542300635E-2</c:v>
                </c:pt>
                <c:pt idx="79">
                  <c:v>4.6971314542300635E-2</c:v>
                </c:pt>
                <c:pt idx="80">
                  <c:v>4.6971314542300635E-2</c:v>
                </c:pt>
                <c:pt idx="81">
                  <c:v>4.6971314542300635E-2</c:v>
                </c:pt>
                <c:pt idx="82">
                  <c:v>4.6971314542300635E-2</c:v>
                </c:pt>
                <c:pt idx="83">
                  <c:v>4.6971314542300635E-2</c:v>
                </c:pt>
                <c:pt idx="84">
                  <c:v>4.6971314542300635E-2</c:v>
                </c:pt>
                <c:pt idx="85">
                  <c:v>4.6971314542300635E-2</c:v>
                </c:pt>
                <c:pt idx="86">
                  <c:v>4.6971314542300635E-2</c:v>
                </c:pt>
                <c:pt idx="87">
                  <c:v>4.6971314542300635E-2</c:v>
                </c:pt>
                <c:pt idx="88">
                  <c:v>4.6971314542300635E-2</c:v>
                </c:pt>
                <c:pt idx="89">
                  <c:v>4.6971314542300635E-2</c:v>
                </c:pt>
                <c:pt idx="90">
                  <c:v>4.6971314542300635E-2</c:v>
                </c:pt>
                <c:pt idx="91">
                  <c:v>4.6971314542300635E-2</c:v>
                </c:pt>
                <c:pt idx="92">
                  <c:v>4.6971314542300635E-2</c:v>
                </c:pt>
                <c:pt idx="93">
                  <c:v>4.6971314542300635E-2</c:v>
                </c:pt>
                <c:pt idx="94">
                  <c:v>4.6971314542300635E-2</c:v>
                </c:pt>
                <c:pt idx="95">
                  <c:v>4.6971314542300635E-2</c:v>
                </c:pt>
                <c:pt idx="96">
                  <c:v>4.6971314542300635E-2</c:v>
                </c:pt>
                <c:pt idx="97">
                  <c:v>4.6971314542300635E-2</c:v>
                </c:pt>
                <c:pt idx="98">
                  <c:v>4.6971314542300635E-2</c:v>
                </c:pt>
                <c:pt idx="99">
                  <c:v>4.6971314542300635E-2</c:v>
                </c:pt>
                <c:pt idx="100">
                  <c:v>4.6971314542300635E-2</c:v>
                </c:pt>
                <c:pt idx="101">
                  <c:v>4.6971314542300635E-2</c:v>
                </c:pt>
                <c:pt idx="102">
                  <c:v>4.6971314542300635E-2</c:v>
                </c:pt>
                <c:pt idx="103">
                  <c:v>4.6971314542300635E-2</c:v>
                </c:pt>
                <c:pt idx="104">
                  <c:v>4.6971314542300635E-2</c:v>
                </c:pt>
                <c:pt idx="105">
                  <c:v>4.6971314542300635E-2</c:v>
                </c:pt>
                <c:pt idx="106">
                  <c:v>4.6971314542300635E-2</c:v>
                </c:pt>
                <c:pt idx="107">
                  <c:v>4.6971314542300635E-2</c:v>
                </c:pt>
                <c:pt idx="108">
                  <c:v>4.6971314542300635E-2</c:v>
                </c:pt>
                <c:pt idx="109">
                  <c:v>4.6971314542300635E-2</c:v>
                </c:pt>
                <c:pt idx="110">
                  <c:v>4.6971314542300635E-2</c:v>
                </c:pt>
                <c:pt idx="111">
                  <c:v>4.6971314542300635E-2</c:v>
                </c:pt>
                <c:pt idx="112">
                  <c:v>4.6971314542300635E-2</c:v>
                </c:pt>
                <c:pt idx="113">
                  <c:v>4.6971314542300635E-2</c:v>
                </c:pt>
                <c:pt idx="114">
                  <c:v>4.6971314542300635E-2</c:v>
                </c:pt>
                <c:pt idx="115">
                  <c:v>4.6971314542300635E-2</c:v>
                </c:pt>
                <c:pt idx="116">
                  <c:v>4.6971314542300635E-2</c:v>
                </c:pt>
                <c:pt idx="117">
                  <c:v>4.6971314542300635E-2</c:v>
                </c:pt>
                <c:pt idx="118">
                  <c:v>4.6971314542300635E-2</c:v>
                </c:pt>
                <c:pt idx="119">
                  <c:v>4.6971314542300635E-2</c:v>
                </c:pt>
                <c:pt idx="120">
                  <c:v>4.6971314542300635E-2</c:v>
                </c:pt>
                <c:pt idx="121">
                  <c:v>4.6971314542300635E-2</c:v>
                </c:pt>
                <c:pt idx="122">
                  <c:v>4.6971314542300635E-2</c:v>
                </c:pt>
                <c:pt idx="123">
                  <c:v>4.6971314542300635E-2</c:v>
                </c:pt>
                <c:pt idx="124">
                  <c:v>4.6971314542300635E-2</c:v>
                </c:pt>
                <c:pt idx="125">
                  <c:v>4.6971314542300635E-2</c:v>
                </c:pt>
                <c:pt idx="126">
                  <c:v>4.6971314542300635E-2</c:v>
                </c:pt>
                <c:pt idx="127">
                  <c:v>4.6971314542300635E-2</c:v>
                </c:pt>
                <c:pt idx="128">
                  <c:v>4.6971314542300635E-2</c:v>
                </c:pt>
                <c:pt idx="129">
                  <c:v>4.6971314542300635E-2</c:v>
                </c:pt>
                <c:pt idx="130">
                  <c:v>4.6971314542300635E-2</c:v>
                </c:pt>
                <c:pt idx="131">
                  <c:v>4.6971314542300635E-2</c:v>
                </c:pt>
                <c:pt idx="132">
                  <c:v>4.6971314542300635E-2</c:v>
                </c:pt>
                <c:pt idx="133">
                  <c:v>4.6971314542300635E-2</c:v>
                </c:pt>
                <c:pt idx="134">
                  <c:v>4.6971314542300635E-2</c:v>
                </c:pt>
                <c:pt idx="135">
                  <c:v>4.6971314542300635E-2</c:v>
                </c:pt>
                <c:pt idx="136">
                  <c:v>4.6971314542300635E-2</c:v>
                </c:pt>
                <c:pt idx="137">
                  <c:v>4.6971314542300635E-2</c:v>
                </c:pt>
                <c:pt idx="138">
                  <c:v>4.6971314542300635E-2</c:v>
                </c:pt>
                <c:pt idx="139">
                  <c:v>4.6971314542300635E-2</c:v>
                </c:pt>
                <c:pt idx="140">
                  <c:v>4.6971314542300635E-2</c:v>
                </c:pt>
                <c:pt idx="141">
                  <c:v>4.6971314542300635E-2</c:v>
                </c:pt>
                <c:pt idx="142">
                  <c:v>4.6971314542300635E-2</c:v>
                </c:pt>
                <c:pt idx="143">
                  <c:v>4.6971314542300635E-2</c:v>
                </c:pt>
                <c:pt idx="144">
                  <c:v>4.6971314542300635E-2</c:v>
                </c:pt>
                <c:pt idx="145">
                  <c:v>4.6971314542300635E-2</c:v>
                </c:pt>
                <c:pt idx="146">
                  <c:v>4.6971314542300635E-2</c:v>
                </c:pt>
                <c:pt idx="147">
                  <c:v>4.6971314542300635E-2</c:v>
                </c:pt>
                <c:pt idx="148">
                  <c:v>4.6971314542300635E-2</c:v>
                </c:pt>
                <c:pt idx="149">
                  <c:v>4.6971314542300635E-2</c:v>
                </c:pt>
                <c:pt idx="150">
                  <c:v>4.6971314542300635E-2</c:v>
                </c:pt>
                <c:pt idx="151">
                  <c:v>4.6971314542300635E-2</c:v>
                </c:pt>
                <c:pt idx="152">
                  <c:v>4.6971314542300635E-2</c:v>
                </c:pt>
                <c:pt idx="153">
                  <c:v>4.6971314542300635E-2</c:v>
                </c:pt>
                <c:pt idx="154">
                  <c:v>4.6971314542300635E-2</c:v>
                </c:pt>
                <c:pt idx="155">
                  <c:v>4.6971314542300635E-2</c:v>
                </c:pt>
                <c:pt idx="156">
                  <c:v>4.6971314542300635E-2</c:v>
                </c:pt>
                <c:pt idx="157">
                  <c:v>4.6971314542300635E-2</c:v>
                </c:pt>
                <c:pt idx="158">
                  <c:v>4.6971314542300635E-2</c:v>
                </c:pt>
                <c:pt idx="159">
                  <c:v>4.6971314542300635E-2</c:v>
                </c:pt>
                <c:pt idx="160">
                  <c:v>4.6971314542300635E-2</c:v>
                </c:pt>
                <c:pt idx="161">
                  <c:v>4.6971314542300635E-2</c:v>
                </c:pt>
                <c:pt idx="162">
                  <c:v>4.6971314542300635E-2</c:v>
                </c:pt>
                <c:pt idx="163">
                  <c:v>4.6971314542300635E-2</c:v>
                </c:pt>
                <c:pt idx="164">
                  <c:v>4.6971314542300635E-2</c:v>
                </c:pt>
                <c:pt idx="165">
                  <c:v>4.6971314542300635E-2</c:v>
                </c:pt>
                <c:pt idx="166">
                  <c:v>4.6971314542300635E-2</c:v>
                </c:pt>
                <c:pt idx="167">
                  <c:v>4.6971314542300635E-2</c:v>
                </c:pt>
                <c:pt idx="168">
                  <c:v>4.6971314542300635E-2</c:v>
                </c:pt>
                <c:pt idx="169">
                  <c:v>4.6971314542300635E-2</c:v>
                </c:pt>
                <c:pt idx="170">
                  <c:v>4.6971314542300635E-2</c:v>
                </c:pt>
                <c:pt idx="171">
                  <c:v>4.6971314542300635E-2</c:v>
                </c:pt>
                <c:pt idx="172">
                  <c:v>4.6971314542300635E-2</c:v>
                </c:pt>
                <c:pt idx="173">
                  <c:v>4.6971314542300635E-2</c:v>
                </c:pt>
                <c:pt idx="174">
                  <c:v>4.6971314542300635E-2</c:v>
                </c:pt>
                <c:pt idx="175">
                  <c:v>4.6971314542300635E-2</c:v>
                </c:pt>
                <c:pt idx="176">
                  <c:v>4.6971314542300635E-2</c:v>
                </c:pt>
                <c:pt idx="177">
                  <c:v>4.6971314542300635E-2</c:v>
                </c:pt>
                <c:pt idx="178">
                  <c:v>4.6971314542300635E-2</c:v>
                </c:pt>
                <c:pt idx="179">
                  <c:v>4.6971314542300635E-2</c:v>
                </c:pt>
                <c:pt idx="180">
                  <c:v>4.6971314542300635E-2</c:v>
                </c:pt>
                <c:pt idx="181">
                  <c:v>4.6971314542300635E-2</c:v>
                </c:pt>
                <c:pt idx="182">
                  <c:v>4.6971314542300635E-2</c:v>
                </c:pt>
                <c:pt idx="183">
                  <c:v>4.6971314542300635E-2</c:v>
                </c:pt>
                <c:pt idx="184">
                  <c:v>4.6971314542300635E-2</c:v>
                </c:pt>
                <c:pt idx="185">
                  <c:v>4.6971314542300635E-2</c:v>
                </c:pt>
                <c:pt idx="186">
                  <c:v>4.6971314542300635E-2</c:v>
                </c:pt>
                <c:pt idx="187">
                  <c:v>4.6971314542300635E-2</c:v>
                </c:pt>
                <c:pt idx="188">
                  <c:v>4.6971314542300635E-2</c:v>
                </c:pt>
                <c:pt idx="189">
                  <c:v>4.6971314542300635E-2</c:v>
                </c:pt>
                <c:pt idx="190">
                  <c:v>4.6971314542300635E-2</c:v>
                </c:pt>
                <c:pt idx="191">
                  <c:v>4.6971314542300635E-2</c:v>
                </c:pt>
                <c:pt idx="192">
                  <c:v>4.6971314542300635E-2</c:v>
                </c:pt>
                <c:pt idx="193">
                  <c:v>4.6971314542300635E-2</c:v>
                </c:pt>
                <c:pt idx="194">
                  <c:v>4.6971314542300635E-2</c:v>
                </c:pt>
                <c:pt idx="195">
                  <c:v>4.6971314542300635E-2</c:v>
                </c:pt>
                <c:pt idx="196">
                  <c:v>4.6971314542300635E-2</c:v>
                </c:pt>
                <c:pt idx="197">
                  <c:v>4.6971314542300635E-2</c:v>
                </c:pt>
                <c:pt idx="198">
                  <c:v>4.6971314542300635E-2</c:v>
                </c:pt>
                <c:pt idx="199">
                  <c:v>4.6971314542300635E-2</c:v>
                </c:pt>
                <c:pt idx="200">
                  <c:v>4.6971314542300635E-2</c:v>
                </c:pt>
                <c:pt idx="201">
                  <c:v>4.6971314542300635E-2</c:v>
                </c:pt>
                <c:pt idx="202">
                  <c:v>4.6971314542300635E-2</c:v>
                </c:pt>
                <c:pt idx="203">
                  <c:v>4.6971314542300635E-2</c:v>
                </c:pt>
                <c:pt idx="204">
                  <c:v>4.6971314542300635E-2</c:v>
                </c:pt>
                <c:pt idx="205">
                  <c:v>4.6971314542300635E-2</c:v>
                </c:pt>
                <c:pt idx="206">
                  <c:v>4.6971314542300635E-2</c:v>
                </c:pt>
                <c:pt idx="207">
                  <c:v>4.6971314542300635E-2</c:v>
                </c:pt>
                <c:pt idx="208">
                  <c:v>4.6971314542300635E-2</c:v>
                </c:pt>
                <c:pt idx="209">
                  <c:v>4.6971314542300635E-2</c:v>
                </c:pt>
                <c:pt idx="210">
                  <c:v>4.6971314542300635E-2</c:v>
                </c:pt>
                <c:pt idx="211">
                  <c:v>4.6971314542300635E-2</c:v>
                </c:pt>
                <c:pt idx="212">
                  <c:v>4.6971314542300635E-2</c:v>
                </c:pt>
                <c:pt idx="213">
                  <c:v>4.6971314542300635E-2</c:v>
                </c:pt>
                <c:pt idx="214">
                  <c:v>4.6971314542300635E-2</c:v>
                </c:pt>
                <c:pt idx="215">
                  <c:v>4.6971314542300635E-2</c:v>
                </c:pt>
                <c:pt idx="216">
                  <c:v>4.6971314542300635E-2</c:v>
                </c:pt>
                <c:pt idx="217">
                  <c:v>4.6971314542300635E-2</c:v>
                </c:pt>
                <c:pt idx="218">
                  <c:v>4.6971314542300635E-2</c:v>
                </c:pt>
                <c:pt idx="219">
                  <c:v>4.6971314542300635E-2</c:v>
                </c:pt>
                <c:pt idx="220">
                  <c:v>4.6971314542300635E-2</c:v>
                </c:pt>
                <c:pt idx="221">
                  <c:v>4.6971314542300635E-2</c:v>
                </c:pt>
                <c:pt idx="222">
                  <c:v>4.6971314542300635E-2</c:v>
                </c:pt>
                <c:pt idx="223">
                  <c:v>4.6971314542300635E-2</c:v>
                </c:pt>
                <c:pt idx="224">
                  <c:v>4.6971314542300635E-2</c:v>
                </c:pt>
                <c:pt idx="225">
                  <c:v>4.6971314542300635E-2</c:v>
                </c:pt>
                <c:pt idx="226">
                  <c:v>4.6971314542300635E-2</c:v>
                </c:pt>
                <c:pt idx="227">
                  <c:v>4.6971314542300635E-2</c:v>
                </c:pt>
                <c:pt idx="228">
                  <c:v>4.6971314542300635E-2</c:v>
                </c:pt>
                <c:pt idx="229">
                  <c:v>4.6971314542300635E-2</c:v>
                </c:pt>
                <c:pt idx="230">
                  <c:v>4.6971314542300635E-2</c:v>
                </c:pt>
                <c:pt idx="231">
                  <c:v>4.6971314542300635E-2</c:v>
                </c:pt>
                <c:pt idx="232">
                  <c:v>4.6971314542300635E-2</c:v>
                </c:pt>
                <c:pt idx="233">
                  <c:v>4.6971314542300635E-2</c:v>
                </c:pt>
                <c:pt idx="234">
                  <c:v>4.6971314542300635E-2</c:v>
                </c:pt>
                <c:pt idx="235">
                  <c:v>4.6971314542300635E-2</c:v>
                </c:pt>
                <c:pt idx="236">
                  <c:v>4.6971314542300635E-2</c:v>
                </c:pt>
                <c:pt idx="237">
                  <c:v>4.6971314542300635E-2</c:v>
                </c:pt>
                <c:pt idx="238">
                  <c:v>4.6971314542300635E-2</c:v>
                </c:pt>
                <c:pt idx="239">
                  <c:v>4.6971314542300635E-2</c:v>
                </c:pt>
                <c:pt idx="240">
                  <c:v>4.6971314542300635E-2</c:v>
                </c:pt>
                <c:pt idx="241">
                  <c:v>4.6971314542300635E-2</c:v>
                </c:pt>
                <c:pt idx="242">
                  <c:v>4.6971314542300635E-2</c:v>
                </c:pt>
                <c:pt idx="243">
                  <c:v>4.6971314542300635E-2</c:v>
                </c:pt>
                <c:pt idx="244">
                  <c:v>4.6971314542300635E-2</c:v>
                </c:pt>
                <c:pt idx="245">
                  <c:v>4.6971314542300635E-2</c:v>
                </c:pt>
                <c:pt idx="246">
                  <c:v>4.6971314542300635E-2</c:v>
                </c:pt>
                <c:pt idx="247">
                  <c:v>4.6971314542300635E-2</c:v>
                </c:pt>
                <c:pt idx="248">
                  <c:v>1.3124075660394308E-2</c:v>
                </c:pt>
                <c:pt idx="249">
                  <c:v>1.3124075660394308E-2</c:v>
                </c:pt>
                <c:pt idx="250">
                  <c:v>1.3124075660394308E-2</c:v>
                </c:pt>
                <c:pt idx="251">
                  <c:v>1.3124075660394308E-2</c:v>
                </c:pt>
                <c:pt idx="252">
                  <c:v>1.3124075660394308E-2</c:v>
                </c:pt>
                <c:pt idx="253">
                  <c:v>1.3124075660394308E-2</c:v>
                </c:pt>
                <c:pt idx="254">
                  <c:v>1.3124075660394308E-2</c:v>
                </c:pt>
                <c:pt idx="255">
                  <c:v>1.3124075660394308E-2</c:v>
                </c:pt>
                <c:pt idx="256">
                  <c:v>1.3124075660394308E-2</c:v>
                </c:pt>
                <c:pt idx="257">
                  <c:v>1.3124075660394308E-2</c:v>
                </c:pt>
                <c:pt idx="258">
                  <c:v>1.3124075660394308E-2</c:v>
                </c:pt>
                <c:pt idx="259">
                  <c:v>1.3124075660394308E-2</c:v>
                </c:pt>
                <c:pt idx="260">
                  <c:v>1.3124075660394308E-2</c:v>
                </c:pt>
                <c:pt idx="261">
                  <c:v>1.3124075660394308E-2</c:v>
                </c:pt>
                <c:pt idx="262">
                  <c:v>1.3124075660394308E-2</c:v>
                </c:pt>
                <c:pt idx="263">
                  <c:v>1.3124075660394308E-2</c:v>
                </c:pt>
                <c:pt idx="264">
                  <c:v>1.3124075660394308E-2</c:v>
                </c:pt>
                <c:pt idx="265">
                  <c:v>1.3124075660394308E-2</c:v>
                </c:pt>
                <c:pt idx="266">
                  <c:v>1.3124075660394308E-2</c:v>
                </c:pt>
                <c:pt idx="267">
                  <c:v>1.3124075660394308E-2</c:v>
                </c:pt>
                <c:pt idx="268">
                  <c:v>1.3124075660394308E-2</c:v>
                </c:pt>
                <c:pt idx="269">
                  <c:v>1.3124075660394308E-2</c:v>
                </c:pt>
                <c:pt idx="270">
                  <c:v>1.3124075660394308E-2</c:v>
                </c:pt>
                <c:pt idx="271">
                  <c:v>1.3124075660394308E-2</c:v>
                </c:pt>
                <c:pt idx="272">
                  <c:v>1.3124075660394308E-2</c:v>
                </c:pt>
                <c:pt idx="273">
                  <c:v>1.3124075660394308E-2</c:v>
                </c:pt>
                <c:pt idx="274">
                  <c:v>1.3124075660394308E-2</c:v>
                </c:pt>
                <c:pt idx="275">
                  <c:v>1.3124075660394308E-2</c:v>
                </c:pt>
                <c:pt idx="276">
                  <c:v>1.3124075660394308E-2</c:v>
                </c:pt>
                <c:pt idx="277">
                  <c:v>1.3124075660394308E-2</c:v>
                </c:pt>
                <c:pt idx="278">
                  <c:v>1.3124075660394308E-2</c:v>
                </c:pt>
                <c:pt idx="279">
                  <c:v>1.3124075660394308E-2</c:v>
                </c:pt>
                <c:pt idx="280">
                  <c:v>1.3124075660394308E-2</c:v>
                </c:pt>
                <c:pt idx="281">
                  <c:v>1.3124075660394308E-2</c:v>
                </c:pt>
                <c:pt idx="282">
                  <c:v>1.3124075660394308E-2</c:v>
                </c:pt>
                <c:pt idx="283">
                  <c:v>1.3124075660394308E-2</c:v>
                </c:pt>
                <c:pt idx="284">
                  <c:v>1.3124075660394308E-2</c:v>
                </c:pt>
                <c:pt idx="285">
                  <c:v>1.3124075660394308E-2</c:v>
                </c:pt>
                <c:pt idx="286">
                  <c:v>1.3124075660394308E-2</c:v>
                </c:pt>
                <c:pt idx="287">
                  <c:v>1.3124075660394308E-2</c:v>
                </c:pt>
                <c:pt idx="288">
                  <c:v>1.3124075660394308E-2</c:v>
                </c:pt>
                <c:pt idx="289">
                  <c:v>1.3124075660394308E-2</c:v>
                </c:pt>
                <c:pt idx="290">
                  <c:v>1.3124075660394308E-2</c:v>
                </c:pt>
                <c:pt idx="291">
                  <c:v>1.3124075660394308E-2</c:v>
                </c:pt>
                <c:pt idx="292">
                  <c:v>1.3124075660394308E-2</c:v>
                </c:pt>
                <c:pt idx="293">
                  <c:v>1.3124075660394308E-2</c:v>
                </c:pt>
                <c:pt idx="294">
                  <c:v>1.3124075660394308E-2</c:v>
                </c:pt>
                <c:pt idx="295">
                  <c:v>1.3124075660394308E-2</c:v>
                </c:pt>
                <c:pt idx="296">
                  <c:v>1.3124075660394308E-2</c:v>
                </c:pt>
                <c:pt idx="297">
                  <c:v>1.3124075660394308E-2</c:v>
                </c:pt>
                <c:pt idx="298">
                  <c:v>1.3124075660394308E-2</c:v>
                </c:pt>
                <c:pt idx="299">
                  <c:v>1.3124075660394308E-2</c:v>
                </c:pt>
                <c:pt idx="300">
                  <c:v>1.3124075660394308E-2</c:v>
                </c:pt>
                <c:pt idx="301">
                  <c:v>1.3124075660394308E-2</c:v>
                </c:pt>
                <c:pt idx="302">
                  <c:v>1.3124075660394308E-2</c:v>
                </c:pt>
                <c:pt idx="303">
                  <c:v>1.3124075660394308E-2</c:v>
                </c:pt>
                <c:pt idx="304">
                  <c:v>1.3124075660394308E-2</c:v>
                </c:pt>
                <c:pt idx="305">
                  <c:v>1.3124075660394308E-2</c:v>
                </c:pt>
                <c:pt idx="306">
                  <c:v>1.3124075660394308E-2</c:v>
                </c:pt>
                <c:pt idx="307">
                  <c:v>1.3124075660394308E-2</c:v>
                </c:pt>
                <c:pt idx="308">
                  <c:v>1.3124075660394308E-2</c:v>
                </c:pt>
                <c:pt idx="309">
                  <c:v>1.3124075660394308E-2</c:v>
                </c:pt>
                <c:pt idx="310">
                  <c:v>1.3124075660394308E-2</c:v>
                </c:pt>
                <c:pt idx="311">
                  <c:v>1.3124075660394308E-2</c:v>
                </c:pt>
                <c:pt idx="312">
                  <c:v>1.3124075660394308E-2</c:v>
                </c:pt>
                <c:pt idx="313">
                  <c:v>1.3124075660394308E-2</c:v>
                </c:pt>
                <c:pt idx="314">
                  <c:v>1.3124075660394308E-2</c:v>
                </c:pt>
                <c:pt idx="315">
                  <c:v>1.3124075660394308E-2</c:v>
                </c:pt>
                <c:pt idx="316">
                  <c:v>1.3124075660394308E-2</c:v>
                </c:pt>
                <c:pt idx="317">
                  <c:v>1.3124075660394308E-2</c:v>
                </c:pt>
                <c:pt idx="318">
                  <c:v>1.3124075660394308E-2</c:v>
                </c:pt>
                <c:pt idx="319">
                  <c:v>1.3124075660394308E-2</c:v>
                </c:pt>
                <c:pt idx="320">
                  <c:v>1.3124075660394308E-2</c:v>
                </c:pt>
                <c:pt idx="321">
                  <c:v>1.3124075660394308E-2</c:v>
                </c:pt>
                <c:pt idx="322">
                  <c:v>1.3124075660394308E-2</c:v>
                </c:pt>
                <c:pt idx="323">
                  <c:v>1.3124075660394308E-2</c:v>
                </c:pt>
                <c:pt idx="324">
                  <c:v>1.3124075660394308E-2</c:v>
                </c:pt>
                <c:pt idx="325">
                  <c:v>1.3124075660394308E-2</c:v>
                </c:pt>
                <c:pt idx="326">
                  <c:v>1.3124075660394308E-2</c:v>
                </c:pt>
                <c:pt idx="327">
                  <c:v>1.3124075660394308E-2</c:v>
                </c:pt>
                <c:pt idx="328">
                  <c:v>1.3124075660394308E-2</c:v>
                </c:pt>
                <c:pt idx="329">
                  <c:v>1.3124075660394308E-2</c:v>
                </c:pt>
                <c:pt idx="330">
                  <c:v>1.3124075660394308E-2</c:v>
                </c:pt>
                <c:pt idx="331">
                  <c:v>1.3124075660394308E-2</c:v>
                </c:pt>
                <c:pt idx="332">
                  <c:v>1.3124075660394308E-2</c:v>
                </c:pt>
                <c:pt idx="333">
                  <c:v>1.3124075660394308E-2</c:v>
                </c:pt>
                <c:pt idx="334">
                  <c:v>1.3124075660394308E-2</c:v>
                </c:pt>
                <c:pt idx="335">
                  <c:v>1.3124075660394308E-2</c:v>
                </c:pt>
                <c:pt idx="336">
                  <c:v>1.3124075660394308E-2</c:v>
                </c:pt>
                <c:pt idx="337">
                  <c:v>1.3124075660394308E-2</c:v>
                </c:pt>
                <c:pt idx="338">
                  <c:v>1.3124075660394308E-2</c:v>
                </c:pt>
                <c:pt idx="339">
                  <c:v>1.3124075660394308E-2</c:v>
                </c:pt>
                <c:pt idx="340">
                  <c:v>1.3124075660394308E-2</c:v>
                </c:pt>
                <c:pt idx="341">
                  <c:v>1.3124075660394308E-2</c:v>
                </c:pt>
                <c:pt idx="342">
                  <c:v>1.3124075660394308E-2</c:v>
                </c:pt>
                <c:pt idx="343">
                  <c:v>1.3124075660394308E-2</c:v>
                </c:pt>
                <c:pt idx="344">
                  <c:v>1.3124075660394308E-2</c:v>
                </c:pt>
                <c:pt idx="345">
                  <c:v>1.3124075660394308E-2</c:v>
                </c:pt>
                <c:pt idx="346">
                  <c:v>1.3124075660394308E-2</c:v>
                </c:pt>
                <c:pt idx="347">
                  <c:v>1.3124075660394308E-2</c:v>
                </c:pt>
                <c:pt idx="348">
                  <c:v>1.3124075660394308E-2</c:v>
                </c:pt>
                <c:pt idx="349">
                  <c:v>1.3124075660394308E-2</c:v>
                </c:pt>
                <c:pt idx="350">
                  <c:v>1.3124075660394308E-2</c:v>
                </c:pt>
                <c:pt idx="351">
                  <c:v>1.3124075660394308E-2</c:v>
                </c:pt>
                <c:pt idx="352">
                  <c:v>1.3124075660394308E-2</c:v>
                </c:pt>
                <c:pt idx="353">
                  <c:v>1.3124075660394308E-2</c:v>
                </c:pt>
                <c:pt idx="354">
                  <c:v>1.3124075660394308E-2</c:v>
                </c:pt>
                <c:pt idx="355">
                  <c:v>1.3124075660394308E-2</c:v>
                </c:pt>
                <c:pt idx="356">
                  <c:v>1.3124075660394308E-2</c:v>
                </c:pt>
                <c:pt idx="357">
                  <c:v>1.3124075660394308E-2</c:v>
                </c:pt>
                <c:pt idx="358">
                  <c:v>1.3124075660394308E-2</c:v>
                </c:pt>
                <c:pt idx="359">
                  <c:v>1.3124075660394308E-2</c:v>
                </c:pt>
                <c:pt idx="360">
                  <c:v>1.3124075660394308E-2</c:v>
                </c:pt>
                <c:pt idx="361">
                  <c:v>1.3124075660394308E-2</c:v>
                </c:pt>
                <c:pt idx="362">
                  <c:v>1.3124075660394308E-2</c:v>
                </c:pt>
                <c:pt idx="363">
                  <c:v>1.3124075660394308E-2</c:v>
                </c:pt>
                <c:pt idx="364">
                  <c:v>1.3124075660394308E-2</c:v>
                </c:pt>
                <c:pt idx="365">
                  <c:v>1.3124075660394308E-2</c:v>
                </c:pt>
                <c:pt idx="366">
                  <c:v>1.3124075660394308E-2</c:v>
                </c:pt>
                <c:pt idx="367">
                  <c:v>1.3124075660394308E-2</c:v>
                </c:pt>
                <c:pt idx="368">
                  <c:v>1.3124075660394308E-2</c:v>
                </c:pt>
                <c:pt idx="369">
                  <c:v>1.3124075660394308E-2</c:v>
                </c:pt>
                <c:pt idx="370">
                  <c:v>1.3124075660394308E-2</c:v>
                </c:pt>
                <c:pt idx="371">
                  <c:v>1.3124075660394308E-2</c:v>
                </c:pt>
                <c:pt idx="372">
                  <c:v>1.3124075660394308E-2</c:v>
                </c:pt>
                <c:pt idx="373">
                  <c:v>1.3124075660394308E-2</c:v>
                </c:pt>
                <c:pt idx="374">
                  <c:v>1.3124075660394308E-2</c:v>
                </c:pt>
                <c:pt idx="375">
                  <c:v>1.3124075660394308E-2</c:v>
                </c:pt>
                <c:pt idx="376">
                  <c:v>1.3124075660394308E-2</c:v>
                </c:pt>
                <c:pt idx="377">
                  <c:v>1.3124075660394308E-2</c:v>
                </c:pt>
                <c:pt idx="378">
                  <c:v>1.3124075660394308E-2</c:v>
                </c:pt>
                <c:pt idx="379">
                  <c:v>1.3124075660394308E-2</c:v>
                </c:pt>
                <c:pt idx="380">
                  <c:v>1.3124075660394308E-2</c:v>
                </c:pt>
                <c:pt idx="381">
                  <c:v>1.3124075660394308E-2</c:v>
                </c:pt>
                <c:pt idx="382">
                  <c:v>1.3124075660394308E-2</c:v>
                </c:pt>
                <c:pt idx="383">
                  <c:v>1.3124075660394308E-2</c:v>
                </c:pt>
                <c:pt idx="384">
                  <c:v>1.3124075660394308E-2</c:v>
                </c:pt>
                <c:pt idx="385">
                  <c:v>1.3124075660394308E-2</c:v>
                </c:pt>
                <c:pt idx="386">
                  <c:v>1.3124075660394308E-2</c:v>
                </c:pt>
                <c:pt idx="387">
                  <c:v>1.3124075660394308E-2</c:v>
                </c:pt>
                <c:pt idx="388">
                  <c:v>1.3124075660394308E-2</c:v>
                </c:pt>
                <c:pt idx="389">
                  <c:v>1.3124075660394308E-2</c:v>
                </c:pt>
                <c:pt idx="390">
                  <c:v>1.3124075660394308E-2</c:v>
                </c:pt>
                <c:pt idx="391">
                  <c:v>1.3124075660394308E-2</c:v>
                </c:pt>
                <c:pt idx="392">
                  <c:v>1.3124075660394308E-2</c:v>
                </c:pt>
                <c:pt idx="393">
                  <c:v>1.3124075660394308E-2</c:v>
                </c:pt>
                <c:pt idx="394">
                  <c:v>1.3124075660394308E-2</c:v>
                </c:pt>
                <c:pt idx="395">
                  <c:v>1.3124075660394308E-2</c:v>
                </c:pt>
                <c:pt idx="396">
                  <c:v>1.3124075660394308E-2</c:v>
                </c:pt>
                <c:pt idx="397">
                  <c:v>1.3124075660394308E-2</c:v>
                </c:pt>
                <c:pt idx="398">
                  <c:v>1.3124075660394308E-2</c:v>
                </c:pt>
                <c:pt idx="399">
                  <c:v>1.3124075660394308E-2</c:v>
                </c:pt>
                <c:pt idx="400">
                  <c:v>1.3124075660394308E-2</c:v>
                </c:pt>
                <c:pt idx="401">
                  <c:v>1.3124075660394308E-2</c:v>
                </c:pt>
                <c:pt idx="402">
                  <c:v>1.3124075660394308E-2</c:v>
                </c:pt>
                <c:pt idx="403">
                  <c:v>1.3124075660394308E-2</c:v>
                </c:pt>
                <c:pt idx="404">
                  <c:v>1.3124075660394308E-2</c:v>
                </c:pt>
                <c:pt idx="405">
                  <c:v>1.3124075660394308E-2</c:v>
                </c:pt>
                <c:pt idx="406">
                  <c:v>1.3124075660394308E-2</c:v>
                </c:pt>
                <c:pt idx="407">
                  <c:v>1.3124075660394308E-2</c:v>
                </c:pt>
                <c:pt idx="408">
                  <c:v>1.3124075660394308E-2</c:v>
                </c:pt>
                <c:pt idx="409">
                  <c:v>1.3124075660394308E-2</c:v>
                </c:pt>
                <c:pt idx="410">
                  <c:v>1.3124075660394308E-2</c:v>
                </c:pt>
                <c:pt idx="411">
                  <c:v>1.3124075660394308E-2</c:v>
                </c:pt>
                <c:pt idx="412">
                  <c:v>1.3124075660394308E-2</c:v>
                </c:pt>
                <c:pt idx="413">
                  <c:v>1.3124075660394308E-2</c:v>
                </c:pt>
                <c:pt idx="414">
                  <c:v>1.3124075660394308E-2</c:v>
                </c:pt>
                <c:pt idx="415">
                  <c:v>1.3124075660394308E-2</c:v>
                </c:pt>
                <c:pt idx="416">
                  <c:v>1.3124075660394308E-2</c:v>
                </c:pt>
                <c:pt idx="417">
                  <c:v>1.3124075660394308E-2</c:v>
                </c:pt>
                <c:pt idx="418">
                  <c:v>1.3124075660394308E-2</c:v>
                </c:pt>
                <c:pt idx="419">
                  <c:v>1.3124075660394308E-2</c:v>
                </c:pt>
                <c:pt idx="420">
                  <c:v>1.3124075660394308E-2</c:v>
                </c:pt>
                <c:pt idx="421">
                  <c:v>1.3124075660394308E-2</c:v>
                </c:pt>
                <c:pt idx="422">
                  <c:v>1.3124075660394308E-2</c:v>
                </c:pt>
                <c:pt idx="423">
                  <c:v>1.3124075660394308E-2</c:v>
                </c:pt>
                <c:pt idx="424">
                  <c:v>1.3124075660394308E-2</c:v>
                </c:pt>
                <c:pt idx="425">
                  <c:v>1.3124075660394308E-2</c:v>
                </c:pt>
                <c:pt idx="426">
                  <c:v>1.3124075660394308E-2</c:v>
                </c:pt>
                <c:pt idx="427">
                  <c:v>1.3124075660394308E-2</c:v>
                </c:pt>
                <c:pt idx="428">
                  <c:v>1.3124075660394308E-2</c:v>
                </c:pt>
                <c:pt idx="429">
                  <c:v>1.3124075660394308E-2</c:v>
                </c:pt>
                <c:pt idx="430">
                  <c:v>1.3124075660394308E-2</c:v>
                </c:pt>
                <c:pt idx="431">
                  <c:v>1.3124075660394308E-2</c:v>
                </c:pt>
                <c:pt idx="432">
                  <c:v>1.3124075660394308E-2</c:v>
                </c:pt>
                <c:pt idx="433">
                  <c:v>1.3124075660394308E-2</c:v>
                </c:pt>
                <c:pt idx="434">
                  <c:v>1.3124075660394308E-2</c:v>
                </c:pt>
                <c:pt idx="435">
                  <c:v>1.3124075660394308E-2</c:v>
                </c:pt>
                <c:pt idx="436">
                  <c:v>1.3124075660394308E-2</c:v>
                </c:pt>
                <c:pt idx="437">
                  <c:v>1.3124075660394308E-2</c:v>
                </c:pt>
                <c:pt idx="438">
                  <c:v>1.3124075660394308E-2</c:v>
                </c:pt>
                <c:pt idx="439">
                  <c:v>1.3124075660394308E-2</c:v>
                </c:pt>
                <c:pt idx="440">
                  <c:v>1.3124075660394308E-2</c:v>
                </c:pt>
                <c:pt idx="441">
                  <c:v>1.3124075660394308E-2</c:v>
                </c:pt>
                <c:pt idx="442">
                  <c:v>1.3124075660394308E-2</c:v>
                </c:pt>
                <c:pt idx="443">
                  <c:v>1.3124075660394308E-2</c:v>
                </c:pt>
                <c:pt idx="444">
                  <c:v>1.3124075660394308E-2</c:v>
                </c:pt>
                <c:pt idx="445">
                  <c:v>1.3124075660394308E-2</c:v>
                </c:pt>
                <c:pt idx="446">
                  <c:v>1.3124075660394308E-2</c:v>
                </c:pt>
                <c:pt idx="447">
                  <c:v>1.3124075660394308E-2</c:v>
                </c:pt>
                <c:pt idx="448">
                  <c:v>1.3124075660394308E-2</c:v>
                </c:pt>
                <c:pt idx="449">
                  <c:v>1.3124075660394308E-2</c:v>
                </c:pt>
                <c:pt idx="450">
                  <c:v>1.3124075660394308E-2</c:v>
                </c:pt>
                <c:pt idx="451">
                  <c:v>1.3124075660394308E-2</c:v>
                </c:pt>
                <c:pt idx="452">
                  <c:v>1.3124075660394308E-2</c:v>
                </c:pt>
                <c:pt idx="453">
                  <c:v>1.3124075660394308E-2</c:v>
                </c:pt>
                <c:pt idx="454">
                  <c:v>1.3124075660394308E-2</c:v>
                </c:pt>
                <c:pt idx="455">
                  <c:v>1.3124075660394308E-2</c:v>
                </c:pt>
                <c:pt idx="456">
                  <c:v>1.3124075660394308E-2</c:v>
                </c:pt>
                <c:pt idx="457">
                  <c:v>1.3124075660394308E-2</c:v>
                </c:pt>
                <c:pt idx="458">
                  <c:v>1.3124075660394308E-2</c:v>
                </c:pt>
                <c:pt idx="459">
                  <c:v>1.3124075660394308E-2</c:v>
                </c:pt>
                <c:pt idx="460">
                  <c:v>1.3124075660394308E-2</c:v>
                </c:pt>
                <c:pt idx="461">
                  <c:v>1.3124075660394308E-2</c:v>
                </c:pt>
                <c:pt idx="462">
                  <c:v>1.3124075660394308E-2</c:v>
                </c:pt>
                <c:pt idx="463">
                  <c:v>1.3124075660394308E-2</c:v>
                </c:pt>
                <c:pt idx="464">
                  <c:v>1.3124075660394308E-2</c:v>
                </c:pt>
                <c:pt idx="465">
                  <c:v>1.3124075660394308E-2</c:v>
                </c:pt>
                <c:pt idx="466">
                  <c:v>1.3124075660394308E-2</c:v>
                </c:pt>
                <c:pt idx="467">
                  <c:v>1.3124075660394308E-2</c:v>
                </c:pt>
                <c:pt idx="468">
                  <c:v>1.3124075660394308E-2</c:v>
                </c:pt>
                <c:pt idx="469">
                  <c:v>1.3124075660394308E-2</c:v>
                </c:pt>
                <c:pt idx="470">
                  <c:v>1.3124075660394308E-2</c:v>
                </c:pt>
                <c:pt idx="471">
                  <c:v>1.3124075660394308E-2</c:v>
                </c:pt>
                <c:pt idx="472">
                  <c:v>1.3124075660394308E-2</c:v>
                </c:pt>
                <c:pt idx="473">
                  <c:v>1.3124075660394308E-2</c:v>
                </c:pt>
                <c:pt idx="474">
                  <c:v>1.3124075660394308E-2</c:v>
                </c:pt>
                <c:pt idx="475">
                  <c:v>1.3124075660394308E-2</c:v>
                </c:pt>
                <c:pt idx="476">
                  <c:v>1.3124075660394308E-2</c:v>
                </c:pt>
                <c:pt idx="477">
                  <c:v>1.3124075660394308E-2</c:v>
                </c:pt>
                <c:pt idx="478">
                  <c:v>1.3124075660394308E-2</c:v>
                </c:pt>
                <c:pt idx="479">
                  <c:v>1.3124075660394308E-2</c:v>
                </c:pt>
                <c:pt idx="480">
                  <c:v>1.3124075660394308E-2</c:v>
                </c:pt>
                <c:pt idx="481">
                  <c:v>1.3124075660394308E-2</c:v>
                </c:pt>
                <c:pt idx="482">
                  <c:v>1.3124075660394308E-2</c:v>
                </c:pt>
                <c:pt idx="483">
                  <c:v>1.3124075660394308E-2</c:v>
                </c:pt>
                <c:pt idx="484">
                  <c:v>1.3124075660394308E-2</c:v>
                </c:pt>
                <c:pt idx="485">
                  <c:v>1.3124075660394308E-2</c:v>
                </c:pt>
                <c:pt idx="486">
                  <c:v>1.3124075660394308E-2</c:v>
                </c:pt>
                <c:pt idx="487">
                  <c:v>1.3124075660394308E-2</c:v>
                </c:pt>
                <c:pt idx="488">
                  <c:v>1.3124075660394308E-2</c:v>
                </c:pt>
                <c:pt idx="489">
                  <c:v>1.3124075660394308E-2</c:v>
                </c:pt>
                <c:pt idx="490">
                  <c:v>1.3124075660394308E-2</c:v>
                </c:pt>
                <c:pt idx="491">
                  <c:v>1.3124075660394308E-2</c:v>
                </c:pt>
                <c:pt idx="492">
                  <c:v>1.3124075660394308E-2</c:v>
                </c:pt>
                <c:pt idx="493">
                  <c:v>1.3124075660394308E-2</c:v>
                </c:pt>
                <c:pt idx="494">
                  <c:v>1.3124075660394308E-2</c:v>
                </c:pt>
                <c:pt idx="495">
                  <c:v>1.3124075660394308E-2</c:v>
                </c:pt>
                <c:pt idx="496">
                  <c:v>1.3124075660394308E-2</c:v>
                </c:pt>
                <c:pt idx="497">
                  <c:v>1.3124075660394308E-2</c:v>
                </c:pt>
                <c:pt idx="498">
                  <c:v>1.3124075660394308E-2</c:v>
                </c:pt>
                <c:pt idx="499">
                  <c:v>1.3124075660394308E-2</c:v>
                </c:pt>
                <c:pt idx="500">
                  <c:v>1.3124075660394308E-2</c:v>
                </c:pt>
                <c:pt idx="501">
                  <c:v>1.3124075660394308E-2</c:v>
                </c:pt>
                <c:pt idx="502">
                  <c:v>1.3124075660394308E-2</c:v>
                </c:pt>
                <c:pt idx="503">
                  <c:v>1.3124075660394308E-2</c:v>
                </c:pt>
                <c:pt idx="504">
                  <c:v>1.3124075660394308E-2</c:v>
                </c:pt>
                <c:pt idx="505">
                  <c:v>1.3124075660394308E-2</c:v>
                </c:pt>
                <c:pt idx="506">
                  <c:v>1.3124075660394308E-2</c:v>
                </c:pt>
                <c:pt idx="507">
                  <c:v>1.3124075660394308E-2</c:v>
                </c:pt>
                <c:pt idx="508">
                  <c:v>1.3124075660394308E-2</c:v>
                </c:pt>
                <c:pt idx="509">
                  <c:v>1.3124075660394308E-2</c:v>
                </c:pt>
                <c:pt idx="510">
                  <c:v>1.3124075660394308E-2</c:v>
                </c:pt>
                <c:pt idx="511">
                  <c:v>1.3124075660394308E-2</c:v>
                </c:pt>
                <c:pt idx="512">
                  <c:v>1.3124075660394308E-2</c:v>
                </c:pt>
                <c:pt idx="513">
                  <c:v>1.3124075660394308E-2</c:v>
                </c:pt>
                <c:pt idx="514">
                  <c:v>1.3124075660394308E-2</c:v>
                </c:pt>
                <c:pt idx="515">
                  <c:v>1.3124075660394308E-2</c:v>
                </c:pt>
                <c:pt idx="516">
                  <c:v>1.3124075660394308E-2</c:v>
                </c:pt>
                <c:pt idx="517">
                  <c:v>1.3124075660394308E-2</c:v>
                </c:pt>
                <c:pt idx="518">
                  <c:v>1.3124075660394308E-2</c:v>
                </c:pt>
                <c:pt idx="519">
                  <c:v>1.3124075660394308E-2</c:v>
                </c:pt>
                <c:pt idx="520">
                  <c:v>1.3124075660394308E-2</c:v>
                </c:pt>
                <c:pt idx="521">
                  <c:v>1.3124075660394308E-2</c:v>
                </c:pt>
                <c:pt idx="522">
                  <c:v>1.3124075660394308E-2</c:v>
                </c:pt>
                <c:pt idx="523">
                  <c:v>1.3124075660394308E-2</c:v>
                </c:pt>
                <c:pt idx="524">
                  <c:v>1.3124075660394308E-2</c:v>
                </c:pt>
                <c:pt idx="525">
                  <c:v>1.3124075660394308E-2</c:v>
                </c:pt>
                <c:pt idx="526">
                  <c:v>1.3124075660394308E-2</c:v>
                </c:pt>
                <c:pt idx="527">
                  <c:v>1.3124075660394308E-2</c:v>
                </c:pt>
                <c:pt idx="528">
                  <c:v>1.3124075660394308E-2</c:v>
                </c:pt>
                <c:pt idx="529">
                  <c:v>1.3124075660394308E-2</c:v>
                </c:pt>
                <c:pt idx="530">
                  <c:v>1.3124075660394308E-2</c:v>
                </c:pt>
                <c:pt idx="531">
                  <c:v>1.3124075660394308E-2</c:v>
                </c:pt>
                <c:pt idx="532">
                  <c:v>1.3124075660394308E-2</c:v>
                </c:pt>
                <c:pt idx="533">
                  <c:v>1.3124075660394308E-2</c:v>
                </c:pt>
                <c:pt idx="534">
                  <c:v>1.3124075660394308E-2</c:v>
                </c:pt>
                <c:pt idx="535">
                  <c:v>1.3124075660394308E-2</c:v>
                </c:pt>
                <c:pt idx="536">
                  <c:v>1.3124075660394308E-2</c:v>
                </c:pt>
                <c:pt idx="537">
                  <c:v>1.3124075660394308E-2</c:v>
                </c:pt>
                <c:pt idx="538">
                  <c:v>1.3124075660394308E-2</c:v>
                </c:pt>
                <c:pt idx="539">
                  <c:v>1.3124075660394308E-2</c:v>
                </c:pt>
                <c:pt idx="540">
                  <c:v>1.3124075660394308E-2</c:v>
                </c:pt>
                <c:pt idx="541">
                  <c:v>1.3124075660394308E-2</c:v>
                </c:pt>
                <c:pt idx="542">
                  <c:v>1.3124075660394308E-2</c:v>
                </c:pt>
                <c:pt idx="543">
                  <c:v>1.3124075660394308E-2</c:v>
                </c:pt>
                <c:pt idx="544">
                  <c:v>1.3124075660394308E-2</c:v>
                </c:pt>
                <c:pt idx="545">
                  <c:v>1.3124075660394308E-2</c:v>
                </c:pt>
                <c:pt idx="546">
                  <c:v>1.3124075660394308E-2</c:v>
                </c:pt>
                <c:pt idx="547">
                  <c:v>1.3124075660394308E-2</c:v>
                </c:pt>
                <c:pt idx="548">
                  <c:v>1.3124075660394308E-2</c:v>
                </c:pt>
                <c:pt idx="549">
                  <c:v>1.3124075660394308E-2</c:v>
                </c:pt>
                <c:pt idx="550">
                  <c:v>1.3124075660394308E-2</c:v>
                </c:pt>
                <c:pt idx="551">
                  <c:v>1.3124075660394308E-2</c:v>
                </c:pt>
                <c:pt idx="552">
                  <c:v>1.3124075660394308E-2</c:v>
                </c:pt>
                <c:pt idx="553">
                  <c:v>1.3124075660394308E-2</c:v>
                </c:pt>
                <c:pt idx="554">
                  <c:v>1.3124075660394308E-2</c:v>
                </c:pt>
                <c:pt idx="555">
                  <c:v>1.3124075660394308E-2</c:v>
                </c:pt>
                <c:pt idx="556">
                  <c:v>1.3124075660394308E-2</c:v>
                </c:pt>
                <c:pt idx="557">
                  <c:v>1.3124075660394308E-2</c:v>
                </c:pt>
                <c:pt idx="558">
                  <c:v>1.3124075660394308E-2</c:v>
                </c:pt>
                <c:pt idx="559">
                  <c:v>1.3124075660394308E-2</c:v>
                </c:pt>
                <c:pt idx="560">
                  <c:v>1.3124075660394308E-2</c:v>
                </c:pt>
                <c:pt idx="561">
                  <c:v>1.3124075660394308E-2</c:v>
                </c:pt>
                <c:pt idx="562">
                  <c:v>1.3124075660394308E-2</c:v>
                </c:pt>
                <c:pt idx="563">
                  <c:v>1.3124075660394308E-2</c:v>
                </c:pt>
                <c:pt idx="564">
                  <c:v>1.3124075660394308E-2</c:v>
                </c:pt>
                <c:pt idx="565">
                  <c:v>1.3124075660394308E-2</c:v>
                </c:pt>
                <c:pt idx="566">
                  <c:v>1.3124075660394308E-2</c:v>
                </c:pt>
                <c:pt idx="567">
                  <c:v>1.3124075660394308E-2</c:v>
                </c:pt>
                <c:pt idx="568">
                  <c:v>1.3124075660394308E-2</c:v>
                </c:pt>
                <c:pt idx="569">
                  <c:v>1.3124075660394308E-2</c:v>
                </c:pt>
                <c:pt idx="570">
                  <c:v>1.3124075660394308E-2</c:v>
                </c:pt>
                <c:pt idx="571">
                  <c:v>1.3124075660394308E-2</c:v>
                </c:pt>
                <c:pt idx="572">
                  <c:v>1.3124075660394308E-2</c:v>
                </c:pt>
                <c:pt idx="573">
                  <c:v>1.3124075660394308E-2</c:v>
                </c:pt>
                <c:pt idx="574">
                  <c:v>1.3124075660394308E-2</c:v>
                </c:pt>
                <c:pt idx="575">
                  <c:v>1.3124075660394308E-2</c:v>
                </c:pt>
                <c:pt idx="576">
                  <c:v>1.3124075660394308E-2</c:v>
                </c:pt>
                <c:pt idx="577">
                  <c:v>1.3124075660394308E-2</c:v>
                </c:pt>
                <c:pt idx="578">
                  <c:v>1.3124075660394308E-2</c:v>
                </c:pt>
                <c:pt idx="579">
                  <c:v>1.3124075660394308E-2</c:v>
                </c:pt>
                <c:pt idx="580">
                  <c:v>1.3124075660394308E-2</c:v>
                </c:pt>
                <c:pt idx="581">
                  <c:v>1.3124075660394308E-2</c:v>
                </c:pt>
                <c:pt idx="582">
                  <c:v>1.3124075660394308E-2</c:v>
                </c:pt>
                <c:pt idx="583">
                  <c:v>1.3124075660394308E-2</c:v>
                </c:pt>
                <c:pt idx="584">
                  <c:v>1.3124075660394308E-2</c:v>
                </c:pt>
                <c:pt idx="585">
                  <c:v>1.3124075660394308E-2</c:v>
                </c:pt>
                <c:pt idx="586">
                  <c:v>1.3124075660394308E-2</c:v>
                </c:pt>
                <c:pt idx="587">
                  <c:v>1.3124075660394308E-2</c:v>
                </c:pt>
                <c:pt idx="588">
                  <c:v>1.3124075660394308E-2</c:v>
                </c:pt>
                <c:pt idx="589">
                  <c:v>1.3124075660394308E-2</c:v>
                </c:pt>
                <c:pt idx="590">
                  <c:v>1.3124075660394308E-2</c:v>
                </c:pt>
                <c:pt idx="591">
                  <c:v>1.3124075660394308E-2</c:v>
                </c:pt>
                <c:pt idx="592">
                  <c:v>1.3124075660394308E-2</c:v>
                </c:pt>
                <c:pt idx="593">
                  <c:v>1.3124075660394308E-2</c:v>
                </c:pt>
                <c:pt idx="594">
                  <c:v>1.3124075660394308E-2</c:v>
                </c:pt>
                <c:pt idx="595">
                  <c:v>1.3124075660394308E-2</c:v>
                </c:pt>
                <c:pt idx="596">
                  <c:v>1.3124075660394308E-2</c:v>
                </c:pt>
                <c:pt idx="597">
                  <c:v>1.3124075660394308E-2</c:v>
                </c:pt>
                <c:pt idx="598">
                  <c:v>1.3124075660394308E-2</c:v>
                </c:pt>
                <c:pt idx="599">
                  <c:v>1.3124075660394308E-2</c:v>
                </c:pt>
                <c:pt idx="600">
                  <c:v>1.3124075660394308E-2</c:v>
                </c:pt>
                <c:pt idx="601">
                  <c:v>1.3124075660394308E-2</c:v>
                </c:pt>
                <c:pt idx="602">
                  <c:v>1.3124075660394308E-2</c:v>
                </c:pt>
                <c:pt idx="603">
                  <c:v>1.3124075660394308E-2</c:v>
                </c:pt>
                <c:pt idx="604">
                  <c:v>1.3124075660394308E-2</c:v>
                </c:pt>
                <c:pt idx="605">
                  <c:v>1.3124075660394308E-2</c:v>
                </c:pt>
                <c:pt idx="606">
                  <c:v>1.3124075660394308E-2</c:v>
                </c:pt>
                <c:pt idx="607">
                  <c:v>1.3124075660394308E-2</c:v>
                </c:pt>
                <c:pt idx="608">
                  <c:v>1.3124075660394308E-2</c:v>
                </c:pt>
                <c:pt idx="609">
                  <c:v>1.3124075660394308E-2</c:v>
                </c:pt>
                <c:pt idx="610">
                  <c:v>1.3124075660394308E-2</c:v>
                </c:pt>
                <c:pt idx="611">
                  <c:v>1.3124075660394308E-2</c:v>
                </c:pt>
                <c:pt idx="612">
                  <c:v>1.3124075660394308E-2</c:v>
                </c:pt>
                <c:pt idx="613">
                  <c:v>1.3124075660394308E-2</c:v>
                </c:pt>
                <c:pt idx="614">
                  <c:v>1.3124075660394308E-2</c:v>
                </c:pt>
                <c:pt idx="615">
                  <c:v>1.3124075660394308E-2</c:v>
                </c:pt>
                <c:pt idx="616">
                  <c:v>1.3124075660394308E-2</c:v>
                </c:pt>
                <c:pt idx="617">
                  <c:v>1.3124075660394308E-2</c:v>
                </c:pt>
                <c:pt idx="618">
                  <c:v>1.3124075660394308E-2</c:v>
                </c:pt>
                <c:pt idx="619">
                  <c:v>1.3124075660394308E-2</c:v>
                </c:pt>
                <c:pt idx="620">
                  <c:v>1.3124075660394308E-2</c:v>
                </c:pt>
                <c:pt idx="621">
                  <c:v>1.3124075660394308E-2</c:v>
                </c:pt>
                <c:pt idx="622">
                  <c:v>1.3124075660394308E-2</c:v>
                </c:pt>
                <c:pt idx="623">
                  <c:v>1.3124075660394308E-2</c:v>
                </c:pt>
                <c:pt idx="624">
                  <c:v>1.3124075660394308E-2</c:v>
                </c:pt>
                <c:pt idx="625">
                  <c:v>1.3124075660394308E-2</c:v>
                </c:pt>
                <c:pt idx="626">
                  <c:v>1.3124075660394308E-2</c:v>
                </c:pt>
                <c:pt idx="627">
                  <c:v>1.3124075660394308E-2</c:v>
                </c:pt>
                <c:pt idx="628">
                  <c:v>1.3124075660394308E-2</c:v>
                </c:pt>
                <c:pt idx="629">
                  <c:v>1.3124075660394308E-2</c:v>
                </c:pt>
                <c:pt idx="630">
                  <c:v>1.3124075660394308E-2</c:v>
                </c:pt>
                <c:pt idx="631">
                  <c:v>1.3124075660394308E-2</c:v>
                </c:pt>
                <c:pt idx="632">
                  <c:v>1.3124075660394308E-2</c:v>
                </c:pt>
                <c:pt idx="633">
                  <c:v>1.3124075660394308E-2</c:v>
                </c:pt>
                <c:pt idx="634">
                  <c:v>1.3124075660394308E-2</c:v>
                </c:pt>
                <c:pt idx="635">
                  <c:v>1.3124075660394308E-2</c:v>
                </c:pt>
                <c:pt idx="636">
                  <c:v>1.3124075660394308E-2</c:v>
                </c:pt>
                <c:pt idx="637">
                  <c:v>1.3124075660394308E-2</c:v>
                </c:pt>
                <c:pt idx="638">
                  <c:v>1.3124075660394308E-2</c:v>
                </c:pt>
                <c:pt idx="639">
                  <c:v>1.3124075660394308E-2</c:v>
                </c:pt>
                <c:pt idx="640">
                  <c:v>1.3124075660394308E-2</c:v>
                </c:pt>
                <c:pt idx="641">
                  <c:v>1.3124075660394308E-2</c:v>
                </c:pt>
                <c:pt idx="642">
                  <c:v>1.3124075660394308E-2</c:v>
                </c:pt>
                <c:pt idx="643">
                  <c:v>1.3124075660394308E-2</c:v>
                </c:pt>
                <c:pt idx="644">
                  <c:v>1.3124075660394308E-2</c:v>
                </c:pt>
                <c:pt idx="645">
                  <c:v>1.3124075660394308E-2</c:v>
                </c:pt>
                <c:pt idx="646">
                  <c:v>1.3124075660394308E-2</c:v>
                </c:pt>
                <c:pt idx="647">
                  <c:v>1.3124075660394308E-2</c:v>
                </c:pt>
                <c:pt idx="648">
                  <c:v>1.3124075660394308E-2</c:v>
                </c:pt>
                <c:pt idx="649">
                  <c:v>1.3124075660394308E-2</c:v>
                </c:pt>
                <c:pt idx="650">
                  <c:v>1.3124075660394308E-2</c:v>
                </c:pt>
                <c:pt idx="651">
                  <c:v>1.3124075660394308E-2</c:v>
                </c:pt>
                <c:pt idx="652">
                  <c:v>1.3124075660394308E-2</c:v>
                </c:pt>
                <c:pt idx="653">
                  <c:v>1.3124075660394308E-2</c:v>
                </c:pt>
                <c:pt idx="654">
                  <c:v>1.3124075660394308E-2</c:v>
                </c:pt>
                <c:pt idx="655">
                  <c:v>1.3124075660394308E-2</c:v>
                </c:pt>
                <c:pt idx="656">
                  <c:v>1.3124075660394308E-2</c:v>
                </c:pt>
                <c:pt idx="657">
                  <c:v>1.3124075660394308E-2</c:v>
                </c:pt>
                <c:pt idx="658">
                  <c:v>1.3124075660394308E-2</c:v>
                </c:pt>
                <c:pt idx="659">
                  <c:v>1.3124075660394308E-2</c:v>
                </c:pt>
                <c:pt idx="660">
                  <c:v>1.3124075660394308E-2</c:v>
                </c:pt>
                <c:pt idx="661">
                  <c:v>1.3124075660394308E-2</c:v>
                </c:pt>
                <c:pt idx="662">
                  <c:v>1.3124075660394308E-2</c:v>
                </c:pt>
                <c:pt idx="663">
                  <c:v>1.3124075660394308E-2</c:v>
                </c:pt>
                <c:pt idx="664">
                  <c:v>1.3124075660394308E-2</c:v>
                </c:pt>
                <c:pt idx="665">
                  <c:v>1.3124075660394308E-2</c:v>
                </c:pt>
                <c:pt idx="666">
                  <c:v>1.3124075660394308E-2</c:v>
                </c:pt>
                <c:pt idx="667">
                  <c:v>1.3124075660394308E-2</c:v>
                </c:pt>
                <c:pt idx="668">
                  <c:v>1.3124075660394308E-2</c:v>
                </c:pt>
                <c:pt idx="669">
                  <c:v>1.3124075660394308E-2</c:v>
                </c:pt>
                <c:pt idx="670">
                  <c:v>1.3124075660394308E-2</c:v>
                </c:pt>
                <c:pt idx="671">
                  <c:v>1.3124075660394308E-2</c:v>
                </c:pt>
                <c:pt idx="672">
                  <c:v>1.3124075660394308E-2</c:v>
                </c:pt>
                <c:pt idx="673">
                  <c:v>1.3124075660394308E-2</c:v>
                </c:pt>
                <c:pt idx="674">
                  <c:v>1.3124075660394308E-2</c:v>
                </c:pt>
                <c:pt idx="675">
                  <c:v>1.3124075660394308E-2</c:v>
                </c:pt>
                <c:pt idx="676">
                  <c:v>1.3124075660394308E-2</c:v>
                </c:pt>
                <c:pt idx="677">
                  <c:v>1.3124075660394308E-2</c:v>
                </c:pt>
                <c:pt idx="678">
                  <c:v>1.3124075660394308E-2</c:v>
                </c:pt>
                <c:pt idx="679">
                  <c:v>1.3124075660394308E-2</c:v>
                </c:pt>
                <c:pt idx="680">
                  <c:v>1.3124075660394308E-2</c:v>
                </c:pt>
                <c:pt idx="681">
                  <c:v>1.3124075660394308E-2</c:v>
                </c:pt>
                <c:pt idx="682">
                  <c:v>1.3124075660394308E-2</c:v>
                </c:pt>
                <c:pt idx="683">
                  <c:v>1.3124075660394308E-2</c:v>
                </c:pt>
                <c:pt idx="684">
                  <c:v>1.3124075660394308E-2</c:v>
                </c:pt>
                <c:pt idx="685">
                  <c:v>1.3124075660394308E-2</c:v>
                </c:pt>
                <c:pt idx="686">
                  <c:v>1.3124075660394308E-2</c:v>
                </c:pt>
                <c:pt idx="687">
                  <c:v>1.3124075660394308E-2</c:v>
                </c:pt>
                <c:pt idx="688">
                  <c:v>1.3124075660394308E-2</c:v>
                </c:pt>
                <c:pt idx="689">
                  <c:v>1.3124075660394308E-2</c:v>
                </c:pt>
                <c:pt idx="690">
                  <c:v>1.3124075660394308E-2</c:v>
                </c:pt>
                <c:pt idx="691">
                  <c:v>1.3124075660394308E-2</c:v>
                </c:pt>
                <c:pt idx="692">
                  <c:v>1.3124075660394308E-2</c:v>
                </c:pt>
                <c:pt idx="693">
                  <c:v>1.3124075660394308E-2</c:v>
                </c:pt>
                <c:pt idx="694">
                  <c:v>1.3124075660394308E-2</c:v>
                </c:pt>
                <c:pt idx="695">
                  <c:v>1.3124075660394308E-2</c:v>
                </c:pt>
                <c:pt idx="696">
                  <c:v>1.3124075660394308E-2</c:v>
                </c:pt>
                <c:pt idx="697">
                  <c:v>1.3124075660394308E-2</c:v>
                </c:pt>
                <c:pt idx="698">
                  <c:v>1.3124075660394308E-2</c:v>
                </c:pt>
                <c:pt idx="699">
                  <c:v>1.3124075660394308E-2</c:v>
                </c:pt>
                <c:pt idx="700">
                  <c:v>1.3124075660394308E-2</c:v>
                </c:pt>
                <c:pt idx="701">
                  <c:v>1.3124075660394308E-2</c:v>
                </c:pt>
                <c:pt idx="702">
                  <c:v>1.3124075660394308E-2</c:v>
                </c:pt>
                <c:pt idx="703">
                  <c:v>1.3124075660394308E-2</c:v>
                </c:pt>
                <c:pt idx="704">
                  <c:v>1.3124075660394308E-2</c:v>
                </c:pt>
                <c:pt idx="705">
                  <c:v>1.3124075660394308E-2</c:v>
                </c:pt>
                <c:pt idx="706">
                  <c:v>1.3124075660394308E-2</c:v>
                </c:pt>
                <c:pt idx="707">
                  <c:v>1.3124075660394308E-2</c:v>
                </c:pt>
                <c:pt idx="708">
                  <c:v>1.3124075660394308E-2</c:v>
                </c:pt>
                <c:pt idx="709">
                  <c:v>1.3124075660394308E-2</c:v>
                </c:pt>
                <c:pt idx="710">
                  <c:v>1.3124075660394308E-2</c:v>
                </c:pt>
                <c:pt idx="711">
                  <c:v>1.3124075660394308E-2</c:v>
                </c:pt>
                <c:pt idx="712">
                  <c:v>1.3124075660394308E-2</c:v>
                </c:pt>
                <c:pt idx="713">
                  <c:v>1.3124075660394308E-2</c:v>
                </c:pt>
                <c:pt idx="714">
                  <c:v>1.3124075660394308E-2</c:v>
                </c:pt>
                <c:pt idx="715">
                  <c:v>1.3124075660394308E-2</c:v>
                </c:pt>
                <c:pt idx="716">
                  <c:v>1.3124075660394308E-2</c:v>
                </c:pt>
                <c:pt idx="717">
                  <c:v>1.3124075660394308E-2</c:v>
                </c:pt>
                <c:pt idx="718">
                  <c:v>1.3124075660394308E-2</c:v>
                </c:pt>
                <c:pt idx="719">
                  <c:v>1.3124075660394308E-2</c:v>
                </c:pt>
                <c:pt idx="720">
                  <c:v>1.3124075660394308E-2</c:v>
                </c:pt>
                <c:pt idx="721">
                  <c:v>1.3124075660394308E-2</c:v>
                </c:pt>
                <c:pt idx="722">
                  <c:v>1.3124075660394308E-2</c:v>
                </c:pt>
                <c:pt idx="723">
                  <c:v>1.3124075660394308E-2</c:v>
                </c:pt>
                <c:pt idx="724">
                  <c:v>1.3124075660394308E-2</c:v>
                </c:pt>
                <c:pt idx="725">
                  <c:v>1.3124075660394308E-2</c:v>
                </c:pt>
                <c:pt idx="726">
                  <c:v>1.3124075660394308E-2</c:v>
                </c:pt>
                <c:pt idx="727">
                  <c:v>1.3124075660394308E-2</c:v>
                </c:pt>
                <c:pt idx="728">
                  <c:v>1.3124075660394308E-2</c:v>
                </c:pt>
                <c:pt idx="729">
                  <c:v>1.3124075660394308E-2</c:v>
                </c:pt>
                <c:pt idx="730">
                  <c:v>1.3124075660394308E-2</c:v>
                </c:pt>
                <c:pt idx="731">
                  <c:v>1.3124075660394308E-2</c:v>
                </c:pt>
                <c:pt idx="732">
                  <c:v>1.3124075660394308E-2</c:v>
                </c:pt>
                <c:pt idx="733">
                  <c:v>1.3124075660394308E-2</c:v>
                </c:pt>
                <c:pt idx="734">
                  <c:v>1.3124075660394308E-2</c:v>
                </c:pt>
                <c:pt idx="735">
                  <c:v>1.3124075660394308E-2</c:v>
                </c:pt>
                <c:pt idx="736">
                  <c:v>1.3124075660394308E-2</c:v>
                </c:pt>
                <c:pt idx="737">
                  <c:v>1.3124075660394308E-2</c:v>
                </c:pt>
                <c:pt idx="738">
                  <c:v>1.3124075660394308E-2</c:v>
                </c:pt>
                <c:pt idx="739">
                  <c:v>1.3124075660394308E-2</c:v>
                </c:pt>
                <c:pt idx="740">
                  <c:v>1.3124075660394308E-2</c:v>
                </c:pt>
                <c:pt idx="741">
                  <c:v>1.3124075660394308E-2</c:v>
                </c:pt>
                <c:pt idx="742">
                  <c:v>1.3124075660394308E-2</c:v>
                </c:pt>
                <c:pt idx="743">
                  <c:v>1.3124075660394308E-2</c:v>
                </c:pt>
                <c:pt idx="744">
                  <c:v>1.3124075660394308E-2</c:v>
                </c:pt>
                <c:pt idx="745">
                  <c:v>1.3124075660394308E-2</c:v>
                </c:pt>
                <c:pt idx="746">
                  <c:v>1.3124075660394308E-2</c:v>
                </c:pt>
                <c:pt idx="747">
                  <c:v>1.3124075660394308E-2</c:v>
                </c:pt>
                <c:pt idx="748">
                  <c:v>1.3124075660394308E-2</c:v>
                </c:pt>
                <c:pt idx="749">
                  <c:v>1.3124075660394308E-2</c:v>
                </c:pt>
                <c:pt idx="750">
                  <c:v>1.3124075660394308E-2</c:v>
                </c:pt>
                <c:pt idx="751">
                  <c:v>1.3124075660394308E-2</c:v>
                </c:pt>
                <c:pt idx="752">
                  <c:v>1.3124075660394308E-2</c:v>
                </c:pt>
                <c:pt idx="753">
                  <c:v>1.3124075660394308E-2</c:v>
                </c:pt>
                <c:pt idx="754">
                  <c:v>1.3124075660394308E-2</c:v>
                </c:pt>
                <c:pt idx="755">
                  <c:v>1.3124075660394308E-2</c:v>
                </c:pt>
                <c:pt idx="756">
                  <c:v>1.3124075660394308E-2</c:v>
                </c:pt>
                <c:pt idx="757">
                  <c:v>1.3124075660394308E-2</c:v>
                </c:pt>
                <c:pt idx="758">
                  <c:v>1.3124075660394308E-2</c:v>
                </c:pt>
                <c:pt idx="759">
                  <c:v>1.3124075660394308E-2</c:v>
                </c:pt>
                <c:pt idx="760">
                  <c:v>1.3124075660394308E-2</c:v>
                </c:pt>
                <c:pt idx="761">
                  <c:v>1.3124075660394308E-2</c:v>
                </c:pt>
                <c:pt idx="762">
                  <c:v>1.3124075660394308E-2</c:v>
                </c:pt>
                <c:pt idx="763">
                  <c:v>1.3124075660394308E-2</c:v>
                </c:pt>
                <c:pt idx="764">
                  <c:v>1.3124075660394308E-2</c:v>
                </c:pt>
                <c:pt idx="765">
                  <c:v>1.3124075660394308E-2</c:v>
                </c:pt>
                <c:pt idx="766">
                  <c:v>1.3124075660394308E-2</c:v>
                </c:pt>
                <c:pt idx="767">
                  <c:v>1.3124075660394308E-2</c:v>
                </c:pt>
                <c:pt idx="768">
                  <c:v>1.3124075660394308E-2</c:v>
                </c:pt>
                <c:pt idx="769">
                  <c:v>1.3124075660394308E-2</c:v>
                </c:pt>
                <c:pt idx="770">
                  <c:v>1.3124075660394308E-2</c:v>
                </c:pt>
                <c:pt idx="771">
                  <c:v>1.3124075660394308E-2</c:v>
                </c:pt>
                <c:pt idx="772">
                  <c:v>1.3124075660394308E-2</c:v>
                </c:pt>
                <c:pt idx="773">
                  <c:v>1.3124075660394308E-2</c:v>
                </c:pt>
                <c:pt idx="774">
                  <c:v>1.3124075660394308E-2</c:v>
                </c:pt>
                <c:pt idx="775">
                  <c:v>1.3124075660394308E-2</c:v>
                </c:pt>
                <c:pt idx="776">
                  <c:v>1.3124075660394308E-2</c:v>
                </c:pt>
                <c:pt idx="777">
                  <c:v>1.3124075660394308E-2</c:v>
                </c:pt>
                <c:pt idx="778">
                  <c:v>1.3124075660394308E-2</c:v>
                </c:pt>
                <c:pt idx="779">
                  <c:v>1.3124075660394308E-2</c:v>
                </c:pt>
                <c:pt idx="780">
                  <c:v>1.3124075660394308E-2</c:v>
                </c:pt>
                <c:pt idx="781">
                  <c:v>1.3124075660394308E-2</c:v>
                </c:pt>
                <c:pt idx="782">
                  <c:v>1.3124075660394308E-2</c:v>
                </c:pt>
                <c:pt idx="783">
                  <c:v>1.3124075660394308E-2</c:v>
                </c:pt>
                <c:pt idx="784">
                  <c:v>1.3124075660394308E-2</c:v>
                </c:pt>
                <c:pt idx="785">
                  <c:v>1.3124075660394308E-2</c:v>
                </c:pt>
                <c:pt idx="786">
                  <c:v>1.3124075660394308E-2</c:v>
                </c:pt>
                <c:pt idx="787">
                  <c:v>1.3124075660394308E-2</c:v>
                </c:pt>
                <c:pt idx="788">
                  <c:v>7.4472265590163067E-3</c:v>
                </c:pt>
                <c:pt idx="789">
                  <c:v>7.4472265590163067E-3</c:v>
                </c:pt>
                <c:pt idx="790">
                  <c:v>7.4472265590163067E-3</c:v>
                </c:pt>
                <c:pt idx="791">
                  <c:v>7.4472265590163067E-3</c:v>
                </c:pt>
                <c:pt idx="792">
                  <c:v>7.4472265590163067E-3</c:v>
                </c:pt>
                <c:pt idx="793">
                  <c:v>7.4472265590163067E-3</c:v>
                </c:pt>
                <c:pt idx="794">
                  <c:v>7.4472265590163067E-3</c:v>
                </c:pt>
                <c:pt idx="795">
                  <c:v>7.4472265590163067E-3</c:v>
                </c:pt>
                <c:pt idx="796">
                  <c:v>7.4472265590163067E-3</c:v>
                </c:pt>
                <c:pt idx="797">
                  <c:v>7.4472265590163067E-3</c:v>
                </c:pt>
                <c:pt idx="798">
                  <c:v>7.4472265590163067E-3</c:v>
                </c:pt>
                <c:pt idx="799">
                  <c:v>7.4472265590163067E-3</c:v>
                </c:pt>
                <c:pt idx="800">
                  <c:v>7.4472265590163067E-3</c:v>
                </c:pt>
                <c:pt idx="801">
                  <c:v>7.4472265590163067E-3</c:v>
                </c:pt>
                <c:pt idx="802">
                  <c:v>7.4472265590163067E-3</c:v>
                </c:pt>
                <c:pt idx="803">
                  <c:v>7.4472265590163067E-3</c:v>
                </c:pt>
                <c:pt idx="804">
                  <c:v>7.4472265590163067E-3</c:v>
                </c:pt>
                <c:pt idx="805">
                  <c:v>7.4472265590163067E-3</c:v>
                </c:pt>
                <c:pt idx="806">
                  <c:v>7.4472265590163067E-3</c:v>
                </c:pt>
                <c:pt idx="807">
                  <c:v>7.4472265590163067E-3</c:v>
                </c:pt>
                <c:pt idx="808">
                  <c:v>7.4472265590163067E-3</c:v>
                </c:pt>
                <c:pt idx="809">
                  <c:v>7.4472265590163067E-3</c:v>
                </c:pt>
                <c:pt idx="810">
                  <c:v>7.4472265590163067E-3</c:v>
                </c:pt>
                <c:pt idx="811">
                  <c:v>7.4472265590163067E-3</c:v>
                </c:pt>
                <c:pt idx="812">
                  <c:v>7.4472265590163067E-3</c:v>
                </c:pt>
                <c:pt idx="813">
                  <c:v>7.4472265590163067E-3</c:v>
                </c:pt>
                <c:pt idx="814">
                  <c:v>7.4472265590163067E-3</c:v>
                </c:pt>
                <c:pt idx="815">
                  <c:v>7.4472265590163067E-3</c:v>
                </c:pt>
                <c:pt idx="816">
                  <c:v>7.4472265590163067E-3</c:v>
                </c:pt>
                <c:pt idx="817">
                  <c:v>7.4472265590163067E-3</c:v>
                </c:pt>
                <c:pt idx="818">
                  <c:v>7.4472265590163067E-3</c:v>
                </c:pt>
                <c:pt idx="819">
                  <c:v>7.4472265590163067E-3</c:v>
                </c:pt>
                <c:pt idx="820">
                  <c:v>7.4472265590163067E-3</c:v>
                </c:pt>
                <c:pt idx="821">
                  <c:v>7.4472265590163067E-3</c:v>
                </c:pt>
                <c:pt idx="822">
                  <c:v>7.4472265590163067E-3</c:v>
                </c:pt>
                <c:pt idx="823">
                  <c:v>7.4472265590163067E-3</c:v>
                </c:pt>
                <c:pt idx="824">
                  <c:v>7.4472265590163067E-3</c:v>
                </c:pt>
                <c:pt idx="825">
                  <c:v>7.4472265590163067E-3</c:v>
                </c:pt>
                <c:pt idx="826">
                  <c:v>7.4472265590163067E-3</c:v>
                </c:pt>
                <c:pt idx="827">
                  <c:v>7.4472265590163067E-3</c:v>
                </c:pt>
                <c:pt idx="828">
                  <c:v>7.4472265590163067E-3</c:v>
                </c:pt>
                <c:pt idx="829">
                  <c:v>7.4472265590163067E-3</c:v>
                </c:pt>
                <c:pt idx="830">
                  <c:v>7.4472265590163067E-3</c:v>
                </c:pt>
                <c:pt idx="831">
                  <c:v>7.4472265590163067E-3</c:v>
                </c:pt>
                <c:pt idx="832">
                  <c:v>7.4472265590163067E-3</c:v>
                </c:pt>
                <c:pt idx="833">
                  <c:v>7.4472265590163067E-3</c:v>
                </c:pt>
                <c:pt idx="834">
                  <c:v>7.4472265590163067E-3</c:v>
                </c:pt>
                <c:pt idx="835">
                  <c:v>7.4472265590163067E-3</c:v>
                </c:pt>
                <c:pt idx="836">
                  <c:v>7.4472265590163067E-3</c:v>
                </c:pt>
                <c:pt idx="837">
                  <c:v>7.4472265590163067E-3</c:v>
                </c:pt>
                <c:pt idx="838">
                  <c:v>7.4472265590163067E-3</c:v>
                </c:pt>
                <c:pt idx="839">
                  <c:v>7.4472265590163067E-3</c:v>
                </c:pt>
                <c:pt idx="840">
                  <c:v>7.4472265590163067E-3</c:v>
                </c:pt>
                <c:pt idx="841">
                  <c:v>7.4472265590163067E-3</c:v>
                </c:pt>
                <c:pt idx="842">
                  <c:v>7.4472265590163067E-3</c:v>
                </c:pt>
                <c:pt idx="843">
                  <c:v>7.4472265590163067E-3</c:v>
                </c:pt>
                <c:pt idx="844">
                  <c:v>7.4472265590163067E-3</c:v>
                </c:pt>
                <c:pt idx="845">
                  <c:v>7.4472265590163067E-3</c:v>
                </c:pt>
                <c:pt idx="846">
                  <c:v>7.4472265590163067E-3</c:v>
                </c:pt>
                <c:pt idx="847">
                  <c:v>7.4036469687830397E-3</c:v>
                </c:pt>
                <c:pt idx="848">
                  <c:v>7.4036469687830397E-3</c:v>
                </c:pt>
                <c:pt idx="849">
                  <c:v>7.4036469687830397E-3</c:v>
                </c:pt>
                <c:pt idx="850">
                  <c:v>7.4036469687830397E-3</c:v>
                </c:pt>
                <c:pt idx="851">
                  <c:v>7.4036469687830397E-3</c:v>
                </c:pt>
                <c:pt idx="852">
                  <c:v>7.4036469687830397E-3</c:v>
                </c:pt>
                <c:pt idx="853">
                  <c:v>7.4036469687830397E-3</c:v>
                </c:pt>
                <c:pt idx="854">
                  <c:v>7.4036469687830397E-3</c:v>
                </c:pt>
                <c:pt idx="855">
                  <c:v>7.4036469687830397E-3</c:v>
                </c:pt>
                <c:pt idx="856">
                  <c:v>7.4036469687830397E-3</c:v>
                </c:pt>
                <c:pt idx="857">
                  <c:v>7.4036469687830397E-3</c:v>
                </c:pt>
                <c:pt idx="858">
                  <c:v>7.4036469687830397E-3</c:v>
                </c:pt>
                <c:pt idx="859">
                  <c:v>7.4036469687830397E-3</c:v>
                </c:pt>
                <c:pt idx="860">
                  <c:v>7.4036469687830397E-3</c:v>
                </c:pt>
                <c:pt idx="861">
                  <c:v>7.4036469687830397E-3</c:v>
                </c:pt>
                <c:pt idx="862">
                  <c:v>7.4036469687830397E-3</c:v>
                </c:pt>
                <c:pt idx="863">
                  <c:v>7.4036469687830397E-3</c:v>
                </c:pt>
                <c:pt idx="864">
                  <c:v>7.4036469687830397E-3</c:v>
                </c:pt>
                <c:pt idx="865">
                  <c:v>7.4036469687830397E-3</c:v>
                </c:pt>
                <c:pt idx="866">
                  <c:v>7.4036469687830397E-3</c:v>
                </c:pt>
                <c:pt idx="867">
                  <c:v>7.4036469687830397E-3</c:v>
                </c:pt>
                <c:pt idx="868">
                  <c:v>7.4036469687830397E-3</c:v>
                </c:pt>
                <c:pt idx="869">
                  <c:v>7.4036469687830397E-3</c:v>
                </c:pt>
                <c:pt idx="870">
                  <c:v>7.4036469687830397E-3</c:v>
                </c:pt>
                <c:pt idx="871">
                  <c:v>7.4036469687830397E-3</c:v>
                </c:pt>
                <c:pt idx="872">
                  <c:v>7.4036469687830397E-3</c:v>
                </c:pt>
                <c:pt idx="873">
                  <c:v>7.4036469687830397E-3</c:v>
                </c:pt>
                <c:pt idx="874">
                  <c:v>7.4036469687830397E-3</c:v>
                </c:pt>
                <c:pt idx="875">
                  <c:v>7.4036469687830397E-3</c:v>
                </c:pt>
                <c:pt idx="876">
                  <c:v>7.4036469687830397E-3</c:v>
                </c:pt>
                <c:pt idx="877">
                  <c:v>7.4036469687830397E-3</c:v>
                </c:pt>
                <c:pt idx="878">
                  <c:v>7.4036469687830397E-3</c:v>
                </c:pt>
                <c:pt idx="879">
                  <c:v>7.4036469687830397E-3</c:v>
                </c:pt>
                <c:pt idx="880">
                  <c:v>7.4036469687830397E-3</c:v>
                </c:pt>
                <c:pt idx="881">
                  <c:v>7.4036469687830397E-3</c:v>
                </c:pt>
                <c:pt idx="882">
                  <c:v>7.4036469687830397E-3</c:v>
                </c:pt>
                <c:pt idx="883">
                  <c:v>7.4036469687830397E-3</c:v>
                </c:pt>
                <c:pt idx="884">
                  <c:v>7.4036469687830397E-3</c:v>
                </c:pt>
                <c:pt idx="885">
                  <c:v>7.4036469687830397E-3</c:v>
                </c:pt>
                <c:pt idx="886">
                  <c:v>7.4036469687830397E-3</c:v>
                </c:pt>
                <c:pt idx="887">
                  <c:v>7.4036469687830397E-3</c:v>
                </c:pt>
                <c:pt idx="888">
                  <c:v>7.4036469687830397E-3</c:v>
                </c:pt>
                <c:pt idx="889">
                  <c:v>7.4036469687830397E-3</c:v>
                </c:pt>
                <c:pt idx="890">
                  <c:v>7.4036469687830397E-3</c:v>
                </c:pt>
                <c:pt idx="891">
                  <c:v>7.4036469687830397E-3</c:v>
                </c:pt>
                <c:pt idx="892">
                  <c:v>7.4036469687830397E-3</c:v>
                </c:pt>
                <c:pt idx="893">
                  <c:v>7.4036469687830397E-3</c:v>
                </c:pt>
                <c:pt idx="894">
                  <c:v>7.4036469687830397E-3</c:v>
                </c:pt>
                <c:pt idx="895">
                  <c:v>7.4036469687830397E-3</c:v>
                </c:pt>
                <c:pt idx="896">
                  <c:v>7.4036469687830397E-3</c:v>
                </c:pt>
                <c:pt idx="897">
                  <c:v>7.4036469687830397E-3</c:v>
                </c:pt>
                <c:pt idx="898">
                  <c:v>7.4036469687830397E-3</c:v>
                </c:pt>
                <c:pt idx="899">
                  <c:v>7.4036469687830397E-3</c:v>
                </c:pt>
                <c:pt idx="900">
                  <c:v>7.4036469687830397E-3</c:v>
                </c:pt>
                <c:pt idx="901">
                  <c:v>7.4036469687830397E-3</c:v>
                </c:pt>
                <c:pt idx="902">
                  <c:v>7.4036469687830397E-3</c:v>
                </c:pt>
                <c:pt idx="903">
                  <c:v>7.4036469687830397E-3</c:v>
                </c:pt>
                <c:pt idx="904">
                  <c:v>7.4036469687830397E-3</c:v>
                </c:pt>
                <c:pt idx="905">
                  <c:v>7.4036469687830397E-3</c:v>
                </c:pt>
                <c:pt idx="906">
                  <c:v>7.4036469687830397E-3</c:v>
                </c:pt>
                <c:pt idx="907">
                  <c:v>7.4036469687830397E-3</c:v>
                </c:pt>
                <c:pt idx="908">
                  <c:v>7.4036469687830397E-3</c:v>
                </c:pt>
                <c:pt idx="909">
                  <c:v>7.4036469687830397E-3</c:v>
                </c:pt>
                <c:pt idx="910">
                  <c:v>7.4036469687830397E-3</c:v>
                </c:pt>
                <c:pt idx="911">
                  <c:v>7.4036469687830397E-3</c:v>
                </c:pt>
                <c:pt idx="912">
                  <c:v>7.4036469687830397E-3</c:v>
                </c:pt>
                <c:pt idx="913">
                  <c:v>7.4036469687830397E-3</c:v>
                </c:pt>
                <c:pt idx="914">
                  <c:v>7.4036469687830397E-3</c:v>
                </c:pt>
                <c:pt idx="915">
                  <c:v>7.4036469687830397E-3</c:v>
                </c:pt>
                <c:pt idx="916">
                  <c:v>7.4036469687830397E-3</c:v>
                </c:pt>
                <c:pt idx="917">
                  <c:v>7.4036469687830397E-3</c:v>
                </c:pt>
                <c:pt idx="918">
                  <c:v>7.4036469687830397E-3</c:v>
                </c:pt>
                <c:pt idx="919">
                  <c:v>7.4036469687830397E-3</c:v>
                </c:pt>
                <c:pt idx="920">
                  <c:v>7.4036469687830397E-3</c:v>
                </c:pt>
                <c:pt idx="921">
                  <c:v>7.4036469687830397E-3</c:v>
                </c:pt>
                <c:pt idx="922">
                  <c:v>7.4036469687830397E-3</c:v>
                </c:pt>
                <c:pt idx="923">
                  <c:v>7.4036469687830397E-3</c:v>
                </c:pt>
                <c:pt idx="924">
                  <c:v>7.4036469687830397E-3</c:v>
                </c:pt>
                <c:pt idx="925">
                  <c:v>7.4036469687830397E-3</c:v>
                </c:pt>
                <c:pt idx="926">
                  <c:v>7.4036469687830397E-3</c:v>
                </c:pt>
                <c:pt idx="927">
                  <c:v>7.4036469687830397E-3</c:v>
                </c:pt>
                <c:pt idx="928">
                  <c:v>7.4036469687830397E-3</c:v>
                </c:pt>
                <c:pt idx="929">
                  <c:v>7.4036469687830397E-3</c:v>
                </c:pt>
                <c:pt idx="930">
                  <c:v>7.4036469687830397E-3</c:v>
                </c:pt>
                <c:pt idx="931">
                  <c:v>7.4036469687830397E-3</c:v>
                </c:pt>
                <c:pt idx="932">
                  <c:v>7.4036469687830397E-3</c:v>
                </c:pt>
                <c:pt idx="933">
                  <c:v>7.4036469687830397E-3</c:v>
                </c:pt>
                <c:pt idx="934">
                  <c:v>7.4036469687830397E-3</c:v>
                </c:pt>
                <c:pt idx="935">
                  <c:v>7.4036469687830397E-3</c:v>
                </c:pt>
                <c:pt idx="936">
                  <c:v>7.4036469687830397E-3</c:v>
                </c:pt>
                <c:pt idx="937">
                  <c:v>7.4036469687830397E-3</c:v>
                </c:pt>
                <c:pt idx="938">
                  <c:v>7.4036469687830397E-3</c:v>
                </c:pt>
                <c:pt idx="939">
                  <c:v>7.4036469687830397E-3</c:v>
                </c:pt>
                <c:pt idx="940">
                  <c:v>7.4036469687830397E-3</c:v>
                </c:pt>
                <c:pt idx="941">
                  <c:v>7.4036469687830397E-3</c:v>
                </c:pt>
                <c:pt idx="942">
                  <c:v>7.4036469687830397E-3</c:v>
                </c:pt>
                <c:pt idx="943">
                  <c:v>7.4036469687830397E-3</c:v>
                </c:pt>
                <c:pt idx="944">
                  <c:v>7.4036469687830397E-3</c:v>
                </c:pt>
                <c:pt idx="945">
                  <c:v>7.4036469687830397E-3</c:v>
                </c:pt>
                <c:pt idx="946">
                  <c:v>7.4036469687830397E-3</c:v>
                </c:pt>
                <c:pt idx="947">
                  <c:v>7.4036469687830397E-3</c:v>
                </c:pt>
                <c:pt idx="948">
                  <c:v>7.4036469687830397E-3</c:v>
                </c:pt>
                <c:pt idx="949">
                  <c:v>7.4036469687830397E-3</c:v>
                </c:pt>
                <c:pt idx="950">
                  <c:v>7.4036469687830397E-3</c:v>
                </c:pt>
                <c:pt idx="951">
                  <c:v>7.4036469687830397E-3</c:v>
                </c:pt>
                <c:pt idx="952">
                  <c:v>7.4036469687830397E-3</c:v>
                </c:pt>
                <c:pt idx="953">
                  <c:v>7.4036469687830397E-3</c:v>
                </c:pt>
                <c:pt idx="954">
                  <c:v>7.4036469687830397E-3</c:v>
                </c:pt>
                <c:pt idx="955">
                  <c:v>7.4036469687830397E-3</c:v>
                </c:pt>
                <c:pt idx="956">
                  <c:v>7.4036469687830397E-3</c:v>
                </c:pt>
                <c:pt idx="957">
                  <c:v>7.4036469687830397E-3</c:v>
                </c:pt>
                <c:pt idx="958">
                  <c:v>7.4036469687830397E-3</c:v>
                </c:pt>
                <c:pt idx="959">
                  <c:v>7.4036469687830397E-3</c:v>
                </c:pt>
                <c:pt idx="960">
                  <c:v>7.4036469687830397E-3</c:v>
                </c:pt>
                <c:pt idx="961">
                  <c:v>7.4036469687830397E-3</c:v>
                </c:pt>
                <c:pt idx="962">
                  <c:v>7.4036469687830397E-3</c:v>
                </c:pt>
                <c:pt idx="963">
                  <c:v>7.4036469687830397E-3</c:v>
                </c:pt>
                <c:pt idx="964">
                  <c:v>7.4036469687830397E-3</c:v>
                </c:pt>
                <c:pt idx="965">
                  <c:v>7.4036469687830397E-3</c:v>
                </c:pt>
                <c:pt idx="966">
                  <c:v>7.4036469687830397E-3</c:v>
                </c:pt>
                <c:pt idx="967">
                  <c:v>7.4036469687830397E-3</c:v>
                </c:pt>
                <c:pt idx="968">
                  <c:v>7.4036469687830397E-3</c:v>
                </c:pt>
                <c:pt idx="969">
                  <c:v>7.4036469687830397E-3</c:v>
                </c:pt>
                <c:pt idx="970">
                  <c:v>7.4036469687830397E-3</c:v>
                </c:pt>
                <c:pt idx="971">
                  <c:v>7.4036469687830397E-3</c:v>
                </c:pt>
                <c:pt idx="972">
                  <c:v>7.4036469687830397E-3</c:v>
                </c:pt>
                <c:pt idx="973">
                  <c:v>7.4036469687830397E-3</c:v>
                </c:pt>
                <c:pt idx="974">
                  <c:v>7.4036469687830397E-3</c:v>
                </c:pt>
                <c:pt idx="975">
                  <c:v>7.4036469687830397E-3</c:v>
                </c:pt>
                <c:pt idx="976">
                  <c:v>7.4036469687830397E-3</c:v>
                </c:pt>
                <c:pt idx="977">
                  <c:v>7.4036469687830397E-3</c:v>
                </c:pt>
                <c:pt idx="978">
                  <c:v>7.4036469687830397E-3</c:v>
                </c:pt>
                <c:pt idx="979">
                  <c:v>7.4036469687830397E-3</c:v>
                </c:pt>
                <c:pt idx="980">
                  <c:v>7.4036469687830397E-3</c:v>
                </c:pt>
                <c:pt idx="981">
                  <c:v>7.4036469687830397E-3</c:v>
                </c:pt>
                <c:pt idx="982">
                  <c:v>7.4036469687830397E-3</c:v>
                </c:pt>
                <c:pt idx="983">
                  <c:v>7.4036469687830397E-3</c:v>
                </c:pt>
                <c:pt idx="984">
                  <c:v>7.4036469687830397E-3</c:v>
                </c:pt>
                <c:pt idx="985">
                  <c:v>7.4036469687830397E-3</c:v>
                </c:pt>
                <c:pt idx="986">
                  <c:v>7.4036469687830397E-3</c:v>
                </c:pt>
                <c:pt idx="987">
                  <c:v>7.4036469687830397E-3</c:v>
                </c:pt>
                <c:pt idx="988">
                  <c:v>7.4036469687830397E-3</c:v>
                </c:pt>
                <c:pt idx="989">
                  <c:v>7.4036469687830397E-3</c:v>
                </c:pt>
                <c:pt idx="990">
                  <c:v>7.4036469687830397E-3</c:v>
                </c:pt>
                <c:pt idx="991">
                  <c:v>7.4036469687830397E-3</c:v>
                </c:pt>
                <c:pt idx="992">
                  <c:v>7.4036469687830397E-3</c:v>
                </c:pt>
                <c:pt idx="993">
                  <c:v>7.4036469687830397E-3</c:v>
                </c:pt>
                <c:pt idx="994">
                  <c:v>7.4036469687830397E-3</c:v>
                </c:pt>
                <c:pt idx="995">
                  <c:v>7.4036469687830397E-3</c:v>
                </c:pt>
                <c:pt idx="996">
                  <c:v>7.4036469687830397E-3</c:v>
                </c:pt>
                <c:pt idx="997">
                  <c:v>7.4036469687830397E-3</c:v>
                </c:pt>
                <c:pt idx="998">
                  <c:v>7.4036469687830397E-3</c:v>
                </c:pt>
                <c:pt idx="999">
                  <c:v>7.4036469687830397E-3</c:v>
                </c:pt>
              </c:numCache>
            </c:numRef>
          </c:yVal>
          <c:smooth val="1"/>
          <c:extLst>
            <c:ext xmlns:c16="http://schemas.microsoft.com/office/drawing/2014/chart" uri="{C3380CC4-5D6E-409C-BE32-E72D297353CC}">
              <c16:uniqueId val="{00000013-B842-4A34-9669-644479B3BD56}"/>
            </c:ext>
          </c:extLst>
        </c:ser>
        <c:dLbls>
          <c:showLegendKey val="0"/>
          <c:showVal val="0"/>
          <c:showCatName val="0"/>
          <c:showSerName val="0"/>
          <c:showPercent val="0"/>
          <c:showBubbleSize val="0"/>
        </c:dLbls>
        <c:axId val="2028565936"/>
        <c:axId val="2028559280"/>
      </c:scatterChart>
      <c:valAx>
        <c:axId val="2028565936"/>
        <c:scaling>
          <c:orientation val="minMax"/>
          <c:max val="10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ja-JP" altLang="en-US" sz="1200" b="1"/>
                  <a:t>世代数</a:t>
                </a:r>
              </a:p>
            </c:rich>
          </c:tx>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8559280"/>
        <c:crosses val="autoZero"/>
        <c:crossBetween val="midCat"/>
      </c:valAx>
      <c:valAx>
        <c:axId val="2028559280"/>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altLang="ja-JP" sz="1200" b="1"/>
                  <a:t>fitness</a:t>
                </a:r>
                <a:endParaRPr lang="ja-JP" altLang="en-US" sz="1200" b="1"/>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856593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8575" cap="rnd">
              <a:solidFill>
                <a:schemeClr val="accent1"/>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Sheet1!$B$1:$B$1000</c:f>
              <c:numCache>
                <c:formatCode>General</c:formatCode>
                <c:ptCount val="1000"/>
                <c:pt idx="0">
                  <c:v>0.48648849397344096</c:v>
                </c:pt>
                <c:pt idx="1">
                  <c:v>0.48648849397344096</c:v>
                </c:pt>
                <c:pt idx="2">
                  <c:v>0.48648849397344096</c:v>
                </c:pt>
                <c:pt idx="3">
                  <c:v>0.42982092530053762</c:v>
                </c:pt>
                <c:pt idx="4">
                  <c:v>0.42982092530053762</c:v>
                </c:pt>
                <c:pt idx="5">
                  <c:v>0.42982092530053762</c:v>
                </c:pt>
                <c:pt idx="6">
                  <c:v>0.42982092530053762</c:v>
                </c:pt>
                <c:pt idx="7">
                  <c:v>0.42982092530053762</c:v>
                </c:pt>
                <c:pt idx="8">
                  <c:v>0.42982092530053762</c:v>
                </c:pt>
                <c:pt idx="9">
                  <c:v>8.8014459676286516E-2</c:v>
                </c:pt>
                <c:pt idx="10">
                  <c:v>8.8014459676286516E-2</c:v>
                </c:pt>
                <c:pt idx="11">
                  <c:v>8.8014459676286516E-2</c:v>
                </c:pt>
                <c:pt idx="12">
                  <c:v>8.8014459676286516E-2</c:v>
                </c:pt>
                <c:pt idx="13">
                  <c:v>8.8014459676286516E-2</c:v>
                </c:pt>
                <c:pt idx="14">
                  <c:v>8.8014459676286516E-2</c:v>
                </c:pt>
                <c:pt idx="15">
                  <c:v>8.8014459676286516E-2</c:v>
                </c:pt>
                <c:pt idx="16">
                  <c:v>8.8014459676286516E-2</c:v>
                </c:pt>
                <c:pt idx="17">
                  <c:v>8.8014459676286516E-2</c:v>
                </c:pt>
                <c:pt idx="18">
                  <c:v>8.8014459676286516E-2</c:v>
                </c:pt>
                <c:pt idx="19">
                  <c:v>8.8014459676286516E-2</c:v>
                </c:pt>
                <c:pt idx="20">
                  <c:v>8.8014459676286516E-2</c:v>
                </c:pt>
                <c:pt idx="21">
                  <c:v>8.8014459676286516E-2</c:v>
                </c:pt>
                <c:pt idx="22">
                  <c:v>8.8014459676286516E-2</c:v>
                </c:pt>
                <c:pt idx="23">
                  <c:v>8.8014459676286516E-2</c:v>
                </c:pt>
                <c:pt idx="24">
                  <c:v>8.8014459676286516E-2</c:v>
                </c:pt>
                <c:pt idx="25">
                  <c:v>8.8014459676286516E-2</c:v>
                </c:pt>
                <c:pt idx="26">
                  <c:v>8.8014459676286516E-2</c:v>
                </c:pt>
                <c:pt idx="27">
                  <c:v>8.8014459676286516E-2</c:v>
                </c:pt>
                <c:pt idx="28">
                  <c:v>8.8014459676286516E-2</c:v>
                </c:pt>
                <c:pt idx="29">
                  <c:v>8.8014459676286516E-2</c:v>
                </c:pt>
                <c:pt idx="30">
                  <c:v>8.8014459676286516E-2</c:v>
                </c:pt>
                <c:pt idx="31">
                  <c:v>8.8014459676286516E-2</c:v>
                </c:pt>
                <c:pt idx="32">
                  <c:v>8.8014459676286516E-2</c:v>
                </c:pt>
                <c:pt idx="33">
                  <c:v>8.8014459676286516E-2</c:v>
                </c:pt>
                <c:pt idx="34">
                  <c:v>8.8014459676286516E-2</c:v>
                </c:pt>
                <c:pt idx="35">
                  <c:v>8.8014459676286516E-2</c:v>
                </c:pt>
                <c:pt idx="36">
                  <c:v>8.8014459676286516E-2</c:v>
                </c:pt>
                <c:pt idx="37">
                  <c:v>8.8014459676286516E-2</c:v>
                </c:pt>
                <c:pt idx="38">
                  <c:v>8.4529465796390646E-2</c:v>
                </c:pt>
                <c:pt idx="39">
                  <c:v>8.4529465796390646E-2</c:v>
                </c:pt>
                <c:pt idx="40">
                  <c:v>8.4529465796390646E-2</c:v>
                </c:pt>
                <c:pt idx="41">
                  <c:v>8.4529465796390646E-2</c:v>
                </c:pt>
                <c:pt idx="42">
                  <c:v>8.4529465796390646E-2</c:v>
                </c:pt>
                <c:pt idx="43">
                  <c:v>8.4529465796390646E-2</c:v>
                </c:pt>
                <c:pt idx="44">
                  <c:v>8.4529465796390646E-2</c:v>
                </c:pt>
                <c:pt idx="45">
                  <c:v>8.4529465796390646E-2</c:v>
                </c:pt>
                <c:pt idx="46">
                  <c:v>8.4529465796390646E-2</c:v>
                </c:pt>
                <c:pt idx="47">
                  <c:v>8.4529465796390646E-2</c:v>
                </c:pt>
                <c:pt idx="48">
                  <c:v>8.4529465796390646E-2</c:v>
                </c:pt>
                <c:pt idx="49">
                  <c:v>8.4529465796390646E-2</c:v>
                </c:pt>
                <c:pt idx="50">
                  <c:v>8.4529465796390646E-2</c:v>
                </c:pt>
                <c:pt idx="51">
                  <c:v>8.4529465796390646E-2</c:v>
                </c:pt>
                <c:pt idx="52">
                  <c:v>8.4529465796390646E-2</c:v>
                </c:pt>
                <c:pt idx="53">
                  <c:v>8.4529465796390646E-2</c:v>
                </c:pt>
                <c:pt idx="54">
                  <c:v>8.4529465796390646E-2</c:v>
                </c:pt>
                <c:pt idx="55">
                  <c:v>8.4529465796390646E-2</c:v>
                </c:pt>
                <c:pt idx="56">
                  <c:v>8.4529465796390646E-2</c:v>
                </c:pt>
                <c:pt idx="57">
                  <c:v>8.4529465796390646E-2</c:v>
                </c:pt>
                <c:pt idx="58">
                  <c:v>8.4529465796390646E-2</c:v>
                </c:pt>
                <c:pt idx="59">
                  <c:v>8.4529465796390646E-2</c:v>
                </c:pt>
                <c:pt idx="60">
                  <c:v>8.4529465796390646E-2</c:v>
                </c:pt>
                <c:pt idx="61">
                  <c:v>8.4529465796390646E-2</c:v>
                </c:pt>
                <c:pt idx="62">
                  <c:v>8.4529465796390646E-2</c:v>
                </c:pt>
                <c:pt idx="63">
                  <c:v>8.4529465796390646E-2</c:v>
                </c:pt>
                <c:pt idx="64">
                  <c:v>8.4529465796390646E-2</c:v>
                </c:pt>
                <c:pt idx="65">
                  <c:v>8.4529465796390646E-2</c:v>
                </c:pt>
                <c:pt idx="66">
                  <c:v>8.4529465796390646E-2</c:v>
                </c:pt>
                <c:pt idx="67">
                  <c:v>8.4529465796390646E-2</c:v>
                </c:pt>
                <c:pt idx="68">
                  <c:v>8.4529465796390646E-2</c:v>
                </c:pt>
                <c:pt idx="69">
                  <c:v>8.4529465796390646E-2</c:v>
                </c:pt>
                <c:pt idx="70">
                  <c:v>8.4529465796390646E-2</c:v>
                </c:pt>
                <c:pt idx="71">
                  <c:v>8.4529465796390646E-2</c:v>
                </c:pt>
                <c:pt idx="72">
                  <c:v>8.4529465796390646E-2</c:v>
                </c:pt>
                <c:pt idx="73">
                  <c:v>8.4529465796390646E-2</c:v>
                </c:pt>
                <c:pt idx="74">
                  <c:v>8.4529465796390646E-2</c:v>
                </c:pt>
                <c:pt idx="75">
                  <c:v>8.4529465796390646E-2</c:v>
                </c:pt>
                <c:pt idx="76">
                  <c:v>6.7208502396779668E-2</c:v>
                </c:pt>
                <c:pt idx="77">
                  <c:v>6.7208502396779668E-2</c:v>
                </c:pt>
                <c:pt idx="78">
                  <c:v>6.7208502396779668E-2</c:v>
                </c:pt>
                <c:pt idx="79">
                  <c:v>6.7208502396779668E-2</c:v>
                </c:pt>
                <c:pt idx="80">
                  <c:v>6.7208502396779668E-2</c:v>
                </c:pt>
                <c:pt idx="81">
                  <c:v>6.7208502396779668E-2</c:v>
                </c:pt>
                <c:pt idx="82">
                  <c:v>6.7208502396779668E-2</c:v>
                </c:pt>
                <c:pt idx="83">
                  <c:v>6.7208502396779668E-2</c:v>
                </c:pt>
                <c:pt idx="84">
                  <c:v>6.7208502396779668E-2</c:v>
                </c:pt>
                <c:pt idx="85">
                  <c:v>6.7208502396779668E-2</c:v>
                </c:pt>
                <c:pt idx="86">
                  <c:v>6.7208502396779668E-2</c:v>
                </c:pt>
                <c:pt idx="87">
                  <c:v>6.7208502396779668E-2</c:v>
                </c:pt>
                <c:pt idx="88">
                  <c:v>6.7208502396779668E-2</c:v>
                </c:pt>
                <c:pt idx="89">
                  <c:v>6.7208502396779668E-2</c:v>
                </c:pt>
                <c:pt idx="90">
                  <c:v>6.7208502396779668E-2</c:v>
                </c:pt>
                <c:pt idx="91">
                  <c:v>6.7208502396779668E-2</c:v>
                </c:pt>
                <c:pt idx="92">
                  <c:v>6.7208502396779668E-2</c:v>
                </c:pt>
                <c:pt idx="93">
                  <c:v>6.7208502396779668E-2</c:v>
                </c:pt>
                <c:pt idx="94">
                  <c:v>6.7208502396779668E-2</c:v>
                </c:pt>
                <c:pt idx="95">
                  <c:v>6.7208502396779668E-2</c:v>
                </c:pt>
                <c:pt idx="96">
                  <c:v>6.7208502396779668E-2</c:v>
                </c:pt>
                <c:pt idx="97">
                  <c:v>6.7208502396779668E-2</c:v>
                </c:pt>
                <c:pt idx="98">
                  <c:v>6.7208502396779668E-2</c:v>
                </c:pt>
                <c:pt idx="99">
                  <c:v>6.7208502396779668E-2</c:v>
                </c:pt>
                <c:pt idx="100">
                  <c:v>6.7208502396779668E-2</c:v>
                </c:pt>
                <c:pt idx="101">
                  <c:v>6.7208502396779668E-2</c:v>
                </c:pt>
                <c:pt idx="102">
                  <c:v>6.7208502396779668E-2</c:v>
                </c:pt>
                <c:pt idx="103">
                  <c:v>6.7208502396779668E-2</c:v>
                </c:pt>
                <c:pt idx="104">
                  <c:v>6.7208502396779668E-2</c:v>
                </c:pt>
                <c:pt idx="105">
                  <c:v>6.7208502396779668E-2</c:v>
                </c:pt>
                <c:pt idx="106">
                  <c:v>6.7208502396779668E-2</c:v>
                </c:pt>
                <c:pt idx="107">
                  <c:v>6.7208502396779668E-2</c:v>
                </c:pt>
                <c:pt idx="108">
                  <c:v>6.7208502396779668E-2</c:v>
                </c:pt>
                <c:pt idx="109">
                  <c:v>6.7208502396779668E-2</c:v>
                </c:pt>
                <c:pt idx="110">
                  <c:v>6.7208502396779668E-2</c:v>
                </c:pt>
                <c:pt idx="111">
                  <c:v>6.7208502396779668E-2</c:v>
                </c:pt>
                <c:pt idx="112">
                  <c:v>6.7208502396779668E-2</c:v>
                </c:pt>
                <c:pt idx="113">
                  <c:v>6.7208502396779668E-2</c:v>
                </c:pt>
                <c:pt idx="114">
                  <c:v>6.7208502396779668E-2</c:v>
                </c:pt>
                <c:pt idx="115">
                  <c:v>6.7208502396779668E-2</c:v>
                </c:pt>
                <c:pt idx="116">
                  <c:v>6.7208502396779668E-2</c:v>
                </c:pt>
                <c:pt idx="117">
                  <c:v>6.7208502396779668E-2</c:v>
                </c:pt>
                <c:pt idx="118">
                  <c:v>6.7208502396779668E-2</c:v>
                </c:pt>
                <c:pt idx="119">
                  <c:v>6.7208502396779668E-2</c:v>
                </c:pt>
                <c:pt idx="120">
                  <c:v>6.7208502396779668E-2</c:v>
                </c:pt>
                <c:pt idx="121">
                  <c:v>6.7208502396779668E-2</c:v>
                </c:pt>
                <c:pt idx="122">
                  <c:v>6.7208502396779668E-2</c:v>
                </c:pt>
                <c:pt idx="123">
                  <c:v>6.7208502396779668E-2</c:v>
                </c:pt>
                <c:pt idx="124">
                  <c:v>6.7208502396779668E-2</c:v>
                </c:pt>
                <c:pt idx="125">
                  <c:v>6.7208502396779668E-2</c:v>
                </c:pt>
                <c:pt idx="126">
                  <c:v>6.7208502396779668E-2</c:v>
                </c:pt>
                <c:pt idx="127">
                  <c:v>6.7208502396779668E-2</c:v>
                </c:pt>
                <c:pt idx="128">
                  <c:v>6.7208502396779668E-2</c:v>
                </c:pt>
                <c:pt idx="129">
                  <c:v>6.7208502396779668E-2</c:v>
                </c:pt>
                <c:pt idx="130">
                  <c:v>6.7208502396779668E-2</c:v>
                </c:pt>
                <c:pt idx="131">
                  <c:v>6.7208502396779668E-2</c:v>
                </c:pt>
                <c:pt idx="132">
                  <c:v>6.7208502396779668E-2</c:v>
                </c:pt>
                <c:pt idx="133">
                  <c:v>6.7208502396779668E-2</c:v>
                </c:pt>
                <c:pt idx="134">
                  <c:v>6.7208502396779668E-2</c:v>
                </c:pt>
                <c:pt idx="135">
                  <c:v>6.7208502396779668E-2</c:v>
                </c:pt>
                <c:pt idx="136">
                  <c:v>6.7208502396779668E-2</c:v>
                </c:pt>
                <c:pt idx="137">
                  <c:v>6.7208502396779668E-2</c:v>
                </c:pt>
                <c:pt idx="138">
                  <c:v>6.7208502396779668E-2</c:v>
                </c:pt>
                <c:pt idx="139">
                  <c:v>6.7208502396779668E-2</c:v>
                </c:pt>
                <c:pt idx="140">
                  <c:v>6.7208502396779668E-2</c:v>
                </c:pt>
                <c:pt idx="141">
                  <c:v>6.7208502396779668E-2</c:v>
                </c:pt>
                <c:pt idx="142">
                  <c:v>6.7208502396779668E-2</c:v>
                </c:pt>
                <c:pt idx="143">
                  <c:v>6.7208502396779668E-2</c:v>
                </c:pt>
                <c:pt idx="144">
                  <c:v>6.7208502396779668E-2</c:v>
                </c:pt>
                <c:pt idx="145">
                  <c:v>8.3716948731854535E-3</c:v>
                </c:pt>
                <c:pt idx="146">
                  <c:v>8.3716948731854535E-3</c:v>
                </c:pt>
                <c:pt idx="147">
                  <c:v>8.3716948731854535E-3</c:v>
                </c:pt>
                <c:pt idx="148">
                  <c:v>8.3716948731854535E-3</c:v>
                </c:pt>
                <c:pt idx="149">
                  <c:v>8.3716948731854535E-3</c:v>
                </c:pt>
                <c:pt idx="150">
                  <c:v>8.3716948731854535E-3</c:v>
                </c:pt>
                <c:pt idx="151">
                  <c:v>8.3716948731854535E-3</c:v>
                </c:pt>
                <c:pt idx="152">
                  <c:v>8.3716948731854535E-3</c:v>
                </c:pt>
                <c:pt idx="153">
                  <c:v>8.3716948731854535E-3</c:v>
                </c:pt>
                <c:pt idx="154">
                  <c:v>8.3716948731854535E-3</c:v>
                </c:pt>
                <c:pt idx="155">
                  <c:v>8.3716948731854535E-3</c:v>
                </c:pt>
                <c:pt idx="156">
                  <c:v>8.3716948731854535E-3</c:v>
                </c:pt>
                <c:pt idx="157">
                  <c:v>8.3716948731854535E-3</c:v>
                </c:pt>
                <c:pt idx="158">
                  <c:v>8.3716948731854535E-3</c:v>
                </c:pt>
                <c:pt idx="159">
                  <c:v>8.3716948731854535E-3</c:v>
                </c:pt>
                <c:pt idx="160">
                  <c:v>8.3716948731854535E-3</c:v>
                </c:pt>
                <c:pt idx="161">
                  <c:v>8.3716948731854535E-3</c:v>
                </c:pt>
                <c:pt idx="162">
                  <c:v>8.3716948731854535E-3</c:v>
                </c:pt>
                <c:pt idx="163">
                  <c:v>8.3716948731854535E-3</c:v>
                </c:pt>
                <c:pt idx="164">
                  <c:v>8.3716948731854535E-3</c:v>
                </c:pt>
                <c:pt idx="165">
                  <c:v>8.3716948731854535E-3</c:v>
                </c:pt>
                <c:pt idx="166">
                  <c:v>8.3716948731854535E-3</c:v>
                </c:pt>
                <c:pt idx="167">
                  <c:v>8.3716948731854535E-3</c:v>
                </c:pt>
                <c:pt idx="168">
                  <c:v>8.3716948731854535E-3</c:v>
                </c:pt>
                <c:pt idx="169">
                  <c:v>8.3716948731854535E-3</c:v>
                </c:pt>
                <c:pt idx="170">
                  <c:v>8.3716948731854535E-3</c:v>
                </c:pt>
                <c:pt idx="171">
                  <c:v>8.3716948731854535E-3</c:v>
                </c:pt>
                <c:pt idx="172">
                  <c:v>8.3716948731854535E-3</c:v>
                </c:pt>
                <c:pt idx="173">
                  <c:v>8.3716948731854535E-3</c:v>
                </c:pt>
                <c:pt idx="174">
                  <c:v>8.3716948731854535E-3</c:v>
                </c:pt>
                <c:pt idx="175">
                  <c:v>8.3716948731854535E-3</c:v>
                </c:pt>
                <c:pt idx="176">
                  <c:v>8.3716948731854535E-3</c:v>
                </c:pt>
                <c:pt idx="177">
                  <c:v>8.3716948731854535E-3</c:v>
                </c:pt>
                <c:pt idx="178">
                  <c:v>8.3716948731854535E-3</c:v>
                </c:pt>
                <c:pt idx="179">
                  <c:v>8.3716948731854535E-3</c:v>
                </c:pt>
                <c:pt idx="180">
                  <c:v>8.3716948731854535E-3</c:v>
                </c:pt>
                <c:pt idx="181">
                  <c:v>8.3716948731854535E-3</c:v>
                </c:pt>
                <c:pt idx="182">
                  <c:v>8.3716948731854535E-3</c:v>
                </c:pt>
                <c:pt idx="183">
                  <c:v>8.3716948731854535E-3</c:v>
                </c:pt>
                <c:pt idx="184">
                  <c:v>8.3716948731854535E-3</c:v>
                </c:pt>
                <c:pt idx="185">
                  <c:v>8.3716948731854535E-3</c:v>
                </c:pt>
                <c:pt idx="186">
                  <c:v>8.3716948731854535E-3</c:v>
                </c:pt>
                <c:pt idx="187">
                  <c:v>8.3716948731854535E-3</c:v>
                </c:pt>
                <c:pt idx="188">
                  <c:v>8.3716948731854535E-3</c:v>
                </c:pt>
                <c:pt idx="189">
                  <c:v>8.3716948731854535E-3</c:v>
                </c:pt>
                <c:pt idx="190">
                  <c:v>8.3716948731854535E-3</c:v>
                </c:pt>
                <c:pt idx="191">
                  <c:v>8.3716948731854535E-3</c:v>
                </c:pt>
                <c:pt idx="192">
                  <c:v>8.3716948731854535E-3</c:v>
                </c:pt>
                <c:pt idx="193">
                  <c:v>8.3716948731854535E-3</c:v>
                </c:pt>
                <c:pt idx="194">
                  <c:v>8.3716948731854535E-3</c:v>
                </c:pt>
                <c:pt idx="195">
                  <c:v>8.3716948731854535E-3</c:v>
                </c:pt>
                <c:pt idx="196">
                  <c:v>8.3716948731854535E-3</c:v>
                </c:pt>
                <c:pt idx="197">
                  <c:v>8.3716948731854535E-3</c:v>
                </c:pt>
                <c:pt idx="198">
                  <c:v>8.3716948731854535E-3</c:v>
                </c:pt>
                <c:pt idx="199">
                  <c:v>8.3716948731854535E-3</c:v>
                </c:pt>
                <c:pt idx="200">
                  <c:v>8.3716948731854535E-3</c:v>
                </c:pt>
                <c:pt idx="201">
                  <c:v>8.3716948731854535E-3</c:v>
                </c:pt>
                <c:pt idx="202">
                  <c:v>8.3716948731854535E-3</c:v>
                </c:pt>
                <c:pt idx="203">
                  <c:v>8.3716948731854535E-3</c:v>
                </c:pt>
                <c:pt idx="204">
                  <c:v>8.3716948731854535E-3</c:v>
                </c:pt>
                <c:pt idx="205">
                  <c:v>8.3716948731854535E-3</c:v>
                </c:pt>
                <c:pt idx="206">
                  <c:v>8.3716948731854535E-3</c:v>
                </c:pt>
                <c:pt idx="207">
                  <c:v>8.3716948731854535E-3</c:v>
                </c:pt>
                <c:pt idx="208">
                  <c:v>8.3716948731854535E-3</c:v>
                </c:pt>
                <c:pt idx="209">
                  <c:v>8.3716948731854535E-3</c:v>
                </c:pt>
                <c:pt idx="210">
                  <c:v>8.3716948731854535E-3</c:v>
                </c:pt>
                <c:pt idx="211">
                  <c:v>8.3716948731854535E-3</c:v>
                </c:pt>
                <c:pt idx="212">
                  <c:v>8.3716948731854535E-3</c:v>
                </c:pt>
                <c:pt idx="213">
                  <c:v>8.3716948731854535E-3</c:v>
                </c:pt>
                <c:pt idx="214">
                  <c:v>8.3716948731854535E-3</c:v>
                </c:pt>
                <c:pt idx="215">
                  <c:v>8.3716948731854535E-3</c:v>
                </c:pt>
                <c:pt idx="216">
                  <c:v>8.3716948731854535E-3</c:v>
                </c:pt>
                <c:pt idx="217">
                  <c:v>8.3716948731854535E-3</c:v>
                </c:pt>
                <c:pt idx="218">
                  <c:v>8.3716948731854535E-3</c:v>
                </c:pt>
                <c:pt idx="219">
                  <c:v>8.3716948731854535E-3</c:v>
                </c:pt>
                <c:pt idx="220">
                  <c:v>8.3716948731854535E-3</c:v>
                </c:pt>
                <c:pt idx="221">
                  <c:v>8.3716948731854535E-3</c:v>
                </c:pt>
                <c:pt idx="222">
                  <c:v>8.3716948731854535E-3</c:v>
                </c:pt>
                <c:pt idx="223">
                  <c:v>8.3716948731854535E-3</c:v>
                </c:pt>
                <c:pt idx="224">
                  <c:v>8.3716948731854535E-3</c:v>
                </c:pt>
                <c:pt idx="225">
                  <c:v>8.3716948731854535E-3</c:v>
                </c:pt>
                <c:pt idx="226">
                  <c:v>8.3716948731854535E-3</c:v>
                </c:pt>
                <c:pt idx="227">
                  <c:v>8.3716948731854535E-3</c:v>
                </c:pt>
                <c:pt idx="228">
                  <c:v>8.3716948731854535E-3</c:v>
                </c:pt>
                <c:pt idx="229">
                  <c:v>8.3716948731854535E-3</c:v>
                </c:pt>
                <c:pt idx="230">
                  <c:v>8.3716948731854535E-3</c:v>
                </c:pt>
                <c:pt idx="231">
                  <c:v>8.3716948731854535E-3</c:v>
                </c:pt>
                <c:pt idx="232">
                  <c:v>8.3716948731854535E-3</c:v>
                </c:pt>
                <c:pt idx="233">
                  <c:v>8.3716948731854535E-3</c:v>
                </c:pt>
                <c:pt idx="234">
                  <c:v>8.3716948731854535E-3</c:v>
                </c:pt>
                <c:pt idx="235">
                  <c:v>8.3716948731854535E-3</c:v>
                </c:pt>
                <c:pt idx="236">
                  <c:v>8.3716948731854535E-3</c:v>
                </c:pt>
                <c:pt idx="237">
                  <c:v>8.3716948731854535E-3</c:v>
                </c:pt>
                <c:pt idx="238">
                  <c:v>8.3716948731854535E-3</c:v>
                </c:pt>
                <c:pt idx="239">
                  <c:v>8.3716948731854535E-3</c:v>
                </c:pt>
                <c:pt idx="240">
                  <c:v>8.3716948731854535E-3</c:v>
                </c:pt>
                <c:pt idx="241">
                  <c:v>8.3716948731854535E-3</c:v>
                </c:pt>
                <c:pt idx="242">
                  <c:v>8.3716948731854535E-3</c:v>
                </c:pt>
                <c:pt idx="243">
                  <c:v>8.3716948731854535E-3</c:v>
                </c:pt>
                <c:pt idx="244">
                  <c:v>8.3716948731854535E-3</c:v>
                </c:pt>
                <c:pt idx="245">
                  <c:v>8.3716948731854535E-3</c:v>
                </c:pt>
                <c:pt idx="246">
                  <c:v>8.3716948731854535E-3</c:v>
                </c:pt>
                <c:pt idx="247">
                  <c:v>8.3716948731854535E-3</c:v>
                </c:pt>
                <c:pt idx="248">
                  <c:v>8.3716948731854535E-3</c:v>
                </c:pt>
                <c:pt idx="249">
                  <c:v>8.3716948731854535E-3</c:v>
                </c:pt>
                <c:pt idx="250">
                  <c:v>8.3716948731854535E-3</c:v>
                </c:pt>
                <c:pt idx="251">
                  <c:v>8.3716948731854535E-3</c:v>
                </c:pt>
                <c:pt idx="252">
                  <c:v>8.3716948731854535E-3</c:v>
                </c:pt>
                <c:pt idx="253">
                  <c:v>8.3716948731854535E-3</c:v>
                </c:pt>
                <c:pt idx="254">
                  <c:v>8.3716948731854535E-3</c:v>
                </c:pt>
                <c:pt idx="255">
                  <c:v>8.3716948731854535E-3</c:v>
                </c:pt>
                <c:pt idx="256">
                  <c:v>8.3716948731854535E-3</c:v>
                </c:pt>
                <c:pt idx="257">
                  <c:v>8.3716948731854535E-3</c:v>
                </c:pt>
                <c:pt idx="258">
                  <c:v>8.3716948731854535E-3</c:v>
                </c:pt>
                <c:pt idx="259">
                  <c:v>8.3716948731854535E-3</c:v>
                </c:pt>
                <c:pt idx="260">
                  <c:v>8.3716948731854535E-3</c:v>
                </c:pt>
                <c:pt idx="261">
                  <c:v>8.3716948731854535E-3</c:v>
                </c:pt>
                <c:pt idx="262">
                  <c:v>8.3716948731854535E-3</c:v>
                </c:pt>
                <c:pt idx="263">
                  <c:v>8.3716948731854535E-3</c:v>
                </c:pt>
                <c:pt idx="264">
                  <c:v>8.3716948731854535E-3</c:v>
                </c:pt>
                <c:pt idx="265">
                  <c:v>8.3716948731854535E-3</c:v>
                </c:pt>
                <c:pt idx="266">
                  <c:v>8.3716948731854535E-3</c:v>
                </c:pt>
                <c:pt idx="267">
                  <c:v>8.3716948731854535E-3</c:v>
                </c:pt>
                <c:pt idx="268">
                  <c:v>8.3716948731854535E-3</c:v>
                </c:pt>
                <c:pt idx="269">
                  <c:v>8.3716948731854535E-3</c:v>
                </c:pt>
                <c:pt idx="270">
                  <c:v>8.3716948731854535E-3</c:v>
                </c:pt>
                <c:pt idx="271">
                  <c:v>8.3716948731854535E-3</c:v>
                </c:pt>
                <c:pt idx="272">
                  <c:v>8.3716948731854535E-3</c:v>
                </c:pt>
                <c:pt idx="273">
                  <c:v>8.3716948731854535E-3</c:v>
                </c:pt>
                <c:pt idx="274">
                  <c:v>8.3716948731854535E-3</c:v>
                </c:pt>
                <c:pt idx="275">
                  <c:v>8.3716948731854535E-3</c:v>
                </c:pt>
                <c:pt idx="276">
                  <c:v>8.3716948731854535E-3</c:v>
                </c:pt>
                <c:pt idx="277">
                  <c:v>8.3716948731854535E-3</c:v>
                </c:pt>
                <c:pt idx="278">
                  <c:v>8.3716948731854535E-3</c:v>
                </c:pt>
                <c:pt idx="279">
                  <c:v>8.3716948731854535E-3</c:v>
                </c:pt>
                <c:pt idx="280">
                  <c:v>8.3716948731854535E-3</c:v>
                </c:pt>
                <c:pt idx="281">
                  <c:v>8.3716948731854535E-3</c:v>
                </c:pt>
                <c:pt idx="282">
                  <c:v>8.3716948731854535E-3</c:v>
                </c:pt>
                <c:pt idx="283">
                  <c:v>8.3716948731854535E-3</c:v>
                </c:pt>
                <c:pt idx="284">
                  <c:v>8.3716948731854535E-3</c:v>
                </c:pt>
                <c:pt idx="285">
                  <c:v>8.3716948731854535E-3</c:v>
                </c:pt>
                <c:pt idx="286">
                  <c:v>8.3716948731854535E-3</c:v>
                </c:pt>
                <c:pt idx="287">
                  <c:v>8.3716948731854535E-3</c:v>
                </c:pt>
                <c:pt idx="288">
                  <c:v>8.3716948731854535E-3</c:v>
                </c:pt>
                <c:pt idx="289">
                  <c:v>8.3716948731854535E-3</c:v>
                </c:pt>
                <c:pt idx="290">
                  <c:v>8.3716948731854535E-3</c:v>
                </c:pt>
                <c:pt idx="291">
                  <c:v>8.3716948731854535E-3</c:v>
                </c:pt>
                <c:pt idx="292">
                  <c:v>8.3716948731854535E-3</c:v>
                </c:pt>
                <c:pt idx="293">
                  <c:v>8.3716948731854535E-3</c:v>
                </c:pt>
                <c:pt idx="294">
                  <c:v>8.3716948731854535E-3</c:v>
                </c:pt>
                <c:pt idx="295">
                  <c:v>8.3716948731854535E-3</c:v>
                </c:pt>
                <c:pt idx="296">
                  <c:v>8.3716948731854535E-3</c:v>
                </c:pt>
                <c:pt idx="297">
                  <c:v>8.3716948731854535E-3</c:v>
                </c:pt>
                <c:pt idx="298">
                  <c:v>8.3716948731854535E-3</c:v>
                </c:pt>
                <c:pt idx="299">
                  <c:v>8.3716948731854535E-3</c:v>
                </c:pt>
                <c:pt idx="300">
                  <c:v>8.3716948731854535E-3</c:v>
                </c:pt>
                <c:pt idx="301">
                  <c:v>8.3716948731854535E-3</c:v>
                </c:pt>
                <c:pt idx="302">
                  <c:v>8.3716948731854535E-3</c:v>
                </c:pt>
                <c:pt idx="303">
                  <c:v>8.3716948731854535E-3</c:v>
                </c:pt>
                <c:pt idx="304">
                  <c:v>8.3716948731854535E-3</c:v>
                </c:pt>
                <c:pt idx="305">
                  <c:v>8.3716948731854535E-3</c:v>
                </c:pt>
                <c:pt idx="306">
                  <c:v>8.3716948731854535E-3</c:v>
                </c:pt>
                <c:pt idx="307">
                  <c:v>8.3716948731854535E-3</c:v>
                </c:pt>
                <c:pt idx="308">
                  <c:v>8.3716948731854535E-3</c:v>
                </c:pt>
                <c:pt idx="309">
                  <c:v>8.3716948731854535E-3</c:v>
                </c:pt>
                <c:pt idx="310">
                  <c:v>8.3716948731854535E-3</c:v>
                </c:pt>
                <c:pt idx="311">
                  <c:v>8.3716948731854535E-3</c:v>
                </c:pt>
                <c:pt idx="312">
                  <c:v>8.3716948731854535E-3</c:v>
                </c:pt>
                <c:pt idx="313">
                  <c:v>8.3716948731854535E-3</c:v>
                </c:pt>
                <c:pt idx="314">
                  <c:v>8.3716948731854535E-3</c:v>
                </c:pt>
                <c:pt idx="315">
                  <c:v>8.3716948731854535E-3</c:v>
                </c:pt>
                <c:pt idx="316">
                  <c:v>8.3716948731854535E-3</c:v>
                </c:pt>
                <c:pt idx="317">
                  <c:v>8.3716948731854535E-3</c:v>
                </c:pt>
                <c:pt idx="318">
                  <c:v>8.3716948731854535E-3</c:v>
                </c:pt>
                <c:pt idx="319">
                  <c:v>8.3716948731854535E-3</c:v>
                </c:pt>
                <c:pt idx="320">
                  <c:v>8.3716948731854535E-3</c:v>
                </c:pt>
                <c:pt idx="321">
                  <c:v>8.3716948731854535E-3</c:v>
                </c:pt>
                <c:pt idx="322">
                  <c:v>8.3716948731854535E-3</c:v>
                </c:pt>
                <c:pt idx="323">
                  <c:v>8.3716948731854535E-3</c:v>
                </c:pt>
                <c:pt idx="324">
                  <c:v>8.3716948731854535E-3</c:v>
                </c:pt>
                <c:pt idx="325">
                  <c:v>8.3716948731854535E-3</c:v>
                </c:pt>
                <c:pt idx="326">
                  <c:v>8.3716948731854535E-3</c:v>
                </c:pt>
                <c:pt idx="327">
                  <c:v>8.3716948731854535E-3</c:v>
                </c:pt>
                <c:pt idx="328">
                  <c:v>8.3716948731854535E-3</c:v>
                </c:pt>
                <c:pt idx="329">
                  <c:v>8.3716948731854535E-3</c:v>
                </c:pt>
                <c:pt idx="330">
                  <c:v>8.3716948731854535E-3</c:v>
                </c:pt>
                <c:pt idx="331">
                  <c:v>8.3716948731854535E-3</c:v>
                </c:pt>
                <c:pt idx="332">
                  <c:v>8.3716948731854535E-3</c:v>
                </c:pt>
                <c:pt idx="333">
                  <c:v>8.3716948731854535E-3</c:v>
                </c:pt>
                <c:pt idx="334">
                  <c:v>8.3716948731854535E-3</c:v>
                </c:pt>
                <c:pt idx="335">
                  <c:v>8.3716948731854535E-3</c:v>
                </c:pt>
                <c:pt idx="336">
                  <c:v>8.3716948731854535E-3</c:v>
                </c:pt>
                <c:pt idx="337">
                  <c:v>8.3716948731854535E-3</c:v>
                </c:pt>
                <c:pt idx="338">
                  <c:v>8.3716948731854535E-3</c:v>
                </c:pt>
                <c:pt idx="339">
                  <c:v>8.3716948731854535E-3</c:v>
                </c:pt>
                <c:pt idx="340">
                  <c:v>8.3716948731854535E-3</c:v>
                </c:pt>
                <c:pt idx="341">
                  <c:v>8.3716948731854535E-3</c:v>
                </c:pt>
                <c:pt idx="342">
                  <c:v>8.3716948731854535E-3</c:v>
                </c:pt>
                <c:pt idx="343">
                  <c:v>8.3716948731854535E-3</c:v>
                </c:pt>
                <c:pt idx="344">
                  <c:v>8.3716948731854535E-3</c:v>
                </c:pt>
                <c:pt idx="345">
                  <c:v>8.3716948731854535E-3</c:v>
                </c:pt>
                <c:pt idx="346">
                  <c:v>8.3716948731854535E-3</c:v>
                </c:pt>
                <c:pt idx="347">
                  <c:v>8.3716948731854535E-3</c:v>
                </c:pt>
                <c:pt idx="348">
                  <c:v>8.3716948731854535E-3</c:v>
                </c:pt>
                <c:pt idx="349">
                  <c:v>8.3716948731854535E-3</c:v>
                </c:pt>
                <c:pt idx="350">
                  <c:v>8.3716948731854535E-3</c:v>
                </c:pt>
                <c:pt idx="351">
                  <c:v>8.3716948731854535E-3</c:v>
                </c:pt>
                <c:pt idx="352">
                  <c:v>8.3716948731854535E-3</c:v>
                </c:pt>
                <c:pt idx="353">
                  <c:v>8.3716948731854535E-3</c:v>
                </c:pt>
                <c:pt idx="354">
                  <c:v>8.3716948731854535E-3</c:v>
                </c:pt>
                <c:pt idx="355">
                  <c:v>8.3716948731854535E-3</c:v>
                </c:pt>
                <c:pt idx="356">
                  <c:v>8.3716948731854535E-3</c:v>
                </c:pt>
                <c:pt idx="357">
                  <c:v>8.3716948731854535E-3</c:v>
                </c:pt>
                <c:pt idx="358">
                  <c:v>8.3716948731854535E-3</c:v>
                </c:pt>
                <c:pt idx="359">
                  <c:v>8.3716948731854535E-3</c:v>
                </c:pt>
                <c:pt idx="360">
                  <c:v>8.3716948731854535E-3</c:v>
                </c:pt>
                <c:pt idx="361">
                  <c:v>8.3716948731854535E-3</c:v>
                </c:pt>
                <c:pt idx="362">
                  <c:v>8.3716948731854535E-3</c:v>
                </c:pt>
                <c:pt idx="363">
                  <c:v>8.3716948731854535E-3</c:v>
                </c:pt>
                <c:pt idx="364">
                  <c:v>8.3716948731854535E-3</c:v>
                </c:pt>
                <c:pt idx="365">
                  <c:v>8.3716948731854535E-3</c:v>
                </c:pt>
                <c:pt idx="366">
                  <c:v>8.3716948731854535E-3</c:v>
                </c:pt>
                <c:pt idx="367">
                  <c:v>8.3716948731854535E-3</c:v>
                </c:pt>
                <c:pt idx="368">
                  <c:v>8.3716948731854535E-3</c:v>
                </c:pt>
                <c:pt idx="369">
                  <c:v>8.3716948731854535E-3</c:v>
                </c:pt>
                <c:pt idx="370">
                  <c:v>8.3716948731854535E-3</c:v>
                </c:pt>
                <c:pt idx="371">
                  <c:v>8.3716948731854535E-3</c:v>
                </c:pt>
                <c:pt idx="372">
                  <c:v>8.3716948731854535E-3</c:v>
                </c:pt>
                <c:pt idx="373">
                  <c:v>8.3716948731854535E-3</c:v>
                </c:pt>
                <c:pt idx="374">
                  <c:v>8.3716948731854535E-3</c:v>
                </c:pt>
                <c:pt idx="375">
                  <c:v>8.3716948731854535E-3</c:v>
                </c:pt>
                <c:pt idx="376">
                  <c:v>8.3716948731854535E-3</c:v>
                </c:pt>
                <c:pt idx="377">
                  <c:v>8.3716948731854535E-3</c:v>
                </c:pt>
                <c:pt idx="378">
                  <c:v>8.3716948731854535E-3</c:v>
                </c:pt>
                <c:pt idx="379">
                  <c:v>8.3716948731854535E-3</c:v>
                </c:pt>
                <c:pt idx="380">
                  <c:v>8.3716948731854535E-3</c:v>
                </c:pt>
                <c:pt idx="381">
                  <c:v>8.3716948731854535E-3</c:v>
                </c:pt>
                <c:pt idx="382">
                  <c:v>8.3716948731854535E-3</c:v>
                </c:pt>
                <c:pt idx="383">
                  <c:v>8.3716948731854535E-3</c:v>
                </c:pt>
                <c:pt idx="384">
                  <c:v>8.3716948731854535E-3</c:v>
                </c:pt>
                <c:pt idx="385">
                  <c:v>8.3716948731854535E-3</c:v>
                </c:pt>
                <c:pt idx="386">
                  <c:v>8.3716948731854535E-3</c:v>
                </c:pt>
                <c:pt idx="387">
                  <c:v>8.3716948731854535E-3</c:v>
                </c:pt>
                <c:pt idx="388">
                  <c:v>8.3716948731854535E-3</c:v>
                </c:pt>
                <c:pt idx="389">
                  <c:v>8.3716948731854535E-3</c:v>
                </c:pt>
                <c:pt idx="390">
                  <c:v>8.3716948731854535E-3</c:v>
                </c:pt>
                <c:pt idx="391">
                  <c:v>8.3716948731854535E-3</c:v>
                </c:pt>
                <c:pt idx="392">
                  <c:v>8.3716948731854535E-3</c:v>
                </c:pt>
                <c:pt idx="393">
                  <c:v>8.3716948731854535E-3</c:v>
                </c:pt>
                <c:pt idx="394">
                  <c:v>8.3716948731854535E-3</c:v>
                </c:pt>
                <c:pt idx="395">
                  <c:v>8.3716948731854535E-3</c:v>
                </c:pt>
                <c:pt idx="396">
                  <c:v>8.3716948731854535E-3</c:v>
                </c:pt>
                <c:pt idx="397">
                  <c:v>8.3716948731854535E-3</c:v>
                </c:pt>
                <c:pt idx="398">
                  <c:v>8.3716948731854535E-3</c:v>
                </c:pt>
                <c:pt idx="399">
                  <c:v>8.3716948731854535E-3</c:v>
                </c:pt>
                <c:pt idx="400">
                  <c:v>8.3716948731854535E-3</c:v>
                </c:pt>
                <c:pt idx="401">
                  <c:v>8.3716948731854535E-3</c:v>
                </c:pt>
                <c:pt idx="402">
                  <c:v>8.3716948731854535E-3</c:v>
                </c:pt>
                <c:pt idx="403">
                  <c:v>8.3716948731854535E-3</c:v>
                </c:pt>
                <c:pt idx="404">
                  <c:v>8.3716948731854535E-3</c:v>
                </c:pt>
                <c:pt idx="405">
                  <c:v>8.3716948731854535E-3</c:v>
                </c:pt>
                <c:pt idx="406">
                  <c:v>8.3716948731854535E-3</c:v>
                </c:pt>
                <c:pt idx="407">
                  <c:v>8.3716948731854535E-3</c:v>
                </c:pt>
                <c:pt idx="408">
                  <c:v>8.3716948731854535E-3</c:v>
                </c:pt>
                <c:pt idx="409">
                  <c:v>8.3716948731854535E-3</c:v>
                </c:pt>
                <c:pt idx="410">
                  <c:v>8.3716948731854535E-3</c:v>
                </c:pt>
                <c:pt idx="411">
                  <c:v>8.3716948731854535E-3</c:v>
                </c:pt>
                <c:pt idx="412">
                  <c:v>8.3716948731854535E-3</c:v>
                </c:pt>
                <c:pt idx="413">
                  <c:v>8.3716948731854535E-3</c:v>
                </c:pt>
                <c:pt idx="414">
                  <c:v>8.3716948731854535E-3</c:v>
                </c:pt>
                <c:pt idx="415">
                  <c:v>8.3716948731854535E-3</c:v>
                </c:pt>
                <c:pt idx="416">
                  <c:v>8.3716948731854535E-3</c:v>
                </c:pt>
                <c:pt idx="417">
                  <c:v>8.3716948731854535E-3</c:v>
                </c:pt>
                <c:pt idx="418">
                  <c:v>8.3716948731854535E-3</c:v>
                </c:pt>
                <c:pt idx="419">
                  <c:v>8.3716948731854535E-3</c:v>
                </c:pt>
                <c:pt idx="420">
                  <c:v>8.3716948731854535E-3</c:v>
                </c:pt>
                <c:pt idx="421">
                  <c:v>8.3716948731854535E-3</c:v>
                </c:pt>
                <c:pt idx="422">
                  <c:v>8.3716948731854535E-3</c:v>
                </c:pt>
                <c:pt idx="423">
                  <c:v>8.3716948731854535E-3</c:v>
                </c:pt>
                <c:pt idx="424">
                  <c:v>8.3716948731854535E-3</c:v>
                </c:pt>
                <c:pt idx="425">
                  <c:v>8.3716948731854535E-3</c:v>
                </c:pt>
                <c:pt idx="426">
                  <c:v>8.3716948731854535E-3</c:v>
                </c:pt>
                <c:pt idx="427">
                  <c:v>8.3716948731854535E-3</c:v>
                </c:pt>
                <c:pt idx="428">
                  <c:v>8.3716948731854535E-3</c:v>
                </c:pt>
                <c:pt idx="429">
                  <c:v>8.3716948731854535E-3</c:v>
                </c:pt>
                <c:pt idx="430">
                  <c:v>8.3716948731854535E-3</c:v>
                </c:pt>
                <c:pt idx="431">
                  <c:v>8.3716948731854535E-3</c:v>
                </c:pt>
                <c:pt idx="432">
                  <c:v>8.3716948731854535E-3</c:v>
                </c:pt>
                <c:pt idx="433">
                  <c:v>8.3716948731854535E-3</c:v>
                </c:pt>
                <c:pt idx="434">
                  <c:v>8.3716948731854535E-3</c:v>
                </c:pt>
                <c:pt idx="435">
                  <c:v>8.3716948731854535E-3</c:v>
                </c:pt>
                <c:pt idx="436">
                  <c:v>8.3716948731854535E-3</c:v>
                </c:pt>
                <c:pt idx="437">
                  <c:v>8.3716948731854535E-3</c:v>
                </c:pt>
                <c:pt idx="438">
                  <c:v>8.3716948731854535E-3</c:v>
                </c:pt>
                <c:pt idx="439">
                  <c:v>8.3716948731854535E-3</c:v>
                </c:pt>
                <c:pt idx="440">
                  <c:v>8.3716948731854535E-3</c:v>
                </c:pt>
                <c:pt idx="441">
                  <c:v>8.3716948731854535E-3</c:v>
                </c:pt>
                <c:pt idx="442">
                  <c:v>8.3716948731854535E-3</c:v>
                </c:pt>
                <c:pt idx="443">
                  <c:v>8.3716948731854535E-3</c:v>
                </c:pt>
                <c:pt idx="444">
                  <c:v>8.3716948731854535E-3</c:v>
                </c:pt>
                <c:pt idx="445">
                  <c:v>8.3716948731854535E-3</c:v>
                </c:pt>
                <c:pt idx="446">
                  <c:v>8.3716948731854535E-3</c:v>
                </c:pt>
                <c:pt idx="447">
                  <c:v>8.3716948731854535E-3</c:v>
                </c:pt>
                <c:pt idx="448">
                  <c:v>8.3716948731854535E-3</c:v>
                </c:pt>
                <c:pt idx="449">
                  <c:v>8.3716948731854535E-3</c:v>
                </c:pt>
                <c:pt idx="450">
                  <c:v>8.3716948731854535E-3</c:v>
                </c:pt>
                <c:pt idx="451">
                  <c:v>8.3716948731854535E-3</c:v>
                </c:pt>
                <c:pt idx="452">
                  <c:v>8.3716948731854535E-3</c:v>
                </c:pt>
                <c:pt idx="453">
                  <c:v>8.3716948731854535E-3</c:v>
                </c:pt>
                <c:pt idx="454">
                  <c:v>8.3716948731854535E-3</c:v>
                </c:pt>
                <c:pt idx="455">
                  <c:v>8.3716948731854535E-3</c:v>
                </c:pt>
                <c:pt idx="456">
                  <c:v>8.3716948731854535E-3</c:v>
                </c:pt>
                <c:pt idx="457">
                  <c:v>8.3716948731854535E-3</c:v>
                </c:pt>
                <c:pt idx="458">
                  <c:v>8.3716948731854535E-3</c:v>
                </c:pt>
                <c:pt idx="459">
                  <c:v>8.3716948731854535E-3</c:v>
                </c:pt>
                <c:pt idx="460">
                  <c:v>8.3716948731854535E-3</c:v>
                </c:pt>
                <c:pt idx="461">
                  <c:v>8.3716948731854535E-3</c:v>
                </c:pt>
                <c:pt idx="462">
                  <c:v>8.3716948731854535E-3</c:v>
                </c:pt>
                <c:pt idx="463">
                  <c:v>8.3716948731854535E-3</c:v>
                </c:pt>
                <c:pt idx="464">
                  <c:v>8.3716948731854535E-3</c:v>
                </c:pt>
                <c:pt idx="465">
                  <c:v>8.3716948731854535E-3</c:v>
                </c:pt>
                <c:pt idx="466">
                  <c:v>8.3716948731854535E-3</c:v>
                </c:pt>
                <c:pt idx="467">
                  <c:v>8.3716948731854535E-3</c:v>
                </c:pt>
                <c:pt idx="468">
                  <c:v>8.3716948731854535E-3</c:v>
                </c:pt>
                <c:pt idx="469">
                  <c:v>8.3716948731854535E-3</c:v>
                </c:pt>
                <c:pt idx="470">
                  <c:v>8.3716948731854535E-3</c:v>
                </c:pt>
                <c:pt idx="471">
                  <c:v>8.3716948731854535E-3</c:v>
                </c:pt>
                <c:pt idx="472">
                  <c:v>8.3716948731854535E-3</c:v>
                </c:pt>
                <c:pt idx="473">
                  <c:v>8.3716948731854535E-3</c:v>
                </c:pt>
                <c:pt idx="474">
                  <c:v>8.3716948731854535E-3</c:v>
                </c:pt>
                <c:pt idx="475">
                  <c:v>8.3716948731854535E-3</c:v>
                </c:pt>
                <c:pt idx="476">
                  <c:v>8.3716948731854535E-3</c:v>
                </c:pt>
                <c:pt idx="477">
                  <c:v>8.3716948731854535E-3</c:v>
                </c:pt>
                <c:pt idx="478">
                  <c:v>8.3716948731854535E-3</c:v>
                </c:pt>
                <c:pt idx="479">
                  <c:v>8.3716948731854535E-3</c:v>
                </c:pt>
                <c:pt idx="480">
                  <c:v>8.3716948731854535E-3</c:v>
                </c:pt>
                <c:pt idx="481">
                  <c:v>8.3716948731854535E-3</c:v>
                </c:pt>
                <c:pt idx="482">
                  <c:v>8.3716948731854535E-3</c:v>
                </c:pt>
                <c:pt idx="483">
                  <c:v>8.3716948731854535E-3</c:v>
                </c:pt>
                <c:pt idx="484">
                  <c:v>8.3716948731854535E-3</c:v>
                </c:pt>
                <c:pt idx="485">
                  <c:v>8.3716948731854535E-3</c:v>
                </c:pt>
                <c:pt idx="486">
                  <c:v>8.3716948731854535E-3</c:v>
                </c:pt>
                <c:pt idx="487">
                  <c:v>8.3716948731854535E-3</c:v>
                </c:pt>
                <c:pt idx="488">
                  <c:v>8.3716948731854535E-3</c:v>
                </c:pt>
                <c:pt idx="489">
                  <c:v>8.3716948731854535E-3</c:v>
                </c:pt>
                <c:pt idx="490">
                  <c:v>8.3716948731854535E-3</c:v>
                </c:pt>
                <c:pt idx="491">
                  <c:v>8.3716948731854535E-3</c:v>
                </c:pt>
                <c:pt idx="492">
                  <c:v>8.3716948731854535E-3</c:v>
                </c:pt>
                <c:pt idx="493">
                  <c:v>8.3716948731854535E-3</c:v>
                </c:pt>
                <c:pt idx="494">
                  <c:v>8.3716948731854535E-3</c:v>
                </c:pt>
                <c:pt idx="495">
                  <c:v>8.3716948731854535E-3</c:v>
                </c:pt>
                <c:pt idx="496">
                  <c:v>8.3716948731854535E-3</c:v>
                </c:pt>
                <c:pt idx="497">
                  <c:v>8.3716948731854535E-3</c:v>
                </c:pt>
                <c:pt idx="498">
                  <c:v>8.3716948731854535E-3</c:v>
                </c:pt>
                <c:pt idx="499">
                  <c:v>8.3716948731854535E-3</c:v>
                </c:pt>
                <c:pt idx="500">
                  <c:v>8.3716948731854535E-3</c:v>
                </c:pt>
                <c:pt idx="501">
                  <c:v>8.3716948731854535E-3</c:v>
                </c:pt>
                <c:pt idx="502">
                  <c:v>8.3716948731854535E-3</c:v>
                </c:pt>
                <c:pt idx="503">
                  <c:v>8.3716948731854535E-3</c:v>
                </c:pt>
                <c:pt idx="504">
                  <c:v>8.3716948731854535E-3</c:v>
                </c:pt>
                <c:pt idx="505">
                  <c:v>8.3716948731854535E-3</c:v>
                </c:pt>
                <c:pt idx="506">
                  <c:v>8.3716948731854535E-3</c:v>
                </c:pt>
                <c:pt idx="507">
                  <c:v>8.3716948731854535E-3</c:v>
                </c:pt>
                <c:pt idx="508">
                  <c:v>8.3716948731854535E-3</c:v>
                </c:pt>
                <c:pt idx="509">
                  <c:v>8.3716948731854535E-3</c:v>
                </c:pt>
                <c:pt idx="510">
                  <c:v>8.3716948731854535E-3</c:v>
                </c:pt>
                <c:pt idx="511">
                  <c:v>8.3716948731854535E-3</c:v>
                </c:pt>
                <c:pt idx="512">
                  <c:v>8.3716948731854535E-3</c:v>
                </c:pt>
                <c:pt idx="513">
                  <c:v>8.3716948731854535E-3</c:v>
                </c:pt>
                <c:pt idx="514">
                  <c:v>8.3716948731854535E-3</c:v>
                </c:pt>
                <c:pt idx="515">
                  <c:v>8.3716948731854535E-3</c:v>
                </c:pt>
                <c:pt idx="516">
                  <c:v>8.3716948731854535E-3</c:v>
                </c:pt>
                <c:pt idx="517">
                  <c:v>8.3716948731854535E-3</c:v>
                </c:pt>
                <c:pt idx="518">
                  <c:v>8.3716948731854535E-3</c:v>
                </c:pt>
                <c:pt idx="519">
                  <c:v>8.3716948731854535E-3</c:v>
                </c:pt>
                <c:pt idx="520">
                  <c:v>8.3716948731854535E-3</c:v>
                </c:pt>
                <c:pt idx="521">
                  <c:v>8.3716948731854535E-3</c:v>
                </c:pt>
                <c:pt idx="522">
                  <c:v>8.3716948731854535E-3</c:v>
                </c:pt>
                <c:pt idx="523">
                  <c:v>8.3716948731854535E-3</c:v>
                </c:pt>
                <c:pt idx="524">
                  <c:v>8.3716948731854535E-3</c:v>
                </c:pt>
                <c:pt idx="525">
                  <c:v>8.3716948731854535E-3</c:v>
                </c:pt>
                <c:pt idx="526">
                  <c:v>8.3716948731854535E-3</c:v>
                </c:pt>
                <c:pt idx="527">
                  <c:v>8.3716948731854535E-3</c:v>
                </c:pt>
                <c:pt idx="528">
                  <c:v>8.3716948731854535E-3</c:v>
                </c:pt>
                <c:pt idx="529">
                  <c:v>8.3716948731854535E-3</c:v>
                </c:pt>
                <c:pt idx="530">
                  <c:v>8.3716948731854535E-3</c:v>
                </c:pt>
                <c:pt idx="531">
                  <c:v>8.3716948731854535E-3</c:v>
                </c:pt>
                <c:pt idx="532">
                  <c:v>8.3716948731854535E-3</c:v>
                </c:pt>
                <c:pt idx="533">
                  <c:v>8.3716948731854535E-3</c:v>
                </c:pt>
                <c:pt idx="534">
                  <c:v>8.3716948731854535E-3</c:v>
                </c:pt>
                <c:pt idx="535">
                  <c:v>8.3716948731854535E-3</c:v>
                </c:pt>
                <c:pt idx="536">
                  <c:v>8.3716948731854535E-3</c:v>
                </c:pt>
                <c:pt idx="537">
                  <c:v>8.3716948731854535E-3</c:v>
                </c:pt>
                <c:pt idx="538">
                  <c:v>8.3716948731854535E-3</c:v>
                </c:pt>
                <c:pt idx="539">
                  <c:v>8.3716948731854535E-3</c:v>
                </c:pt>
                <c:pt idx="540">
                  <c:v>8.3716948731854535E-3</c:v>
                </c:pt>
                <c:pt idx="541">
                  <c:v>8.3716948731854535E-3</c:v>
                </c:pt>
                <c:pt idx="542">
                  <c:v>8.3716948731854535E-3</c:v>
                </c:pt>
                <c:pt idx="543">
                  <c:v>8.3716948731854535E-3</c:v>
                </c:pt>
                <c:pt idx="544">
                  <c:v>8.3716948731854535E-3</c:v>
                </c:pt>
                <c:pt idx="545">
                  <c:v>8.3716948731854535E-3</c:v>
                </c:pt>
                <c:pt idx="546">
                  <c:v>8.3716948731854535E-3</c:v>
                </c:pt>
                <c:pt idx="547">
                  <c:v>8.3716948731854535E-3</c:v>
                </c:pt>
                <c:pt idx="548">
                  <c:v>8.3716948731854535E-3</c:v>
                </c:pt>
                <c:pt idx="549">
                  <c:v>8.3716948731854535E-3</c:v>
                </c:pt>
                <c:pt idx="550">
                  <c:v>8.3716948731854535E-3</c:v>
                </c:pt>
                <c:pt idx="551">
                  <c:v>8.3716948731854535E-3</c:v>
                </c:pt>
                <c:pt idx="552">
                  <c:v>8.3716948731854535E-3</c:v>
                </c:pt>
                <c:pt idx="553">
                  <c:v>8.3716948731854535E-3</c:v>
                </c:pt>
                <c:pt idx="554">
                  <c:v>8.3716948731854535E-3</c:v>
                </c:pt>
                <c:pt idx="555">
                  <c:v>8.3716948731854535E-3</c:v>
                </c:pt>
                <c:pt idx="556">
                  <c:v>8.3716948731854535E-3</c:v>
                </c:pt>
                <c:pt idx="557">
                  <c:v>8.3716948731854535E-3</c:v>
                </c:pt>
                <c:pt idx="558">
                  <c:v>8.3716948731854535E-3</c:v>
                </c:pt>
                <c:pt idx="559">
                  <c:v>8.3716948731854535E-3</c:v>
                </c:pt>
                <c:pt idx="560">
                  <c:v>8.3716948731854535E-3</c:v>
                </c:pt>
                <c:pt idx="561">
                  <c:v>8.3716948731854535E-3</c:v>
                </c:pt>
                <c:pt idx="562">
                  <c:v>8.3716948731854535E-3</c:v>
                </c:pt>
                <c:pt idx="563">
                  <c:v>8.3716948731854535E-3</c:v>
                </c:pt>
                <c:pt idx="564">
                  <c:v>8.3716948731854535E-3</c:v>
                </c:pt>
                <c:pt idx="565">
                  <c:v>8.3716948731854535E-3</c:v>
                </c:pt>
                <c:pt idx="566">
                  <c:v>8.3716948731854535E-3</c:v>
                </c:pt>
                <c:pt idx="567">
                  <c:v>8.3716948731854535E-3</c:v>
                </c:pt>
                <c:pt idx="568">
                  <c:v>8.3716948731854535E-3</c:v>
                </c:pt>
                <c:pt idx="569">
                  <c:v>8.3716948731854535E-3</c:v>
                </c:pt>
                <c:pt idx="570">
                  <c:v>8.3716948731854535E-3</c:v>
                </c:pt>
                <c:pt idx="571">
                  <c:v>8.3716948731854535E-3</c:v>
                </c:pt>
                <c:pt idx="572">
                  <c:v>8.3716948731854535E-3</c:v>
                </c:pt>
                <c:pt idx="573">
                  <c:v>8.3716948731854535E-3</c:v>
                </c:pt>
                <c:pt idx="574">
                  <c:v>8.3716948731854535E-3</c:v>
                </c:pt>
                <c:pt idx="575">
                  <c:v>8.3716948731854535E-3</c:v>
                </c:pt>
                <c:pt idx="576">
                  <c:v>8.3716948731854535E-3</c:v>
                </c:pt>
                <c:pt idx="577">
                  <c:v>8.3716948731854535E-3</c:v>
                </c:pt>
                <c:pt idx="578">
                  <c:v>8.3716948731854535E-3</c:v>
                </c:pt>
                <c:pt idx="579">
                  <c:v>8.3716948731854535E-3</c:v>
                </c:pt>
                <c:pt idx="580">
                  <c:v>8.3716948731854535E-3</c:v>
                </c:pt>
                <c:pt idx="581">
                  <c:v>8.3716948731854535E-3</c:v>
                </c:pt>
                <c:pt idx="582">
                  <c:v>8.3716948731854535E-3</c:v>
                </c:pt>
                <c:pt idx="583">
                  <c:v>8.3716948731854535E-3</c:v>
                </c:pt>
                <c:pt idx="584">
                  <c:v>8.3716948731854535E-3</c:v>
                </c:pt>
                <c:pt idx="585">
                  <c:v>8.3716948731854535E-3</c:v>
                </c:pt>
                <c:pt idx="586">
                  <c:v>8.3716948731854535E-3</c:v>
                </c:pt>
                <c:pt idx="587">
                  <c:v>8.3716948731854535E-3</c:v>
                </c:pt>
                <c:pt idx="588">
                  <c:v>8.3716948731854535E-3</c:v>
                </c:pt>
                <c:pt idx="589">
                  <c:v>8.3716948731854535E-3</c:v>
                </c:pt>
                <c:pt idx="590">
                  <c:v>8.3716948731854535E-3</c:v>
                </c:pt>
                <c:pt idx="591">
                  <c:v>8.3716948731854535E-3</c:v>
                </c:pt>
                <c:pt idx="592">
                  <c:v>8.3716948731854535E-3</c:v>
                </c:pt>
                <c:pt idx="593">
                  <c:v>8.3716948731854535E-3</c:v>
                </c:pt>
                <c:pt idx="594">
                  <c:v>8.3716948731854535E-3</c:v>
                </c:pt>
                <c:pt idx="595">
                  <c:v>8.3716948731854535E-3</c:v>
                </c:pt>
                <c:pt idx="596">
                  <c:v>8.3716948731854535E-3</c:v>
                </c:pt>
                <c:pt idx="597">
                  <c:v>8.3716948731854535E-3</c:v>
                </c:pt>
                <c:pt idx="598">
                  <c:v>8.3716948731854535E-3</c:v>
                </c:pt>
                <c:pt idx="599">
                  <c:v>8.3716948731854535E-3</c:v>
                </c:pt>
                <c:pt idx="600">
                  <c:v>8.3716948731854535E-3</c:v>
                </c:pt>
                <c:pt idx="601">
                  <c:v>8.3716948731854535E-3</c:v>
                </c:pt>
                <c:pt idx="602">
                  <c:v>8.3716948731854535E-3</c:v>
                </c:pt>
                <c:pt idx="603">
                  <c:v>8.3716948731854535E-3</c:v>
                </c:pt>
                <c:pt idx="604">
                  <c:v>8.3716948731854535E-3</c:v>
                </c:pt>
                <c:pt idx="605">
                  <c:v>8.3716948731854535E-3</c:v>
                </c:pt>
                <c:pt idx="606">
                  <c:v>8.3716948731854535E-3</c:v>
                </c:pt>
                <c:pt idx="607">
                  <c:v>8.3716948731854535E-3</c:v>
                </c:pt>
                <c:pt idx="608">
                  <c:v>8.3716948731854535E-3</c:v>
                </c:pt>
                <c:pt idx="609">
                  <c:v>8.3716948731854535E-3</c:v>
                </c:pt>
                <c:pt idx="610">
                  <c:v>8.3716948731854535E-3</c:v>
                </c:pt>
                <c:pt idx="611">
                  <c:v>8.3716948731854535E-3</c:v>
                </c:pt>
                <c:pt idx="612">
                  <c:v>8.3716948731854535E-3</c:v>
                </c:pt>
                <c:pt idx="613">
                  <c:v>8.3716948731854535E-3</c:v>
                </c:pt>
                <c:pt idx="614">
                  <c:v>8.3716948731854535E-3</c:v>
                </c:pt>
                <c:pt idx="615">
                  <c:v>8.3716948731854535E-3</c:v>
                </c:pt>
                <c:pt idx="616">
                  <c:v>8.3716948731854535E-3</c:v>
                </c:pt>
                <c:pt idx="617">
                  <c:v>8.3716948731854535E-3</c:v>
                </c:pt>
                <c:pt idx="618">
                  <c:v>8.3716948731854535E-3</c:v>
                </c:pt>
                <c:pt idx="619">
                  <c:v>8.3716948731854535E-3</c:v>
                </c:pt>
                <c:pt idx="620">
                  <c:v>8.3716948731854535E-3</c:v>
                </c:pt>
                <c:pt idx="621">
                  <c:v>8.3716948731854535E-3</c:v>
                </c:pt>
                <c:pt idx="622">
                  <c:v>8.3716948731854535E-3</c:v>
                </c:pt>
                <c:pt idx="623">
                  <c:v>8.3716948731854535E-3</c:v>
                </c:pt>
                <c:pt idx="624">
                  <c:v>8.3716948731854535E-3</c:v>
                </c:pt>
                <c:pt idx="625">
                  <c:v>8.3716948731854535E-3</c:v>
                </c:pt>
                <c:pt idx="626">
                  <c:v>8.3716948731854535E-3</c:v>
                </c:pt>
                <c:pt idx="627">
                  <c:v>8.3716948731854535E-3</c:v>
                </c:pt>
                <c:pt idx="628">
                  <c:v>8.3716948731854535E-3</c:v>
                </c:pt>
                <c:pt idx="629">
                  <c:v>8.3716948731854535E-3</c:v>
                </c:pt>
                <c:pt idx="630">
                  <c:v>8.3716948731854535E-3</c:v>
                </c:pt>
                <c:pt idx="631">
                  <c:v>8.3716948731854535E-3</c:v>
                </c:pt>
                <c:pt idx="632">
                  <c:v>8.3716948731854535E-3</c:v>
                </c:pt>
                <c:pt idx="633">
                  <c:v>8.3716948731854535E-3</c:v>
                </c:pt>
                <c:pt idx="634">
                  <c:v>8.3716948731854535E-3</c:v>
                </c:pt>
                <c:pt idx="635">
                  <c:v>8.3716948731854535E-3</c:v>
                </c:pt>
                <c:pt idx="636">
                  <c:v>8.3716948731854535E-3</c:v>
                </c:pt>
                <c:pt idx="637">
                  <c:v>8.3716948731854535E-3</c:v>
                </c:pt>
                <c:pt idx="638">
                  <c:v>8.3716948731854535E-3</c:v>
                </c:pt>
                <c:pt idx="639">
                  <c:v>8.3716948731854535E-3</c:v>
                </c:pt>
                <c:pt idx="640">
                  <c:v>8.3716948731854535E-3</c:v>
                </c:pt>
                <c:pt idx="641">
                  <c:v>8.3716948731854535E-3</c:v>
                </c:pt>
                <c:pt idx="642">
                  <c:v>8.3716948731854535E-3</c:v>
                </c:pt>
                <c:pt idx="643">
                  <c:v>8.3716948731854535E-3</c:v>
                </c:pt>
                <c:pt idx="644">
                  <c:v>8.3716948731854535E-3</c:v>
                </c:pt>
                <c:pt idx="645">
                  <c:v>8.3716948731854535E-3</c:v>
                </c:pt>
                <c:pt idx="646">
                  <c:v>8.3716948731854535E-3</c:v>
                </c:pt>
                <c:pt idx="647">
                  <c:v>8.3716948731854535E-3</c:v>
                </c:pt>
                <c:pt idx="648">
                  <c:v>8.3716948731854535E-3</c:v>
                </c:pt>
                <c:pt idx="649">
                  <c:v>8.3716948731854535E-3</c:v>
                </c:pt>
                <c:pt idx="650">
                  <c:v>8.3716948731854535E-3</c:v>
                </c:pt>
                <c:pt idx="651">
                  <c:v>8.3716948731854535E-3</c:v>
                </c:pt>
                <c:pt idx="652">
                  <c:v>8.3716948731854535E-3</c:v>
                </c:pt>
                <c:pt idx="653">
                  <c:v>8.3716948731854535E-3</c:v>
                </c:pt>
                <c:pt idx="654">
                  <c:v>8.3716948731854535E-3</c:v>
                </c:pt>
                <c:pt idx="655">
                  <c:v>8.3716948731854535E-3</c:v>
                </c:pt>
                <c:pt idx="656">
                  <c:v>8.3716948731854535E-3</c:v>
                </c:pt>
                <c:pt idx="657">
                  <c:v>8.3716948731854535E-3</c:v>
                </c:pt>
                <c:pt idx="658">
                  <c:v>8.3716948731854535E-3</c:v>
                </c:pt>
                <c:pt idx="659">
                  <c:v>8.3716948731854535E-3</c:v>
                </c:pt>
                <c:pt idx="660">
                  <c:v>8.3716948731854535E-3</c:v>
                </c:pt>
                <c:pt idx="661">
                  <c:v>8.3716948731854535E-3</c:v>
                </c:pt>
                <c:pt idx="662">
                  <c:v>8.3716948731854535E-3</c:v>
                </c:pt>
                <c:pt idx="663">
                  <c:v>8.3716948731854535E-3</c:v>
                </c:pt>
                <c:pt idx="664">
                  <c:v>8.3716948731854535E-3</c:v>
                </c:pt>
                <c:pt idx="665">
                  <c:v>8.3716948731854535E-3</c:v>
                </c:pt>
                <c:pt idx="666">
                  <c:v>8.3716948731854535E-3</c:v>
                </c:pt>
                <c:pt idx="667">
                  <c:v>8.3716948731854535E-3</c:v>
                </c:pt>
                <c:pt idx="668">
                  <c:v>8.3716948731854535E-3</c:v>
                </c:pt>
                <c:pt idx="669">
                  <c:v>8.3716948731854535E-3</c:v>
                </c:pt>
                <c:pt idx="670">
                  <c:v>8.3716948731854535E-3</c:v>
                </c:pt>
                <c:pt idx="671">
                  <c:v>8.3716948731854535E-3</c:v>
                </c:pt>
                <c:pt idx="672">
                  <c:v>8.3716948731854535E-3</c:v>
                </c:pt>
                <c:pt idx="673">
                  <c:v>8.3716948731854535E-3</c:v>
                </c:pt>
                <c:pt idx="674">
                  <c:v>8.3716948731854535E-3</c:v>
                </c:pt>
                <c:pt idx="675">
                  <c:v>8.3716948731854535E-3</c:v>
                </c:pt>
                <c:pt idx="676">
                  <c:v>8.3716948731854535E-3</c:v>
                </c:pt>
                <c:pt idx="677">
                  <c:v>8.3716948731854535E-3</c:v>
                </c:pt>
                <c:pt idx="678">
                  <c:v>8.3716948731854535E-3</c:v>
                </c:pt>
                <c:pt idx="679">
                  <c:v>8.3716948731854535E-3</c:v>
                </c:pt>
                <c:pt idx="680">
                  <c:v>8.3716948731854535E-3</c:v>
                </c:pt>
                <c:pt idx="681">
                  <c:v>8.3716948731854535E-3</c:v>
                </c:pt>
                <c:pt idx="682">
                  <c:v>8.3716948731854535E-3</c:v>
                </c:pt>
                <c:pt idx="683">
                  <c:v>8.3716948731854535E-3</c:v>
                </c:pt>
                <c:pt idx="684">
                  <c:v>8.3716948731854535E-3</c:v>
                </c:pt>
                <c:pt idx="685">
                  <c:v>8.3716948731854535E-3</c:v>
                </c:pt>
                <c:pt idx="686">
                  <c:v>8.3716948731854535E-3</c:v>
                </c:pt>
                <c:pt idx="687">
                  <c:v>8.3716948731854535E-3</c:v>
                </c:pt>
                <c:pt idx="688">
                  <c:v>8.3716948731854535E-3</c:v>
                </c:pt>
                <c:pt idx="689">
                  <c:v>8.3716948731854535E-3</c:v>
                </c:pt>
                <c:pt idx="690">
                  <c:v>8.3716948731854535E-3</c:v>
                </c:pt>
                <c:pt idx="691">
                  <c:v>8.3716948731854535E-3</c:v>
                </c:pt>
                <c:pt idx="692">
                  <c:v>8.3716948731854535E-3</c:v>
                </c:pt>
                <c:pt idx="693">
                  <c:v>8.3716948731854535E-3</c:v>
                </c:pt>
                <c:pt idx="694">
                  <c:v>8.3716948731854535E-3</c:v>
                </c:pt>
                <c:pt idx="695">
                  <c:v>8.3716948731854535E-3</c:v>
                </c:pt>
                <c:pt idx="696">
                  <c:v>8.3716948731854535E-3</c:v>
                </c:pt>
                <c:pt idx="697">
                  <c:v>8.3716948731854535E-3</c:v>
                </c:pt>
                <c:pt idx="698">
                  <c:v>8.3716948731854535E-3</c:v>
                </c:pt>
                <c:pt idx="699">
                  <c:v>8.3716948731854535E-3</c:v>
                </c:pt>
                <c:pt idx="700">
                  <c:v>8.3716948731854535E-3</c:v>
                </c:pt>
                <c:pt idx="701">
                  <c:v>8.3716948731854535E-3</c:v>
                </c:pt>
                <c:pt idx="702">
                  <c:v>8.3716948731854535E-3</c:v>
                </c:pt>
                <c:pt idx="703">
                  <c:v>8.3716948731854535E-3</c:v>
                </c:pt>
                <c:pt idx="704">
                  <c:v>8.3716948731854535E-3</c:v>
                </c:pt>
                <c:pt idx="705">
                  <c:v>8.3716948731854535E-3</c:v>
                </c:pt>
                <c:pt idx="706">
                  <c:v>8.3716948731854535E-3</c:v>
                </c:pt>
                <c:pt idx="707">
                  <c:v>8.3716948731854535E-3</c:v>
                </c:pt>
                <c:pt idx="708">
                  <c:v>8.3716948731854535E-3</c:v>
                </c:pt>
                <c:pt idx="709">
                  <c:v>8.3716948731854535E-3</c:v>
                </c:pt>
                <c:pt idx="710">
                  <c:v>8.3716948731854535E-3</c:v>
                </c:pt>
                <c:pt idx="711">
                  <c:v>8.3716948731854535E-3</c:v>
                </c:pt>
                <c:pt idx="712">
                  <c:v>8.3716948731854535E-3</c:v>
                </c:pt>
                <c:pt idx="713">
                  <c:v>8.3716948731854535E-3</c:v>
                </c:pt>
                <c:pt idx="714">
                  <c:v>8.3716948731854535E-3</c:v>
                </c:pt>
                <c:pt idx="715">
                  <c:v>8.3716948731854535E-3</c:v>
                </c:pt>
                <c:pt idx="716">
                  <c:v>8.3716948731854535E-3</c:v>
                </c:pt>
                <c:pt idx="717">
                  <c:v>8.3716948731854535E-3</c:v>
                </c:pt>
                <c:pt idx="718">
                  <c:v>8.3716948731854535E-3</c:v>
                </c:pt>
                <c:pt idx="719">
                  <c:v>8.3716948731854535E-3</c:v>
                </c:pt>
                <c:pt idx="720">
                  <c:v>8.3716948731854535E-3</c:v>
                </c:pt>
                <c:pt idx="721">
                  <c:v>8.3716948731854535E-3</c:v>
                </c:pt>
                <c:pt idx="722">
                  <c:v>8.3716948731854535E-3</c:v>
                </c:pt>
                <c:pt idx="723">
                  <c:v>8.3716948731854535E-3</c:v>
                </c:pt>
                <c:pt idx="724">
                  <c:v>8.3716948731854535E-3</c:v>
                </c:pt>
                <c:pt idx="725">
                  <c:v>8.3716948731854535E-3</c:v>
                </c:pt>
                <c:pt idx="726">
                  <c:v>8.3716948731854535E-3</c:v>
                </c:pt>
                <c:pt idx="727">
                  <c:v>8.3716948731854535E-3</c:v>
                </c:pt>
                <c:pt idx="728">
                  <c:v>8.3716948731854535E-3</c:v>
                </c:pt>
                <c:pt idx="729">
                  <c:v>8.3716948731854535E-3</c:v>
                </c:pt>
                <c:pt idx="730">
                  <c:v>8.3716948731854535E-3</c:v>
                </c:pt>
                <c:pt idx="731">
                  <c:v>8.3716948731854535E-3</c:v>
                </c:pt>
                <c:pt idx="732">
                  <c:v>8.3716948731854535E-3</c:v>
                </c:pt>
                <c:pt idx="733">
                  <c:v>8.3716948731854535E-3</c:v>
                </c:pt>
                <c:pt idx="734">
                  <c:v>8.3716948731854535E-3</c:v>
                </c:pt>
                <c:pt idx="735">
                  <c:v>8.3716948731854535E-3</c:v>
                </c:pt>
                <c:pt idx="736">
                  <c:v>8.3716948731854535E-3</c:v>
                </c:pt>
                <c:pt idx="737">
                  <c:v>8.3716948731854535E-3</c:v>
                </c:pt>
                <c:pt idx="738">
                  <c:v>8.3716948731854535E-3</c:v>
                </c:pt>
                <c:pt idx="739">
                  <c:v>8.3716948731854535E-3</c:v>
                </c:pt>
                <c:pt idx="740">
                  <c:v>8.3716948731854535E-3</c:v>
                </c:pt>
                <c:pt idx="741">
                  <c:v>8.3716948731854535E-3</c:v>
                </c:pt>
                <c:pt idx="742">
                  <c:v>8.3716948731854535E-3</c:v>
                </c:pt>
                <c:pt idx="743">
                  <c:v>8.3716948731854535E-3</c:v>
                </c:pt>
                <c:pt idx="744">
                  <c:v>8.3716948731854535E-3</c:v>
                </c:pt>
                <c:pt idx="745">
                  <c:v>8.3716948731854535E-3</c:v>
                </c:pt>
                <c:pt idx="746">
                  <c:v>8.3716948731854535E-3</c:v>
                </c:pt>
                <c:pt idx="747">
                  <c:v>8.3716948731854535E-3</c:v>
                </c:pt>
                <c:pt idx="748">
                  <c:v>8.3716948731854535E-3</c:v>
                </c:pt>
                <c:pt idx="749">
                  <c:v>8.3716948731854535E-3</c:v>
                </c:pt>
                <c:pt idx="750">
                  <c:v>8.3716948731854535E-3</c:v>
                </c:pt>
                <c:pt idx="751">
                  <c:v>8.3716948731854535E-3</c:v>
                </c:pt>
                <c:pt idx="752">
                  <c:v>8.3716948731854535E-3</c:v>
                </c:pt>
                <c:pt idx="753">
                  <c:v>8.3716948731854535E-3</c:v>
                </c:pt>
                <c:pt idx="754">
                  <c:v>8.3716948731854535E-3</c:v>
                </c:pt>
                <c:pt idx="755">
                  <c:v>8.3716948731854535E-3</c:v>
                </c:pt>
                <c:pt idx="756">
                  <c:v>8.3716948731854535E-3</c:v>
                </c:pt>
                <c:pt idx="757">
                  <c:v>8.3716948731854535E-3</c:v>
                </c:pt>
                <c:pt idx="758">
                  <c:v>8.3716948731854535E-3</c:v>
                </c:pt>
                <c:pt idx="759">
                  <c:v>8.3716948731854535E-3</c:v>
                </c:pt>
                <c:pt idx="760">
                  <c:v>8.3716948731854535E-3</c:v>
                </c:pt>
                <c:pt idx="761">
                  <c:v>8.3716948731854535E-3</c:v>
                </c:pt>
                <c:pt idx="762">
                  <c:v>8.3716948731854535E-3</c:v>
                </c:pt>
                <c:pt idx="763">
                  <c:v>8.3716948731854535E-3</c:v>
                </c:pt>
                <c:pt idx="764">
                  <c:v>8.3716948731854535E-3</c:v>
                </c:pt>
                <c:pt idx="765">
                  <c:v>8.3716948731854535E-3</c:v>
                </c:pt>
                <c:pt idx="766">
                  <c:v>8.3716948731854535E-3</c:v>
                </c:pt>
                <c:pt idx="767">
                  <c:v>8.3716948731854535E-3</c:v>
                </c:pt>
                <c:pt idx="768">
                  <c:v>8.3716948731854535E-3</c:v>
                </c:pt>
                <c:pt idx="769">
                  <c:v>8.3716948731854535E-3</c:v>
                </c:pt>
                <c:pt idx="770">
                  <c:v>8.3716948731854535E-3</c:v>
                </c:pt>
                <c:pt idx="771">
                  <c:v>8.3716948731854535E-3</c:v>
                </c:pt>
                <c:pt idx="772">
                  <c:v>8.3716948731854535E-3</c:v>
                </c:pt>
                <c:pt idx="773">
                  <c:v>8.3716948731854535E-3</c:v>
                </c:pt>
                <c:pt idx="774">
                  <c:v>8.3716948731854535E-3</c:v>
                </c:pt>
                <c:pt idx="775">
                  <c:v>8.3716948731854535E-3</c:v>
                </c:pt>
                <c:pt idx="776">
                  <c:v>8.3716948731854535E-3</c:v>
                </c:pt>
                <c:pt idx="777">
                  <c:v>8.3716948731854535E-3</c:v>
                </c:pt>
                <c:pt idx="778">
                  <c:v>8.3716948731854535E-3</c:v>
                </c:pt>
                <c:pt idx="779">
                  <c:v>8.3716948731854535E-3</c:v>
                </c:pt>
                <c:pt idx="780">
                  <c:v>8.3716948731854535E-3</c:v>
                </c:pt>
                <c:pt idx="781">
                  <c:v>8.3716948731854535E-3</c:v>
                </c:pt>
                <c:pt idx="782">
                  <c:v>8.3716948731854535E-3</c:v>
                </c:pt>
                <c:pt idx="783">
                  <c:v>8.3716948731854535E-3</c:v>
                </c:pt>
                <c:pt idx="784">
                  <c:v>8.3716948731854535E-3</c:v>
                </c:pt>
                <c:pt idx="785">
                  <c:v>8.3716948731854535E-3</c:v>
                </c:pt>
                <c:pt idx="786">
                  <c:v>8.3716948731854535E-3</c:v>
                </c:pt>
                <c:pt idx="787">
                  <c:v>8.3716948731854535E-3</c:v>
                </c:pt>
                <c:pt idx="788">
                  <c:v>8.3716948731854535E-3</c:v>
                </c:pt>
                <c:pt idx="789">
                  <c:v>8.3716948731854535E-3</c:v>
                </c:pt>
                <c:pt idx="790">
                  <c:v>8.3716948731854535E-3</c:v>
                </c:pt>
                <c:pt idx="791">
                  <c:v>8.3716948731854535E-3</c:v>
                </c:pt>
                <c:pt idx="792">
                  <c:v>8.3716948731854535E-3</c:v>
                </c:pt>
                <c:pt idx="793">
                  <c:v>8.3716948731854535E-3</c:v>
                </c:pt>
                <c:pt idx="794">
                  <c:v>8.3716948731854535E-3</c:v>
                </c:pt>
                <c:pt idx="795">
                  <c:v>8.3716948731854535E-3</c:v>
                </c:pt>
                <c:pt idx="796">
                  <c:v>8.3716948731854535E-3</c:v>
                </c:pt>
                <c:pt idx="797">
                  <c:v>8.3716948731854535E-3</c:v>
                </c:pt>
                <c:pt idx="798">
                  <c:v>8.3716948731854535E-3</c:v>
                </c:pt>
                <c:pt idx="799">
                  <c:v>8.3716948731854535E-3</c:v>
                </c:pt>
                <c:pt idx="800">
                  <c:v>8.3716948731854535E-3</c:v>
                </c:pt>
                <c:pt idx="801">
                  <c:v>8.3716948731854535E-3</c:v>
                </c:pt>
                <c:pt idx="802">
                  <c:v>8.3716948731854535E-3</c:v>
                </c:pt>
                <c:pt idx="803">
                  <c:v>8.3716948731854535E-3</c:v>
                </c:pt>
                <c:pt idx="804">
                  <c:v>8.3716948731854535E-3</c:v>
                </c:pt>
                <c:pt idx="805">
                  <c:v>8.3716948731854535E-3</c:v>
                </c:pt>
                <c:pt idx="806">
                  <c:v>8.3716948731854535E-3</c:v>
                </c:pt>
                <c:pt idx="807">
                  <c:v>8.3716948731854535E-3</c:v>
                </c:pt>
                <c:pt idx="808">
                  <c:v>8.3716948731854535E-3</c:v>
                </c:pt>
                <c:pt idx="809">
                  <c:v>8.3716948731854535E-3</c:v>
                </c:pt>
                <c:pt idx="810">
                  <c:v>8.3716948731854535E-3</c:v>
                </c:pt>
                <c:pt idx="811">
                  <c:v>8.3716948731854535E-3</c:v>
                </c:pt>
                <c:pt idx="812">
                  <c:v>8.3716948731854535E-3</c:v>
                </c:pt>
                <c:pt idx="813">
                  <c:v>8.3716948731854535E-3</c:v>
                </c:pt>
                <c:pt idx="814">
                  <c:v>8.3716948731854535E-3</c:v>
                </c:pt>
                <c:pt idx="815">
                  <c:v>8.3716948731854535E-3</c:v>
                </c:pt>
                <c:pt idx="816">
                  <c:v>8.3716948731854535E-3</c:v>
                </c:pt>
                <c:pt idx="817">
                  <c:v>8.3716948731854535E-3</c:v>
                </c:pt>
                <c:pt idx="818">
                  <c:v>8.3716948731854535E-3</c:v>
                </c:pt>
                <c:pt idx="819">
                  <c:v>8.3716948731854535E-3</c:v>
                </c:pt>
                <c:pt idx="820">
                  <c:v>8.3716948731854535E-3</c:v>
                </c:pt>
                <c:pt idx="821">
                  <c:v>8.3716948731854535E-3</c:v>
                </c:pt>
                <c:pt idx="822">
                  <c:v>8.3716948731854535E-3</c:v>
                </c:pt>
                <c:pt idx="823">
                  <c:v>8.3716948731854535E-3</c:v>
                </c:pt>
                <c:pt idx="824">
                  <c:v>8.3716948731854535E-3</c:v>
                </c:pt>
                <c:pt idx="825">
                  <c:v>8.3716948731854535E-3</c:v>
                </c:pt>
                <c:pt idx="826">
                  <c:v>8.3716948731854535E-3</c:v>
                </c:pt>
                <c:pt idx="827">
                  <c:v>8.3716948731854535E-3</c:v>
                </c:pt>
                <c:pt idx="828">
                  <c:v>8.3716948731854535E-3</c:v>
                </c:pt>
                <c:pt idx="829">
                  <c:v>8.3716948731854535E-3</c:v>
                </c:pt>
                <c:pt idx="830">
                  <c:v>8.3716948731854535E-3</c:v>
                </c:pt>
                <c:pt idx="831">
                  <c:v>8.3716948731854535E-3</c:v>
                </c:pt>
                <c:pt idx="832">
                  <c:v>8.3716948731854535E-3</c:v>
                </c:pt>
                <c:pt idx="833">
                  <c:v>8.3716948731854535E-3</c:v>
                </c:pt>
                <c:pt idx="834">
                  <c:v>8.3716948731854535E-3</c:v>
                </c:pt>
                <c:pt idx="835">
                  <c:v>8.3716948731854535E-3</c:v>
                </c:pt>
                <c:pt idx="836">
                  <c:v>8.3716948731854535E-3</c:v>
                </c:pt>
                <c:pt idx="837">
                  <c:v>8.3716948731854535E-3</c:v>
                </c:pt>
                <c:pt idx="838">
                  <c:v>8.3716948731854535E-3</c:v>
                </c:pt>
                <c:pt idx="839">
                  <c:v>8.3716948731854535E-3</c:v>
                </c:pt>
                <c:pt idx="840">
                  <c:v>8.3716948731854535E-3</c:v>
                </c:pt>
                <c:pt idx="841">
                  <c:v>8.3716948731854535E-3</c:v>
                </c:pt>
                <c:pt idx="842">
                  <c:v>8.3716948731854535E-3</c:v>
                </c:pt>
                <c:pt idx="843">
                  <c:v>8.3716948731854535E-3</c:v>
                </c:pt>
                <c:pt idx="844">
                  <c:v>8.3716948731854535E-3</c:v>
                </c:pt>
                <c:pt idx="845">
                  <c:v>8.3716948731854535E-3</c:v>
                </c:pt>
                <c:pt idx="846">
                  <c:v>8.3716948731854535E-3</c:v>
                </c:pt>
                <c:pt idx="847">
                  <c:v>8.3716948731854535E-3</c:v>
                </c:pt>
                <c:pt idx="848">
                  <c:v>8.3716948731854535E-3</c:v>
                </c:pt>
                <c:pt idx="849">
                  <c:v>8.3716948731854535E-3</c:v>
                </c:pt>
                <c:pt idx="850">
                  <c:v>8.3716948731854535E-3</c:v>
                </c:pt>
                <c:pt idx="851">
                  <c:v>8.3716948731854535E-3</c:v>
                </c:pt>
                <c:pt idx="852">
                  <c:v>8.3716948731854535E-3</c:v>
                </c:pt>
                <c:pt idx="853">
                  <c:v>8.3716948731854535E-3</c:v>
                </c:pt>
                <c:pt idx="854">
                  <c:v>8.3716948731854535E-3</c:v>
                </c:pt>
                <c:pt idx="855">
                  <c:v>8.3716948731854535E-3</c:v>
                </c:pt>
                <c:pt idx="856">
                  <c:v>8.3716948731854535E-3</c:v>
                </c:pt>
                <c:pt idx="857">
                  <c:v>8.3716948731854535E-3</c:v>
                </c:pt>
                <c:pt idx="858">
                  <c:v>8.3716948731854535E-3</c:v>
                </c:pt>
                <c:pt idx="859">
                  <c:v>8.3716948731854535E-3</c:v>
                </c:pt>
                <c:pt idx="860">
                  <c:v>8.3716948731854535E-3</c:v>
                </c:pt>
                <c:pt idx="861">
                  <c:v>8.3716948731854535E-3</c:v>
                </c:pt>
                <c:pt idx="862">
                  <c:v>8.3716948731854535E-3</c:v>
                </c:pt>
                <c:pt idx="863">
                  <c:v>8.3716948731854535E-3</c:v>
                </c:pt>
                <c:pt idx="864">
                  <c:v>8.3716948731854535E-3</c:v>
                </c:pt>
                <c:pt idx="865">
                  <c:v>8.3716948731854535E-3</c:v>
                </c:pt>
                <c:pt idx="866">
                  <c:v>8.3716948731854535E-3</c:v>
                </c:pt>
                <c:pt idx="867">
                  <c:v>8.3716948731854535E-3</c:v>
                </c:pt>
                <c:pt idx="868">
                  <c:v>8.3716948731854535E-3</c:v>
                </c:pt>
                <c:pt idx="869">
                  <c:v>8.3716948731854535E-3</c:v>
                </c:pt>
                <c:pt idx="870">
                  <c:v>8.3716948731854535E-3</c:v>
                </c:pt>
                <c:pt idx="871">
                  <c:v>8.3716948731854535E-3</c:v>
                </c:pt>
                <c:pt idx="872">
                  <c:v>8.3716948731854535E-3</c:v>
                </c:pt>
                <c:pt idx="873">
                  <c:v>8.3716948731854535E-3</c:v>
                </c:pt>
                <c:pt idx="874">
                  <c:v>8.3716948731854535E-3</c:v>
                </c:pt>
                <c:pt idx="875">
                  <c:v>8.3716948731854535E-3</c:v>
                </c:pt>
                <c:pt idx="876">
                  <c:v>8.3716948731854535E-3</c:v>
                </c:pt>
                <c:pt idx="877">
                  <c:v>8.3716948731854535E-3</c:v>
                </c:pt>
                <c:pt idx="878">
                  <c:v>8.3716948731854535E-3</c:v>
                </c:pt>
                <c:pt idx="879">
                  <c:v>8.3716948731854535E-3</c:v>
                </c:pt>
                <c:pt idx="880">
                  <c:v>8.3716948731854535E-3</c:v>
                </c:pt>
                <c:pt idx="881">
                  <c:v>8.3716948731854535E-3</c:v>
                </c:pt>
                <c:pt idx="882">
                  <c:v>8.3716948731854535E-3</c:v>
                </c:pt>
                <c:pt idx="883">
                  <c:v>8.3716948731854535E-3</c:v>
                </c:pt>
                <c:pt idx="884">
                  <c:v>8.3716948731854535E-3</c:v>
                </c:pt>
                <c:pt idx="885">
                  <c:v>8.3716948731854535E-3</c:v>
                </c:pt>
                <c:pt idx="886">
                  <c:v>8.3716948731854535E-3</c:v>
                </c:pt>
                <c:pt idx="887">
                  <c:v>8.3716948731854535E-3</c:v>
                </c:pt>
                <c:pt idx="888">
                  <c:v>8.3716948731854535E-3</c:v>
                </c:pt>
                <c:pt idx="889">
                  <c:v>8.3716948731854535E-3</c:v>
                </c:pt>
                <c:pt idx="890">
                  <c:v>8.3716948731854535E-3</c:v>
                </c:pt>
                <c:pt idx="891">
                  <c:v>8.3716948731854535E-3</c:v>
                </c:pt>
                <c:pt idx="892">
                  <c:v>8.3716948731854535E-3</c:v>
                </c:pt>
                <c:pt idx="893">
                  <c:v>8.3716948731854535E-3</c:v>
                </c:pt>
                <c:pt idx="894">
                  <c:v>8.3716948731854535E-3</c:v>
                </c:pt>
                <c:pt idx="895">
                  <c:v>8.3716948731854535E-3</c:v>
                </c:pt>
                <c:pt idx="896">
                  <c:v>8.3716948731854535E-3</c:v>
                </c:pt>
                <c:pt idx="897">
                  <c:v>8.3716948731854535E-3</c:v>
                </c:pt>
                <c:pt idx="898">
                  <c:v>8.3716948731854535E-3</c:v>
                </c:pt>
                <c:pt idx="899">
                  <c:v>8.3716948731854535E-3</c:v>
                </c:pt>
                <c:pt idx="900">
                  <c:v>8.3716948731854535E-3</c:v>
                </c:pt>
                <c:pt idx="901">
                  <c:v>8.3716948731854535E-3</c:v>
                </c:pt>
                <c:pt idx="902">
                  <c:v>8.3716948731854535E-3</c:v>
                </c:pt>
                <c:pt idx="903">
                  <c:v>8.3716948731854535E-3</c:v>
                </c:pt>
                <c:pt idx="904">
                  <c:v>8.3716948731854535E-3</c:v>
                </c:pt>
                <c:pt idx="905">
                  <c:v>8.3716948731854535E-3</c:v>
                </c:pt>
                <c:pt idx="906">
                  <c:v>8.3716948731854535E-3</c:v>
                </c:pt>
                <c:pt idx="907">
                  <c:v>8.3716948731854535E-3</c:v>
                </c:pt>
                <c:pt idx="908">
                  <c:v>8.3716948731854535E-3</c:v>
                </c:pt>
                <c:pt idx="909">
                  <c:v>8.3716948731854535E-3</c:v>
                </c:pt>
                <c:pt idx="910">
                  <c:v>8.3716948731854535E-3</c:v>
                </c:pt>
                <c:pt idx="911">
                  <c:v>8.3716948731854535E-3</c:v>
                </c:pt>
                <c:pt idx="912">
                  <c:v>8.3716948731854535E-3</c:v>
                </c:pt>
                <c:pt idx="913">
                  <c:v>8.3716948731854535E-3</c:v>
                </c:pt>
                <c:pt idx="914">
                  <c:v>8.3716948731854535E-3</c:v>
                </c:pt>
                <c:pt idx="915">
                  <c:v>8.3716948731854535E-3</c:v>
                </c:pt>
                <c:pt idx="916">
                  <c:v>8.3716948731854535E-3</c:v>
                </c:pt>
                <c:pt idx="917">
                  <c:v>8.3716948731854535E-3</c:v>
                </c:pt>
                <c:pt idx="918">
                  <c:v>8.3716948731854535E-3</c:v>
                </c:pt>
                <c:pt idx="919">
                  <c:v>8.3716948731854535E-3</c:v>
                </c:pt>
                <c:pt idx="920">
                  <c:v>8.3716948731854535E-3</c:v>
                </c:pt>
                <c:pt idx="921">
                  <c:v>8.3716948731854535E-3</c:v>
                </c:pt>
                <c:pt idx="922">
                  <c:v>8.3716948731854535E-3</c:v>
                </c:pt>
                <c:pt idx="923">
                  <c:v>8.3716948731854535E-3</c:v>
                </c:pt>
                <c:pt idx="924">
                  <c:v>8.3716948731854535E-3</c:v>
                </c:pt>
                <c:pt idx="925">
                  <c:v>8.3716948731854535E-3</c:v>
                </c:pt>
                <c:pt idx="926">
                  <c:v>8.3716948731854535E-3</c:v>
                </c:pt>
                <c:pt idx="927">
                  <c:v>8.3716948731854535E-3</c:v>
                </c:pt>
                <c:pt idx="928">
                  <c:v>8.3716948731854535E-3</c:v>
                </c:pt>
                <c:pt idx="929">
                  <c:v>8.3716948731854535E-3</c:v>
                </c:pt>
                <c:pt idx="930">
                  <c:v>8.3716948731854535E-3</c:v>
                </c:pt>
                <c:pt idx="931">
                  <c:v>8.3716948731854535E-3</c:v>
                </c:pt>
                <c:pt idx="932">
                  <c:v>8.3716948731854535E-3</c:v>
                </c:pt>
                <c:pt idx="933">
                  <c:v>8.3716948731854535E-3</c:v>
                </c:pt>
                <c:pt idx="934">
                  <c:v>8.3716948731854535E-3</c:v>
                </c:pt>
                <c:pt idx="935">
                  <c:v>8.3716948731854535E-3</c:v>
                </c:pt>
                <c:pt idx="936">
                  <c:v>8.3716948731854535E-3</c:v>
                </c:pt>
                <c:pt idx="937">
                  <c:v>8.3716948731854535E-3</c:v>
                </c:pt>
                <c:pt idx="938">
                  <c:v>8.3716948731854535E-3</c:v>
                </c:pt>
                <c:pt idx="939">
                  <c:v>8.3716948731854535E-3</c:v>
                </c:pt>
                <c:pt idx="940">
                  <c:v>8.3716948731854535E-3</c:v>
                </c:pt>
                <c:pt idx="941">
                  <c:v>8.3716948731854535E-3</c:v>
                </c:pt>
                <c:pt idx="942">
                  <c:v>8.3716948731854535E-3</c:v>
                </c:pt>
                <c:pt idx="943">
                  <c:v>8.3716948731854535E-3</c:v>
                </c:pt>
                <c:pt idx="944">
                  <c:v>8.3716948731854535E-3</c:v>
                </c:pt>
                <c:pt idx="945">
                  <c:v>8.3716948731854535E-3</c:v>
                </c:pt>
                <c:pt idx="946">
                  <c:v>8.3716948731854535E-3</c:v>
                </c:pt>
                <c:pt idx="947">
                  <c:v>8.3716948731854535E-3</c:v>
                </c:pt>
                <c:pt idx="948">
                  <c:v>8.3716948731854535E-3</c:v>
                </c:pt>
                <c:pt idx="949">
                  <c:v>8.3716948731854535E-3</c:v>
                </c:pt>
                <c:pt idx="950">
                  <c:v>8.3716948731854535E-3</c:v>
                </c:pt>
                <c:pt idx="951">
                  <c:v>8.3716948731854535E-3</c:v>
                </c:pt>
                <c:pt idx="952">
                  <c:v>8.3716948731854535E-3</c:v>
                </c:pt>
                <c:pt idx="953">
                  <c:v>8.3716948731854535E-3</c:v>
                </c:pt>
                <c:pt idx="954">
                  <c:v>8.3716948731854535E-3</c:v>
                </c:pt>
                <c:pt idx="955">
                  <c:v>8.3716948731854535E-3</c:v>
                </c:pt>
                <c:pt idx="956">
                  <c:v>8.3716948731854535E-3</c:v>
                </c:pt>
                <c:pt idx="957">
                  <c:v>8.3716948731854535E-3</c:v>
                </c:pt>
                <c:pt idx="958">
                  <c:v>8.3716948731854535E-3</c:v>
                </c:pt>
                <c:pt idx="959">
                  <c:v>8.3716948731854535E-3</c:v>
                </c:pt>
                <c:pt idx="960">
                  <c:v>8.3716948731854535E-3</c:v>
                </c:pt>
                <c:pt idx="961">
                  <c:v>8.3716948731854535E-3</c:v>
                </c:pt>
                <c:pt idx="962">
                  <c:v>8.3716948731854535E-3</c:v>
                </c:pt>
                <c:pt idx="963">
                  <c:v>8.3716948731854535E-3</c:v>
                </c:pt>
                <c:pt idx="964">
                  <c:v>8.3716948731854535E-3</c:v>
                </c:pt>
                <c:pt idx="965">
                  <c:v>8.3716948731854535E-3</c:v>
                </c:pt>
                <c:pt idx="966">
                  <c:v>8.3716948731854535E-3</c:v>
                </c:pt>
                <c:pt idx="967">
                  <c:v>8.3716948731854535E-3</c:v>
                </c:pt>
                <c:pt idx="968">
                  <c:v>8.3716948731854535E-3</c:v>
                </c:pt>
                <c:pt idx="969">
                  <c:v>8.3716948731854535E-3</c:v>
                </c:pt>
                <c:pt idx="970">
                  <c:v>8.3716948731854535E-3</c:v>
                </c:pt>
                <c:pt idx="971">
                  <c:v>8.3716948731854535E-3</c:v>
                </c:pt>
                <c:pt idx="972">
                  <c:v>8.3716948731854535E-3</c:v>
                </c:pt>
                <c:pt idx="973">
                  <c:v>8.3716948731854535E-3</c:v>
                </c:pt>
                <c:pt idx="974">
                  <c:v>8.3716948731854535E-3</c:v>
                </c:pt>
                <c:pt idx="975">
                  <c:v>8.3716948731854535E-3</c:v>
                </c:pt>
                <c:pt idx="976">
                  <c:v>8.3716948731854535E-3</c:v>
                </c:pt>
                <c:pt idx="977">
                  <c:v>8.3716948731854535E-3</c:v>
                </c:pt>
                <c:pt idx="978">
                  <c:v>8.3716948731854535E-3</c:v>
                </c:pt>
                <c:pt idx="979">
                  <c:v>8.3716948731854535E-3</c:v>
                </c:pt>
                <c:pt idx="980">
                  <c:v>8.3716948731854535E-3</c:v>
                </c:pt>
                <c:pt idx="981">
                  <c:v>8.3716948731854535E-3</c:v>
                </c:pt>
                <c:pt idx="982">
                  <c:v>8.3716948731854535E-3</c:v>
                </c:pt>
                <c:pt idx="983">
                  <c:v>8.3716948731854535E-3</c:v>
                </c:pt>
                <c:pt idx="984">
                  <c:v>8.3716948731854535E-3</c:v>
                </c:pt>
                <c:pt idx="985">
                  <c:v>8.3716948731854535E-3</c:v>
                </c:pt>
                <c:pt idx="986">
                  <c:v>8.3716948731854535E-3</c:v>
                </c:pt>
                <c:pt idx="987">
                  <c:v>8.3716948731854535E-3</c:v>
                </c:pt>
                <c:pt idx="988">
                  <c:v>8.3716948731854535E-3</c:v>
                </c:pt>
                <c:pt idx="989">
                  <c:v>8.3716948731854535E-3</c:v>
                </c:pt>
                <c:pt idx="990">
                  <c:v>8.3716948731854535E-3</c:v>
                </c:pt>
                <c:pt idx="991">
                  <c:v>8.3716948731854535E-3</c:v>
                </c:pt>
                <c:pt idx="992">
                  <c:v>8.3716948731854535E-3</c:v>
                </c:pt>
                <c:pt idx="993">
                  <c:v>8.3716948731854535E-3</c:v>
                </c:pt>
                <c:pt idx="994">
                  <c:v>8.3716948731854535E-3</c:v>
                </c:pt>
                <c:pt idx="995">
                  <c:v>8.3716948731854535E-3</c:v>
                </c:pt>
                <c:pt idx="996">
                  <c:v>8.3716948731854535E-3</c:v>
                </c:pt>
                <c:pt idx="997">
                  <c:v>8.3716948731854535E-3</c:v>
                </c:pt>
                <c:pt idx="998">
                  <c:v>8.3716948731854535E-3</c:v>
                </c:pt>
                <c:pt idx="999">
                  <c:v>8.3716948731854535E-3</c:v>
                </c:pt>
              </c:numCache>
            </c:numRef>
          </c:yVal>
          <c:smooth val="1"/>
          <c:extLst>
            <c:ext xmlns:c16="http://schemas.microsoft.com/office/drawing/2014/chart" uri="{C3380CC4-5D6E-409C-BE32-E72D297353CC}">
              <c16:uniqueId val="{00000000-655B-4188-ACB9-8781221DEBB1}"/>
            </c:ext>
          </c:extLst>
        </c:ser>
        <c:ser>
          <c:idx val="1"/>
          <c:order val="1"/>
          <c:spPr>
            <a:ln w="28575" cap="rnd">
              <a:solidFill>
                <a:schemeClr val="accent2"/>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Sheet1!$C$1:$C$1000</c:f>
              <c:numCache>
                <c:formatCode>General</c:formatCode>
                <c:ptCount val="1000"/>
                <c:pt idx="0">
                  <c:v>0.27250610172441947</c:v>
                </c:pt>
                <c:pt idx="1">
                  <c:v>0.27250610172441947</c:v>
                </c:pt>
                <c:pt idx="2">
                  <c:v>0.27250610172441947</c:v>
                </c:pt>
                <c:pt idx="3">
                  <c:v>0.25327934807310371</c:v>
                </c:pt>
                <c:pt idx="4">
                  <c:v>0.25327934807310371</c:v>
                </c:pt>
                <c:pt idx="5">
                  <c:v>0.25327934807310371</c:v>
                </c:pt>
                <c:pt idx="6">
                  <c:v>0.25327934807310371</c:v>
                </c:pt>
                <c:pt idx="7">
                  <c:v>0.16113467357397226</c:v>
                </c:pt>
                <c:pt idx="8">
                  <c:v>0.16113467357397226</c:v>
                </c:pt>
                <c:pt idx="9">
                  <c:v>0.16113467357397226</c:v>
                </c:pt>
                <c:pt idx="10">
                  <c:v>0.16113467357397226</c:v>
                </c:pt>
                <c:pt idx="11">
                  <c:v>0.16113467357397226</c:v>
                </c:pt>
                <c:pt idx="12">
                  <c:v>0.14846781361373895</c:v>
                </c:pt>
                <c:pt idx="13">
                  <c:v>0.14846781361373895</c:v>
                </c:pt>
                <c:pt idx="14">
                  <c:v>0.14846781361373895</c:v>
                </c:pt>
                <c:pt idx="15">
                  <c:v>0.14846781361373895</c:v>
                </c:pt>
                <c:pt idx="16">
                  <c:v>0.14846781361373895</c:v>
                </c:pt>
                <c:pt idx="17">
                  <c:v>0.14846781361373895</c:v>
                </c:pt>
                <c:pt idx="18">
                  <c:v>0.14846781361373895</c:v>
                </c:pt>
                <c:pt idx="19">
                  <c:v>0.14846781361373895</c:v>
                </c:pt>
                <c:pt idx="20">
                  <c:v>0.14846781361373895</c:v>
                </c:pt>
                <c:pt idx="21">
                  <c:v>0.14846781361373895</c:v>
                </c:pt>
                <c:pt idx="22">
                  <c:v>6.8905257947348031E-2</c:v>
                </c:pt>
                <c:pt idx="23">
                  <c:v>6.8905257947348031E-2</c:v>
                </c:pt>
                <c:pt idx="24">
                  <c:v>6.8905257947348031E-2</c:v>
                </c:pt>
                <c:pt idx="25">
                  <c:v>6.8905257947348031E-2</c:v>
                </c:pt>
                <c:pt idx="26">
                  <c:v>6.8905257947348031E-2</c:v>
                </c:pt>
                <c:pt idx="27">
                  <c:v>6.8905257947348031E-2</c:v>
                </c:pt>
                <c:pt idx="28">
                  <c:v>6.8905257947348031E-2</c:v>
                </c:pt>
                <c:pt idx="29">
                  <c:v>6.8905257947348031E-2</c:v>
                </c:pt>
                <c:pt idx="30">
                  <c:v>5.722628909075711E-2</c:v>
                </c:pt>
                <c:pt idx="31">
                  <c:v>5.722628909075711E-2</c:v>
                </c:pt>
                <c:pt idx="32">
                  <c:v>5.722628909075711E-2</c:v>
                </c:pt>
                <c:pt idx="33">
                  <c:v>5.722628909075711E-2</c:v>
                </c:pt>
                <c:pt idx="34">
                  <c:v>5.722628909075711E-2</c:v>
                </c:pt>
                <c:pt idx="35">
                  <c:v>5.722628909075711E-2</c:v>
                </c:pt>
                <c:pt idx="36">
                  <c:v>5.722628909075711E-2</c:v>
                </c:pt>
                <c:pt idx="37">
                  <c:v>5.722628909075711E-2</c:v>
                </c:pt>
                <c:pt idx="38">
                  <c:v>5.722628909075711E-2</c:v>
                </c:pt>
                <c:pt idx="39">
                  <c:v>5.722628909075711E-2</c:v>
                </c:pt>
                <c:pt idx="40">
                  <c:v>3.8869371255481178E-2</c:v>
                </c:pt>
                <c:pt idx="41">
                  <c:v>3.8869371255481178E-2</c:v>
                </c:pt>
                <c:pt idx="42">
                  <c:v>3.8869371255481178E-2</c:v>
                </c:pt>
                <c:pt idx="43">
                  <c:v>3.8869371255481178E-2</c:v>
                </c:pt>
                <c:pt idx="44">
                  <c:v>3.8869371255481178E-2</c:v>
                </c:pt>
                <c:pt idx="45">
                  <c:v>3.8869371255481178E-2</c:v>
                </c:pt>
                <c:pt idx="46">
                  <c:v>3.8869371255481178E-2</c:v>
                </c:pt>
                <c:pt idx="47">
                  <c:v>3.8869371255481178E-2</c:v>
                </c:pt>
                <c:pt idx="48">
                  <c:v>3.8869371255481178E-2</c:v>
                </c:pt>
                <c:pt idx="49">
                  <c:v>3.8869371255481178E-2</c:v>
                </c:pt>
                <c:pt idx="50">
                  <c:v>3.8869371255481178E-2</c:v>
                </c:pt>
                <c:pt idx="51">
                  <c:v>3.8869371255481178E-2</c:v>
                </c:pt>
                <c:pt idx="52">
                  <c:v>3.8869371255481178E-2</c:v>
                </c:pt>
                <c:pt idx="53">
                  <c:v>3.8869371255481178E-2</c:v>
                </c:pt>
                <c:pt idx="54">
                  <c:v>3.8869371255481178E-2</c:v>
                </c:pt>
                <c:pt idx="55">
                  <c:v>3.8869371255481178E-2</c:v>
                </c:pt>
                <c:pt idx="56">
                  <c:v>3.8869371255481178E-2</c:v>
                </c:pt>
                <c:pt idx="57">
                  <c:v>3.8869371255481178E-2</c:v>
                </c:pt>
                <c:pt idx="58">
                  <c:v>3.8869371255481178E-2</c:v>
                </c:pt>
                <c:pt idx="59">
                  <c:v>3.8869371255481178E-2</c:v>
                </c:pt>
                <c:pt idx="60">
                  <c:v>3.8869371255481178E-2</c:v>
                </c:pt>
                <c:pt idx="61">
                  <c:v>3.8869371255481178E-2</c:v>
                </c:pt>
                <c:pt idx="62">
                  <c:v>3.8869371255481178E-2</c:v>
                </c:pt>
                <c:pt idx="63">
                  <c:v>3.8869371255481178E-2</c:v>
                </c:pt>
                <c:pt idx="64">
                  <c:v>3.8869371255481178E-2</c:v>
                </c:pt>
                <c:pt idx="65">
                  <c:v>3.8869371255481178E-2</c:v>
                </c:pt>
                <c:pt idx="66">
                  <c:v>3.8869371255481178E-2</c:v>
                </c:pt>
                <c:pt idx="67">
                  <c:v>3.8869371255481178E-2</c:v>
                </c:pt>
                <c:pt idx="68">
                  <c:v>3.8869371255481178E-2</c:v>
                </c:pt>
                <c:pt idx="69">
                  <c:v>3.8869371255481178E-2</c:v>
                </c:pt>
                <c:pt idx="70">
                  <c:v>3.8869371255481178E-2</c:v>
                </c:pt>
                <c:pt idx="71">
                  <c:v>3.8869371255481178E-2</c:v>
                </c:pt>
                <c:pt idx="72">
                  <c:v>3.8869371255481178E-2</c:v>
                </c:pt>
                <c:pt idx="73">
                  <c:v>3.8869371255481178E-2</c:v>
                </c:pt>
                <c:pt idx="74">
                  <c:v>3.8869371255481178E-2</c:v>
                </c:pt>
                <c:pt idx="75">
                  <c:v>3.8869371255481178E-2</c:v>
                </c:pt>
                <c:pt idx="76">
                  <c:v>3.8869371255481178E-2</c:v>
                </c:pt>
                <c:pt idx="77">
                  <c:v>3.8869371255481178E-2</c:v>
                </c:pt>
                <c:pt idx="78">
                  <c:v>3.8869371255481178E-2</c:v>
                </c:pt>
                <c:pt idx="79">
                  <c:v>3.8869371255481178E-2</c:v>
                </c:pt>
                <c:pt idx="80">
                  <c:v>3.8869371255481178E-2</c:v>
                </c:pt>
                <c:pt idx="81">
                  <c:v>3.8869371255481178E-2</c:v>
                </c:pt>
                <c:pt idx="82">
                  <c:v>3.8869371255481178E-2</c:v>
                </c:pt>
                <c:pt idx="83">
                  <c:v>3.8869371255481178E-2</c:v>
                </c:pt>
                <c:pt idx="84">
                  <c:v>3.8869371255481178E-2</c:v>
                </c:pt>
                <c:pt idx="85">
                  <c:v>3.8869371255481178E-2</c:v>
                </c:pt>
                <c:pt idx="86">
                  <c:v>3.8869371255481178E-2</c:v>
                </c:pt>
                <c:pt idx="87">
                  <c:v>3.8869371255481178E-2</c:v>
                </c:pt>
                <c:pt idx="88">
                  <c:v>3.8869371255481178E-2</c:v>
                </c:pt>
                <c:pt idx="89">
                  <c:v>3.8869371255481178E-2</c:v>
                </c:pt>
                <c:pt idx="90">
                  <c:v>3.8869371255481178E-2</c:v>
                </c:pt>
                <c:pt idx="91">
                  <c:v>3.8869371255481178E-2</c:v>
                </c:pt>
                <c:pt idx="92">
                  <c:v>3.8869371255481178E-2</c:v>
                </c:pt>
                <c:pt idx="93">
                  <c:v>3.8869371255481178E-2</c:v>
                </c:pt>
                <c:pt idx="94">
                  <c:v>3.8869371255481178E-2</c:v>
                </c:pt>
                <c:pt idx="95">
                  <c:v>3.8869371255481178E-2</c:v>
                </c:pt>
                <c:pt idx="96">
                  <c:v>3.8869371255481178E-2</c:v>
                </c:pt>
                <c:pt idx="97">
                  <c:v>3.8869371255481178E-2</c:v>
                </c:pt>
                <c:pt idx="98">
                  <c:v>3.8869371255481178E-2</c:v>
                </c:pt>
                <c:pt idx="99">
                  <c:v>3.8869371255481178E-2</c:v>
                </c:pt>
                <c:pt idx="100">
                  <c:v>3.8869371255481178E-2</c:v>
                </c:pt>
                <c:pt idx="101">
                  <c:v>3.8869371255481178E-2</c:v>
                </c:pt>
                <c:pt idx="102">
                  <c:v>3.8869371255481178E-2</c:v>
                </c:pt>
                <c:pt idx="103">
                  <c:v>3.8869371255481178E-2</c:v>
                </c:pt>
                <c:pt idx="104">
                  <c:v>3.8869371255481178E-2</c:v>
                </c:pt>
                <c:pt idx="105">
                  <c:v>3.8869371255481178E-2</c:v>
                </c:pt>
                <c:pt idx="106">
                  <c:v>3.8869371255481178E-2</c:v>
                </c:pt>
                <c:pt idx="107">
                  <c:v>3.8869371255481178E-2</c:v>
                </c:pt>
                <c:pt idx="108">
                  <c:v>3.8869371255481178E-2</c:v>
                </c:pt>
                <c:pt idx="109">
                  <c:v>3.8869371255481178E-2</c:v>
                </c:pt>
                <c:pt idx="110">
                  <c:v>3.8869371255481178E-2</c:v>
                </c:pt>
                <c:pt idx="111">
                  <c:v>3.8869371255481178E-2</c:v>
                </c:pt>
                <c:pt idx="112">
                  <c:v>3.8869371255481178E-2</c:v>
                </c:pt>
                <c:pt idx="113">
                  <c:v>3.8869371255481178E-2</c:v>
                </c:pt>
                <c:pt idx="114">
                  <c:v>3.8869371255481178E-2</c:v>
                </c:pt>
                <c:pt idx="115">
                  <c:v>3.8869371255481178E-2</c:v>
                </c:pt>
                <c:pt idx="116">
                  <c:v>3.8869371255481178E-2</c:v>
                </c:pt>
                <c:pt idx="117">
                  <c:v>3.8869371255481178E-2</c:v>
                </c:pt>
                <c:pt idx="118">
                  <c:v>3.8869371255481178E-2</c:v>
                </c:pt>
                <c:pt idx="119">
                  <c:v>3.8869371255481178E-2</c:v>
                </c:pt>
                <c:pt idx="120">
                  <c:v>3.8869371255481178E-2</c:v>
                </c:pt>
                <c:pt idx="121">
                  <c:v>3.8869371255481178E-2</c:v>
                </c:pt>
                <c:pt idx="122">
                  <c:v>3.8869371255481178E-2</c:v>
                </c:pt>
                <c:pt idx="123">
                  <c:v>3.8869371255481178E-2</c:v>
                </c:pt>
                <c:pt idx="124">
                  <c:v>3.8869371255481178E-2</c:v>
                </c:pt>
                <c:pt idx="125">
                  <c:v>3.8869371255481178E-2</c:v>
                </c:pt>
                <c:pt idx="126">
                  <c:v>3.8869371255481178E-2</c:v>
                </c:pt>
                <c:pt idx="127">
                  <c:v>3.8869371255481178E-2</c:v>
                </c:pt>
                <c:pt idx="128">
                  <c:v>3.8869371255481178E-2</c:v>
                </c:pt>
                <c:pt idx="129">
                  <c:v>3.8869371255481178E-2</c:v>
                </c:pt>
                <c:pt idx="130">
                  <c:v>3.8869371255481178E-2</c:v>
                </c:pt>
                <c:pt idx="131">
                  <c:v>3.8869371255481178E-2</c:v>
                </c:pt>
                <c:pt idx="132">
                  <c:v>3.8869371255481178E-2</c:v>
                </c:pt>
                <c:pt idx="133">
                  <c:v>3.8869371255481178E-2</c:v>
                </c:pt>
                <c:pt idx="134">
                  <c:v>3.8869371255481178E-2</c:v>
                </c:pt>
                <c:pt idx="135">
                  <c:v>3.8869371255481178E-2</c:v>
                </c:pt>
                <c:pt idx="136">
                  <c:v>3.8869371255481178E-2</c:v>
                </c:pt>
                <c:pt idx="137">
                  <c:v>3.8869371255481178E-2</c:v>
                </c:pt>
                <c:pt idx="138">
                  <c:v>3.8869371255481178E-2</c:v>
                </c:pt>
                <c:pt idx="139">
                  <c:v>3.8869371255481178E-2</c:v>
                </c:pt>
                <c:pt idx="140">
                  <c:v>3.8869371255481178E-2</c:v>
                </c:pt>
                <c:pt idx="141">
                  <c:v>3.8869371255481178E-2</c:v>
                </c:pt>
                <c:pt idx="142">
                  <c:v>3.8869371255481178E-2</c:v>
                </c:pt>
                <c:pt idx="143">
                  <c:v>3.8869371255481178E-2</c:v>
                </c:pt>
                <c:pt idx="144">
                  <c:v>3.8869371255481178E-2</c:v>
                </c:pt>
                <c:pt idx="145">
                  <c:v>3.8869371255481178E-2</c:v>
                </c:pt>
                <c:pt idx="146">
                  <c:v>3.8869371255481178E-2</c:v>
                </c:pt>
                <c:pt idx="147">
                  <c:v>3.8869371255481178E-2</c:v>
                </c:pt>
                <c:pt idx="148">
                  <c:v>3.8869371255481178E-2</c:v>
                </c:pt>
                <c:pt idx="149">
                  <c:v>3.8869371255481178E-2</c:v>
                </c:pt>
                <c:pt idx="150">
                  <c:v>3.8869371255481178E-2</c:v>
                </c:pt>
                <c:pt idx="151">
                  <c:v>3.8869371255481178E-2</c:v>
                </c:pt>
                <c:pt idx="152">
                  <c:v>3.8869371255481178E-2</c:v>
                </c:pt>
                <c:pt idx="153">
                  <c:v>3.8869371255481178E-2</c:v>
                </c:pt>
                <c:pt idx="154">
                  <c:v>3.8869371255481178E-2</c:v>
                </c:pt>
                <c:pt idx="155">
                  <c:v>3.8869371255481178E-2</c:v>
                </c:pt>
                <c:pt idx="156">
                  <c:v>3.8869371255481178E-2</c:v>
                </c:pt>
                <c:pt idx="157">
                  <c:v>1.6037265156690794E-2</c:v>
                </c:pt>
                <c:pt idx="158">
                  <c:v>1.6037265156690794E-2</c:v>
                </c:pt>
                <c:pt idx="159">
                  <c:v>1.6037265156690794E-2</c:v>
                </c:pt>
                <c:pt idx="160">
                  <c:v>1.6037265156690794E-2</c:v>
                </c:pt>
                <c:pt idx="161">
                  <c:v>1.6037265156690794E-2</c:v>
                </c:pt>
                <c:pt idx="162">
                  <c:v>1.6037265156690794E-2</c:v>
                </c:pt>
                <c:pt idx="163">
                  <c:v>1.6037265156690794E-2</c:v>
                </c:pt>
                <c:pt idx="164">
                  <c:v>1.6037265156690794E-2</c:v>
                </c:pt>
                <c:pt idx="165">
                  <c:v>1.6037265156690794E-2</c:v>
                </c:pt>
                <c:pt idx="166">
                  <c:v>1.6037265156690794E-2</c:v>
                </c:pt>
                <c:pt idx="167">
                  <c:v>1.6037265156690794E-2</c:v>
                </c:pt>
                <c:pt idx="168">
                  <c:v>1.6037265156690794E-2</c:v>
                </c:pt>
                <c:pt idx="169">
                  <c:v>1.6037265156690794E-2</c:v>
                </c:pt>
                <c:pt idx="170">
                  <c:v>1.6037265156690794E-2</c:v>
                </c:pt>
                <c:pt idx="171">
                  <c:v>1.6037265156690794E-2</c:v>
                </c:pt>
                <c:pt idx="172">
                  <c:v>1.6037265156690794E-2</c:v>
                </c:pt>
                <c:pt idx="173">
                  <c:v>1.6037265156690794E-2</c:v>
                </c:pt>
                <c:pt idx="174">
                  <c:v>1.6037265156690794E-2</c:v>
                </c:pt>
                <c:pt idx="175">
                  <c:v>1.6037265156690794E-2</c:v>
                </c:pt>
                <c:pt idx="176">
                  <c:v>1.6037265156690794E-2</c:v>
                </c:pt>
                <c:pt idx="177">
                  <c:v>1.6037265156690794E-2</c:v>
                </c:pt>
                <c:pt idx="178">
                  <c:v>1.6037265156690794E-2</c:v>
                </c:pt>
                <c:pt idx="179">
                  <c:v>1.6037265156690794E-2</c:v>
                </c:pt>
                <c:pt idx="180">
                  <c:v>1.6037265156690794E-2</c:v>
                </c:pt>
                <c:pt idx="181">
                  <c:v>1.6037265156690794E-2</c:v>
                </c:pt>
                <c:pt idx="182">
                  <c:v>1.6037265156690794E-2</c:v>
                </c:pt>
                <c:pt idx="183">
                  <c:v>1.6037265156690794E-2</c:v>
                </c:pt>
                <c:pt idx="184">
                  <c:v>1.6037265156690794E-2</c:v>
                </c:pt>
                <c:pt idx="185">
                  <c:v>1.6037265156690794E-2</c:v>
                </c:pt>
                <c:pt idx="186">
                  <c:v>1.6037265156690794E-2</c:v>
                </c:pt>
                <c:pt idx="187">
                  <c:v>1.6037265156690794E-2</c:v>
                </c:pt>
                <c:pt idx="188">
                  <c:v>1.6037265156690794E-2</c:v>
                </c:pt>
                <c:pt idx="189">
                  <c:v>1.6037265156690794E-2</c:v>
                </c:pt>
                <c:pt idx="190">
                  <c:v>1.6037265156690794E-2</c:v>
                </c:pt>
                <c:pt idx="191">
                  <c:v>1.6037265156690794E-2</c:v>
                </c:pt>
                <c:pt idx="192">
                  <c:v>1.6037265156690794E-2</c:v>
                </c:pt>
                <c:pt idx="193">
                  <c:v>1.6037265156690794E-2</c:v>
                </c:pt>
                <c:pt idx="194">
                  <c:v>1.6037265156690794E-2</c:v>
                </c:pt>
                <c:pt idx="195">
                  <c:v>1.6037265156690794E-2</c:v>
                </c:pt>
                <c:pt idx="196">
                  <c:v>1.6037265156690794E-2</c:v>
                </c:pt>
                <c:pt idx="197">
                  <c:v>1.6037265156690794E-2</c:v>
                </c:pt>
                <c:pt idx="198">
                  <c:v>1.6037265156690794E-2</c:v>
                </c:pt>
                <c:pt idx="199">
                  <c:v>1.6037265156690794E-2</c:v>
                </c:pt>
                <c:pt idx="200">
                  <c:v>1.6037265156690794E-2</c:v>
                </c:pt>
                <c:pt idx="201">
                  <c:v>1.6037265156690794E-2</c:v>
                </c:pt>
                <c:pt idx="202">
                  <c:v>1.6037265156690794E-2</c:v>
                </c:pt>
                <c:pt idx="203">
                  <c:v>1.6037265156690794E-2</c:v>
                </c:pt>
                <c:pt idx="204">
                  <c:v>1.6037265156690794E-2</c:v>
                </c:pt>
                <c:pt idx="205">
                  <c:v>1.6037265156690794E-2</c:v>
                </c:pt>
                <c:pt idx="206">
                  <c:v>1.6037265156690794E-2</c:v>
                </c:pt>
                <c:pt idx="207">
                  <c:v>1.6037265156690794E-2</c:v>
                </c:pt>
                <c:pt idx="208">
                  <c:v>1.6037265156690794E-2</c:v>
                </c:pt>
                <c:pt idx="209">
                  <c:v>1.6037265156690794E-2</c:v>
                </c:pt>
                <c:pt idx="210">
                  <c:v>1.6037265156690794E-2</c:v>
                </c:pt>
                <c:pt idx="211">
                  <c:v>1.6037265156690794E-2</c:v>
                </c:pt>
                <c:pt idx="212">
                  <c:v>1.6037265156690794E-2</c:v>
                </c:pt>
                <c:pt idx="213">
                  <c:v>1.6037265156690794E-2</c:v>
                </c:pt>
                <c:pt idx="214">
                  <c:v>1.6037265156690794E-2</c:v>
                </c:pt>
                <c:pt idx="215">
                  <c:v>1.6037265156690794E-2</c:v>
                </c:pt>
                <c:pt idx="216">
                  <c:v>1.6037265156690794E-2</c:v>
                </c:pt>
                <c:pt idx="217">
                  <c:v>1.6037265156690794E-2</c:v>
                </c:pt>
                <c:pt idx="218">
                  <c:v>1.6037265156690794E-2</c:v>
                </c:pt>
                <c:pt idx="219">
                  <c:v>1.6037265156690794E-2</c:v>
                </c:pt>
                <c:pt idx="220">
                  <c:v>1.6037265156690794E-2</c:v>
                </c:pt>
                <c:pt idx="221">
                  <c:v>1.6037265156690794E-2</c:v>
                </c:pt>
                <c:pt idx="222">
                  <c:v>1.6037265156690794E-2</c:v>
                </c:pt>
                <c:pt idx="223">
                  <c:v>1.6037265156690794E-2</c:v>
                </c:pt>
                <c:pt idx="224">
                  <c:v>1.6037265156690794E-2</c:v>
                </c:pt>
                <c:pt idx="225">
                  <c:v>1.6037265156690794E-2</c:v>
                </c:pt>
                <c:pt idx="226">
                  <c:v>1.6037265156690794E-2</c:v>
                </c:pt>
                <c:pt idx="227">
                  <c:v>1.6037265156690794E-2</c:v>
                </c:pt>
                <c:pt idx="228">
                  <c:v>1.6037265156690794E-2</c:v>
                </c:pt>
                <c:pt idx="229">
                  <c:v>1.6037265156690794E-2</c:v>
                </c:pt>
                <c:pt idx="230">
                  <c:v>1.6037265156690794E-2</c:v>
                </c:pt>
                <c:pt idx="231">
                  <c:v>1.6037265156690794E-2</c:v>
                </c:pt>
                <c:pt idx="232">
                  <c:v>1.6037265156690794E-2</c:v>
                </c:pt>
                <c:pt idx="233">
                  <c:v>1.6037265156690794E-2</c:v>
                </c:pt>
                <c:pt idx="234">
                  <c:v>1.6037265156690794E-2</c:v>
                </c:pt>
                <c:pt idx="235">
                  <c:v>1.6037265156690794E-2</c:v>
                </c:pt>
                <c:pt idx="236">
                  <c:v>1.6037265156690794E-2</c:v>
                </c:pt>
                <c:pt idx="237">
                  <c:v>1.6037265156690794E-2</c:v>
                </c:pt>
                <c:pt idx="238">
                  <c:v>1.6037265156690794E-2</c:v>
                </c:pt>
                <c:pt idx="239">
                  <c:v>1.6037265156690794E-2</c:v>
                </c:pt>
                <c:pt idx="240">
                  <c:v>1.6037265156690794E-2</c:v>
                </c:pt>
                <c:pt idx="241">
                  <c:v>1.6037265156690794E-2</c:v>
                </c:pt>
                <c:pt idx="242">
                  <c:v>1.6037265156690794E-2</c:v>
                </c:pt>
                <c:pt idx="243">
                  <c:v>1.6037265156690794E-2</c:v>
                </c:pt>
                <c:pt idx="244">
                  <c:v>1.6037265156690794E-2</c:v>
                </c:pt>
                <c:pt idx="245">
                  <c:v>1.6037265156690794E-2</c:v>
                </c:pt>
                <c:pt idx="246">
                  <c:v>1.6037265156690794E-2</c:v>
                </c:pt>
                <c:pt idx="247">
                  <c:v>1.6037265156690794E-2</c:v>
                </c:pt>
                <c:pt idx="248">
                  <c:v>1.6037265156690794E-2</c:v>
                </c:pt>
                <c:pt idx="249">
                  <c:v>1.6037265156690794E-2</c:v>
                </c:pt>
                <c:pt idx="250">
                  <c:v>1.5565435882014755E-2</c:v>
                </c:pt>
                <c:pt idx="251">
                  <c:v>1.5565435882014755E-2</c:v>
                </c:pt>
                <c:pt idx="252">
                  <c:v>1.5565435882014755E-2</c:v>
                </c:pt>
                <c:pt idx="253">
                  <c:v>1.5565435882014755E-2</c:v>
                </c:pt>
                <c:pt idx="254">
                  <c:v>1.1256857741839488E-2</c:v>
                </c:pt>
                <c:pt idx="255">
                  <c:v>1.1256857741839488E-2</c:v>
                </c:pt>
                <c:pt idx="256">
                  <c:v>1.1256857741839488E-2</c:v>
                </c:pt>
                <c:pt idx="257">
                  <c:v>1.1256857741839488E-2</c:v>
                </c:pt>
                <c:pt idx="258">
                  <c:v>1.1256857741839488E-2</c:v>
                </c:pt>
                <c:pt idx="259">
                  <c:v>1.1256857741839488E-2</c:v>
                </c:pt>
                <c:pt idx="260">
                  <c:v>1.1256857741839488E-2</c:v>
                </c:pt>
                <c:pt idx="261">
                  <c:v>1.1256857741839488E-2</c:v>
                </c:pt>
                <c:pt idx="262">
                  <c:v>1.1256857741839488E-2</c:v>
                </c:pt>
                <c:pt idx="263">
                  <c:v>1.1256857741839488E-2</c:v>
                </c:pt>
                <c:pt idx="264">
                  <c:v>1.1256857741839488E-2</c:v>
                </c:pt>
                <c:pt idx="265">
                  <c:v>1.1256857741839488E-2</c:v>
                </c:pt>
                <c:pt idx="266">
                  <c:v>1.1256857741839488E-2</c:v>
                </c:pt>
                <c:pt idx="267">
                  <c:v>1.1256857741839488E-2</c:v>
                </c:pt>
                <c:pt idx="268">
                  <c:v>1.1256857741839488E-2</c:v>
                </c:pt>
                <c:pt idx="269">
                  <c:v>1.1256857741839488E-2</c:v>
                </c:pt>
                <c:pt idx="270">
                  <c:v>1.1256857741839488E-2</c:v>
                </c:pt>
                <c:pt idx="271">
                  <c:v>1.1256857741839488E-2</c:v>
                </c:pt>
                <c:pt idx="272">
                  <c:v>1.1256857741839488E-2</c:v>
                </c:pt>
                <c:pt idx="273">
                  <c:v>1.1256857741839488E-2</c:v>
                </c:pt>
                <c:pt idx="274">
                  <c:v>1.1256857741839488E-2</c:v>
                </c:pt>
                <c:pt idx="275">
                  <c:v>1.1256857741839488E-2</c:v>
                </c:pt>
                <c:pt idx="276">
                  <c:v>1.1256857741839488E-2</c:v>
                </c:pt>
                <c:pt idx="277">
                  <c:v>1.1256857741839488E-2</c:v>
                </c:pt>
                <c:pt idx="278">
                  <c:v>1.1256857741839488E-2</c:v>
                </c:pt>
                <c:pt idx="279">
                  <c:v>1.1256857741839488E-2</c:v>
                </c:pt>
                <c:pt idx="280">
                  <c:v>1.1256857741839488E-2</c:v>
                </c:pt>
                <c:pt idx="281">
                  <c:v>1.1256857741839488E-2</c:v>
                </c:pt>
                <c:pt idx="282">
                  <c:v>1.1256857741839488E-2</c:v>
                </c:pt>
                <c:pt idx="283">
                  <c:v>1.1256857741839488E-2</c:v>
                </c:pt>
                <c:pt idx="284">
                  <c:v>1.1256857741839488E-2</c:v>
                </c:pt>
                <c:pt idx="285">
                  <c:v>1.1256857741839488E-2</c:v>
                </c:pt>
                <c:pt idx="286">
                  <c:v>1.1256857741839488E-2</c:v>
                </c:pt>
                <c:pt idx="287">
                  <c:v>1.1256857741839488E-2</c:v>
                </c:pt>
                <c:pt idx="288">
                  <c:v>1.1256857741839488E-2</c:v>
                </c:pt>
                <c:pt idx="289">
                  <c:v>1.1256857741839488E-2</c:v>
                </c:pt>
                <c:pt idx="290">
                  <c:v>1.1256857741839488E-2</c:v>
                </c:pt>
                <c:pt idx="291">
                  <c:v>1.1256857741839488E-2</c:v>
                </c:pt>
                <c:pt idx="292">
                  <c:v>1.1256857741839488E-2</c:v>
                </c:pt>
                <c:pt idx="293">
                  <c:v>1.1256857741839488E-2</c:v>
                </c:pt>
                <c:pt idx="294">
                  <c:v>1.1256857741839488E-2</c:v>
                </c:pt>
                <c:pt idx="295">
                  <c:v>1.1256857741839488E-2</c:v>
                </c:pt>
                <c:pt idx="296">
                  <c:v>1.1256857741839488E-2</c:v>
                </c:pt>
                <c:pt idx="297">
                  <c:v>1.1256857741839488E-2</c:v>
                </c:pt>
                <c:pt idx="298">
                  <c:v>1.1256857741839488E-2</c:v>
                </c:pt>
                <c:pt idx="299">
                  <c:v>1.1256857741839488E-2</c:v>
                </c:pt>
                <c:pt idx="300">
                  <c:v>1.1256857741839488E-2</c:v>
                </c:pt>
                <c:pt idx="301">
                  <c:v>1.1256857741839488E-2</c:v>
                </c:pt>
                <c:pt idx="302">
                  <c:v>1.1256857741839488E-2</c:v>
                </c:pt>
                <c:pt idx="303">
                  <c:v>1.1256857741839488E-2</c:v>
                </c:pt>
                <c:pt idx="304">
                  <c:v>1.1256857741839488E-2</c:v>
                </c:pt>
                <c:pt idx="305">
                  <c:v>1.1256857741839488E-2</c:v>
                </c:pt>
                <c:pt idx="306">
                  <c:v>1.1256857741839488E-2</c:v>
                </c:pt>
                <c:pt idx="307">
                  <c:v>1.1256857741839488E-2</c:v>
                </c:pt>
                <c:pt idx="308">
                  <c:v>1.1256857741839488E-2</c:v>
                </c:pt>
                <c:pt idx="309">
                  <c:v>1.1256857741839488E-2</c:v>
                </c:pt>
                <c:pt idx="310">
                  <c:v>1.1256857741839488E-2</c:v>
                </c:pt>
                <c:pt idx="311">
                  <c:v>1.1256857741839488E-2</c:v>
                </c:pt>
                <c:pt idx="312">
                  <c:v>1.1256857741839488E-2</c:v>
                </c:pt>
                <c:pt idx="313">
                  <c:v>1.1256857741839488E-2</c:v>
                </c:pt>
                <c:pt idx="314">
                  <c:v>1.1256857741839488E-2</c:v>
                </c:pt>
                <c:pt idx="315">
                  <c:v>1.1256857741839488E-2</c:v>
                </c:pt>
                <c:pt idx="316">
                  <c:v>1.1256857741839488E-2</c:v>
                </c:pt>
                <c:pt idx="317">
                  <c:v>1.1256857741839488E-2</c:v>
                </c:pt>
                <c:pt idx="318">
                  <c:v>1.1256857741839488E-2</c:v>
                </c:pt>
                <c:pt idx="319">
                  <c:v>1.1256857741839488E-2</c:v>
                </c:pt>
                <c:pt idx="320">
                  <c:v>1.1256857741839488E-2</c:v>
                </c:pt>
                <c:pt idx="321">
                  <c:v>1.1256857741839488E-2</c:v>
                </c:pt>
                <c:pt idx="322">
                  <c:v>1.1256857741839488E-2</c:v>
                </c:pt>
                <c:pt idx="323">
                  <c:v>1.1256857741839488E-2</c:v>
                </c:pt>
                <c:pt idx="324">
                  <c:v>1.1256857741839488E-2</c:v>
                </c:pt>
                <c:pt idx="325">
                  <c:v>1.1256857741839488E-2</c:v>
                </c:pt>
                <c:pt idx="326">
                  <c:v>1.1256857741839488E-2</c:v>
                </c:pt>
                <c:pt idx="327">
                  <c:v>1.1256857741839488E-2</c:v>
                </c:pt>
                <c:pt idx="328">
                  <c:v>1.1256857741839488E-2</c:v>
                </c:pt>
                <c:pt idx="329">
                  <c:v>1.1256857741839488E-2</c:v>
                </c:pt>
                <c:pt idx="330">
                  <c:v>1.1256857741839488E-2</c:v>
                </c:pt>
                <c:pt idx="331">
                  <c:v>1.1256857741839488E-2</c:v>
                </c:pt>
                <c:pt idx="332">
                  <c:v>1.1256857741839488E-2</c:v>
                </c:pt>
                <c:pt idx="333">
                  <c:v>1.1256857741839488E-2</c:v>
                </c:pt>
                <c:pt idx="334">
                  <c:v>1.1256857741839488E-2</c:v>
                </c:pt>
                <c:pt idx="335">
                  <c:v>1.1256857741839488E-2</c:v>
                </c:pt>
                <c:pt idx="336">
                  <c:v>1.1256857741839488E-2</c:v>
                </c:pt>
                <c:pt idx="337">
                  <c:v>1.1256857741839488E-2</c:v>
                </c:pt>
                <c:pt idx="338">
                  <c:v>1.1256857741839488E-2</c:v>
                </c:pt>
                <c:pt idx="339">
                  <c:v>1.1256857741839488E-2</c:v>
                </c:pt>
                <c:pt idx="340">
                  <c:v>1.1256857741839488E-2</c:v>
                </c:pt>
                <c:pt idx="341">
                  <c:v>1.1256857741839488E-2</c:v>
                </c:pt>
                <c:pt idx="342">
                  <c:v>1.1256857741839488E-2</c:v>
                </c:pt>
                <c:pt idx="343">
                  <c:v>1.1256857741839488E-2</c:v>
                </c:pt>
                <c:pt idx="344">
                  <c:v>1.1256857741839488E-2</c:v>
                </c:pt>
                <c:pt idx="345">
                  <c:v>1.1256857741839488E-2</c:v>
                </c:pt>
                <c:pt idx="346">
                  <c:v>1.1256857741839488E-2</c:v>
                </c:pt>
                <c:pt idx="347">
                  <c:v>1.1256857741839488E-2</c:v>
                </c:pt>
                <c:pt idx="348">
                  <c:v>1.1256857741839488E-2</c:v>
                </c:pt>
                <c:pt idx="349">
                  <c:v>1.1256857741839488E-2</c:v>
                </c:pt>
                <c:pt idx="350">
                  <c:v>1.1256857741839488E-2</c:v>
                </c:pt>
                <c:pt idx="351">
                  <c:v>1.1256857741839488E-2</c:v>
                </c:pt>
                <c:pt idx="352">
                  <c:v>1.1256857741839488E-2</c:v>
                </c:pt>
                <c:pt idx="353">
                  <c:v>1.1256857741839488E-2</c:v>
                </c:pt>
                <c:pt idx="354">
                  <c:v>1.1256857741839488E-2</c:v>
                </c:pt>
                <c:pt idx="355">
                  <c:v>1.1256857741839488E-2</c:v>
                </c:pt>
                <c:pt idx="356">
                  <c:v>1.1256857741839488E-2</c:v>
                </c:pt>
                <c:pt idx="357">
                  <c:v>1.1256857741839488E-2</c:v>
                </c:pt>
                <c:pt idx="358">
                  <c:v>1.1256857741839488E-2</c:v>
                </c:pt>
                <c:pt idx="359">
                  <c:v>1.1256857741839488E-2</c:v>
                </c:pt>
                <c:pt idx="360">
                  <c:v>1.1256857741839488E-2</c:v>
                </c:pt>
                <c:pt idx="361">
                  <c:v>1.1256857741839488E-2</c:v>
                </c:pt>
                <c:pt idx="362">
                  <c:v>1.1256857741839488E-2</c:v>
                </c:pt>
                <c:pt idx="363">
                  <c:v>1.1256857741839488E-2</c:v>
                </c:pt>
                <c:pt idx="364">
                  <c:v>1.1256857741839488E-2</c:v>
                </c:pt>
                <c:pt idx="365">
                  <c:v>1.1256857741839488E-2</c:v>
                </c:pt>
                <c:pt idx="366">
                  <c:v>1.1256857741839488E-2</c:v>
                </c:pt>
                <c:pt idx="367">
                  <c:v>1.1256857741839488E-2</c:v>
                </c:pt>
                <c:pt idx="368">
                  <c:v>1.1256857741839488E-2</c:v>
                </c:pt>
                <c:pt idx="369">
                  <c:v>1.1256857741839488E-2</c:v>
                </c:pt>
                <c:pt idx="370">
                  <c:v>1.1256857741839488E-2</c:v>
                </c:pt>
                <c:pt idx="371">
                  <c:v>1.1256857741839488E-2</c:v>
                </c:pt>
                <c:pt idx="372">
                  <c:v>1.1256857741839488E-2</c:v>
                </c:pt>
                <c:pt idx="373">
                  <c:v>1.1256857741839488E-2</c:v>
                </c:pt>
                <c:pt idx="374">
                  <c:v>1.1256857741839488E-2</c:v>
                </c:pt>
                <c:pt idx="375">
                  <c:v>1.1256857741839488E-2</c:v>
                </c:pt>
                <c:pt idx="376">
                  <c:v>1.1256857741839488E-2</c:v>
                </c:pt>
                <c:pt idx="377">
                  <c:v>1.1256857741839488E-2</c:v>
                </c:pt>
                <c:pt idx="378">
                  <c:v>1.1256857741839488E-2</c:v>
                </c:pt>
                <c:pt idx="379">
                  <c:v>1.1256857741839488E-2</c:v>
                </c:pt>
                <c:pt idx="380">
                  <c:v>1.1256857741839488E-2</c:v>
                </c:pt>
                <c:pt idx="381">
                  <c:v>1.1256857741839488E-2</c:v>
                </c:pt>
                <c:pt idx="382">
                  <c:v>1.1256857741839488E-2</c:v>
                </c:pt>
                <c:pt idx="383">
                  <c:v>1.1256857741839488E-2</c:v>
                </c:pt>
                <c:pt idx="384">
                  <c:v>1.1256857741839488E-2</c:v>
                </c:pt>
                <c:pt idx="385">
                  <c:v>1.1256857741839488E-2</c:v>
                </c:pt>
                <c:pt idx="386">
                  <c:v>1.1256857741839488E-2</c:v>
                </c:pt>
                <c:pt idx="387">
                  <c:v>1.1256857741839488E-2</c:v>
                </c:pt>
                <c:pt idx="388">
                  <c:v>1.1256857741839488E-2</c:v>
                </c:pt>
                <c:pt idx="389">
                  <c:v>1.1256857741839488E-2</c:v>
                </c:pt>
                <c:pt idx="390">
                  <c:v>1.1256857741839488E-2</c:v>
                </c:pt>
                <c:pt idx="391">
                  <c:v>1.1256857741839488E-2</c:v>
                </c:pt>
                <c:pt idx="392">
                  <c:v>1.1256857741839488E-2</c:v>
                </c:pt>
                <c:pt idx="393">
                  <c:v>1.1256857741839488E-2</c:v>
                </c:pt>
                <c:pt idx="394">
                  <c:v>1.1256857741839488E-2</c:v>
                </c:pt>
                <c:pt idx="395">
                  <c:v>1.1256857741839488E-2</c:v>
                </c:pt>
                <c:pt idx="396">
                  <c:v>1.1256857741839488E-2</c:v>
                </c:pt>
                <c:pt idx="397">
                  <c:v>1.1256857741839488E-2</c:v>
                </c:pt>
                <c:pt idx="398">
                  <c:v>1.1256857741839488E-2</c:v>
                </c:pt>
                <c:pt idx="399">
                  <c:v>1.1256857741839488E-2</c:v>
                </c:pt>
                <c:pt idx="400">
                  <c:v>1.1256857741839488E-2</c:v>
                </c:pt>
                <c:pt idx="401">
                  <c:v>1.1256857741839488E-2</c:v>
                </c:pt>
                <c:pt idx="402">
                  <c:v>1.1256857741839488E-2</c:v>
                </c:pt>
                <c:pt idx="403">
                  <c:v>1.1256857741839488E-2</c:v>
                </c:pt>
                <c:pt idx="404">
                  <c:v>1.1256857741839488E-2</c:v>
                </c:pt>
                <c:pt idx="405">
                  <c:v>1.1256857741839488E-2</c:v>
                </c:pt>
                <c:pt idx="406">
                  <c:v>1.1256857741839488E-2</c:v>
                </c:pt>
                <c:pt idx="407">
                  <c:v>1.1256857741839488E-2</c:v>
                </c:pt>
                <c:pt idx="408">
                  <c:v>1.1256857741839488E-2</c:v>
                </c:pt>
                <c:pt idx="409">
                  <c:v>1.1256857741839488E-2</c:v>
                </c:pt>
                <c:pt idx="410">
                  <c:v>1.1256857741839488E-2</c:v>
                </c:pt>
                <c:pt idx="411">
                  <c:v>1.1256857741839488E-2</c:v>
                </c:pt>
                <c:pt idx="412">
                  <c:v>1.1256857741839488E-2</c:v>
                </c:pt>
                <c:pt idx="413">
                  <c:v>1.1256857741839488E-2</c:v>
                </c:pt>
                <c:pt idx="414">
                  <c:v>1.1256857741839488E-2</c:v>
                </c:pt>
                <c:pt idx="415">
                  <c:v>1.1256857741839488E-2</c:v>
                </c:pt>
                <c:pt idx="416">
                  <c:v>1.1256857741839488E-2</c:v>
                </c:pt>
                <c:pt idx="417">
                  <c:v>1.1256857741839488E-2</c:v>
                </c:pt>
                <c:pt idx="418">
                  <c:v>1.1256857741839488E-2</c:v>
                </c:pt>
                <c:pt idx="419">
                  <c:v>1.1256857741839488E-2</c:v>
                </c:pt>
                <c:pt idx="420">
                  <c:v>1.1256857741839488E-2</c:v>
                </c:pt>
                <c:pt idx="421">
                  <c:v>1.1256857741839488E-2</c:v>
                </c:pt>
                <c:pt idx="422">
                  <c:v>1.1256857741839488E-2</c:v>
                </c:pt>
                <c:pt idx="423">
                  <c:v>1.1256857741839488E-2</c:v>
                </c:pt>
                <c:pt idx="424">
                  <c:v>1.1256857741839488E-2</c:v>
                </c:pt>
                <c:pt idx="425">
                  <c:v>1.1256857741839488E-2</c:v>
                </c:pt>
                <c:pt idx="426">
                  <c:v>1.1256857741839488E-2</c:v>
                </c:pt>
                <c:pt idx="427">
                  <c:v>1.1256857741839488E-2</c:v>
                </c:pt>
                <c:pt idx="428">
                  <c:v>1.1256857741839488E-2</c:v>
                </c:pt>
                <c:pt idx="429">
                  <c:v>1.1256857741839488E-2</c:v>
                </c:pt>
                <c:pt idx="430">
                  <c:v>1.1256857741839488E-2</c:v>
                </c:pt>
                <c:pt idx="431">
                  <c:v>1.1256857741839488E-2</c:v>
                </c:pt>
                <c:pt idx="432">
                  <c:v>1.1256857741839488E-2</c:v>
                </c:pt>
                <c:pt idx="433">
                  <c:v>1.1256857741839488E-2</c:v>
                </c:pt>
                <c:pt idx="434">
                  <c:v>1.1256857741839488E-2</c:v>
                </c:pt>
                <c:pt idx="435">
                  <c:v>1.1256857741839488E-2</c:v>
                </c:pt>
                <c:pt idx="436">
                  <c:v>1.1256857741839488E-2</c:v>
                </c:pt>
                <c:pt idx="437">
                  <c:v>1.1256857741839488E-2</c:v>
                </c:pt>
                <c:pt idx="438">
                  <c:v>1.1256857741839488E-2</c:v>
                </c:pt>
                <c:pt idx="439">
                  <c:v>1.1256857741839488E-2</c:v>
                </c:pt>
                <c:pt idx="440">
                  <c:v>1.1256857741839488E-2</c:v>
                </c:pt>
                <c:pt idx="441">
                  <c:v>1.1256857741839488E-2</c:v>
                </c:pt>
                <c:pt idx="442">
                  <c:v>1.1256857741839488E-2</c:v>
                </c:pt>
                <c:pt idx="443">
                  <c:v>1.1256857741839488E-2</c:v>
                </c:pt>
                <c:pt idx="444">
                  <c:v>1.1256857741839488E-2</c:v>
                </c:pt>
                <c:pt idx="445">
                  <c:v>1.1256857741839488E-2</c:v>
                </c:pt>
                <c:pt idx="446">
                  <c:v>1.1256857741839488E-2</c:v>
                </c:pt>
                <c:pt idx="447">
                  <c:v>1.1256857741839488E-2</c:v>
                </c:pt>
                <c:pt idx="448">
                  <c:v>1.1256857741839488E-2</c:v>
                </c:pt>
                <c:pt idx="449">
                  <c:v>1.1256857741839488E-2</c:v>
                </c:pt>
                <c:pt idx="450">
                  <c:v>1.1256857741839488E-2</c:v>
                </c:pt>
                <c:pt idx="451">
                  <c:v>1.1256857741839488E-2</c:v>
                </c:pt>
                <c:pt idx="452">
                  <c:v>1.1256857741839488E-2</c:v>
                </c:pt>
                <c:pt idx="453">
                  <c:v>1.1256857741839488E-2</c:v>
                </c:pt>
                <c:pt idx="454">
                  <c:v>1.1256857741839488E-2</c:v>
                </c:pt>
                <c:pt idx="455">
                  <c:v>1.1256857741839488E-2</c:v>
                </c:pt>
                <c:pt idx="456">
                  <c:v>1.1256857741839488E-2</c:v>
                </c:pt>
                <c:pt idx="457">
                  <c:v>1.1256857741839488E-2</c:v>
                </c:pt>
                <c:pt idx="458">
                  <c:v>1.1256857741839488E-2</c:v>
                </c:pt>
                <c:pt idx="459">
                  <c:v>1.1256857741839488E-2</c:v>
                </c:pt>
                <c:pt idx="460">
                  <c:v>1.1256857741839488E-2</c:v>
                </c:pt>
                <c:pt idx="461">
                  <c:v>1.1256857741839488E-2</c:v>
                </c:pt>
                <c:pt idx="462">
                  <c:v>1.1256857741839488E-2</c:v>
                </c:pt>
                <c:pt idx="463">
                  <c:v>1.1256857741839488E-2</c:v>
                </c:pt>
                <c:pt idx="464">
                  <c:v>1.1256857741839488E-2</c:v>
                </c:pt>
                <c:pt idx="465">
                  <c:v>1.1256857741839488E-2</c:v>
                </c:pt>
                <c:pt idx="466">
                  <c:v>1.1256857741839488E-2</c:v>
                </c:pt>
                <c:pt idx="467">
                  <c:v>1.1256857741839488E-2</c:v>
                </c:pt>
                <c:pt idx="468">
                  <c:v>1.1256857741839488E-2</c:v>
                </c:pt>
                <c:pt idx="469">
                  <c:v>1.1256857741839488E-2</c:v>
                </c:pt>
                <c:pt idx="470">
                  <c:v>1.1256857741839488E-2</c:v>
                </c:pt>
                <c:pt idx="471">
                  <c:v>1.1256857741839488E-2</c:v>
                </c:pt>
                <c:pt idx="472">
                  <c:v>1.1256857741839488E-2</c:v>
                </c:pt>
                <c:pt idx="473">
                  <c:v>1.1256857741839488E-2</c:v>
                </c:pt>
                <c:pt idx="474">
                  <c:v>1.1256857741839488E-2</c:v>
                </c:pt>
                <c:pt idx="475">
                  <c:v>1.1256857741839488E-2</c:v>
                </c:pt>
                <c:pt idx="476">
                  <c:v>1.1256857741839488E-2</c:v>
                </c:pt>
                <c:pt idx="477">
                  <c:v>1.1256857741839488E-2</c:v>
                </c:pt>
                <c:pt idx="478">
                  <c:v>1.1256857741839488E-2</c:v>
                </c:pt>
                <c:pt idx="479">
                  <c:v>1.1256857741839488E-2</c:v>
                </c:pt>
                <c:pt idx="480">
                  <c:v>1.1256857741839488E-2</c:v>
                </c:pt>
                <c:pt idx="481">
                  <c:v>1.1256857741839488E-2</c:v>
                </c:pt>
                <c:pt idx="482">
                  <c:v>1.1256857741839488E-2</c:v>
                </c:pt>
                <c:pt idx="483">
                  <c:v>1.1256857741839488E-2</c:v>
                </c:pt>
                <c:pt idx="484">
                  <c:v>1.1256857741839488E-2</c:v>
                </c:pt>
                <c:pt idx="485">
                  <c:v>1.1256857741839488E-2</c:v>
                </c:pt>
                <c:pt idx="486">
                  <c:v>1.1256857741839488E-2</c:v>
                </c:pt>
                <c:pt idx="487">
                  <c:v>1.1256857741839488E-2</c:v>
                </c:pt>
                <c:pt idx="488">
                  <c:v>1.1256857741839488E-2</c:v>
                </c:pt>
                <c:pt idx="489">
                  <c:v>1.1256857741839488E-2</c:v>
                </c:pt>
                <c:pt idx="490">
                  <c:v>1.1256857741839488E-2</c:v>
                </c:pt>
                <c:pt idx="491">
                  <c:v>1.1256857741839488E-2</c:v>
                </c:pt>
                <c:pt idx="492">
                  <c:v>1.1256857741839488E-2</c:v>
                </c:pt>
                <c:pt idx="493">
                  <c:v>1.1256857741839488E-2</c:v>
                </c:pt>
                <c:pt idx="494">
                  <c:v>1.1256857741839488E-2</c:v>
                </c:pt>
                <c:pt idx="495">
                  <c:v>1.1256857741839488E-2</c:v>
                </c:pt>
                <c:pt idx="496">
                  <c:v>1.1256857741839488E-2</c:v>
                </c:pt>
                <c:pt idx="497">
                  <c:v>1.1256857741839488E-2</c:v>
                </c:pt>
                <c:pt idx="498">
                  <c:v>1.1256857741839488E-2</c:v>
                </c:pt>
                <c:pt idx="499">
                  <c:v>1.1256857741839488E-2</c:v>
                </c:pt>
                <c:pt idx="500">
                  <c:v>1.1256857741839488E-2</c:v>
                </c:pt>
                <c:pt idx="501">
                  <c:v>1.1256857741839488E-2</c:v>
                </c:pt>
                <c:pt idx="502">
                  <c:v>1.1256857741839488E-2</c:v>
                </c:pt>
                <c:pt idx="503">
                  <c:v>1.1256857741839488E-2</c:v>
                </c:pt>
                <c:pt idx="504">
                  <c:v>1.1256857741839488E-2</c:v>
                </c:pt>
                <c:pt idx="505">
                  <c:v>1.1256857741839488E-2</c:v>
                </c:pt>
                <c:pt idx="506">
                  <c:v>1.1256857741839488E-2</c:v>
                </c:pt>
                <c:pt idx="507">
                  <c:v>1.1256857741839488E-2</c:v>
                </c:pt>
                <c:pt idx="508">
                  <c:v>1.1256857741839488E-2</c:v>
                </c:pt>
                <c:pt idx="509">
                  <c:v>1.1256857741839488E-2</c:v>
                </c:pt>
                <c:pt idx="510">
                  <c:v>1.1256857741839488E-2</c:v>
                </c:pt>
                <c:pt idx="511">
                  <c:v>1.1256857741839488E-2</c:v>
                </c:pt>
                <c:pt idx="512">
                  <c:v>1.1256857741839488E-2</c:v>
                </c:pt>
                <c:pt idx="513">
                  <c:v>1.1256857741839488E-2</c:v>
                </c:pt>
                <c:pt idx="514">
                  <c:v>1.1256857741839488E-2</c:v>
                </c:pt>
                <c:pt idx="515">
                  <c:v>1.1256857741839488E-2</c:v>
                </c:pt>
                <c:pt idx="516">
                  <c:v>1.1256857741839488E-2</c:v>
                </c:pt>
                <c:pt idx="517">
                  <c:v>1.1256857741839488E-2</c:v>
                </c:pt>
                <c:pt idx="518">
                  <c:v>1.1256857741839488E-2</c:v>
                </c:pt>
                <c:pt idx="519">
                  <c:v>1.1256857741839488E-2</c:v>
                </c:pt>
                <c:pt idx="520">
                  <c:v>1.1256857741839488E-2</c:v>
                </c:pt>
                <c:pt idx="521">
                  <c:v>1.1256857741839488E-2</c:v>
                </c:pt>
                <c:pt idx="522">
                  <c:v>1.1256857741839488E-2</c:v>
                </c:pt>
                <c:pt idx="523">
                  <c:v>1.1256857741839488E-2</c:v>
                </c:pt>
                <c:pt idx="524">
                  <c:v>1.1256857741839488E-2</c:v>
                </c:pt>
                <c:pt idx="525">
                  <c:v>1.1256857741839488E-2</c:v>
                </c:pt>
                <c:pt idx="526">
                  <c:v>1.1256857741839488E-2</c:v>
                </c:pt>
                <c:pt idx="527">
                  <c:v>1.1256857741839488E-2</c:v>
                </c:pt>
                <c:pt idx="528">
                  <c:v>1.1256857741839488E-2</c:v>
                </c:pt>
                <c:pt idx="529">
                  <c:v>1.1256857741839488E-2</c:v>
                </c:pt>
                <c:pt idx="530">
                  <c:v>1.1256857741839488E-2</c:v>
                </c:pt>
                <c:pt idx="531">
                  <c:v>1.1256857741839488E-2</c:v>
                </c:pt>
                <c:pt idx="532">
                  <c:v>1.1256857741839488E-2</c:v>
                </c:pt>
                <c:pt idx="533">
                  <c:v>1.1256857741839488E-2</c:v>
                </c:pt>
                <c:pt idx="534">
                  <c:v>1.1256857741839488E-2</c:v>
                </c:pt>
                <c:pt idx="535">
                  <c:v>1.1256857741839488E-2</c:v>
                </c:pt>
                <c:pt idx="536">
                  <c:v>1.1256857741839488E-2</c:v>
                </c:pt>
                <c:pt idx="537">
                  <c:v>1.1256857741839488E-2</c:v>
                </c:pt>
                <c:pt idx="538">
                  <c:v>1.1256857741839488E-2</c:v>
                </c:pt>
                <c:pt idx="539">
                  <c:v>1.1256857741839488E-2</c:v>
                </c:pt>
                <c:pt idx="540">
                  <c:v>1.1256857741839488E-2</c:v>
                </c:pt>
                <c:pt idx="541">
                  <c:v>1.1256857741839488E-2</c:v>
                </c:pt>
                <c:pt idx="542">
                  <c:v>1.1256857741839488E-2</c:v>
                </c:pt>
                <c:pt idx="543">
                  <c:v>1.1256857741839488E-2</c:v>
                </c:pt>
                <c:pt idx="544">
                  <c:v>1.1256857741839488E-2</c:v>
                </c:pt>
                <c:pt idx="545">
                  <c:v>1.1256857741839488E-2</c:v>
                </c:pt>
                <c:pt idx="546">
                  <c:v>1.1256857741839488E-2</c:v>
                </c:pt>
                <c:pt idx="547">
                  <c:v>1.1256857741839488E-2</c:v>
                </c:pt>
                <c:pt idx="548">
                  <c:v>1.1256857741839488E-2</c:v>
                </c:pt>
                <c:pt idx="549">
                  <c:v>1.1256857741839488E-2</c:v>
                </c:pt>
                <c:pt idx="550">
                  <c:v>1.1256857741839488E-2</c:v>
                </c:pt>
                <c:pt idx="551">
                  <c:v>1.1256857741839488E-2</c:v>
                </c:pt>
                <c:pt idx="552">
                  <c:v>1.1256857741839488E-2</c:v>
                </c:pt>
                <c:pt idx="553">
                  <c:v>1.1256857741839488E-2</c:v>
                </c:pt>
                <c:pt idx="554">
                  <c:v>1.1256857741839488E-2</c:v>
                </c:pt>
                <c:pt idx="555">
                  <c:v>1.1256857741839488E-2</c:v>
                </c:pt>
                <c:pt idx="556">
                  <c:v>1.1256857741839488E-2</c:v>
                </c:pt>
                <c:pt idx="557">
                  <c:v>1.1256857741839488E-2</c:v>
                </c:pt>
                <c:pt idx="558">
                  <c:v>1.1256857741839488E-2</c:v>
                </c:pt>
                <c:pt idx="559">
                  <c:v>1.1256857741839488E-2</c:v>
                </c:pt>
                <c:pt idx="560">
                  <c:v>1.1256857741839488E-2</c:v>
                </c:pt>
                <c:pt idx="561">
                  <c:v>1.1256857741839488E-2</c:v>
                </c:pt>
                <c:pt idx="562">
                  <c:v>1.1256857741839488E-2</c:v>
                </c:pt>
                <c:pt idx="563">
                  <c:v>1.1256857741839488E-2</c:v>
                </c:pt>
                <c:pt idx="564">
                  <c:v>1.1256857741839488E-2</c:v>
                </c:pt>
                <c:pt idx="565">
                  <c:v>1.1256857741839488E-2</c:v>
                </c:pt>
                <c:pt idx="566">
                  <c:v>1.1256857741839488E-2</c:v>
                </c:pt>
                <c:pt idx="567">
                  <c:v>1.1256857741839488E-2</c:v>
                </c:pt>
                <c:pt idx="568">
                  <c:v>1.1256857741839488E-2</c:v>
                </c:pt>
                <c:pt idx="569">
                  <c:v>1.1256857741839488E-2</c:v>
                </c:pt>
                <c:pt idx="570">
                  <c:v>1.1256857741839488E-2</c:v>
                </c:pt>
                <c:pt idx="571">
                  <c:v>1.1256857741839488E-2</c:v>
                </c:pt>
                <c:pt idx="572">
                  <c:v>1.1256857741839488E-2</c:v>
                </c:pt>
                <c:pt idx="573">
                  <c:v>1.1256857741839488E-2</c:v>
                </c:pt>
                <c:pt idx="574">
                  <c:v>1.1256857741839488E-2</c:v>
                </c:pt>
                <c:pt idx="575">
                  <c:v>1.1256857741839488E-2</c:v>
                </c:pt>
                <c:pt idx="576">
                  <c:v>1.1256857741839488E-2</c:v>
                </c:pt>
                <c:pt idx="577">
                  <c:v>1.1256857741839488E-2</c:v>
                </c:pt>
                <c:pt idx="578">
                  <c:v>1.1256857741839488E-2</c:v>
                </c:pt>
                <c:pt idx="579">
                  <c:v>1.1256857741839488E-2</c:v>
                </c:pt>
                <c:pt idx="580">
                  <c:v>1.1256857741839488E-2</c:v>
                </c:pt>
                <c:pt idx="581">
                  <c:v>1.1256857741839488E-2</c:v>
                </c:pt>
                <c:pt idx="582">
                  <c:v>1.1256857741839488E-2</c:v>
                </c:pt>
                <c:pt idx="583">
                  <c:v>1.1256857741839488E-2</c:v>
                </c:pt>
                <c:pt idx="584">
                  <c:v>1.1256857741839488E-2</c:v>
                </c:pt>
                <c:pt idx="585">
                  <c:v>1.1256857741839488E-2</c:v>
                </c:pt>
                <c:pt idx="586">
                  <c:v>1.1256857741839488E-2</c:v>
                </c:pt>
                <c:pt idx="587">
                  <c:v>1.1256857741839488E-2</c:v>
                </c:pt>
                <c:pt idx="588">
                  <c:v>1.1256857741839488E-2</c:v>
                </c:pt>
                <c:pt idx="589">
                  <c:v>2.7145211115930934E-4</c:v>
                </c:pt>
                <c:pt idx="590">
                  <c:v>2.7145211115930934E-4</c:v>
                </c:pt>
                <c:pt idx="591">
                  <c:v>2.7145211115930934E-4</c:v>
                </c:pt>
                <c:pt idx="592">
                  <c:v>2.7145211115930934E-4</c:v>
                </c:pt>
                <c:pt idx="593">
                  <c:v>2.7145211115930934E-4</c:v>
                </c:pt>
                <c:pt idx="594">
                  <c:v>2.7145211115930934E-4</c:v>
                </c:pt>
                <c:pt idx="595">
                  <c:v>2.7145211115930934E-4</c:v>
                </c:pt>
                <c:pt idx="596">
                  <c:v>2.7145211115930934E-4</c:v>
                </c:pt>
                <c:pt idx="597">
                  <c:v>2.7145211115930934E-4</c:v>
                </c:pt>
                <c:pt idx="598">
                  <c:v>2.7145211115930934E-4</c:v>
                </c:pt>
                <c:pt idx="599">
                  <c:v>2.7145211115930934E-4</c:v>
                </c:pt>
                <c:pt idx="600">
                  <c:v>2.7145211115930934E-4</c:v>
                </c:pt>
                <c:pt idx="601">
                  <c:v>2.7145211115930934E-4</c:v>
                </c:pt>
                <c:pt idx="602">
                  <c:v>2.7145211115930934E-4</c:v>
                </c:pt>
                <c:pt idx="603">
                  <c:v>2.7145211115930934E-4</c:v>
                </c:pt>
                <c:pt idx="604">
                  <c:v>2.7145211115930934E-4</c:v>
                </c:pt>
                <c:pt idx="605">
                  <c:v>2.7145211115930934E-4</c:v>
                </c:pt>
                <c:pt idx="606">
                  <c:v>2.7145211115930934E-4</c:v>
                </c:pt>
                <c:pt idx="607">
                  <c:v>2.7145211115930934E-4</c:v>
                </c:pt>
                <c:pt idx="608">
                  <c:v>2.7145211115930934E-4</c:v>
                </c:pt>
                <c:pt idx="609">
                  <c:v>2.7145211115930934E-4</c:v>
                </c:pt>
                <c:pt idx="610">
                  <c:v>2.7145211115930934E-4</c:v>
                </c:pt>
                <c:pt idx="611">
                  <c:v>2.7145211115930934E-4</c:v>
                </c:pt>
                <c:pt idx="612">
                  <c:v>2.7145211115930934E-4</c:v>
                </c:pt>
                <c:pt idx="613">
                  <c:v>2.7145211115930934E-4</c:v>
                </c:pt>
                <c:pt idx="614">
                  <c:v>2.7145211115930934E-4</c:v>
                </c:pt>
                <c:pt idx="615">
                  <c:v>2.7145211115930934E-4</c:v>
                </c:pt>
                <c:pt idx="616">
                  <c:v>2.7145211115930934E-4</c:v>
                </c:pt>
                <c:pt idx="617">
                  <c:v>2.7145211115930934E-4</c:v>
                </c:pt>
                <c:pt idx="618">
                  <c:v>2.7145211115930934E-4</c:v>
                </c:pt>
                <c:pt idx="619">
                  <c:v>2.7145211115930934E-4</c:v>
                </c:pt>
                <c:pt idx="620">
                  <c:v>2.7145211115930934E-4</c:v>
                </c:pt>
                <c:pt idx="621">
                  <c:v>2.7145211115930934E-4</c:v>
                </c:pt>
                <c:pt idx="622">
                  <c:v>2.7145211115930934E-4</c:v>
                </c:pt>
                <c:pt idx="623">
                  <c:v>2.7145211115930934E-4</c:v>
                </c:pt>
                <c:pt idx="624">
                  <c:v>2.7145211115930934E-4</c:v>
                </c:pt>
                <c:pt idx="625">
                  <c:v>2.7145211115930934E-4</c:v>
                </c:pt>
                <c:pt idx="626">
                  <c:v>2.7145211115930934E-4</c:v>
                </c:pt>
                <c:pt idx="627">
                  <c:v>2.7145211115930934E-4</c:v>
                </c:pt>
                <c:pt idx="628">
                  <c:v>2.7145211115930934E-4</c:v>
                </c:pt>
                <c:pt idx="629">
                  <c:v>2.7145211115930934E-4</c:v>
                </c:pt>
                <c:pt idx="630">
                  <c:v>2.7145211115930934E-4</c:v>
                </c:pt>
                <c:pt idx="631">
                  <c:v>2.7145211115930934E-4</c:v>
                </c:pt>
                <c:pt idx="632">
                  <c:v>2.7145211115930934E-4</c:v>
                </c:pt>
                <c:pt idx="633">
                  <c:v>2.7145211115930934E-4</c:v>
                </c:pt>
                <c:pt idx="634">
                  <c:v>2.7145211115930934E-4</c:v>
                </c:pt>
                <c:pt idx="635">
                  <c:v>2.7145211115930934E-4</c:v>
                </c:pt>
                <c:pt idx="636">
                  <c:v>2.7145211115930934E-4</c:v>
                </c:pt>
                <c:pt idx="637">
                  <c:v>2.7145211115930934E-4</c:v>
                </c:pt>
                <c:pt idx="638">
                  <c:v>2.7145211115930934E-4</c:v>
                </c:pt>
                <c:pt idx="639">
                  <c:v>2.7145211115930934E-4</c:v>
                </c:pt>
                <c:pt idx="640">
                  <c:v>2.7145211115930934E-4</c:v>
                </c:pt>
                <c:pt idx="641">
                  <c:v>2.7145211115930934E-4</c:v>
                </c:pt>
                <c:pt idx="642">
                  <c:v>2.7145211115930934E-4</c:v>
                </c:pt>
                <c:pt idx="643">
                  <c:v>2.7145211115930934E-4</c:v>
                </c:pt>
                <c:pt idx="644">
                  <c:v>2.7145211115930934E-4</c:v>
                </c:pt>
                <c:pt idx="645">
                  <c:v>2.7145211115930934E-4</c:v>
                </c:pt>
                <c:pt idx="646">
                  <c:v>2.7145211115930934E-4</c:v>
                </c:pt>
                <c:pt idx="647">
                  <c:v>2.7145211115930934E-4</c:v>
                </c:pt>
                <c:pt idx="648">
                  <c:v>2.7145211115930934E-4</c:v>
                </c:pt>
                <c:pt idx="649">
                  <c:v>2.7145211115930934E-4</c:v>
                </c:pt>
                <c:pt idx="650">
                  <c:v>2.7145211115930934E-4</c:v>
                </c:pt>
                <c:pt idx="651">
                  <c:v>2.7145211115930934E-4</c:v>
                </c:pt>
                <c:pt idx="652">
                  <c:v>2.7145211115930934E-4</c:v>
                </c:pt>
                <c:pt idx="653">
                  <c:v>2.7145211115930934E-4</c:v>
                </c:pt>
                <c:pt idx="654">
                  <c:v>2.7145211115930934E-4</c:v>
                </c:pt>
                <c:pt idx="655">
                  <c:v>2.7145211115930934E-4</c:v>
                </c:pt>
                <c:pt idx="656">
                  <c:v>2.7145211115930934E-4</c:v>
                </c:pt>
                <c:pt idx="657">
                  <c:v>2.7145211115930934E-4</c:v>
                </c:pt>
                <c:pt idx="658">
                  <c:v>2.7145211115930934E-4</c:v>
                </c:pt>
                <c:pt idx="659">
                  <c:v>2.7145211115930934E-4</c:v>
                </c:pt>
                <c:pt idx="660">
                  <c:v>2.7145211115930934E-4</c:v>
                </c:pt>
                <c:pt idx="661">
                  <c:v>2.7145211115930934E-4</c:v>
                </c:pt>
                <c:pt idx="662">
                  <c:v>2.7145211115930934E-4</c:v>
                </c:pt>
                <c:pt idx="663">
                  <c:v>2.7145211115930934E-4</c:v>
                </c:pt>
                <c:pt idx="664">
                  <c:v>2.7145211115930934E-4</c:v>
                </c:pt>
                <c:pt idx="665">
                  <c:v>2.7145211115930934E-4</c:v>
                </c:pt>
                <c:pt idx="666">
                  <c:v>2.7145211115930934E-4</c:v>
                </c:pt>
                <c:pt idx="667">
                  <c:v>2.7145211115930934E-4</c:v>
                </c:pt>
                <c:pt idx="668">
                  <c:v>2.7145211115930934E-4</c:v>
                </c:pt>
                <c:pt idx="669">
                  <c:v>2.7145211115930934E-4</c:v>
                </c:pt>
                <c:pt idx="670">
                  <c:v>2.7145211115930934E-4</c:v>
                </c:pt>
                <c:pt idx="671">
                  <c:v>2.7145211115930934E-4</c:v>
                </c:pt>
                <c:pt idx="672">
                  <c:v>2.7145211115930934E-4</c:v>
                </c:pt>
                <c:pt idx="673">
                  <c:v>2.7145211115930934E-4</c:v>
                </c:pt>
                <c:pt idx="674">
                  <c:v>2.7145211115930934E-4</c:v>
                </c:pt>
                <c:pt idx="675">
                  <c:v>2.7145211115930934E-4</c:v>
                </c:pt>
                <c:pt idx="676">
                  <c:v>2.7145211115930934E-4</c:v>
                </c:pt>
                <c:pt idx="677">
                  <c:v>2.7145211115930934E-4</c:v>
                </c:pt>
                <c:pt idx="678">
                  <c:v>2.7145211115930934E-4</c:v>
                </c:pt>
                <c:pt idx="679">
                  <c:v>2.7145211115930934E-4</c:v>
                </c:pt>
                <c:pt idx="680">
                  <c:v>2.7145211115930934E-4</c:v>
                </c:pt>
                <c:pt idx="681">
                  <c:v>2.7145211115930934E-4</c:v>
                </c:pt>
                <c:pt idx="682">
                  <c:v>2.7145211115930934E-4</c:v>
                </c:pt>
                <c:pt idx="683">
                  <c:v>2.7145211115930934E-4</c:v>
                </c:pt>
                <c:pt idx="684">
                  <c:v>2.7145211115930934E-4</c:v>
                </c:pt>
                <c:pt idx="685">
                  <c:v>2.7145211115930934E-4</c:v>
                </c:pt>
                <c:pt idx="686">
                  <c:v>2.7145211115930934E-4</c:v>
                </c:pt>
                <c:pt idx="687">
                  <c:v>2.7145211115930934E-4</c:v>
                </c:pt>
                <c:pt idx="688">
                  <c:v>2.7145211115930934E-4</c:v>
                </c:pt>
                <c:pt idx="689">
                  <c:v>2.7145211115930934E-4</c:v>
                </c:pt>
                <c:pt idx="690">
                  <c:v>2.7145211115930934E-4</c:v>
                </c:pt>
                <c:pt idx="691">
                  <c:v>2.7145211115930934E-4</c:v>
                </c:pt>
                <c:pt idx="692">
                  <c:v>2.7145211115930934E-4</c:v>
                </c:pt>
                <c:pt idx="693">
                  <c:v>2.7145211115930934E-4</c:v>
                </c:pt>
                <c:pt idx="694">
                  <c:v>2.7145211115930934E-4</c:v>
                </c:pt>
                <c:pt idx="695">
                  <c:v>2.7145211115930934E-4</c:v>
                </c:pt>
                <c:pt idx="696">
                  <c:v>2.7145211115930934E-4</c:v>
                </c:pt>
                <c:pt idx="697">
                  <c:v>2.7145211115930934E-4</c:v>
                </c:pt>
                <c:pt idx="698">
                  <c:v>2.7145211115930934E-4</c:v>
                </c:pt>
                <c:pt idx="699">
                  <c:v>2.7145211115930934E-4</c:v>
                </c:pt>
                <c:pt idx="700">
                  <c:v>2.7145211115930934E-4</c:v>
                </c:pt>
                <c:pt idx="701">
                  <c:v>2.7145211115930934E-4</c:v>
                </c:pt>
                <c:pt idx="702">
                  <c:v>2.7145211115930934E-4</c:v>
                </c:pt>
                <c:pt idx="703">
                  <c:v>2.7145211115930934E-4</c:v>
                </c:pt>
                <c:pt idx="704">
                  <c:v>2.7145211115930934E-4</c:v>
                </c:pt>
                <c:pt idx="705">
                  <c:v>2.7145211115930934E-4</c:v>
                </c:pt>
                <c:pt idx="706">
                  <c:v>2.7145211115930934E-4</c:v>
                </c:pt>
                <c:pt idx="707">
                  <c:v>2.7145211115930934E-4</c:v>
                </c:pt>
                <c:pt idx="708">
                  <c:v>2.7145211115930934E-4</c:v>
                </c:pt>
                <c:pt idx="709">
                  <c:v>2.7145211115930934E-4</c:v>
                </c:pt>
                <c:pt idx="710">
                  <c:v>2.7145211115930934E-4</c:v>
                </c:pt>
                <c:pt idx="711">
                  <c:v>2.7145211115930934E-4</c:v>
                </c:pt>
                <c:pt idx="712">
                  <c:v>2.7145211115930934E-4</c:v>
                </c:pt>
                <c:pt idx="713">
                  <c:v>2.7145211115930934E-4</c:v>
                </c:pt>
                <c:pt idx="714">
                  <c:v>2.7145211115930934E-4</c:v>
                </c:pt>
                <c:pt idx="715">
                  <c:v>2.7145211115930934E-4</c:v>
                </c:pt>
                <c:pt idx="716">
                  <c:v>2.7145211115930934E-4</c:v>
                </c:pt>
                <c:pt idx="717">
                  <c:v>2.7145211115930934E-4</c:v>
                </c:pt>
                <c:pt idx="718">
                  <c:v>2.7145211115930934E-4</c:v>
                </c:pt>
                <c:pt idx="719">
                  <c:v>2.7145211115930934E-4</c:v>
                </c:pt>
                <c:pt idx="720">
                  <c:v>2.7145211115930934E-4</c:v>
                </c:pt>
                <c:pt idx="721">
                  <c:v>2.7145211115930934E-4</c:v>
                </c:pt>
                <c:pt idx="722">
                  <c:v>2.7145211115930934E-4</c:v>
                </c:pt>
                <c:pt idx="723">
                  <c:v>2.7145211115930934E-4</c:v>
                </c:pt>
                <c:pt idx="724">
                  <c:v>2.7145211115930934E-4</c:v>
                </c:pt>
                <c:pt idx="725">
                  <c:v>2.7145211115930934E-4</c:v>
                </c:pt>
                <c:pt idx="726">
                  <c:v>2.7145211115930934E-4</c:v>
                </c:pt>
                <c:pt idx="727">
                  <c:v>2.7145211115930934E-4</c:v>
                </c:pt>
                <c:pt idx="728">
                  <c:v>2.7145211115930934E-4</c:v>
                </c:pt>
                <c:pt idx="729">
                  <c:v>2.7145211115930934E-4</c:v>
                </c:pt>
                <c:pt idx="730">
                  <c:v>2.7145211115930934E-4</c:v>
                </c:pt>
                <c:pt idx="731">
                  <c:v>2.7145211115930934E-4</c:v>
                </c:pt>
                <c:pt idx="732">
                  <c:v>2.7145211115930934E-4</c:v>
                </c:pt>
                <c:pt idx="733">
                  <c:v>2.7145211115930934E-4</c:v>
                </c:pt>
                <c:pt idx="734">
                  <c:v>2.7145211115930934E-4</c:v>
                </c:pt>
                <c:pt idx="735">
                  <c:v>2.7145211115930934E-4</c:v>
                </c:pt>
                <c:pt idx="736">
                  <c:v>2.7145211115930934E-4</c:v>
                </c:pt>
                <c:pt idx="737">
                  <c:v>2.7145211115930934E-4</c:v>
                </c:pt>
                <c:pt idx="738">
                  <c:v>2.7145211115930934E-4</c:v>
                </c:pt>
                <c:pt idx="739">
                  <c:v>2.7145211115930934E-4</c:v>
                </c:pt>
                <c:pt idx="740">
                  <c:v>2.7145211115930934E-4</c:v>
                </c:pt>
                <c:pt idx="741">
                  <c:v>2.7145211115930934E-4</c:v>
                </c:pt>
                <c:pt idx="742">
                  <c:v>2.7145211115930934E-4</c:v>
                </c:pt>
                <c:pt idx="743">
                  <c:v>2.7145211115930934E-4</c:v>
                </c:pt>
                <c:pt idx="744">
                  <c:v>2.7145211115930934E-4</c:v>
                </c:pt>
                <c:pt idx="745">
                  <c:v>2.7145211115930934E-4</c:v>
                </c:pt>
                <c:pt idx="746">
                  <c:v>2.7145211115930934E-4</c:v>
                </c:pt>
                <c:pt idx="747">
                  <c:v>2.7145211115930934E-4</c:v>
                </c:pt>
                <c:pt idx="748">
                  <c:v>2.7145211115930934E-4</c:v>
                </c:pt>
                <c:pt idx="749">
                  <c:v>2.7145211115930934E-4</c:v>
                </c:pt>
                <c:pt idx="750">
                  <c:v>2.7145211115930934E-4</c:v>
                </c:pt>
                <c:pt idx="751">
                  <c:v>2.7145211115930934E-4</c:v>
                </c:pt>
                <c:pt idx="752">
                  <c:v>2.7145211115930934E-4</c:v>
                </c:pt>
                <c:pt idx="753">
                  <c:v>2.7145211115930934E-4</c:v>
                </c:pt>
                <c:pt idx="754">
                  <c:v>2.7145211115930934E-4</c:v>
                </c:pt>
                <c:pt idx="755">
                  <c:v>2.7145211115930934E-4</c:v>
                </c:pt>
                <c:pt idx="756">
                  <c:v>2.7145211115930934E-4</c:v>
                </c:pt>
                <c:pt idx="757">
                  <c:v>2.7145211115930934E-4</c:v>
                </c:pt>
                <c:pt idx="758">
                  <c:v>2.7145211115930934E-4</c:v>
                </c:pt>
                <c:pt idx="759">
                  <c:v>2.7145211115930934E-4</c:v>
                </c:pt>
                <c:pt idx="760">
                  <c:v>2.7145211115930934E-4</c:v>
                </c:pt>
                <c:pt idx="761">
                  <c:v>2.7145211115930934E-4</c:v>
                </c:pt>
                <c:pt idx="762">
                  <c:v>2.7145211115930934E-4</c:v>
                </c:pt>
                <c:pt idx="763">
                  <c:v>2.7145211115930934E-4</c:v>
                </c:pt>
                <c:pt idx="764">
                  <c:v>2.7145211115930934E-4</c:v>
                </c:pt>
                <c:pt idx="765">
                  <c:v>2.7145211115930934E-4</c:v>
                </c:pt>
                <c:pt idx="766">
                  <c:v>2.7145211115930934E-4</c:v>
                </c:pt>
                <c:pt idx="767">
                  <c:v>2.7145211115930934E-4</c:v>
                </c:pt>
                <c:pt idx="768">
                  <c:v>2.7145211115930934E-4</c:v>
                </c:pt>
                <c:pt idx="769">
                  <c:v>2.7145211115930934E-4</c:v>
                </c:pt>
                <c:pt idx="770">
                  <c:v>2.7145211115930934E-4</c:v>
                </c:pt>
                <c:pt idx="771">
                  <c:v>2.7145211115930934E-4</c:v>
                </c:pt>
                <c:pt idx="772">
                  <c:v>2.7145211115930934E-4</c:v>
                </c:pt>
                <c:pt idx="773">
                  <c:v>2.7145211115930934E-4</c:v>
                </c:pt>
                <c:pt idx="774">
                  <c:v>2.7145211115930934E-4</c:v>
                </c:pt>
                <c:pt idx="775">
                  <c:v>2.7145211115930934E-4</c:v>
                </c:pt>
                <c:pt idx="776">
                  <c:v>2.7145211115930934E-4</c:v>
                </c:pt>
                <c:pt idx="777">
                  <c:v>2.7145211115930934E-4</c:v>
                </c:pt>
                <c:pt idx="778">
                  <c:v>2.7145211115930934E-4</c:v>
                </c:pt>
                <c:pt idx="779">
                  <c:v>2.7145211115930934E-4</c:v>
                </c:pt>
                <c:pt idx="780">
                  <c:v>2.7145211115930934E-4</c:v>
                </c:pt>
                <c:pt idx="781">
                  <c:v>2.7145211115930934E-4</c:v>
                </c:pt>
                <c:pt idx="782">
                  <c:v>2.7145211115930934E-4</c:v>
                </c:pt>
                <c:pt idx="783">
                  <c:v>2.7145211115930934E-4</c:v>
                </c:pt>
                <c:pt idx="784">
                  <c:v>2.7145211115930934E-4</c:v>
                </c:pt>
                <c:pt idx="785">
                  <c:v>2.7145211115930934E-4</c:v>
                </c:pt>
                <c:pt idx="786">
                  <c:v>2.7145211115930934E-4</c:v>
                </c:pt>
                <c:pt idx="787">
                  <c:v>2.7145211115930934E-4</c:v>
                </c:pt>
                <c:pt idx="788">
                  <c:v>2.7145211115930934E-4</c:v>
                </c:pt>
                <c:pt idx="789">
                  <c:v>2.7145211115930934E-4</c:v>
                </c:pt>
                <c:pt idx="790">
                  <c:v>2.7145211115930934E-4</c:v>
                </c:pt>
                <c:pt idx="791">
                  <c:v>2.7145211115930934E-4</c:v>
                </c:pt>
                <c:pt idx="792">
                  <c:v>2.7145211115930934E-4</c:v>
                </c:pt>
                <c:pt idx="793">
                  <c:v>2.7145211115930934E-4</c:v>
                </c:pt>
                <c:pt idx="794">
                  <c:v>2.7145211115930934E-4</c:v>
                </c:pt>
                <c:pt idx="795">
                  <c:v>2.7145211115930934E-4</c:v>
                </c:pt>
                <c:pt idx="796">
                  <c:v>2.7145211115930934E-4</c:v>
                </c:pt>
                <c:pt idx="797">
                  <c:v>2.7145211115930934E-4</c:v>
                </c:pt>
                <c:pt idx="798">
                  <c:v>2.7145211115930934E-4</c:v>
                </c:pt>
                <c:pt idx="799">
                  <c:v>2.7145211115930934E-4</c:v>
                </c:pt>
                <c:pt idx="800">
                  <c:v>2.7145211115930934E-4</c:v>
                </c:pt>
                <c:pt idx="801">
                  <c:v>2.7145211115930934E-4</c:v>
                </c:pt>
                <c:pt idx="802">
                  <c:v>2.7145211115930934E-4</c:v>
                </c:pt>
                <c:pt idx="803">
                  <c:v>2.7145211115930934E-4</c:v>
                </c:pt>
                <c:pt idx="804">
                  <c:v>2.7145211115930934E-4</c:v>
                </c:pt>
                <c:pt idx="805">
                  <c:v>2.7145211115930934E-4</c:v>
                </c:pt>
                <c:pt idx="806">
                  <c:v>2.7145211115930934E-4</c:v>
                </c:pt>
                <c:pt idx="807">
                  <c:v>2.7145211115930934E-4</c:v>
                </c:pt>
                <c:pt idx="808">
                  <c:v>2.7145211115930934E-4</c:v>
                </c:pt>
                <c:pt idx="809">
                  <c:v>2.7145211115930934E-4</c:v>
                </c:pt>
                <c:pt idx="810">
                  <c:v>2.7145211115930934E-4</c:v>
                </c:pt>
                <c:pt idx="811">
                  <c:v>2.7145211115930934E-4</c:v>
                </c:pt>
                <c:pt idx="812">
                  <c:v>2.7145211115930934E-4</c:v>
                </c:pt>
                <c:pt idx="813">
                  <c:v>2.7145211115930934E-4</c:v>
                </c:pt>
                <c:pt idx="814">
                  <c:v>2.7145211115930934E-4</c:v>
                </c:pt>
                <c:pt idx="815">
                  <c:v>2.7145211115930934E-4</c:v>
                </c:pt>
                <c:pt idx="816">
                  <c:v>2.7145211115930934E-4</c:v>
                </c:pt>
                <c:pt idx="817">
                  <c:v>2.7145211115930934E-4</c:v>
                </c:pt>
                <c:pt idx="818">
                  <c:v>2.7145211115930934E-4</c:v>
                </c:pt>
                <c:pt idx="819">
                  <c:v>2.7145211115930934E-4</c:v>
                </c:pt>
                <c:pt idx="820">
                  <c:v>2.7145211115930934E-4</c:v>
                </c:pt>
                <c:pt idx="821">
                  <c:v>2.7145211115930934E-4</c:v>
                </c:pt>
                <c:pt idx="822">
                  <c:v>2.7145211115930934E-4</c:v>
                </c:pt>
                <c:pt idx="823">
                  <c:v>2.7145211115930934E-4</c:v>
                </c:pt>
                <c:pt idx="824">
                  <c:v>2.7145211115930934E-4</c:v>
                </c:pt>
                <c:pt idx="825">
                  <c:v>2.7145211115930934E-4</c:v>
                </c:pt>
                <c:pt idx="826">
                  <c:v>2.7145211115930934E-4</c:v>
                </c:pt>
                <c:pt idx="827">
                  <c:v>2.7145211115930934E-4</c:v>
                </c:pt>
                <c:pt idx="828">
                  <c:v>2.7145211115930934E-4</c:v>
                </c:pt>
                <c:pt idx="829">
                  <c:v>2.7145211115930934E-4</c:v>
                </c:pt>
                <c:pt idx="830">
                  <c:v>2.7145211115930934E-4</c:v>
                </c:pt>
                <c:pt idx="831">
                  <c:v>2.7145211115930934E-4</c:v>
                </c:pt>
                <c:pt idx="832">
                  <c:v>2.7145211115930934E-4</c:v>
                </c:pt>
                <c:pt idx="833">
                  <c:v>2.7145211115930934E-4</c:v>
                </c:pt>
                <c:pt idx="834">
                  <c:v>2.7145211115930934E-4</c:v>
                </c:pt>
                <c:pt idx="835">
                  <c:v>2.7145211115930934E-4</c:v>
                </c:pt>
                <c:pt idx="836">
                  <c:v>2.7145211115930934E-4</c:v>
                </c:pt>
                <c:pt idx="837">
                  <c:v>2.7145211115930934E-4</c:v>
                </c:pt>
                <c:pt idx="838">
                  <c:v>2.7145211115930934E-4</c:v>
                </c:pt>
                <c:pt idx="839">
                  <c:v>2.7145211115930934E-4</c:v>
                </c:pt>
                <c:pt idx="840">
                  <c:v>2.7145211115930934E-4</c:v>
                </c:pt>
                <c:pt idx="841">
                  <c:v>2.7145211115930934E-4</c:v>
                </c:pt>
                <c:pt idx="842">
                  <c:v>2.7145211115930934E-4</c:v>
                </c:pt>
                <c:pt idx="843">
                  <c:v>2.7145211115930934E-4</c:v>
                </c:pt>
                <c:pt idx="844">
                  <c:v>2.7145211115930934E-4</c:v>
                </c:pt>
                <c:pt idx="845">
                  <c:v>2.7145211115930934E-4</c:v>
                </c:pt>
                <c:pt idx="846">
                  <c:v>2.7145211115930934E-4</c:v>
                </c:pt>
                <c:pt idx="847">
                  <c:v>2.7145211115930934E-4</c:v>
                </c:pt>
                <c:pt idx="848">
                  <c:v>2.7145211115930934E-4</c:v>
                </c:pt>
                <c:pt idx="849">
                  <c:v>2.7145211115930934E-4</c:v>
                </c:pt>
                <c:pt idx="850">
                  <c:v>2.7145211115930934E-4</c:v>
                </c:pt>
                <c:pt idx="851">
                  <c:v>2.7145211115930934E-4</c:v>
                </c:pt>
                <c:pt idx="852">
                  <c:v>2.7145211115930934E-4</c:v>
                </c:pt>
                <c:pt idx="853">
                  <c:v>2.7145211115930934E-4</c:v>
                </c:pt>
                <c:pt idx="854">
                  <c:v>2.7145211115930934E-4</c:v>
                </c:pt>
                <c:pt idx="855">
                  <c:v>2.7145211115930934E-4</c:v>
                </c:pt>
                <c:pt idx="856">
                  <c:v>2.7145211115930934E-4</c:v>
                </c:pt>
                <c:pt idx="857">
                  <c:v>2.7145211115930934E-4</c:v>
                </c:pt>
                <c:pt idx="858">
                  <c:v>2.7145211115930934E-4</c:v>
                </c:pt>
                <c:pt idx="859">
                  <c:v>2.7145211115930934E-4</c:v>
                </c:pt>
                <c:pt idx="860">
                  <c:v>2.7145211115930934E-4</c:v>
                </c:pt>
                <c:pt idx="861">
                  <c:v>2.7145211115930934E-4</c:v>
                </c:pt>
                <c:pt idx="862">
                  <c:v>2.7145211115930934E-4</c:v>
                </c:pt>
                <c:pt idx="863">
                  <c:v>2.7145211115930934E-4</c:v>
                </c:pt>
                <c:pt idx="864">
                  <c:v>2.7145211115930934E-4</c:v>
                </c:pt>
                <c:pt idx="865">
                  <c:v>2.7145211115930934E-4</c:v>
                </c:pt>
                <c:pt idx="866">
                  <c:v>2.7145211115930934E-4</c:v>
                </c:pt>
                <c:pt idx="867">
                  <c:v>2.7145211115930934E-4</c:v>
                </c:pt>
                <c:pt idx="868">
                  <c:v>2.7145211115930934E-4</c:v>
                </c:pt>
                <c:pt idx="869">
                  <c:v>2.7145211115930934E-4</c:v>
                </c:pt>
                <c:pt idx="870">
                  <c:v>2.7145211115930934E-4</c:v>
                </c:pt>
                <c:pt idx="871">
                  <c:v>2.7145211115930934E-4</c:v>
                </c:pt>
                <c:pt idx="872">
                  <c:v>2.7145211115930934E-4</c:v>
                </c:pt>
                <c:pt idx="873">
                  <c:v>2.7145211115930934E-4</c:v>
                </c:pt>
                <c:pt idx="874">
                  <c:v>2.7145211115930934E-4</c:v>
                </c:pt>
                <c:pt idx="875">
                  <c:v>2.7145211115930934E-4</c:v>
                </c:pt>
                <c:pt idx="876">
                  <c:v>2.7145211115930934E-4</c:v>
                </c:pt>
                <c:pt idx="877">
                  <c:v>2.7145211115930934E-4</c:v>
                </c:pt>
                <c:pt idx="878">
                  <c:v>2.7145211115930934E-4</c:v>
                </c:pt>
                <c:pt idx="879">
                  <c:v>2.7145211115930934E-4</c:v>
                </c:pt>
                <c:pt idx="880">
                  <c:v>2.7145211115930934E-4</c:v>
                </c:pt>
                <c:pt idx="881">
                  <c:v>2.7145211115930934E-4</c:v>
                </c:pt>
                <c:pt idx="882">
                  <c:v>2.7145211115930934E-4</c:v>
                </c:pt>
                <c:pt idx="883">
                  <c:v>2.7145211115930934E-4</c:v>
                </c:pt>
                <c:pt idx="884">
                  <c:v>2.7145211115930934E-4</c:v>
                </c:pt>
                <c:pt idx="885">
                  <c:v>2.7145211115930934E-4</c:v>
                </c:pt>
                <c:pt idx="886">
                  <c:v>2.7145211115930934E-4</c:v>
                </c:pt>
                <c:pt idx="887">
                  <c:v>2.7145211115930934E-4</c:v>
                </c:pt>
                <c:pt idx="888">
                  <c:v>2.7145211115930934E-4</c:v>
                </c:pt>
                <c:pt idx="889">
                  <c:v>2.7145211115930934E-4</c:v>
                </c:pt>
                <c:pt idx="890">
                  <c:v>2.7145211115930934E-4</c:v>
                </c:pt>
                <c:pt idx="891">
                  <c:v>2.7145211115930934E-4</c:v>
                </c:pt>
                <c:pt idx="892">
                  <c:v>2.7145211115930934E-4</c:v>
                </c:pt>
                <c:pt idx="893">
                  <c:v>2.7145211115930934E-4</c:v>
                </c:pt>
                <c:pt idx="894">
                  <c:v>2.7145211115930934E-4</c:v>
                </c:pt>
                <c:pt idx="895">
                  <c:v>2.7145211115930934E-4</c:v>
                </c:pt>
                <c:pt idx="896">
                  <c:v>2.7145211115930934E-4</c:v>
                </c:pt>
                <c:pt idx="897">
                  <c:v>2.7145211115930934E-4</c:v>
                </c:pt>
                <c:pt idx="898">
                  <c:v>2.7145211115930934E-4</c:v>
                </c:pt>
                <c:pt idx="899">
                  <c:v>2.7145211115930934E-4</c:v>
                </c:pt>
                <c:pt idx="900">
                  <c:v>2.7145211115930934E-4</c:v>
                </c:pt>
                <c:pt idx="901">
                  <c:v>2.7145211115930934E-4</c:v>
                </c:pt>
                <c:pt idx="902">
                  <c:v>2.7145211115930934E-4</c:v>
                </c:pt>
                <c:pt idx="903">
                  <c:v>2.7145211115930934E-4</c:v>
                </c:pt>
                <c:pt idx="904">
                  <c:v>2.7145211115930934E-4</c:v>
                </c:pt>
                <c:pt idx="905">
                  <c:v>2.7145211115930934E-4</c:v>
                </c:pt>
                <c:pt idx="906">
                  <c:v>2.7145211115930934E-4</c:v>
                </c:pt>
                <c:pt idx="907">
                  <c:v>2.7145211115930934E-4</c:v>
                </c:pt>
                <c:pt idx="908">
                  <c:v>2.7145211115930934E-4</c:v>
                </c:pt>
                <c:pt idx="909">
                  <c:v>2.7145211115930934E-4</c:v>
                </c:pt>
                <c:pt idx="910">
                  <c:v>2.7145211115930934E-4</c:v>
                </c:pt>
                <c:pt idx="911">
                  <c:v>2.7145211115930934E-4</c:v>
                </c:pt>
                <c:pt idx="912">
                  <c:v>2.7145211115930934E-4</c:v>
                </c:pt>
                <c:pt idx="913">
                  <c:v>2.7145211115930934E-4</c:v>
                </c:pt>
                <c:pt idx="914">
                  <c:v>2.7145211115930934E-4</c:v>
                </c:pt>
                <c:pt idx="915">
                  <c:v>2.7145211115930934E-4</c:v>
                </c:pt>
                <c:pt idx="916">
                  <c:v>2.7145211115930934E-4</c:v>
                </c:pt>
                <c:pt idx="917">
                  <c:v>2.7145211115930934E-4</c:v>
                </c:pt>
                <c:pt idx="918">
                  <c:v>2.7145211115930934E-4</c:v>
                </c:pt>
                <c:pt idx="919">
                  <c:v>2.7145211115930934E-4</c:v>
                </c:pt>
                <c:pt idx="920">
                  <c:v>2.7145211115930934E-4</c:v>
                </c:pt>
                <c:pt idx="921">
                  <c:v>2.7145211115930934E-4</c:v>
                </c:pt>
                <c:pt idx="922">
                  <c:v>2.7145211115930934E-4</c:v>
                </c:pt>
                <c:pt idx="923">
                  <c:v>2.7145211115930934E-4</c:v>
                </c:pt>
                <c:pt idx="924">
                  <c:v>2.7145211115930934E-4</c:v>
                </c:pt>
                <c:pt idx="925">
                  <c:v>2.7145211115930934E-4</c:v>
                </c:pt>
                <c:pt idx="926">
                  <c:v>2.7145211115930934E-4</c:v>
                </c:pt>
                <c:pt idx="927">
                  <c:v>2.7145211115930934E-4</c:v>
                </c:pt>
                <c:pt idx="928">
                  <c:v>2.7145211115930934E-4</c:v>
                </c:pt>
                <c:pt idx="929">
                  <c:v>2.7145211115930934E-4</c:v>
                </c:pt>
                <c:pt idx="930">
                  <c:v>2.7145211115930934E-4</c:v>
                </c:pt>
                <c:pt idx="931">
                  <c:v>2.7145211115930934E-4</c:v>
                </c:pt>
                <c:pt idx="932">
                  <c:v>2.7145211115930934E-4</c:v>
                </c:pt>
                <c:pt idx="933">
                  <c:v>2.7145211115930934E-4</c:v>
                </c:pt>
                <c:pt idx="934">
                  <c:v>2.7145211115930934E-4</c:v>
                </c:pt>
                <c:pt idx="935">
                  <c:v>2.7145211115930934E-4</c:v>
                </c:pt>
                <c:pt idx="936">
                  <c:v>2.7145211115930934E-4</c:v>
                </c:pt>
                <c:pt idx="937">
                  <c:v>2.7145211115930934E-4</c:v>
                </c:pt>
                <c:pt idx="938">
                  <c:v>2.7145211115930934E-4</c:v>
                </c:pt>
                <c:pt idx="939">
                  <c:v>2.7145211115930934E-4</c:v>
                </c:pt>
                <c:pt idx="940">
                  <c:v>2.7145211115930934E-4</c:v>
                </c:pt>
                <c:pt idx="941">
                  <c:v>2.7145211115930934E-4</c:v>
                </c:pt>
                <c:pt idx="942">
                  <c:v>2.7145211115930934E-4</c:v>
                </c:pt>
                <c:pt idx="943">
                  <c:v>2.7145211115930934E-4</c:v>
                </c:pt>
                <c:pt idx="944">
                  <c:v>2.7145211115930934E-4</c:v>
                </c:pt>
                <c:pt idx="945">
                  <c:v>2.7145211115930934E-4</c:v>
                </c:pt>
                <c:pt idx="946">
                  <c:v>2.7145211115930934E-4</c:v>
                </c:pt>
                <c:pt idx="947">
                  <c:v>2.7145211115930934E-4</c:v>
                </c:pt>
                <c:pt idx="948">
                  <c:v>2.7145211115930934E-4</c:v>
                </c:pt>
                <c:pt idx="949">
                  <c:v>2.7145211115930934E-4</c:v>
                </c:pt>
                <c:pt idx="950">
                  <c:v>2.7145211115930934E-4</c:v>
                </c:pt>
                <c:pt idx="951">
                  <c:v>2.7145211115930934E-4</c:v>
                </c:pt>
                <c:pt idx="952">
                  <c:v>2.7145211115930934E-4</c:v>
                </c:pt>
                <c:pt idx="953">
                  <c:v>2.7145211115930934E-4</c:v>
                </c:pt>
                <c:pt idx="954">
                  <c:v>2.7145211115930934E-4</c:v>
                </c:pt>
                <c:pt idx="955">
                  <c:v>2.7145211115930934E-4</c:v>
                </c:pt>
                <c:pt idx="956">
                  <c:v>2.7145211115930934E-4</c:v>
                </c:pt>
                <c:pt idx="957">
                  <c:v>2.7145211115930934E-4</c:v>
                </c:pt>
                <c:pt idx="958">
                  <c:v>2.7145211115930934E-4</c:v>
                </c:pt>
                <c:pt idx="959">
                  <c:v>2.7145211115930934E-4</c:v>
                </c:pt>
                <c:pt idx="960">
                  <c:v>2.7145211115930934E-4</c:v>
                </c:pt>
                <c:pt idx="961">
                  <c:v>2.7145211115930934E-4</c:v>
                </c:pt>
                <c:pt idx="962">
                  <c:v>2.7145211115930934E-4</c:v>
                </c:pt>
                <c:pt idx="963">
                  <c:v>2.7145211115930934E-4</c:v>
                </c:pt>
                <c:pt idx="964">
                  <c:v>2.7145211115930934E-4</c:v>
                </c:pt>
                <c:pt idx="965">
                  <c:v>2.7145211115930934E-4</c:v>
                </c:pt>
                <c:pt idx="966">
                  <c:v>2.7145211115930934E-4</c:v>
                </c:pt>
                <c:pt idx="967">
                  <c:v>2.7145211115930934E-4</c:v>
                </c:pt>
                <c:pt idx="968">
                  <c:v>2.7145211115930934E-4</c:v>
                </c:pt>
                <c:pt idx="969">
                  <c:v>2.7145211115930934E-4</c:v>
                </c:pt>
                <c:pt idx="970">
                  <c:v>2.7145211115930934E-4</c:v>
                </c:pt>
                <c:pt idx="971">
                  <c:v>2.7145211115930934E-4</c:v>
                </c:pt>
                <c:pt idx="972">
                  <c:v>2.7145211115930934E-4</c:v>
                </c:pt>
                <c:pt idx="973">
                  <c:v>2.7145211115930934E-4</c:v>
                </c:pt>
                <c:pt idx="974">
                  <c:v>2.7145211115930934E-4</c:v>
                </c:pt>
                <c:pt idx="975">
                  <c:v>2.7145211115930934E-4</c:v>
                </c:pt>
                <c:pt idx="976">
                  <c:v>2.7145211115930934E-4</c:v>
                </c:pt>
                <c:pt idx="977">
                  <c:v>2.7145211115930934E-4</c:v>
                </c:pt>
                <c:pt idx="978">
                  <c:v>2.7145211115930934E-4</c:v>
                </c:pt>
                <c:pt idx="979">
                  <c:v>2.7145211115930934E-4</c:v>
                </c:pt>
                <c:pt idx="980">
                  <c:v>2.7145211115930934E-4</c:v>
                </c:pt>
                <c:pt idx="981">
                  <c:v>2.7145211115930934E-4</c:v>
                </c:pt>
                <c:pt idx="982">
                  <c:v>2.7145211115930934E-4</c:v>
                </c:pt>
                <c:pt idx="983">
                  <c:v>2.7145211115930934E-4</c:v>
                </c:pt>
                <c:pt idx="984">
                  <c:v>2.7145211115930934E-4</c:v>
                </c:pt>
                <c:pt idx="985">
                  <c:v>2.7145211115930934E-4</c:v>
                </c:pt>
                <c:pt idx="986">
                  <c:v>2.7145211115930934E-4</c:v>
                </c:pt>
                <c:pt idx="987">
                  <c:v>2.7145211115930934E-4</c:v>
                </c:pt>
                <c:pt idx="988">
                  <c:v>2.7145211115930934E-4</c:v>
                </c:pt>
                <c:pt idx="989">
                  <c:v>2.7145211115930934E-4</c:v>
                </c:pt>
                <c:pt idx="990">
                  <c:v>2.7145211115930934E-4</c:v>
                </c:pt>
                <c:pt idx="991">
                  <c:v>2.7145211115930934E-4</c:v>
                </c:pt>
                <c:pt idx="992">
                  <c:v>2.7145211115930934E-4</c:v>
                </c:pt>
                <c:pt idx="993">
                  <c:v>2.7145211115930934E-4</c:v>
                </c:pt>
                <c:pt idx="994">
                  <c:v>2.7145211115930934E-4</c:v>
                </c:pt>
                <c:pt idx="995">
                  <c:v>2.7145211115930934E-4</c:v>
                </c:pt>
                <c:pt idx="996">
                  <c:v>2.7145211115930934E-4</c:v>
                </c:pt>
                <c:pt idx="997">
                  <c:v>2.7145211115930934E-4</c:v>
                </c:pt>
                <c:pt idx="998">
                  <c:v>2.7145211115930934E-4</c:v>
                </c:pt>
                <c:pt idx="999">
                  <c:v>2.7145211115930934E-4</c:v>
                </c:pt>
              </c:numCache>
            </c:numRef>
          </c:yVal>
          <c:smooth val="1"/>
          <c:extLst>
            <c:ext xmlns:c16="http://schemas.microsoft.com/office/drawing/2014/chart" uri="{C3380CC4-5D6E-409C-BE32-E72D297353CC}">
              <c16:uniqueId val="{00000001-655B-4188-ACB9-8781221DEBB1}"/>
            </c:ext>
          </c:extLst>
        </c:ser>
        <c:ser>
          <c:idx val="2"/>
          <c:order val="2"/>
          <c:spPr>
            <a:ln w="28575" cap="rnd">
              <a:solidFill>
                <a:schemeClr val="accent3"/>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Sheet1!$D$1:$D$1000</c:f>
              <c:numCache>
                <c:formatCode>General</c:formatCode>
                <c:ptCount val="1000"/>
                <c:pt idx="0">
                  <c:v>0.88792320084353515</c:v>
                </c:pt>
                <c:pt idx="1">
                  <c:v>0.56854926718959642</c:v>
                </c:pt>
                <c:pt idx="2">
                  <c:v>3.1298181694000116E-2</c:v>
                </c:pt>
                <c:pt idx="3">
                  <c:v>3.1298181694000116E-2</c:v>
                </c:pt>
                <c:pt idx="4">
                  <c:v>3.1298181694000116E-2</c:v>
                </c:pt>
                <c:pt idx="5">
                  <c:v>3.1298181694000116E-2</c:v>
                </c:pt>
                <c:pt idx="6">
                  <c:v>3.1298181694000116E-2</c:v>
                </c:pt>
                <c:pt idx="7">
                  <c:v>3.1298181694000116E-2</c:v>
                </c:pt>
                <c:pt idx="8">
                  <c:v>3.1298181694000116E-2</c:v>
                </c:pt>
                <c:pt idx="9">
                  <c:v>3.1298181694000116E-2</c:v>
                </c:pt>
                <c:pt idx="10">
                  <c:v>3.1298181694000116E-2</c:v>
                </c:pt>
                <c:pt idx="11">
                  <c:v>3.1298181694000116E-2</c:v>
                </c:pt>
                <c:pt idx="12">
                  <c:v>3.1298181694000116E-2</c:v>
                </c:pt>
                <c:pt idx="13">
                  <c:v>3.1298181694000116E-2</c:v>
                </c:pt>
                <c:pt idx="14">
                  <c:v>3.1298181694000116E-2</c:v>
                </c:pt>
                <c:pt idx="15">
                  <c:v>3.1298181694000116E-2</c:v>
                </c:pt>
                <c:pt idx="16">
                  <c:v>3.1298181694000116E-2</c:v>
                </c:pt>
                <c:pt idx="17">
                  <c:v>3.1298181694000116E-2</c:v>
                </c:pt>
                <c:pt idx="18">
                  <c:v>3.1298181694000116E-2</c:v>
                </c:pt>
                <c:pt idx="19">
                  <c:v>3.1298181694000116E-2</c:v>
                </c:pt>
                <c:pt idx="20">
                  <c:v>3.1298181694000116E-2</c:v>
                </c:pt>
                <c:pt idx="21">
                  <c:v>3.1298181694000116E-2</c:v>
                </c:pt>
                <c:pt idx="22">
                  <c:v>3.1298181694000116E-2</c:v>
                </c:pt>
                <c:pt idx="23">
                  <c:v>3.1298181694000116E-2</c:v>
                </c:pt>
                <c:pt idx="24">
                  <c:v>3.1298181694000116E-2</c:v>
                </c:pt>
                <c:pt idx="25">
                  <c:v>3.1298181694000116E-2</c:v>
                </c:pt>
                <c:pt idx="26">
                  <c:v>3.1298181694000116E-2</c:v>
                </c:pt>
                <c:pt idx="27">
                  <c:v>3.1298181694000116E-2</c:v>
                </c:pt>
                <c:pt idx="28">
                  <c:v>3.1298181694000116E-2</c:v>
                </c:pt>
                <c:pt idx="29">
                  <c:v>3.1298181694000116E-2</c:v>
                </c:pt>
                <c:pt idx="30">
                  <c:v>3.1298181694000116E-2</c:v>
                </c:pt>
                <c:pt idx="31">
                  <c:v>3.1298181694000116E-2</c:v>
                </c:pt>
                <c:pt idx="32">
                  <c:v>3.1298181694000116E-2</c:v>
                </c:pt>
                <c:pt idx="33">
                  <c:v>3.1298181694000116E-2</c:v>
                </c:pt>
                <c:pt idx="34">
                  <c:v>3.1298181694000116E-2</c:v>
                </c:pt>
                <c:pt idx="35">
                  <c:v>3.1298181694000116E-2</c:v>
                </c:pt>
                <c:pt idx="36">
                  <c:v>3.1298181694000116E-2</c:v>
                </c:pt>
                <c:pt idx="37">
                  <c:v>3.1298181694000116E-2</c:v>
                </c:pt>
                <c:pt idx="38">
                  <c:v>3.1298181694000116E-2</c:v>
                </c:pt>
                <c:pt idx="39">
                  <c:v>3.1298181694000116E-2</c:v>
                </c:pt>
                <c:pt idx="40">
                  <c:v>3.1298181694000116E-2</c:v>
                </c:pt>
                <c:pt idx="41">
                  <c:v>3.1298181694000116E-2</c:v>
                </c:pt>
                <c:pt idx="42">
                  <c:v>3.1298181694000116E-2</c:v>
                </c:pt>
                <c:pt idx="43">
                  <c:v>3.1298181694000116E-2</c:v>
                </c:pt>
                <c:pt idx="44">
                  <c:v>3.1298181694000116E-2</c:v>
                </c:pt>
                <c:pt idx="45">
                  <c:v>3.1298181694000116E-2</c:v>
                </c:pt>
                <c:pt idx="46">
                  <c:v>3.1298181694000116E-2</c:v>
                </c:pt>
                <c:pt idx="47">
                  <c:v>3.1298181694000116E-2</c:v>
                </c:pt>
                <c:pt idx="48">
                  <c:v>3.1298181694000116E-2</c:v>
                </c:pt>
                <c:pt idx="49">
                  <c:v>3.1298181694000116E-2</c:v>
                </c:pt>
                <c:pt idx="50">
                  <c:v>3.1298181694000116E-2</c:v>
                </c:pt>
                <c:pt idx="51">
                  <c:v>3.1298181694000116E-2</c:v>
                </c:pt>
                <c:pt idx="52">
                  <c:v>3.1298181694000116E-2</c:v>
                </c:pt>
                <c:pt idx="53">
                  <c:v>3.1298181694000116E-2</c:v>
                </c:pt>
                <c:pt idx="54">
                  <c:v>3.1298181694000116E-2</c:v>
                </c:pt>
                <c:pt idx="55">
                  <c:v>3.1298181694000116E-2</c:v>
                </c:pt>
                <c:pt idx="56">
                  <c:v>3.1298181694000116E-2</c:v>
                </c:pt>
                <c:pt idx="57">
                  <c:v>3.1298181694000116E-2</c:v>
                </c:pt>
                <c:pt idx="58">
                  <c:v>3.1298181694000116E-2</c:v>
                </c:pt>
                <c:pt idx="59">
                  <c:v>3.1298181694000116E-2</c:v>
                </c:pt>
                <c:pt idx="60">
                  <c:v>3.1298181694000116E-2</c:v>
                </c:pt>
                <c:pt idx="61">
                  <c:v>3.1298181694000116E-2</c:v>
                </c:pt>
                <c:pt idx="62">
                  <c:v>3.1298181694000116E-2</c:v>
                </c:pt>
                <c:pt idx="63">
                  <c:v>3.1298181694000116E-2</c:v>
                </c:pt>
                <c:pt idx="64">
                  <c:v>3.1298181694000116E-2</c:v>
                </c:pt>
                <c:pt idx="65">
                  <c:v>3.1298181694000116E-2</c:v>
                </c:pt>
                <c:pt idx="66">
                  <c:v>3.1298181694000116E-2</c:v>
                </c:pt>
                <c:pt idx="67">
                  <c:v>3.1298181694000116E-2</c:v>
                </c:pt>
                <c:pt idx="68">
                  <c:v>3.1298181694000116E-2</c:v>
                </c:pt>
                <c:pt idx="69">
                  <c:v>3.1298181694000116E-2</c:v>
                </c:pt>
                <c:pt idx="70">
                  <c:v>3.1298181694000116E-2</c:v>
                </c:pt>
                <c:pt idx="71">
                  <c:v>3.1298181694000116E-2</c:v>
                </c:pt>
                <c:pt idx="72">
                  <c:v>3.1298181694000116E-2</c:v>
                </c:pt>
                <c:pt idx="73">
                  <c:v>3.1298181694000116E-2</c:v>
                </c:pt>
                <c:pt idx="74">
                  <c:v>3.1298181694000116E-2</c:v>
                </c:pt>
                <c:pt idx="75">
                  <c:v>3.1298181694000116E-2</c:v>
                </c:pt>
                <c:pt idx="76">
                  <c:v>3.1298181694000116E-2</c:v>
                </c:pt>
                <c:pt idx="77">
                  <c:v>3.1298181694000116E-2</c:v>
                </c:pt>
                <c:pt idx="78">
                  <c:v>3.1298181694000116E-2</c:v>
                </c:pt>
                <c:pt idx="79">
                  <c:v>3.1298181694000116E-2</c:v>
                </c:pt>
                <c:pt idx="80">
                  <c:v>3.1298181694000116E-2</c:v>
                </c:pt>
                <c:pt idx="81">
                  <c:v>3.1298181694000116E-2</c:v>
                </c:pt>
                <c:pt idx="82">
                  <c:v>3.1298181694000116E-2</c:v>
                </c:pt>
                <c:pt idx="83">
                  <c:v>3.1298181694000116E-2</c:v>
                </c:pt>
                <c:pt idx="84">
                  <c:v>3.1298181694000116E-2</c:v>
                </c:pt>
                <c:pt idx="85">
                  <c:v>3.1298181694000116E-2</c:v>
                </c:pt>
                <c:pt idx="86">
                  <c:v>3.1298181694000116E-2</c:v>
                </c:pt>
                <c:pt idx="87">
                  <c:v>3.1298181694000116E-2</c:v>
                </c:pt>
                <c:pt idx="88">
                  <c:v>3.1298181694000116E-2</c:v>
                </c:pt>
                <c:pt idx="89">
                  <c:v>3.1298181694000116E-2</c:v>
                </c:pt>
                <c:pt idx="90">
                  <c:v>3.1298181694000116E-2</c:v>
                </c:pt>
                <c:pt idx="91">
                  <c:v>3.1298181694000116E-2</c:v>
                </c:pt>
                <c:pt idx="92">
                  <c:v>3.1298181694000116E-2</c:v>
                </c:pt>
                <c:pt idx="93">
                  <c:v>3.1298181694000116E-2</c:v>
                </c:pt>
                <c:pt idx="94">
                  <c:v>3.1298181694000116E-2</c:v>
                </c:pt>
                <c:pt idx="95">
                  <c:v>3.1298181694000116E-2</c:v>
                </c:pt>
                <c:pt idx="96">
                  <c:v>3.1298181694000116E-2</c:v>
                </c:pt>
                <c:pt idx="97">
                  <c:v>3.1298181694000116E-2</c:v>
                </c:pt>
                <c:pt idx="98">
                  <c:v>3.1298181694000116E-2</c:v>
                </c:pt>
                <c:pt idx="99">
                  <c:v>3.1298181694000116E-2</c:v>
                </c:pt>
                <c:pt idx="100">
                  <c:v>3.1298181694000116E-2</c:v>
                </c:pt>
                <c:pt idx="101">
                  <c:v>3.1298181694000116E-2</c:v>
                </c:pt>
                <c:pt idx="102">
                  <c:v>3.1298181694000116E-2</c:v>
                </c:pt>
                <c:pt idx="103">
                  <c:v>3.1298181694000116E-2</c:v>
                </c:pt>
                <c:pt idx="104">
                  <c:v>3.1298181694000116E-2</c:v>
                </c:pt>
                <c:pt idx="105">
                  <c:v>3.1298181694000116E-2</c:v>
                </c:pt>
                <c:pt idx="106">
                  <c:v>3.1298181694000116E-2</c:v>
                </c:pt>
                <c:pt idx="107">
                  <c:v>3.1298181694000116E-2</c:v>
                </c:pt>
                <c:pt idx="108">
                  <c:v>3.1298181694000116E-2</c:v>
                </c:pt>
                <c:pt idx="109">
                  <c:v>3.1298181694000116E-2</c:v>
                </c:pt>
                <c:pt idx="110">
                  <c:v>3.1298181694000116E-2</c:v>
                </c:pt>
                <c:pt idx="111">
                  <c:v>3.1298181694000116E-2</c:v>
                </c:pt>
                <c:pt idx="112">
                  <c:v>3.1298181694000116E-2</c:v>
                </c:pt>
                <c:pt idx="113">
                  <c:v>3.1298181694000116E-2</c:v>
                </c:pt>
                <c:pt idx="114">
                  <c:v>3.1298181694000116E-2</c:v>
                </c:pt>
                <c:pt idx="115">
                  <c:v>3.1298181694000116E-2</c:v>
                </c:pt>
                <c:pt idx="116">
                  <c:v>3.1298181694000116E-2</c:v>
                </c:pt>
                <c:pt idx="117">
                  <c:v>3.1298181694000116E-2</c:v>
                </c:pt>
                <c:pt idx="118">
                  <c:v>3.1298181694000116E-2</c:v>
                </c:pt>
                <c:pt idx="119">
                  <c:v>3.1298181694000116E-2</c:v>
                </c:pt>
                <c:pt idx="120">
                  <c:v>3.1298181694000116E-2</c:v>
                </c:pt>
                <c:pt idx="121">
                  <c:v>3.1298181694000116E-2</c:v>
                </c:pt>
                <c:pt idx="122">
                  <c:v>3.1298181694000116E-2</c:v>
                </c:pt>
                <c:pt idx="123">
                  <c:v>3.1298181694000116E-2</c:v>
                </c:pt>
                <c:pt idx="124">
                  <c:v>3.1298181694000116E-2</c:v>
                </c:pt>
                <c:pt idx="125">
                  <c:v>3.1298181694000116E-2</c:v>
                </c:pt>
                <c:pt idx="126">
                  <c:v>3.1298181694000116E-2</c:v>
                </c:pt>
                <c:pt idx="127">
                  <c:v>3.1298181694000116E-2</c:v>
                </c:pt>
                <c:pt idx="128">
                  <c:v>3.1298181694000116E-2</c:v>
                </c:pt>
                <c:pt idx="129">
                  <c:v>3.1298181694000116E-2</c:v>
                </c:pt>
                <c:pt idx="130">
                  <c:v>3.1298181694000116E-2</c:v>
                </c:pt>
                <c:pt idx="131">
                  <c:v>3.1298181694000116E-2</c:v>
                </c:pt>
                <c:pt idx="132">
                  <c:v>3.1298181694000116E-2</c:v>
                </c:pt>
                <c:pt idx="133">
                  <c:v>3.1298181694000116E-2</c:v>
                </c:pt>
                <c:pt idx="134">
                  <c:v>3.1298181694000116E-2</c:v>
                </c:pt>
                <c:pt idx="135">
                  <c:v>3.1298181694000116E-2</c:v>
                </c:pt>
                <c:pt idx="136">
                  <c:v>3.1298181694000116E-2</c:v>
                </c:pt>
                <c:pt idx="137">
                  <c:v>3.1298181694000116E-2</c:v>
                </c:pt>
                <c:pt idx="138">
                  <c:v>3.1298181694000116E-2</c:v>
                </c:pt>
                <c:pt idx="139">
                  <c:v>3.1298181694000116E-2</c:v>
                </c:pt>
                <c:pt idx="140">
                  <c:v>3.1298181694000116E-2</c:v>
                </c:pt>
                <c:pt idx="141">
                  <c:v>3.1298181694000116E-2</c:v>
                </c:pt>
                <c:pt idx="142">
                  <c:v>3.1298181694000116E-2</c:v>
                </c:pt>
                <c:pt idx="143">
                  <c:v>3.1298181694000116E-2</c:v>
                </c:pt>
                <c:pt idx="144">
                  <c:v>3.1298181694000116E-2</c:v>
                </c:pt>
                <c:pt idx="145">
                  <c:v>3.1298181694000116E-2</c:v>
                </c:pt>
                <c:pt idx="146">
                  <c:v>3.1298181694000116E-2</c:v>
                </c:pt>
                <c:pt idx="147">
                  <c:v>3.1298181694000116E-2</c:v>
                </c:pt>
                <c:pt idx="148">
                  <c:v>3.1298181694000116E-2</c:v>
                </c:pt>
                <c:pt idx="149">
                  <c:v>3.1298181694000116E-2</c:v>
                </c:pt>
                <c:pt idx="150">
                  <c:v>3.1298181694000116E-2</c:v>
                </c:pt>
                <c:pt idx="151">
                  <c:v>3.1298181694000116E-2</c:v>
                </c:pt>
                <c:pt idx="152">
                  <c:v>3.1298181694000116E-2</c:v>
                </c:pt>
                <c:pt idx="153">
                  <c:v>3.1298181694000116E-2</c:v>
                </c:pt>
                <c:pt idx="154">
                  <c:v>3.1298181694000116E-2</c:v>
                </c:pt>
                <c:pt idx="155">
                  <c:v>3.1298181694000116E-2</c:v>
                </c:pt>
                <c:pt idx="156">
                  <c:v>3.1298181694000116E-2</c:v>
                </c:pt>
                <c:pt idx="157">
                  <c:v>3.1298181694000116E-2</c:v>
                </c:pt>
                <c:pt idx="158">
                  <c:v>3.1298181694000116E-2</c:v>
                </c:pt>
                <c:pt idx="159">
                  <c:v>3.1298181694000116E-2</c:v>
                </c:pt>
                <c:pt idx="160">
                  <c:v>3.1298181694000116E-2</c:v>
                </c:pt>
                <c:pt idx="161">
                  <c:v>3.1298181694000116E-2</c:v>
                </c:pt>
                <c:pt idx="162">
                  <c:v>3.1298181694000116E-2</c:v>
                </c:pt>
                <c:pt idx="163">
                  <c:v>3.1298181694000116E-2</c:v>
                </c:pt>
                <c:pt idx="164">
                  <c:v>3.1298181694000116E-2</c:v>
                </c:pt>
                <c:pt idx="165">
                  <c:v>3.1298181694000116E-2</c:v>
                </c:pt>
                <c:pt idx="166">
                  <c:v>3.1298181694000116E-2</c:v>
                </c:pt>
                <c:pt idx="167">
                  <c:v>3.1298181694000116E-2</c:v>
                </c:pt>
                <c:pt idx="168">
                  <c:v>3.1298181694000116E-2</c:v>
                </c:pt>
                <c:pt idx="169">
                  <c:v>3.1298181694000116E-2</c:v>
                </c:pt>
                <c:pt idx="170">
                  <c:v>3.1298181694000116E-2</c:v>
                </c:pt>
                <c:pt idx="171">
                  <c:v>3.1298181694000116E-2</c:v>
                </c:pt>
                <c:pt idx="172">
                  <c:v>3.1298181694000116E-2</c:v>
                </c:pt>
                <c:pt idx="173">
                  <c:v>3.1298181694000116E-2</c:v>
                </c:pt>
                <c:pt idx="174">
                  <c:v>3.1298181694000116E-2</c:v>
                </c:pt>
                <c:pt idx="175">
                  <c:v>3.1298181694000116E-2</c:v>
                </c:pt>
                <c:pt idx="176">
                  <c:v>3.1298181694000116E-2</c:v>
                </c:pt>
                <c:pt idx="177">
                  <c:v>3.1298181694000116E-2</c:v>
                </c:pt>
                <c:pt idx="178">
                  <c:v>3.1298181694000116E-2</c:v>
                </c:pt>
                <c:pt idx="179">
                  <c:v>3.1298181694000116E-2</c:v>
                </c:pt>
                <c:pt idx="180">
                  <c:v>3.1298181694000116E-2</c:v>
                </c:pt>
                <c:pt idx="181">
                  <c:v>3.1298181694000116E-2</c:v>
                </c:pt>
                <c:pt idx="182">
                  <c:v>3.1298181694000116E-2</c:v>
                </c:pt>
                <c:pt idx="183">
                  <c:v>3.1298181694000116E-2</c:v>
                </c:pt>
                <c:pt idx="184">
                  <c:v>3.1298181694000116E-2</c:v>
                </c:pt>
                <c:pt idx="185">
                  <c:v>3.1298181694000116E-2</c:v>
                </c:pt>
                <c:pt idx="186">
                  <c:v>3.1298181694000116E-2</c:v>
                </c:pt>
                <c:pt idx="187">
                  <c:v>3.1298181694000116E-2</c:v>
                </c:pt>
                <c:pt idx="188">
                  <c:v>3.1298181694000116E-2</c:v>
                </c:pt>
                <c:pt idx="189">
                  <c:v>3.1298181694000116E-2</c:v>
                </c:pt>
                <c:pt idx="190">
                  <c:v>3.1298181694000116E-2</c:v>
                </c:pt>
                <c:pt idx="191">
                  <c:v>3.1298181694000116E-2</c:v>
                </c:pt>
                <c:pt idx="192">
                  <c:v>3.1298181694000116E-2</c:v>
                </c:pt>
                <c:pt idx="193">
                  <c:v>3.1298181694000116E-2</c:v>
                </c:pt>
                <c:pt idx="194">
                  <c:v>3.1298181694000116E-2</c:v>
                </c:pt>
                <c:pt idx="195">
                  <c:v>3.1298181694000116E-2</c:v>
                </c:pt>
                <c:pt idx="196">
                  <c:v>3.1298181694000116E-2</c:v>
                </c:pt>
                <c:pt idx="197">
                  <c:v>3.1298181694000116E-2</c:v>
                </c:pt>
                <c:pt idx="198">
                  <c:v>3.1298181694000116E-2</c:v>
                </c:pt>
                <c:pt idx="199">
                  <c:v>3.1298181694000116E-2</c:v>
                </c:pt>
                <c:pt idx="200">
                  <c:v>3.1298181694000116E-2</c:v>
                </c:pt>
                <c:pt idx="201">
                  <c:v>3.1298181694000116E-2</c:v>
                </c:pt>
                <c:pt idx="202">
                  <c:v>3.1298181694000116E-2</c:v>
                </c:pt>
                <c:pt idx="203">
                  <c:v>3.1298181694000116E-2</c:v>
                </c:pt>
                <c:pt idx="204">
                  <c:v>3.1298181694000116E-2</c:v>
                </c:pt>
                <c:pt idx="205">
                  <c:v>3.1298181694000116E-2</c:v>
                </c:pt>
                <c:pt idx="206">
                  <c:v>3.1298181694000116E-2</c:v>
                </c:pt>
                <c:pt idx="207">
                  <c:v>3.1298181694000116E-2</c:v>
                </c:pt>
                <c:pt idx="208">
                  <c:v>3.1298181694000116E-2</c:v>
                </c:pt>
                <c:pt idx="209">
                  <c:v>3.1298181694000116E-2</c:v>
                </c:pt>
                <c:pt idx="210">
                  <c:v>3.1298181694000116E-2</c:v>
                </c:pt>
                <c:pt idx="211">
                  <c:v>3.1298181694000116E-2</c:v>
                </c:pt>
                <c:pt idx="212">
                  <c:v>3.1298181694000116E-2</c:v>
                </c:pt>
                <c:pt idx="213">
                  <c:v>3.1298181694000116E-2</c:v>
                </c:pt>
                <c:pt idx="214">
                  <c:v>3.1298181694000116E-2</c:v>
                </c:pt>
                <c:pt idx="215">
                  <c:v>3.1298181694000116E-2</c:v>
                </c:pt>
                <c:pt idx="216">
                  <c:v>3.1298181694000116E-2</c:v>
                </c:pt>
                <c:pt idx="217">
                  <c:v>3.1298181694000116E-2</c:v>
                </c:pt>
                <c:pt idx="218">
                  <c:v>3.1298181694000116E-2</c:v>
                </c:pt>
                <c:pt idx="219">
                  <c:v>3.1298181694000116E-2</c:v>
                </c:pt>
                <c:pt idx="220">
                  <c:v>3.1298181694000116E-2</c:v>
                </c:pt>
                <c:pt idx="221">
                  <c:v>3.1298181694000116E-2</c:v>
                </c:pt>
                <c:pt idx="222">
                  <c:v>3.1298181694000116E-2</c:v>
                </c:pt>
                <c:pt idx="223">
                  <c:v>3.1298181694000116E-2</c:v>
                </c:pt>
                <c:pt idx="224">
                  <c:v>3.1298181694000116E-2</c:v>
                </c:pt>
                <c:pt idx="225">
                  <c:v>3.1298181694000116E-2</c:v>
                </c:pt>
                <c:pt idx="226">
                  <c:v>3.1298181694000116E-2</c:v>
                </c:pt>
                <c:pt idx="227">
                  <c:v>3.1298181694000116E-2</c:v>
                </c:pt>
                <c:pt idx="228">
                  <c:v>3.1298181694000116E-2</c:v>
                </c:pt>
                <c:pt idx="229">
                  <c:v>3.1298181694000116E-2</c:v>
                </c:pt>
                <c:pt idx="230">
                  <c:v>3.1298181694000116E-2</c:v>
                </c:pt>
                <c:pt idx="231">
                  <c:v>3.1298181694000116E-2</c:v>
                </c:pt>
                <c:pt idx="232">
                  <c:v>3.1298181694000116E-2</c:v>
                </c:pt>
                <c:pt idx="233">
                  <c:v>3.1298181694000116E-2</c:v>
                </c:pt>
                <c:pt idx="234">
                  <c:v>3.1298181694000116E-2</c:v>
                </c:pt>
                <c:pt idx="235">
                  <c:v>3.1298181694000116E-2</c:v>
                </c:pt>
                <c:pt idx="236">
                  <c:v>3.1298181694000116E-2</c:v>
                </c:pt>
                <c:pt idx="237">
                  <c:v>3.1298181694000116E-2</c:v>
                </c:pt>
                <c:pt idx="238">
                  <c:v>3.1298181694000116E-2</c:v>
                </c:pt>
                <c:pt idx="239">
                  <c:v>3.1298181694000116E-2</c:v>
                </c:pt>
                <c:pt idx="240">
                  <c:v>3.1298181694000116E-2</c:v>
                </c:pt>
                <c:pt idx="241">
                  <c:v>3.1298181694000116E-2</c:v>
                </c:pt>
                <c:pt idx="242">
                  <c:v>3.1298181694000116E-2</c:v>
                </c:pt>
                <c:pt idx="243">
                  <c:v>3.1298181694000116E-2</c:v>
                </c:pt>
                <c:pt idx="244">
                  <c:v>3.1298181694000116E-2</c:v>
                </c:pt>
                <c:pt idx="245">
                  <c:v>3.1298181694000116E-2</c:v>
                </c:pt>
                <c:pt idx="246">
                  <c:v>3.1298181694000116E-2</c:v>
                </c:pt>
                <c:pt idx="247">
                  <c:v>3.1298181694000116E-2</c:v>
                </c:pt>
                <c:pt idx="248">
                  <c:v>3.1298181694000116E-2</c:v>
                </c:pt>
                <c:pt idx="249">
                  <c:v>3.1298181694000116E-2</c:v>
                </c:pt>
                <c:pt idx="250">
                  <c:v>3.1298181694000116E-2</c:v>
                </c:pt>
                <c:pt idx="251">
                  <c:v>3.1298181694000116E-2</c:v>
                </c:pt>
                <c:pt idx="252">
                  <c:v>3.1298181694000116E-2</c:v>
                </c:pt>
                <c:pt idx="253">
                  <c:v>3.1298181694000116E-2</c:v>
                </c:pt>
                <c:pt idx="254">
                  <c:v>3.1298181694000116E-2</c:v>
                </c:pt>
                <c:pt idx="255">
                  <c:v>3.1298181694000116E-2</c:v>
                </c:pt>
                <c:pt idx="256">
                  <c:v>3.1298181694000116E-2</c:v>
                </c:pt>
                <c:pt idx="257">
                  <c:v>3.1298181694000116E-2</c:v>
                </c:pt>
                <c:pt idx="258">
                  <c:v>3.1298181694000116E-2</c:v>
                </c:pt>
                <c:pt idx="259">
                  <c:v>3.1298181694000116E-2</c:v>
                </c:pt>
                <c:pt idx="260">
                  <c:v>3.1298181694000116E-2</c:v>
                </c:pt>
                <c:pt idx="261">
                  <c:v>3.1298181694000116E-2</c:v>
                </c:pt>
                <c:pt idx="262">
                  <c:v>3.1298181694000116E-2</c:v>
                </c:pt>
                <c:pt idx="263">
                  <c:v>3.1298181694000116E-2</c:v>
                </c:pt>
                <c:pt idx="264">
                  <c:v>3.1298181694000116E-2</c:v>
                </c:pt>
                <c:pt idx="265">
                  <c:v>3.1298181694000116E-2</c:v>
                </c:pt>
                <c:pt idx="266">
                  <c:v>3.1298181694000116E-2</c:v>
                </c:pt>
                <c:pt idx="267">
                  <c:v>3.1298181694000116E-2</c:v>
                </c:pt>
                <c:pt idx="268">
                  <c:v>3.1298181694000116E-2</c:v>
                </c:pt>
                <c:pt idx="269">
                  <c:v>3.1298181694000116E-2</c:v>
                </c:pt>
                <c:pt idx="270">
                  <c:v>3.1298181694000116E-2</c:v>
                </c:pt>
                <c:pt idx="271">
                  <c:v>3.1298181694000116E-2</c:v>
                </c:pt>
                <c:pt idx="272">
                  <c:v>3.1298181694000116E-2</c:v>
                </c:pt>
                <c:pt idx="273">
                  <c:v>3.1298181694000116E-2</c:v>
                </c:pt>
                <c:pt idx="274">
                  <c:v>3.1298181694000116E-2</c:v>
                </c:pt>
                <c:pt idx="275">
                  <c:v>3.1298181694000116E-2</c:v>
                </c:pt>
                <c:pt idx="276">
                  <c:v>3.1298181694000116E-2</c:v>
                </c:pt>
                <c:pt idx="277">
                  <c:v>3.1298181694000116E-2</c:v>
                </c:pt>
                <c:pt idx="278">
                  <c:v>3.1298181694000116E-2</c:v>
                </c:pt>
                <c:pt idx="279">
                  <c:v>3.1298181694000116E-2</c:v>
                </c:pt>
                <c:pt idx="280">
                  <c:v>3.1298181694000116E-2</c:v>
                </c:pt>
                <c:pt idx="281">
                  <c:v>3.1298181694000116E-2</c:v>
                </c:pt>
                <c:pt idx="282">
                  <c:v>3.1298181694000116E-2</c:v>
                </c:pt>
                <c:pt idx="283">
                  <c:v>3.1298181694000116E-2</c:v>
                </c:pt>
                <c:pt idx="284">
                  <c:v>3.1298181694000116E-2</c:v>
                </c:pt>
                <c:pt idx="285">
                  <c:v>3.1298181694000116E-2</c:v>
                </c:pt>
                <c:pt idx="286">
                  <c:v>3.1298181694000116E-2</c:v>
                </c:pt>
                <c:pt idx="287">
                  <c:v>3.1298181694000116E-2</c:v>
                </c:pt>
                <c:pt idx="288">
                  <c:v>3.1298181694000116E-2</c:v>
                </c:pt>
                <c:pt idx="289">
                  <c:v>3.1298181694000116E-2</c:v>
                </c:pt>
                <c:pt idx="290">
                  <c:v>3.1298181694000116E-2</c:v>
                </c:pt>
                <c:pt idx="291">
                  <c:v>3.1298181694000116E-2</c:v>
                </c:pt>
                <c:pt idx="292">
                  <c:v>3.1298181694000116E-2</c:v>
                </c:pt>
                <c:pt idx="293">
                  <c:v>3.1298181694000116E-2</c:v>
                </c:pt>
                <c:pt idx="294">
                  <c:v>3.1298181694000116E-2</c:v>
                </c:pt>
                <c:pt idx="295">
                  <c:v>3.1298181694000116E-2</c:v>
                </c:pt>
                <c:pt idx="296">
                  <c:v>3.1298181694000116E-2</c:v>
                </c:pt>
                <c:pt idx="297">
                  <c:v>3.1298181694000116E-2</c:v>
                </c:pt>
                <c:pt idx="298">
                  <c:v>3.1298181694000116E-2</c:v>
                </c:pt>
                <c:pt idx="299">
                  <c:v>3.1298181694000116E-2</c:v>
                </c:pt>
                <c:pt idx="300">
                  <c:v>3.1298181694000116E-2</c:v>
                </c:pt>
                <c:pt idx="301">
                  <c:v>3.1298181694000116E-2</c:v>
                </c:pt>
                <c:pt idx="302">
                  <c:v>3.1298181694000116E-2</c:v>
                </c:pt>
                <c:pt idx="303">
                  <c:v>3.1298181694000116E-2</c:v>
                </c:pt>
                <c:pt idx="304">
                  <c:v>3.1298181694000116E-2</c:v>
                </c:pt>
                <c:pt idx="305">
                  <c:v>3.1298181694000116E-2</c:v>
                </c:pt>
                <c:pt idx="306">
                  <c:v>3.1298181694000116E-2</c:v>
                </c:pt>
                <c:pt idx="307">
                  <c:v>3.1298181694000116E-2</c:v>
                </c:pt>
                <c:pt idx="308">
                  <c:v>3.1298181694000116E-2</c:v>
                </c:pt>
                <c:pt idx="309">
                  <c:v>3.1298181694000116E-2</c:v>
                </c:pt>
                <c:pt idx="310">
                  <c:v>3.1298181694000116E-2</c:v>
                </c:pt>
                <c:pt idx="311">
                  <c:v>3.1298181694000116E-2</c:v>
                </c:pt>
                <c:pt idx="312">
                  <c:v>3.1298181694000116E-2</c:v>
                </c:pt>
                <c:pt idx="313">
                  <c:v>3.1298181694000116E-2</c:v>
                </c:pt>
                <c:pt idx="314">
                  <c:v>3.1298181694000116E-2</c:v>
                </c:pt>
                <c:pt idx="315">
                  <c:v>3.1298181694000116E-2</c:v>
                </c:pt>
                <c:pt idx="316">
                  <c:v>3.1298181694000116E-2</c:v>
                </c:pt>
                <c:pt idx="317">
                  <c:v>3.1298181694000116E-2</c:v>
                </c:pt>
                <c:pt idx="318">
                  <c:v>3.1298181694000116E-2</c:v>
                </c:pt>
                <c:pt idx="319">
                  <c:v>3.1298181694000116E-2</c:v>
                </c:pt>
                <c:pt idx="320">
                  <c:v>3.1298181694000116E-2</c:v>
                </c:pt>
                <c:pt idx="321">
                  <c:v>3.1298181694000116E-2</c:v>
                </c:pt>
                <c:pt idx="322">
                  <c:v>3.1298181694000116E-2</c:v>
                </c:pt>
                <c:pt idx="323">
                  <c:v>3.1298181694000116E-2</c:v>
                </c:pt>
                <c:pt idx="324">
                  <c:v>3.1298181694000116E-2</c:v>
                </c:pt>
                <c:pt idx="325">
                  <c:v>3.1298181694000116E-2</c:v>
                </c:pt>
                <c:pt idx="326">
                  <c:v>3.1298181694000116E-2</c:v>
                </c:pt>
                <c:pt idx="327">
                  <c:v>3.1298181694000116E-2</c:v>
                </c:pt>
                <c:pt idx="328">
                  <c:v>3.1298181694000116E-2</c:v>
                </c:pt>
                <c:pt idx="329">
                  <c:v>3.1298181694000116E-2</c:v>
                </c:pt>
                <c:pt idx="330">
                  <c:v>3.1298181694000116E-2</c:v>
                </c:pt>
                <c:pt idx="331">
                  <c:v>3.1298181694000116E-2</c:v>
                </c:pt>
                <c:pt idx="332">
                  <c:v>3.1298181694000116E-2</c:v>
                </c:pt>
                <c:pt idx="333">
                  <c:v>3.1298181694000116E-2</c:v>
                </c:pt>
                <c:pt idx="334">
                  <c:v>3.1298181694000116E-2</c:v>
                </c:pt>
                <c:pt idx="335">
                  <c:v>3.1298181694000116E-2</c:v>
                </c:pt>
                <c:pt idx="336">
                  <c:v>3.1298181694000116E-2</c:v>
                </c:pt>
                <c:pt idx="337">
                  <c:v>3.1298181694000116E-2</c:v>
                </c:pt>
                <c:pt idx="338">
                  <c:v>3.1298181694000116E-2</c:v>
                </c:pt>
                <c:pt idx="339">
                  <c:v>3.1298181694000116E-2</c:v>
                </c:pt>
                <c:pt idx="340">
                  <c:v>3.1298181694000116E-2</c:v>
                </c:pt>
                <c:pt idx="341">
                  <c:v>3.1298181694000116E-2</c:v>
                </c:pt>
                <c:pt idx="342">
                  <c:v>3.1298181694000116E-2</c:v>
                </c:pt>
                <c:pt idx="343">
                  <c:v>3.1298181694000116E-2</c:v>
                </c:pt>
                <c:pt idx="344">
                  <c:v>3.1298181694000116E-2</c:v>
                </c:pt>
                <c:pt idx="345">
                  <c:v>3.1298181694000116E-2</c:v>
                </c:pt>
                <c:pt idx="346">
                  <c:v>3.1298181694000116E-2</c:v>
                </c:pt>
                <c:pt idx="347">
                  <c:v>3.1298181694000116E-2</c:v>
                </c:pt>
                <c:pt idx="348">
                  <c:v>3.1298181694000116E-2</c:v>
                </c:pt>
                <c:pt idx="349">
                  <c:v>3.1298181694000116E-2</c:v>
                </c:pt>
                <c:pt idx="350">
                  <c:v>3.1298181694000116E-2</c:v>
                </c:pt>
                <c:pt idx="351">
                  <c:v>3.1298181694000116E-2</c:v>
                </c:pt>
                <c:pt idx="352">
                  <c:v>3.1298181694000116E-2</c:v>
                </c:pt>
                <c:pt idx="353">
                  <c:v>3.1298181694000116E-2</c:v>
                </c:pt>
                <c:pt idx="354">
                  <c:v>3.1298181694000116E-2</c:v>
                </c:pt>
                <c:pt idx="355">
                  <c:v>3.1298181694000116E-2</c:v>
                </c:pt>
                <c:pt idx="356">
                  <c:v>3.1298181694000116E-2</c:v>
                </c:pt>
                <c:pt idx="357">
                  <c:v>3.1298181694000116E-2</c:v>
                </c:pt>
                <c:pt idx="358">
                  <c:v>3.1298181694000116E-2</c:v>
                </c:pt>
                <c:pt idx="359">
                  <c:v>3.1298181694000116E-2</c:v>
                </c:pt>
                <c:pt idx="360">
                  <c:v>3.1298181694000116E-2</c:v>
                </c:pt>
                <c:pt idx="361">
                  <c:v>3.1298181694000116E-2</c:v>
                </c:pt>
                <c:pt idx="362">
                  <c:v>3.1298181694000116E-2</c:v>
                </c:pt>
                <c:pt idx="363">
                  <c:v>3.1298181694000116E-2</c:v>
                </c:pt>
                <c:pt idx="364">
                  <c:v>3.1298181694000116E-2</c:v>
                </c:pt>
                <c:pt idx="365">
                  <c:v>3.1298181694000116E-2</c:v>
                </c:pt>
                <c:pt idx="366">
                  <c:v>3.1298181694000116E-2</c:v>
                </c:pt>
                <c:pt idx="367">
                  <c:v>3.1298181694000116E-2</c:v>
                </c:pt>
                <c:pt idx="368">
                  <c:v>3.1298181694000116E-2</c:v>
                </c:pt>
                <c:pt idx="369">
                  <c:v>3.1298181694000116E-2</c:v>
                </c:pt>
                <c:pt idx="370">
                  <c:v>3.1298181694000116E-2</c:v>
                </c:pt>
                <c:pt idx="371">
                  <c:v>3.1298181694000116E-2</c:v>
                </c:pt>
                <c:pt idx="372">
                  <c:v>3.1298181694000116E-2</c:v>
                </c:pt>
                <c:pt idx="373">
                  <c:v>3.1298181694000116E-2</c:v>
                </c:pt>
                <c:pt idx="374">
                  <c:v>3.1298181694000116E-2</c:v>
                </c:pt>
                <c:pt idx="375">
                  <c:v>3.1298181694000116E-2</c:v>
                </c:pt>
                <c:pt idx="376">
                  <c:v>3.1298181694000116E-2</c:v>
                </c:pt>
                <c:pt idx="377">
                  <c:v>3.1298181694000116E-2</c:v>
                </c:pt>
                <c:pt idx="378">
                  <c:v>3.1298181694000116E-2</c:v>
                </c:pt>
                <c:pt idx="379">
                  <c:v>3.1298181694000116E-2</c:v>
                </c:pt>
                <c:pt idx="380">
                  <c:v>3.1298181694000116E-2</c:v>
                </c:pt>
                <c:pt idx="381">
                  <c:v>3.1298181694000116E-2</c:v>
                </c:pt>
                <c:pt idx="382">
                  <c:v>3.1298181694000116E-2</c:v>
                </c:pt>
                <c:pt idx="383">
                  <c:v>3.1298181694000116E-2</c:v>
                </c:pt>
                <c:pt idx="384">
                  <c:v>3.1298181694000116E-2</c:v>
                </c:pt>
                <c:pt idx="385">
                  <c:v>3.1298181694000116E-2</c:v>
                </c:pt>
                <c:pt idx="386">
                  <c:v>3.1298181694000116E-2</c:v>
                </c:pt>
                <c:pt idx="387">
                  <c:v>3.1298181694000116E-2</c:v>
                </c:pt>
                <c:pt idx="388">
                  <c:v>3.1298181694000116E-2</c:v>
                </c:pt>
                <c:pt idx="389">
                  <c:v>3.1298181694000116E-2</c:v>
                </c:pt>
                <c:pt idx="390">
                  <c:v>3.1298181694000116E-2</c:v>
                </c:pt>
                <c:pt idx="391">
                  <c:v>3.1298181694000116E-2</c:v>
                </c:pt>
                <c:pt idx="392">
                  <c:v>3.1298181694000116E-2</c:v>
                </c:pt>
                <c:pt idx="393">
                  <c:v>3.1298181694000116E-2</c:v>
                </c:pt>
                <c:pt idx="394">
                  <c:v>3.1298181694000116E-2</c:v>
                </c:pt>
                <c:pt idx="395">
                  <c:v>3.1298181694000116E-2</c:v>
                </c:pt>
                <c:pt idx="396">
                  <c:v>3.1298181694000116E-2</c:v>
                </c:pt>
                <c:pt idx="397">
                  <c:v>3.1298181694000116E-2</c:v>
                </c:pt>
                <c:pt idx="398">
                  <c:v>3.1298181694000116E-2</c:v>
                </c:pt>
                <c:pt idx="399">
                  <c:v>3.1298181694000116E-2</c:v>
                </c:pt>
                <c:pt idx="400">
                  <c:v>3.1298181694000116E-2</c:v>
                </c:pt>
                <c:pt idx="401">
                  <c:v>3.1298181694000116E-2</c:v>
                </c:pt>
                <c:pt idx="402">
                  <c:v>3.1298181694000116E-2</c:v>
                </c:pt>
                <c:pt idx="403">
                  <c:v>3.1298181694000116E-2</c:v>
                </c:pt>
                <c:pt idx="404">
                  <c:v>3.1298181694000116E-2</c:v>
                </c:pt>
                <c:pt idx="405">
                  <c:v>3.1298181694000116E-2</c:v>
                </c:pt>
                <c:pt idx="406">
                  <c:v>3.1298181694000116E-2</c:v>
                </c:pt>
                <c:pt idx="407">
                  <c:v>3.1298181694000116E-2</c:v>
                </c:pt>
                <c:pt idx="408">
                  <c:v>3.1298181694000116E-2</c:v>
                </c:pt>
                <c:pt idx="409">
                  <c:v>3.1298181694000116E-2</c:v>
                </c:pt>
                <c:pt idx="410">
                  <c:v>3.1298181694000116E-2</c:v>
                </c:pt>
                <c:pt idx="411">
                  <c:v>3.1298181694000116E-2</c:v>
                </c:pt>
                <c:pt idx="412">
                  <c:v>3.1298181694000116E-2</c:v>
                </c:pt>
                <c:pt idx="413">
                  <c:v>3.1298181694000116E-2</c:v>
                </c:pt>
                <c:pt idx="414">
                  <c:v>3.1298181694000116E-2</c:v>
                </c:pt>
                <c:pt idx="415">
                  <c:v>3.1298181694000116E-2</c:v>
                </c:pt>
                <c:pt idx="416">
                  <c:v>3.1298181694000116E-2</c:v>
                </c:pt>
                <c:pt idx="417">
                  <c:v>3.1298181694000116E-2</c:v>
                </c:pt>
                <c:pt idx="418">
                  <c:v>3.1298181694000116E-2</c:v>
                </c:pt>
                <c:pt idx="419">
                  <c:v>3.1298181694000116E-2</c:v>
                </c:pt>
                <c:pt idx="420">
                  <c:v>3.1298181694000116E-2</c:v>
                </c:pt>
                <c:pt idx="421">
                  <c:v>3.1298181694000116E-2</c:v>
                </c:pt>
                <c:pt idx="422">
                  <c:v>3.1298181694000116E-2</c:v>
                </c:pt>
                <c:pt idx="423">
                  <c:v>3.1298181694000116E-2</c:v>
                </c:pt>
                <c:pt idx="424">
                  <c:v>3.1298181694000116E-2</c:v>
                </c:pt>
                <c:pt idx="425">
                  <c:v>3.1298181694000116E-2</c:v>
                </c:pt>
                <c:pt idx="426">
                  <c:v>3.1298181694000116E-2</c:v>
                </c:pt>
                <c:pt idx="427">
                  <c:v>3.1298181694000116E-2</c:v>
                </c:pt>
                <c:pt idx="428">
                  <c:v>3.1298181694000116E-2</c:v>
                </c:pt>
                <c:pt idx="429">
                  <c:v>3.1298181694000116E-2</c:v>
                </c:pt>
                <c:pt idx="430">
                  <c:v>3.1298181694000116E-2</c:v>
                </c:pt>
                <c:pt idx="431">
                  <c:v>3.1298181694000116E-2</c:v>
                </c:pt>
                <c:pt idx="432">
                  <c:v>3.1298181694000116E-2</c:v>
                </c:pt>
                <c:pt idx="433">
                  <c:v>1.7442012766503923E-2</c:v>
                </c:pt>
                <c:pt idx="434">
                  <c:v>1.7442012766503923E-2</c:v>
                </c:pt>
                <c:pt idx="435">
                  <c:v>1.7442012766503923E-2</c:v>
                </c:pt>
                <c:pt idx="436">
                  <c:v>1.7442012766503923E-2</c:v>
                </c:pt>
                <c:pt idx="437">
                  <c:v>1.7442012766503923E-2</c:v>
                </c:pt>
                <c:pt idx="438">
                  <c:v>1.7442012766503923E-2</c:v>
                </c:pt>
                <c:pt idx="439">
                  <c:v>1.7442012766503923E-2</c:v>
                </c:pt>
                <c:pt idx="440">
                  <c:v>1.7442012766503923E-2</c:v>
                </c:pt>
                <c:pt idx="441">
                  <c:v>1.7442012766503923E-2</c:v>
                </c:pt>
                <c:pt idx="442">
                  <c:v>1.7442012766503923E-2</c:v>
                </c:pt>
                <c:pt idx="443">
                  <c:v>1.7442012766503923E-2</c:v>
                </c:pt>
                <c:pt idx="444">
                  <c:v>1.7442012766503923E-2</c:v>
                </c:pt>
                <c:pt idx="445">
                  <c:v>1.7442012766503923E-2</c:v>
                </c:pt>
                <c:pt idx="446">
                  <c:v>1.7442012766503923E-2</c:v>
                </c:pt>
                <c:pt idx="447">
                  <c:v>1.7442012766503923E-2</c:v>
                </c:pt>
                <c:pt idx="448">
                  <c:v>1.7442012766503923E-2</c:v>
                </c:pt>
                <c:pt idx="449">
                  <c:v>1.7442012766503923E-2</c:v>
                </c:pt>
                <c:pt idx="450">
                  <c:v>1.7442012766503923E-2</c:v>
                </c:pt>
                <c:pt idx="451">
                  <c:v>1.7442012766503923E-2</c:v>
                </c:pt>
                <c:pt idx="452">
                  <c:v>1.7442012766503923E-2</c:v>
                </c:pt>
                <c:pt idx="453">
                  <c:v>1.7442012766503923E-2</c:v>
                </c:pt>
                <c:pt idx="454">
                  <c:v>1.7442012766503923E-2</c:v>
                </c:pt>
                <c:pt idx="455">
                  <c:v>1.7442012766503923E-2</c:v>
                </c:pt>
                <c:pt idx="456">
                  <c:v>1.7442012766503923E-2</c:v>
                </c:pt>
                <c:pt idx="457">
                  <c:v>1.7442012766503923E-2</c:v>
                </c:pt>
                <c:pt idx="458">
                  <c:v>1.7442012766503923E-2</c:v>
                </c:pt>
                <c:pt idx="459">
                  <c:v>1.7442012766503923E-2</c:v>
                </c:pt>
                <c:pt idx="460">
                  <c:v>1.7442012766503923E-2</c:v>
                </c:pt>
                <c:pt idx="461">
                  <c:v>1.7442012766503923E-2</c:v>
                </c:pt>
                <c:pt idx="462">
                  <c:v>1.7442012766503923E-2</c:v>
                </c:pt>
                <c:pt idx="463">
                  <c:v>1.7442012766503923E-2</c:v>
                </c:pt>
                <c:pt idx="464">
                  <c:v>1.7442012766503923E-2</c:v>
                </c:pt>
                <c:pt idx="465">
                  <c:v>1.7442012766503923E-2</c:v>
                </c:pt>
                <c:pt idx="466">
                  <c:v>1.7442012766503923E-2</c:v>
                </c:pt>
                <c:pt idx="467">
                  <c:v>1.7442012766503923E-2</c:v>
                </c:pt>
                <c:pt idx="468">
                  <c:v>1.7442012766503923E-2</c:v>
                </c:pt>
                <c:pt idx="469">
                  <c:v>1.7442012766503923E-2</c:v>
                </c:pt>
                <c:pt idx="470">
                  <c:v>1.7442012766503923E-2</c:v>
                </c:pt>
                <c:pt idx="471">
                  <c:v>1.7442012766503923E-2</c:v>
                </c:pt>
                <c:pt idx="472">
                  <c:v>1.7442012766503923E-2</c:v>
                </c:pt>
                <c:pt idx="473">
                  <c:v>1.7442012766503923E-2</c:v>
                </c:pt>
                <c:pt idx="474">
                  <c:v>1.7442012766503923E-2</c:v>
                </c:pt>
                <c:pt idx="475">
                  <c:v>1.7442012766503923E-2</c:v>
                </c:pt>
                <c:pt idx="476">
                  <c:v>1.7442012766503923E-2</c:v>
                </c:pt>
                <c:pt idx="477">
                  <c:v>1.7442012766503923E-2</c:v>
                </c:pt>
                <c:pt idx="478">
                  <c:v>1.7442012766503923E-2</c:v>
                </c:pt>
                <c:pt idx="479">
                  <c:v>1.7442012766503923E-2</c:v>
                </c:pt>
                <c:pt idx="480">
                  <c:v>1.7442012766503923E-2</c:v>
                </c:pt>
                <c:pt idx="481">
                  <c:v>1.7442012766503923E-2</c:v>
                </c:pt>
                <c:pt idx="482">
                  <c:v>1.7442012766503923E-2</c:v>
                </c:pt>
                <c:pt idx="483">
                  <c:v>1.7442012766503923E-2</c:v>
                </c:pt>
                <c:pt idx="484">
                  <c:v>1.7442012766503923E-2</c:v>
                </c:pt>
                <c:pt idx="485">
                  <c:v>1.7442012766503923E-2</c:v>
                </c:pt>
                <c:pt idx="486">
                  <c:v>1.7442012766503923E-2</c:v>
                </c:pt>
                <c:pt idx="487">
                  <c:v>1.7442012766503923E-2</c:v>
                </c:pt>
                <c:pt idx="488">
                  <c:v>1.7442012766503923E-2</c:v>
                </c:pt>
                <c:pt idx="489">
                  <c:v>1.7442012766503923E-2</c:v>
                </c:pt>
                <c:pt idx="490">
                  <c:v>1.7442012766503923E-2</c:v>
                </c:pt>
                <c:pt idx="491">
                  <c:v>1.7442012766503923E-2</c:v>
                </c:pt>
                <c:pt idx="492">
                  <c:v>1.7442012766503923E-2</c:v>
                </c:pt>
                <c:pt idx="493">
                  <c:v>1.7442012766503923E-2</c:v>
                </c:pt>
                <c:pt idx="494">
                  <c:v>1.7442012766503923E-2</c:v>
                </c:pt>
                <c:pt idx="495">
                  <c:v>1.7442012766503923E-2</c:v>
                </c:pt>
                <c:pt idx="496">
                  <c:v>1.7442012766503923E-2</c:v>
                </c:pt>
                <c:pt idx="497">
                  <c:v>1.7442012766503923E-2</c:v>
                </c:pt>
                <c:pt idx="498">
                  <c:v>1.7442012766503923E-2</c:v>
                </c:pt>
                <c:pt idx="499">
                  <c:v>1.7442012766503923E-2</c:v>
                </c:pt>
                <c:pt idx="500">
                  <c:v>1.7442012766503923E-2</c:v>
                </c:pt>
                <c:pt idx="501">
                  <c:v>1.7442012766503923E-2</c:v>
                </c:pt>
                <c:pt idx="502">
                  <c:v>1.7442012766503923E-2</c:v>
                </c:pt>
                <c:pt idx="503">
                  <c:v>1.7442012766503923E-2</c:v>
                </c:pt>
                <c:pt idx="504">
                  <c:v>1.7442012766503923E-2</c:v>
                </c:pt>
                <c:pt idx="505">
                  <c:v>1.7442012766503923E-2</c:v>
                </c:pt>
                <c:pt idx="506">
                  <c:v>1.7442012766503923E-2</c:v>
                </c:pt>
                <c:pt idx="507">
                  <c:v>1.7442012766503923E-2</c:v>
                </c:pt>
                <c:pt idx="508">
                  <c:v>1.7442012766503923E-2</c:v>
                </c:pt>
                <c:pt idx="509">
                  <c:v>1.7442012766503923E-2</c:v>
                </c:pt>
                <c:pt idx="510">
                  <c:v>1.7442012766503923E-2</c:v>
                </c:pt>
                <c:pt idx="511">
                  <c:v>1.7442012766503923E-2</c:v>
                </c:pt>
                <c:pt idx="512">
                  <c:v>1.7442012766503923E-2</c:v>
                </c:pt>
                <c:pt idx="513">
                  <c:v>1.7442012766503923E-2</c:v>
                </c:pt>
                <c:pt idx="514">
                  <c:v>1.7442012766503923E-2</c:v>
                </c:pt>
                <c:pt idx="515">
                  <c:v>1.7442012766503923E-2</c:v>
                </c:pt>
                <c:pt idx="516">
                  <c:v>1.7442012766503923E-2</c:v>
                </c:pt>
                <c:pt idx="517">
                  <c:v>1.7442012766503923E-2</c:v>
                </c:pt>
                <c:pt idx="518">
                  <c:v>1.7442012766503923E-2</c:v>
                </c:pt>
                <c:pt idx="519">
                  <c:v>1.7442012766503923E-2</c:v>
                </c:pt>
                <c:pt idx="520">
                  <c:v>1.7442012766503923E-2</c:v>
                </c:pt>
                <c:pt idx="521">
                  <c:v>1.7442012766503923E-2</c:v>
                </c:pt>
                <c:pt idx="522">
                  <c:v>1.7442012766503923E-2</c:v>
                </c:pt>
                <c:pt idx="523">
                  <c:v>1.7442012766503923E-2</c:v>
                </c:pt>
                <c:pt idx="524">
                  <c:v>1.7442012766503923E-2</c:v>
                </c:pt>
                <c:pt idx="525">
                  <c:v>1.7442012766503923E-2</c:v>
                </c:pt>
                <c:pt idx="526">
                  <c:v>1.7442012766503923E-2</c:v>
                </c:pt>
                <c:pt idx="527">
                  <c:v>1.7442012766503923E-2</c:v>
                </c:pt>
                <c:pt idx="528">
                  <c:v>1.7442012766503923E-2</c:v>
                </c:pt>
                <c:pt idx="529">
                  <c:v>1.7442012766503923E-2</c:v>
                </c:pt>
                <c:pt idx="530">
                  <c:v>1.7442012766503923E-2</c:v>
                </c:pt>
                <c:pt idx="531">
                  <c:v>1.7442012766503923E-2</c:v>
                </c:pt>
                <c:pt idx="532">
                  <c:v>1.7442012766503923E-2</c:v>
                </c:pt>
                <c:pt idx="533">
                  <c:v>1.7442012766503923E-2</c:v>
                </c:pt>
                <c:pt idx="534">
                  <c:v>1.7442012766503923E-2</c:v>
                </c:pt>
                <c:pt idx="535">
                  <c:v>1.7442012766503923E-2</c:v>
                </c:pt>
                <c:pt idx="536">
                  <c:v>1.7442012766503923E-2</c:v>
                </c:pt>
                <c:pt idx="537">
                  <c:v>1.7442012766503923E-2</c:v>
                </c:pt>
                <c:pt idx="538">
                  <c:v>1.7442012766503923E-2</c:v>
                </c:pt>
                <c:pt idx="539">
                  <c:v>1.7442012766503923E-2</c:v>
                </c:pt>
                <c:pt idx="540">
                  <c:v>1.7442012766503923E-2</c:v>
                </c:pt>
                <c:pt idx="541">
                  <c:v>1.7442012766503923E-2</c:v>
                </c:pt>
                <c:pt idx="542">
                  <c:v>1.7442012766503923E-2</c:v>
                </c:pt>
                <c:pt idx="543">
                  <c:v>1.7442012766503923E-2</c:v>
                </c:pt>
                <c:pt idx="544">
                  <c:v>1.7442012766503923E-2</c:v>
                </c:pt>
                <c:pt idx="545">
                  <c:v>1.7442012766503923E-2</c:v>
                </c:pt>
                <c:pt idx="546">
                  <c:v>1.7442012766503923E-2</c:v>
                </c:pt>
                <c:pt idx="547">
                  <c:v>1.7442012766503923E-2</c:v>
                </c:pt>
                <c:pt idx="548">
                  <c:v>1.7442012766503923E-2</c:v>
                </c:pt>
                <c:pt idx="549">
                  <c:v>1.7442012766503923E-2</c:v>
                </c:pt>
                <c:pt idx="550">
                  <c:v>1.7442012766503923E-2</c:v>
                </c:pt>
                <c:pt idx="551">
                  <c:v>1.7442012766503923E-2</c:v>
                </c:pt>
                <c:pt idx="552">
                  <c:v>1.7442012766503923E-2</c:v>
                </c:pt>
                <c:pt idx="553">
                  <c:v>1.7442012766503923E-2</c:v>
                </c:pt>
                <c:pt idx="554">
                  <c:v>1.7442012766503923E-2</c:v>
                </c:pt>
                <c:pt idx="555">
                  <c:v>1.7442012766503923E-2</c:v>
                </c:pt>
                <c:pt idx="556">
                  <c:v>1.7442012766503923E-2</c:v>
                </c:pt>
                <c:pt idx="557">
                  <c:v>1.7442012766503923E-2</c:v>
                </c:pt>
                <c:pt idx="558">
                  <c:v>1.7442012766503923E-2</c:v>
                </c:pt>
                <c:pt idx="559">
                  <c:v>1.7442012766503923E-2</c:v>
                </c:pt>
                <c:pt idx="560">
                  <c:v>1.7442012766503923E-2</c:v>
                </c:pt>
                <c:pt idx="561">
                  <c:v>1.7442012766503923E-2</c:v>
                </c:pt>
                <c:pt idx="562">
                  <c:v>1.7442012766503923E-2</c:v>
                </c:pt>
                <c:pt idx="563">
                  <c:v>1.7442012766503923E-2</c:v>
                </c:pt>
                <c:pt idx="564">
                  <c:v>1.7442012766503923E-2</c:v>
                </c:pt>
                <c:pt idx="565">
                  <c:v>1.7442012766503923E-2</c:v>
                </c:pt>
                <c:pt idx="566">
                  <c:v>1.7442012766503923E-2</c:v>
                </c:pt>
                <c:pt idx="567">
                  <c:v>1.7442012766503923E-2</c:v>
                </c:pt>
                <c:pt idx="568">
                  <c:v>1.7442012766503923E-2</c:v>
                </c:pt>
                <c:pt idx="569">
                  <c:v>1.7442012766503923E-2</c:v>
                </c:pt>
                <c:pt idx="570">
                  <c:v>1.7442012766503923E-2</c:v>
                </c:pt>
                <c:pt idx="571">
                  <c:v>1.7442012766503923E-2</c:v>
                </c:pt>
                <c:pt idx="572">
                  <c:v>1.7442012766503923E-2</c:v>
                </c:pt>
                <c:pt idx="573">
                  <c:v>1.7442012766503923E-2</c:v>
                </c:pt>
                <c:pt idx="574">
                  <c:v>1.7442012766503923E-2</c:v>
                </c:pt>
                <c:pt idx="575">
                  <c:v>1.7442012766503923E-2</c:v>
                </c:pt>
                <c:pt idx="576">
                  <c:v>1.7442012766503923E-2</c:v>
                </c:pt>
                <c:pt idx="577">
                  <c:v>1.7442012766503923E-2</c:v>
                </c:pt>
                <c:pt idx="578">
                  <c:v>1.7442012766503923E-2</c:v>
                </c:pt>
                <c:pt idx="579">
                  <c:v>1.7442012766503923E-2</c:v>
                </c:pt>
                <c:pt idx="580">
                  <c:v>1.7442012766503923E-2</c:v>
                </c:pt>
                <c:pt idx="581">
                  <c:v>1.7442012766503923E-2</c:v>
                </c:pt>
                <c:pt idx="582">
                  <c:v>1.7442012766503923E-2</c:v>
                </c:pt>
                <c:pt idx="583">
                  <c:v>1.7442012766503923E-2</c:v>
                </c:pt>
                <c:pt idx="584">
                  <c:v>1.7442012766503923E-2</c:v>
                </c:pt>
                <c:pt idx="585">
                  <c:v>1.7442012766503923E-2</c:v>
                </c:pt>
                <c:pt idx="586">
                  <c:v>1.7442012766503923E-2</c:v>
                </c:pt>
                <c:pt idx="587">
                  <c:v>1.7442012766503923E-2</c:v>
                </c:pt>
                <c:pt idx="588">
                  <c:v>1.7442012766503923E-2</c:v>
                </c:pt>
                <c:pt idx="589">
                  <c:v>1.7442012766503923E-2</c:v>
                </c:pt>
                <c:pt idx="590">
                  <c:v>1.7442012766503923E-2</c:v>
                </c:pt>
                <c:pt idx="591">
                  <c:v>1.7442012766503923E-2</c:v>
                </c:pt>
                <c:pt idx="592">
                  <c:v>1.7442012766503923E-2</c:v>
                </c:pt>
                <c:pt idx="593">
                  <c:v>1.7442012766503923E-2</c:v>
                </c:pt>
                <c:pt idx="594">
                  <c:v>1.7442012766503923E-2</c:v>
                </c:pt>
                <c:pt idx="595">
                  <c:v>1.7442012766503923E-2</c:v>
                </c:pt>
                <c:pt idx="596">
                  <c:v>1.7442012766503923E-2</c:v>
                </c:pt>
                <c:pt idx="597">
                  <c:v>1.7442012766503923E-2</c:v>
                </c:pt>
                <c:pt idx="598">
                  <c:v>1.7442012766503923E-2</c:v>
                </c:pt>
                <c:pt idx="599">
                  <c:v>1.7442012766503923E-2</c:v>
                </c:pt>
                <c:pt idx="600">
                  <c:v>1.7442012766503923E-2</c:v>
                </c:pt>
                <c:pt idx="601">
                  <c:v>1.7442012766503923E-2</c:v>
                </c:pt>
                <c:pt idx="602">
                  <c:v>1.7442012766503923E-2</c:v>
                </c:pt>
                <c:pt idx="603">
                  <c:v>1.7442012766503923E-2</c:v>
                </c:pt>
                <c:pt idx="604">
                  <c:v>1.7442012766503923E-2</c:v>
                </c:pt>
                <c:pt idx="605">
                  <c:v>1.7442012766503923E-2</c:v>
                </c:pt>
                <c:pt idx="606">
                  <c:v>1.7442012766503923E-2</c:v>
                </c:pt>
                <c:pt idx="607">
                  <c:v>1.7442012766503923E-2</c:v>
                </c:pt>
                <c:pt idx="608">
                  <c:v>1.7442012766503923E-2</c:v>
                </c:pt>
                <c:pt idx="609">
                  <c:v>1.7442012766503923E-2</c:v>
                </c:pt>
                <c:pt idx="610">
                  <c:v>1.7442012766503923E-2</c:v>
                </c:pt>
                <c:pt idx="611">
                  <c:v>1.7442012766503923E-2</c:v>
                </c:pt>
                <c:pt idx="612">
                  <c:v>1.7442012766503923E-2</c:v>
                </c:pt>
                <c:pt idx="613">
                  <c:v>1.7442012766503923E-2</c:v>
                </c:pt>
                <c:pt idx="614">
                  <c:v>1.7442012766503923E-2</c:v>
                </c:pt>
                <c:pt idx="615">
                  <c:v>1.7442012766503923E-2</c:v>
                </c:pt>
                <c:pt idx="616">
                  <c:v>1.7442012766503923E-2</c:v>
                </c:pt>
                <c:pt idx="617">
                  <c:v>1.7442012766503923E-2</c:v>
                </c:pt>
                <c:pt idx="618">
                  <c:v>1.7442012766503923E-2</c:v>
                </c:pt>
                <c:pt idx="619">
                  <c:v>1.7442012766503923E-2</c:v>
                </c:pt>
                <c:pt idx="620">
                  <c:v>1.7442012766503923E-2</c:v>
                </c:pt>
                <c:pt idx="621">
                  <c:v>1.7442012766503923E-2</c:v>
                </c:pt>
                <c:pt idx="622">
                  <c:v>1.7442012766503923E-2</c:v>
                </c:pt>
                <c:pt idx="623">
                  <c:v>1.7442012766503923E-2</c:v>
                </c:pt>
                <c:pt idx="624">
                  <c:v>1.7442012766503923E-2</c:v>
                </c:pt>
                <c:pt idx="625">
                  <c:v>1.7442012766503923E-2</c:v>
                </c:pt>
                <c:pt idx="626">
                  <c:v>1.7442012766503923E-2</c:v>
                </c:pt>
                <c:pt idx="627">
                  <c:v>1.7442012766503923E-2</c:v>
                </c:pt>
                <c:pt idx="628">
                  <c:v>1.7442012766503923E-2</c:v>
                </c:pt>
                <c:pt idx="629">
                  <c:v>1.7442012766503923E-2</c:v>
                </c:pt>
                <c:pt idx="630">
                  <c:v>1.7442012766503923E-2</c:v>
                </c:pt>
                <c:pt idx="631">
                  <c:v>1.7442012766503923E-2</c:v>
                </c:pt>
                <c:pt idx="632">
                  <c:v>1.7442012766503923E-2</c:v>
                </c:pt>
                <c:pt idx="633">
                  <c:v>1.7442012766503923E-2</c:v>
                </c:pt>
                <c:pt idx="634">
                  <c:v>1.7442012766503923E-2</c:v>
                </c:pt>
                <c:pt idx="635">
                  <c:v>1.7442012766503923E-2</c:v>
                </c:pt>
                <c:pt idx="636">
                  <c:v>1.7442012766503923E-2</c:v>
                </c:pt>
                <c:pt idx="637">
                  <c:v>1.7442012766503923E-2</c:v>
                </c:pt>
                <c:pt idx="638">
                  <c:v>1.7442012766503923E-2</c:v>
                </c:pt>
                <c:pt idx="639">
                  <c:v>1.7442012766503923E-2</c:v>
                </c:pt>
                <c:pt idx="640">
                  <c:v>1.7442012766503923E-2</c:v>
                </c:pt>
                <c:pt idx="641">
                  <c:v>1.7442012766503923E-2</c:v>
                </c:pt>
                <c:pt idx="642">
                  <c:v>1.7442012766503923E-2</c:v>
                </c:pt>
                <c:pt idx="643">
                  <c:v>1.7442012766503923E-2</c:v>
                </c:pt>
                <c:pt idx="644">
                  <c:v>1.7442012766503923E-2</c:v>
                </c:pt>
                <c:pt idx="645">
                  <c:v>1.7442012766503923E-2</c:v>
                </c:pt>
                <c:pt idx="646">
                  <c:v>1.7442012766503923E-2</c:v>
                </c:pt>
                <c:pt idx="647">
                  <c:v>1.7442012766503923E-2</c:v>
                </c:pt>
                <c:pt idx="648">
                  <c:v>1.7442012766503923E-2</c:v>
                </c:pt>
                <c:pt idx="649">
                  <c:v>1.7442012766503923E-2</c:v>
                </c:pt>
                <c:pt idx="650">
                  <c:v>1.7442012766503923E-2</c:v>
                </c:pt>
                <c:pt idx="651">
                  <c:v>1.7442012766503923E-2</c:v>
                </c:pt>
                <c:pt idx="652">
                  <c:v>1.7442012766503923E-2</c:v>
                </c:pt>
                <c:pt idx="653">
                  <c:v>1.7442012766503923E-2</c:v>
                </c:pt>
                <c:pt idx="654">
                  <c:v>1.7442012766503923E-2</c:v>
                </c:pt>
                <c:pt idx="655">
                  <c:v>1.7442012766503923E-2</c:v>
                </c:pt>
                <c:pt idx="656">
                  <c:v>1.7442012766503923E-2</c:v>
                </c:pt>
                <c:pt idx="657">
                  <c:v>1.7442012766503923E-2</c:v>
                </c:pt>
                <c:pt idx="658">
                  <c:v>1.7442012766503923E-2</c:v>
                </c:pt>
                <c:pt idx="659">
                  <c:v>1.7442012766503923E-2</c:v>
                </c:pt>
                <c:pt idx="660">
                  <c:v>1.7442012766503923E-2</c:v>
                </c:pt>
                <c:pt idx="661">
                  <c:v>1.7442012766503923E-2</c:v>
                </c:pt>
                <c:pt idx="662">
                  <c:v>1.7442012766503923E-2</c:v>
                </c:pt>
                <c:pt idx="663">
                  <c:v>1.7442012766503923E-2</c:v>
                </c:pt>
                <c:pt idx="664">
                  <c:v>1.7442012766503923E-2</c:v>
                </c:pt>
                <c:pt idx="665">
                  <c:v>1.7442012766503923E-2</c:v>
                </c:pt>
                <c:pt idx="666">
                  <c:v>1.7442012766503923E-2</c:v>
                </c:pt>
                <c:pt idx="667">
                  <c:v>1.7442012766503923E-2</c:v>
                </c:pt>
                <c:pt idx="668">
                  <c:v>1.7442012766503923E-2</c:v>
                </c:pt>
                <c:pt idx="669">
                  <c:v>1.7442012766503923E-2</c:v>
                </c:pt>
                <c:pt idx="670">
                  <c:v>1.7442012766503923E-2</c:v>
                </c:pt>
                <c:pt idx="671">
                  <c:v>1.7442012766503923E-2</c:v>
                </c:pt>
                <c:pt idx="672">
                  <c:v>1.7442012766503923E-2</c:v>
                </c:pt>
                <c:pt idx="673">
                  <c:v>1.7442012766503923E-2</c:v>
                </c:pt>
                <c:pt idx="674">
                  <c:v>1.7442012766503923E-2</c:v>
                </c:pt>
                <c:pt idx="675">
                  <c:v>1.7442012766503923E-2</c:v>
                </c:pt>
                <c:pt idx="676">
                  <c:v>1.7442012766503923E-2</c:v>
                </c:pt>
                <c:pt idx="677">
                  <c:v>1.7442012766503923E-2</c:v>
                </c:pt>
                <c:pt idx="678">
                  <c:v>1.7442012766503923E-2</c:v>
                </c:pt>
                <c:pt idx="679">
                  <c:v>1.7442012766503923E-2</c:v>
                </c:pt>
                <c:pt idx="680">
                  <c:v>1.7442012766503923E-2</c:v>
                </c:pt>
                <c:pt idx="681">
                  <c:v>1.7442012766503923E-2</c:v>
                </c:pt>
                <c:pt idx="682">
                  <c:v>1.7442012766503923E-2</c:v>
                </c:pt>
                <c:pt idx="683">
                  <c:v>1.7442012766503923E-2</c:v>
                </c:pt>
                <c:pt idx="684">
                  <c:v>1.7442012766503923E-2</c:v>
                </c:pt>
                <c:pt idx="685">
                  <c:v>1.7442012766503923E-2</c:v>
                </c:pt>
                <c:pt idx="686">
                  <c:v>1.7442012766503923E-2</c:v>
                </c:pt>
                <c:pt idx="687">
                  <c:v>1.7442012766503923E-2</c:v>
                </c:pt>
                <c:pt idx="688">
                  <c:v>1.7442012766503923E-2</c:v>
                </c:pt>
                <c:pt idx="689">
                  <c:v>1.7442012766503923E-2</c:v>
                </c:pt>
                <c:pt idx="690">
                  <c:v>1.7442012766503923E-2</c:v>
                </c:pt>
                <c:pt idx="691">
                  <c:v>1.7442012766503923E-2</c:v>
                </c:pt>
                <c:pt idx="692">
                  <c:v>1.7442012766503923E-2</c:v>
                </c:pt>
                <c:pt idx="693">
                  <c:v>1.7442012766503923E-2</c:v>
                </c:pt>
                <c:pt idx="694">
                  <c:v>1.7442012766503923E-2</c:v>
                </c:pt>
                <c:pt idx="695">
                  <c:v>1.7442012766503923E-2</c:v>
                </c:pt>
                <c:pt idx="696">
                  <c:v>1.7442012766503923E-2</c:v>
                </c:pt>
                <c:pt idx="697">
                  <c:v>1.7442012766503923E-2</c:v>
                </c:pt>
                <c:pt idx="698">
                  <c:v>1.7442012766503923E-2</c:v>
                </c:pt>
                <c:pt idx="699">
                  <c:v>1.7442012766503923E-2</c:v>
                </c:pt>
                <c:pt idx="700">
                  <c:v>1.7442012766503923E-2</c:v>
                </c:pt>
                <c:pt idx="701">
                  <c:v>1.7442012766503923E-2</c:v>
                </c:pt>
                <c:pt idx="702">
                  <c:v>1.7442012766503923E-2</c:v>
                </c:pt>
                <c:pt idx="703">
                  <c:v>1.7442012766503923E-2</c:v>
                </c:pt>
                <c:pt idx="704">
                  <c:v>1.7442012766503923E-2</c:v>
                </c:pt>
                <c:pt idx="705">
                  <c:v>1.7442012766503923E-2</c:v>
                </c:pt>
                <c:pt idx="706">
                  <c:v>1.7442012766503923E-2</c:v>
                </c:pt>
                <c:pt idx="707">
                  <c:v>1.7442012766503923E-2</c:v>
                </c:pt>
                <c:pt idx="708">
                  <c:v>1.7442012766503923E-2</c:v>
                </c:pt>
                <c:pt idx="709">
                  <c:v>1.7442012766503923E-2</c:v>
                </c:pt>
                <c:pt idx="710">
                  <c:v>1.7442012766503923E-2</c:v>
                </c:pt>
                <c:pt idx="711">
                  <c:v>1.7442012766503923E-2</c:v>
                </c:pt>
                <c:pt idx="712">
                  <c:v>1.7442012766503923E-2</c:v>
                </c:pt>
                <c:pt idx="713">
                  <c:v>1.7442012766503923E-2</c:v>
                </c:pt>
                <c:pt idx="714">
                  <c:v>1.7442012766503923E-2</c:v>
                </c:pt>
                <c:pt idx="715">
                  <c:v>1.7442012766503923E-2</c:v>
                </c:pt>
                <c:pt idx="716">
                  <c:v>1.7442012766503923E-2</c:v>
                </c:pt>
                <c:pt idx="717">
                  <c:v>1.7442012766503923E-2</c:v>
                </c:pt>
                <c:pt idx="718">
                  <c:v>1.7442012766503923E-2</c:v>
                </c:pt>
                <c:pt idx="719">
                  <c:v>1.7442012766503923E-2</c:v>
                </c:pt>
                <c:pt idx="720">
                  <c:v>1.7442012766503923E-2</c:v>
                </c:pt>
                <c:pt idx="721">
                  <c:v>1.7442012766503923E-2</c:v>
                </c:pt>
                <c:pt idx="722">
                  <c:v>1.7442012766503923E-2</c:v>
                </c:pt>
                <c:pt idx="723">
                  <c:v>1.7442012766503923E-2</c:v>
                </c:pt>
                <c:pt idx="724">
                  <c:v>1.7442012766503923E-2</c:v>
                </c:pt>
                <c:pt idx="725">
                  <c:v>1.7442012766503923E-2</c:v>
                </c:pt>
                <c:pt idx="726">
                  <c:v>1.7442012766503923E-2</c:v>
                </c:pt>
                <c:pt idx="727">
                  <c:v>1.7442012766503923E-2</c:v>
                </c:pt>
                <c:pt idx="728">
                  <c:v>1.7442012766503923E-2</c:v>
                </c:pt>
                <c:pt idx="729">
                  <c:v>1.7442012766503923E-2</c:v>
                </c:pt>
                <c:pt idx="730">
                  <c:v>1.7442012766503923E-2</c:v>
                </c:pt>
                <c:pt idx="731">
                  <c:v>1.7442012766503923E-2</c:v>
                </c:pt>
                <c:pt idx="732">
                  <c:v>1.7442012766503923E-2</c:v>
                </c:pt>
                <c:pt idx="733">
                  <c:v>1.7442012766503923E-2</c:v>
                </c:pt>
                <c:pt idx="734">
                  <c:v>1.7442012766503923E-2</c:v>
                </c:pt>
                <c:pt idx="735">
                  <c:v>1.7442012766503923E-2</c:v>
                </c:pt>
                <c:pt idx="736">
                  <c:v>1.7442012766503923E-2</c:v>
                </c:pt>
                <c:pt idx="737">
                  <c:v>1.7442012766503923E-2</c:v>
                </c:pt>
                <c:pt idx="738">
                  <c:v>1.7442012766503923E-2</c:v>
                </c:pt>
                <c:pt idx="739">
                  <c:v>1.7442012766503923E-2</c:v>
                </c:pt>
                <c:pt idx="740">
                  <c:v>1.7442012766503923E-2</c:v>
                </c:pt>
                <c:pt idx="741">
                  <c:v>1.7442012766503923E-2</c:v>
                </c:pt>
                <c:pt idx="742">
                  <c:v>1.7442012766503923E-2</c:v>
                </c:pt>
                <c:pt idx="743">
                  <c:v>1.7442012766503923E-2</c:v>
                </c:pt>
                <c:pt idx="744">
                  <c:v>1.7442012766503923E-2</c:v>
                </c:pt>
                <c:pt idx="745">
                  <c:v>1.7442012766503923E-2</c:v>
                </c:pt>
                <c:pt idx="746">
                  <c:v>1.7442012766503923E-2</c:v>
                </c:pt>
                <c:pt idx="747">
                  <c:v>1.7442012766503923E-2</c:v>
                </c:pt>
                <c:pt idx="748">
                  <c:v>1.7442012766503923E-2</c:v>
                </c:pt>
                <c:pt idx="749">
                  <c:v>1.7442012766503923E-2</c:v>
                </c:pt>
                <c:pt idx="750">
                  <c:v>1.7442012766503923E-2</c:v>
                </c:pt>
                <c:pt idx="751">
                  <c:v>1.7442012766503923E-2</c:v>
                </c:pt>
                <c:pt idx="752">
                  <c:v>1.7442012766503923E-2</c:v>
                </c:pt>
                <c:pt idx="753">
                  <c:v>1.7442012766503923E-2</c:v>
                </c:pt>
                <c:pt idx="754">
                  <c:v>1.7442012766503923E-2</c:v>
                </c:pt>
                <c:pt idx="755">
                  <c:v>1.7442012766503923E-2</c:v>
                </c:pt>
                <c:pt idx="756">
                  <c:v>1.7442012766503923E-2</c:v>
                </c:pt>
                <c:pt idx="757">
                  <c:v>1.7442012766503923E-2</c:v>
                </c:pt>
                <c:pt idx="758">
                  <c:v>1.7442012766503923E-2</c:v>
                </c:pt>
                <c:pt idx="759">
                  <c:v>1.7442012766503923E-2</c:v>
                </c:pt>
                <c:pt idx="760">
                  <c:v>1.7442012766503923E-2</c:v>
                </c:pt>
                <c:pt idx="761">
                  <c:v>1.7442012766503923E-2</c:v>
                </c:pt>
                <c:pt idx="762">
                  <c:v>1.7442012766503923E-2</c:v>
                </c:pt>
                <c:pt idx="763">
                  <c:v>1.7442012766503923E-2</c:v>
                </c:pt>
                <c:pt idx="764">
                  <c:v>1.7442012766503923E-2</c:v>
                </c:pt>
                <c:pt idx="765">
                  <c:v>1.7442012766503923E-2</c:v>
                </c:pt>
                <c:pt idx="766">
                  <c:v>1.7442012766503923E-2</c:v>
                </c:pt>
                <c:pt idx="767">
                  <c:v>1.7442012766503923E-2</c:v>
                </c:pt>
                <c:pt idx="768">
                  <c:v>1.7442012766503923E-2</c:v>
                </c:pt>
                <c:pt idx="769">
                  <c:v>1.7442012766503923E-2</c:v>
                </c:pt>
                <c:pt idx="770">
                  <c:v>1.7442012766503923E-2</c:v>
                </c:pt>
                <c:pt idx="771">
                  <c:v>1.7442012766503923E-2</c:v>
                </c:pt>
                <c:pt idx="772">
                  <c:v>1.7442012766503923E-2</c:v>
                </c:pt>
                <c:pt idx="773">
                  <c:v>1.7442012766503923E-2</c:v>
                </c:pt>
                <c:pt idx="774">
                  <c:v>1.7442012766503923E-2</c:v>
                </c:pt>
                <c:pt idx="775">
                  <c:v>1.7442012766503923E-2</c:v>
                </c:pt>
                <c:pt idx="776">
                  <c:v>1.7442012766503923E-2</c:v>
                </c:pt>
                <c:pt idx="777">
                  <c:v>1.7442012766503923E-2</c:v>
                </c:pt>
                <c:pt idx="778">
                  <c:v>1.7442012766503923E-2</c:v>
                </c:pt>
                <c:pt idx="779">
                  <c:v>1.7442012766503923E-2</c:v>
                </c:pt>
                <c:pt idx="780">
                  <c:v>1.7442012766503923E-2</c:v>
                </c:pt>
                <c:pt idx="781">
                  <c:v>1.7442012766503923E-2</c:v>
                </c:pt>
                <c:pt idx="782">
                  <c:v>1.7442012766503923E-2</c:v>
                </c:pt>
                <c:pt idx="783">
                  <c:v>1.7442012766503923E-2</c:v>
                </c:pt>
                <c:pt idx="784">
                  <c:v>1.7442012766503923E-2</c:v>
                </c:pt>
                <c:pt idx="785">
                  <c:v>1.7442012766503923E-2</c:v>
                </c:pt>
                <c:pt idx="786">
                  <c:v>1.7442012766503923E-2</c:v>
                </c:pt>
                <c:pt idx="787">
                  <c:v>1.7442012766503923E-2</c:v>
                </c:pt>
                <c:pt idx="788">
                  <c:v>1.7442012766503923E-2</c:v>
                </c:pt>
                <c:pt idx="789">
                  <c:v>1.7442012766503923E-2</c:v>
                </c:pt>
                <c:pt idx="790">
                  <c:v>1.7442012766503923E-2</c:v>
                </c:pt>
                <c:pt idx="791">
                  <c:v>1.7442012766503923E-2</c:v>
                </c:pt>
                <c:pt idx="792">
                  <c:v>1.7442012766503923E-2</c:v>
                </c:pt>
                <c:pt idx="793">
                  <c:v>1.7442012766503923E-2</c:v>
                </c:pt>
                <c:pt idx="794">
                  <c:v>1.7442012766503923E-2</c:v>
                </c:pt>
                <c:pt idx="795">
                  <c:v>1.7442012766503923E-2</c:v>
                </c:pt>
                <c:pt idx="796">
                  <c:v>1.7442012766503923E-2</c:v>
                </c:pt>
                <c:pt idx="797">
                  <c:v>1.7442012766503923E-2</c:v>
                </c:pt>
                <c:pt idx="798">
                  <c:v>1.7442012766503923E-2</c:v>
                </c:pt>
                <c:pt idx="799">
                  <c:v>1.7442012766503923E-2</c:v>
                </c:pt>
                <c:pt idx="800">
                  <c:v>1.7442012766503923E-2</c:v>
                </c:pt>
                <c:pt idx="801">
                  <c:v>1.7442012766503923E-2</c:v>
                </c:pt>
                <c:pt idx="802">
                  <c:v>1.7442012766503923E-2</c:v>
                </c:pt>
                <c:pt idx="803">
                  <c:v>1.7442012766503923E-2</c:v>
                </c:pt>
                <c:pt idx="804">
                  <c:v>1.7442012766503923E-2</c:v>
                </c:pt>
                <c:pt idx="805">
                  <c:v>1.7442012766503923E-2</c:v>
                </c:pt>
                <c:pt idx="806">
                  <c:v>1.7442012766503923E-2</c:v>
                </c:pt>
                <c:pt idx="807">
                  <c:v>1.7442012766503923E-2</c:v>
                </c:pt>
                <c:pt idx="808">
                  <c:v>1.7442012766503923E-2</c:v>
                </c:pt>
                <c:pt idx="809">
                  <c:v>1.7442012766503923E-2</c:v>
                </c:pt>
                <c:pt idx="810">
                  <c:v>1.7442012766503923E-2</c:v>
                </c:pt>
                <c:pt idx="811">
                  <c:v>1.7442012766503923E-2</c:v>
                </c:pt>
                <c:pt idx="812">
                  <c:v>1.7442012766503923E-2</c:v>
                </c:pt>
                <c:pt idx="813">
                  <c:v>1.7442012766503923E-2</c:v>
                </c:pt>
                <c:pt idx="814">
                  <c:v>1.7442012766503923E-2</c:v>
                </c:pt>
                <c:pt idx="815">
                  <c:v>1.7442012766503923E-2</c:v>
                </c:pt>
                <c:pt idx="816">
                  <c:v>1.7442012766503923E-2</c:v>
                </c:pt>
                <c:pt idx="817">
                  <c:v>1.7442012766503923E-2</c:v>
                </c:pt>
                <c:pt idx="818">
                  <c:v>1.7442012766503923E-2</c:v>
                </c:pt>
                <c:pt idx="819">
                  <c:v>1.7442012766503923E-2</c:v>
                </c:pt>
                <c:pt idx="820">
                  <c:v>1.7442012766503923E-2</c:v>
                </c:pt>
                <c:pt idx="821">
                  <c:v>1.7442012766503923E-2</c:v>
                </c:pt>
                <c:pt idx="822">
                  <c:v>1.7442012766503923E-2</c:v>
                </c:pt>
                <c:pt idx="823">
                  <c:v>1.7442012766503923E-2</c:v>
                </c:pt>
                <c:pt idx="824">
                  <c:v>1.7442012766503923E-2</c:v>
                </c:pt>
                <c:pt idx="825">
                  <c:v>1.7442012766503923E-2</c:v>
                </c:pt>
                <c:pt idx="826">
                  <c:v>1.7442012766503923E-2</c:v>
                </c:pt>
                <c:pt idx="827">
                  <c:v>1.7442012766503923E-2</c:v>
                </c:pt>
                <c:pt idx="828">
                  <c:v>1.7442012766503923E-2</c:v>
                </c:pt>
                <c:pt idx="829">
                  <c:v>1.7442012766503923E-2</c:v>
                </c:pt>
                <c:pt idx="830">
                  <c:v>1.7442012766503923E-2</c:v>
                </c:pt>
                <c:pt idx="831">
                  <c:v>1.7442012766503923E-2</c:v>
                </c:pt>
                <c:pt idx="832">
                  <c:v>1.7442012766503923E-2</c:v>
                </c:pt>
                <c:pt idx="833">
                  <c:v>1.7442012766503923E-2</c:v>
                </c:pt>
                <c:pt idx="834">
                  <c:v>1.7442012766503923E-2</c:v>
                </c:pt>
                <c:pt idx="835">
                  <c:v>1.7442012766503923E-2</c:v>
                </c:pt>
                <c:pt idx="836">
                  <c:v>1.7442012766503923E-2</c:v>
                </c:pt>
                <c:pt idx="837">
                  <c:v>1.7442012766503923E-2</c:v>
                </c:pt>
                <c:pt idx="838">
                  <c:v>1.7442012766503923E-2</c:v>
                </c:pt>
                <c:pt idx="839">
                  <c:v>1.7442012766503923E-2</c:v>
                </c:pt>
                <c:pt idx="840">
                  <c:v>1.7442012766503923E-2</c:v>
                </c:pt>
                <c:pt idx="841">
                  <c:v>1.7442012766503923E-2</c:v>
                </c:pt>
                <c:pt idx="842">
                  <c:v>1.7442012766503923E-2</c:v>
                </c:pt>
                <c:pt idx="843">
                  <c:v>1.7442012766503923E-2</c:v>
                </c:pt>
                <c:pt idx="844">
                  <c:v>1.7442012766503923E-2</c:v>
                </c:pt>
                <c:pt idx="845">
                  <c:v>1.7442012766503923E-2</c:v>
                </c:pt>
                <c:pt idx="846">
                  <c:v>1.7442012766503923E-2</c:v>
                </c:pt>
                <c:pt idx="847">
                  <c:v>1.7442012766503923E-2</c:v>
                </c:pt>
                <c:pt idx="848">
                  <c:v>1.7442012766503923E-2</c:v>
                </c:pt>
                <c:pt idx="849">
                  <c:v>1.7442012766503923E-2</c:v>
                </c:pt>
                <c:pt idx="850">
                  <c:v>1.7442012766503923E-2</c:v>
                </c:pt>
                <c:pt idx="851">
                  <c:v>1.7442012766503923E-2</c:v>
                </c:pt>
                <c:pt idx="852">
                  <c:v>1.7442012766503923E-2</c:v>
                </c:pt>
                <c:pt idx="853">
                  <c:v>1.7442012766503923E-2</c:v>
                </c:pt>
                <c:pt idx="854">
                  <c:v>1.7442012766503923E-2</c:v>
                </c:pt>
                <c:pt idx="855">
                  <c:v>1.7442012766503923E-2</c:v>
                </c:pt>
                <c:pt idx="856">
                  <c:v>1.7442012766503923E-2</c:v>
                </c:pt>
                <c:pt idx="857">
                  <c:v>1.7442012766503923E-2</c:v>
                </c:pt>
                <c:pt idx="858">
                  <c:v>1.7442012766503923E-2</c:v>
                </c:pt>
                <c:pt idx="859">
                  <c:v>1.7442012766503923E-2</c:v>
                </c:pt>
                <c:pt idx="860">
                  <c:v>1.7442012766503923E-2</c:v>
                </c:pt>
                <c:pt idx="861">
                  <c:v>1.7442012766503923E-2</c:v>
                </c:pt>
                <c:pt idx="862">
                  <c:v>1.7442012766503923E-2</c:v>
                </c:pt>
                <c:pt idx="863">
                  <c:v>1.7442012766503923E-2</c:v>
                </c:pt>
                <c:pt idx="864">
                  <c:v>1.7442012766503923E-2</c:v>
                </c:pt>
                <c:pt idx="865">
                  <c:v>1.7442012766503923E-2</c:v>
                </c:pt>
                <c:pt idx="866">
                  <c:v>1.7442012766503923E-2</c:v>
                </c:pt>
                <c:pt idx="867">
                  <c:v>1.7442012766503923E-2</c:v>
                </c:pt>
                <c:pt idx="868">
                  <c:v>1.7442012766503923E-2</c:v>
                </c:pt>
                <c:pt idx="869">
                  <c:v>1.7442012766503923E-2</c:v>
                </c:pt>
                <c:pt idx="870">
                  <c:v>1.7442012766503923E-2</c:v>
                </c:pt>
                <c:pt idx="871">
                  <c:v>1.7442012766503923E-2</c:v>
                </c:pt>
                <c:pt idx="872">
                  <c:v>1.7442012766503923E-2</c:v>
                </c:pt>
                <c:pt idx="873">
                  <c:v>1.7442012766503923E-2</c:v>
                </c:pt>
                <c:pt idx="874">
                  <c:v>1.7442012766503923E-2</c:v>
                </c:pt>
                <c:pt idx="875">
                  <c:v>1.7442012766503923E-2</c:v>
                </c:pt>
                <c:pt idx="876">
                  <c:v>1.7442012766503923E-2</c:v>
                </c:pt>
                <c:pt idx="877">
                  <c:v>1.7442012766503923E-2</c:v>
                </c:pt>
                <c:pt idx="878">
                  <c:v>1.7442012766503923E-2</c:v>
                </c:pt>
                <c:pt idx="879">
                  <c:v>1.7442012766503923E-2</c:v>
                </c:pt>
                <c:pt idx="880">
                  <c:v>1.7442012766503923E-2</c:v>
                </c:pt>
                <c:pt idx="881">
                  <c:v>1.7442012766503923E-2</c:v>
                </c:pt>
                <c:pt idx="882">
                  <c:v>1.7442012766503923E-2</c:v>
                </c:pt>
                <c:pt idx="883">
                  <c:v>1.7442012766503923E-2</c:v>
                </c:pt>
                <c:pt idx="884">
                  <c:v>1.7442012766503923E-2</c:v>
                </c:pt>
                <c:pt idx="885">
                  <c:v>1.7442012766503923E-2</c:v>
                </c:pt>
                <c:pt idx="886">
                  <c:v>1.7442012766503923E-2</c:v>
                </c:pt>
                <c:pt idx="887">
                  <c:v>1.7442012766503923E-2</c:v>
                </c:pt>
                <c:pt idx="888">
                  <c:v>1.7442012766503923E-2</c:v>
                </c:pt>
                <c:pt idx="889">
                  <c:v>1.7442012766503923E-2</c:v>
                </c:pt>
                <c:pt idx="890">
                  <c:v>1.7442012766503923E-2</c:v>
                </c:pt>
                <c:pt idx="891">
                  <c:v>1.7442012766503923E-2</c:v>
                </c:pt>
                <c:pt idx="892">
                  <c:v>1.7442012766503923E-2</c:v>
                </c:pt>
                <c:pt idx="893">
                  <c:v>1.7442012766503923E-2</c:v>
                </c:pt>
                <c:pt idx="894">
                  <c:v>1.7442012766503923E-2</c:v>
                </c:pt>
                <c:pt idx="895">
                  <c:v>1.7442012766503923E-2</c:v>
                </c:pt>
                <c:pt idx="896">
                  <c:v>1.7442012766503923E-2</c:v>
                </c:pt>
                <c:pt idx="897">
                  <c:v>1.7442012766503923E-2</c:v>
                </c:pt>
                <c:pt idx="898">
                  <c:v>1.7442012766503923E-2</c:v>
                </c:pt>
                <c:pt idx="899">
                  <c:v>1.7442012766503923E-2</c:v>
                </c:pt>
                <c:pt idx="900">
                  <c:v>1.7442012766503923E-2</c:v>
                </c:pt>
                <c:pt idx="901">
                  <c:v>1.7442012766503923E-2</c:v>
                </c:pt>
                <c:pt idx="902">
                  <c:v>1.7442012766503923E-2</c:v>
                </c:pt>
                <c:pt idx="903">
                  <c:v>1.7442012766503923E-2</c:v>
                </c:pt>
                <c:pt idx="904">
                  <c:v>1.7442012766503923E-2</c:v>
                </c:pt>
                <c:pt idx="905">
                  <c:v>1.7442012766503923E-2</c:v>
                </c:pt>
                <c:pt idx="906">
                  <c:v>1.7442012766503923E-2</c:v>
                </c:pt>
                <c:pt idx="907">
                  <c:v>1.7442012766503923E-2</c:v>
                </c:pt>
                <c:pt idx="908">
                  <c:v>1.7442012766503923E-2</c:v>
                </c:pt>
                <c:pt idx="909">
                  <c:v>1.7442012766503923E-2</c:v>
                </c:pt>
                <c:pt idx="910">
                  <c:v>1.7442012766503923E-2</c:v>
                </c:pt>
                <c:pt idx="911">
                  <c:v>1.7442012766503923E-2</c:v>
                </c:pt>
                <c:pt idx="912">
                  <c:v>1.7442012766503923E-2</c:v>
                </c:pt>
                <c:pt idx="913">
                  <c:v>1.7442012766503923E-2</c:v>
                </c:pt>
                <c:pt idx="914">
                  <c:v>1.7442012766503923E-2</c:v>
                </c:pt>
                <c:pt idx="915">
                  <c:v>1.7442012766503923E-2</c:v>
                </c:pt>
                <c:pt idx="916">
                  <c:v>1.7442012766503923E-2</c:v>
                </c:pt>
                <c:pt idx="917">
                  <c:v>1.7442012766503923E-2</c:v>
                </c:pt>
                <c:pt idx="918">
                  <c:v>1.7442012766503923E-2</c:v>
                </c:pt>
                <c:pt idx="919">
                  <c:v>1.7442012766503923E-2</c:v>
                </c:pt>
                <c:pt idx="920">
                  <c:v>1.7442012766503923E-2</c:v>
                </c:pt>
                <c:pt idx="921">
                  <c:v>1.7442012766503923E-2</c:v>
                </c:pt>
                <c:pt idx="922">
                  <c:v>1.7442012766503923E-2</c:v>
                </c:pt>
                <c:pt idx="923">
                  <c:v>1.7442012766503923E-2</c:v>
                </c:pt>
                <c:pt idx="924">
                  <c:v>1.7442012766503923E-2</c:v>
                </c:pt>
                <c:pt idx="925">
                  <c:v>1.7442012766503923E-2</c:v>
                </c:pt>
                <c:pt idx="926">
                  <c:v>1.7442012766503923E-2</c:v>
                </c:pt>
                <c:pt idx="927">
                  <c:v>1.7442012766503923E-2</c:v>
                </c:pt>
                <c:pt idx="928">
                  <c:v>1.7442012766503923E-2</c:v>
                </c:pt>
                <c:pt idx="929">
                  <c:v>1.7442012766503923E-2</c:v>
                </c:pt>
                <c:pt idx="930">
                  <c:v>1.7442012766503923E-2</c:v>
                </c:pt>
                <c:pt idx="931">
                  <c:v>1.7442012766503923E-2</c:v>
                </c:pt>
                <c:pt idx="932">
                  <c:v>1.7442012766503923E-2</c:v>
                </c:pt>
                <c:pt idx="933">
                  <c:v>1.7442012766503923E-2</c:v>
                </c:pt>
                <c:pt idx="934">
                  <c:v>1.7442012766503923E-2</c:v>
                </c:pt>
                <c:pt idx="935">
                  <c:v>1.7442012766503923E-2</c:v>
                </c:pt>
                <c:pt idx="936">
                  <c:v>1.7442012766503923E-2</c:v>
                </c:pt>
                <c:pt idx="937">
                  <c:v>1.7442012766503923E-2</c:v>
                </c:pt>
                <c:pt idx="938">
                  <c:v>1.7442012766503923E-2</c:v>
                </c:pt>
                <c:pt idx="939">
                  <c:v>1.7442012766503923E-2</c:v>
                </c:pt>
                <c:pt idx="940">
                  <c:v>1.7442012766503923E-2</c:v>
                </c:pt>
                <c:pt idx="941">
                  <c:v>1.7442012766503923E-2</c:v>
                </c:pt>
                <c:pt idx="942">
                  <c:v>1.7442012766503923E-2</c:v>
                </c:pt>
                <c:pt idx="943">
                  <c:v>1.7442012766503923E-2</c:v>
                </c:pt>
                <c:pt idx="944">
                  <c:v>1.7442012766503923E-2</c:v>
                </c:pt>
                <c:pt idx="945">
                  <c:v>1.7442012766503923E-2</c:v>
                </c:pt>
                <c:pt idx="946">
                  <c:v>1.7442012766503923E-2</c:v>
                </c:pt>
                <c:pt idx="947">
                  <c:v>1.7442012766503923E-2</c:v>
                </c:pt>
                <c:pt idx="948">
                  <c:v>1.7442012766503923E-2</c:v>
                </c:pt>
                <c:pt idx="949">
                  <c:v>1.7442012766503923E-2</c:v>
                </c:pt>
                <c:pt idx="950">
                  <c:v>1.7442012766503923E-2</c:v>
                </c:pt>
                <c:pt idx="951">
                  <c:v>1.7442012766503923E-2</c:v>
                </c:pt>
                <c:pt idx="952">
                  <c:v>1.7442012766503923E-2</c:v>
                </c:pt>
                <c:pt idx="953">
                  <c:v>1.7442012766503923E-2</c:v>
                </c:pt>
                <c:pt idx="954">
                  <c:v>1.7442012766503923E-2</c:v>
                </c:pt>
                <c:pt idx="955">
                  <c:v>1.7442012766503923E-2</c:v>
                </c:pt>
                <c:pt idx="956">
                  <c:v>1.7442012766503923E-2</c:v>
                </c:pt>
                <c:pt idx="957">
                  <c:v>1.7442012766503923E-2</c:v>
                </c:pt>
                <c:pt idx="958">
                  <c:v>1.7442012766503923E-2</c:v>
                </c:pt>
                <c:pt idx="959">
                  <c:v>1.7442012766503923E-2</c:v>
                </c:pt>
                <c:pt idx="960">
                  <c:v>1.7442012766503923E-2</c:v>
                </c:pt>
                <c:pt idx="961">
                  <c:v>1.7442012766503923E-2</c:v>
                </c:pt>
                <c:pt idx="962">
                  <c:v>1.7442012766503923E-2</c:v>
                </c:pt>
                <c:pt idx="963">
                  <c:v>1.7442012766503923E-2</c:v>
                </c:pt>
                <c:pt idx="964">
                  <c:v>1.7442012766503923E-2</c:v>
                </c:pt>
                <c:pt idx="965">
                  <c:v>1.7442012766503923E-2</c:v>
                </c:pt>
                <c:pt idx="966">
                  <c:v>1.7442012766503923E-2</c:v>
                </c:pt>
                <c:pt idx="967">
                  <c:v>1.7442012766503923E-2</c:v>
                </c:pt>
                <c:pt idx="968">
                  <c:v>1.7442012766503923E-2</c:v>
                </c:pt>
                <c:pt idx="969">
                  <c:v>1.7442012766503923E-2</c:v>
                </c:pt>
                <c:pt idx="970">
                  <c:v>1.7442012766503923E-2</c:v>
                </c:pt>
                <c:pt idx="971">
                  <c:v>1.7442012766503923E-2</c:v>
                </c:pt>
                <c:pt idx="972">
                  <c:v>1.7442012766503923E-2</c:v>
                </c:pt>
                <c:pt idx="973">
                  <c:v>1.7442012766503923E-2</c:v>
                </c:pt>
                <c:pt idx="974">
                  <c:v>1.7442012766503923E-2</c:v>
                </c:pt>
                <c:pt idx="975">
                  <c:v>1.7442012766503923E-2</c:v>
                </c:pt>
                <c:pt idx="976">
                  <c:v>1.7442012766503923E-2</c:v>
                </c:pt>
                <c:pt idx="977">
                  <c:v>1.7442012766503923E-2</c:v>
                </c:pt>
                <c:pt idx="978">
                  <c:v>1.7442012766503923E-2</c:v>
                </c:pt>
                <c:pt idx="979">
                  <c:v>1.7442012766503923E-2</c:v>
                </c:pt>
                <c:pt idx="980">
                  <c:v>1.7442012766503923E-2</c:v>
                </c:pt>
                <c:pt idx="981">
                  <c:v>1.7442012766503923E-2</c:v>
                </c:pt>
                <c:pt idx="982">
                  <c:v>1.7442012766503923E-2</c:v>
                </c:pt>
                <c:pt idx="983">
                  <c:v>1.7442012766503923E-2</c:v>
                </c:pt>
                <c:pt idx="984">
                  <c:v>1.7442012766503923E-2</c:v>
                </c:pt>
                <c:pt idx="985">
                  <c:v>1.7442012766503923E-2</c:v>
                </c:pt>
                <c:pt idx="986">
                  <c:v>1.7442012766503923E-2</c:v>
                </c:pt>
                <c:pt idx="987">
                  <c:v>1.7442012766503923E-2</c:v>
                </c:pt>
                <c:pt idx="988">
                  <c:v>1.7442012766503923E-2</c:v>
                </c:pt>
                <c:pt idx="989">
                  <c:v>1.7442012766503923E-2</c:v>
                </c:pt>
                <c:pt idx="990">
                  <c:v>1.7442012766503923E-2</c:v>
                </c:pt>
                <c:pt idx="991">
                  <c:v>1.7442012766503923E-2</c:v>
                </c:pt>
                <c:pt idx="992">
                  <c:v>1.7442012766503923E-2</c:v>
                </c:pt>
                <c:pt idx="993">
                  <c:v>1.7442012766503923E-2</c:v>
                </c:pt>
                <c:pt idx="994">
                  <c:v>1.7442012766503923E-2</c:v>
                </c:pt>
                <c:pt idx="995">
                  <c:v>1.7442012766503923E-2</c:v>
                </c:pt>
                <c:pt idx="996">
                  <c:v>1.7442012766503923E-2</c:v>
                </c:pt>
                <c:pt idx="997">
                  <c:v>1.7442012766503923E-2</c:v>
                </c:pt>
                <c:pt idx="998">
                  <c:v>1.7442012766503923E-2</c:v>
                </c:pt>
                <c:pt idx="999">
                  <c:v>1.7442012766503923E-2</c:v>
                </c:pt>
              </c:numCache>
            </c:numRef>
          </c:yVal>
          <c:smooth val="1"/>
          <c:extLst>
            <c:ext xmlns:c16="http://schemas.microsoft.com/office/drawing/2014/chart" uri="{C3380CC4-5D6E-409C-BE32-E72D297353CC}">
              <c16:uniqueId val="{00000002-655B-4188-ACB9-8781221DEBB1}"/>
            </c:ext>
          </c:extLst>
        </c:ser>
        <c:ser>
          <c:idx val="3"/>
          <c:order val="3"/>
          <c:spPr>
            <a:ln w="28575" cap="rnd">
              <a:solidFill>
                <a:schemeClr val="accent4"/>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Sheet1!$E$1:$E$1000</c:f>
              <c:numCache>
                <c:formatCode>General</c:formatCode>
                <c:ptCount val="1000"/>
                <c:pt idx="0">
                  <c:v>0.15689182295527049</c:v>
                </c:pt>
                <c:pt idx="1">
                  <c:v>0.15689182295527049</c:v>
                </c:pt>
                <c:pt idx="2">
                  <c:v>0.15689182295527049</c:v>
                </c:pt>
                <c:pt idx="3">
                  <c:v>0.15689182295527049</c:v>
                </c:pt>
                <c:pt idx="4">
                  <c:v>8.8346633001488595E-2</c:v>
                </c:pt>
                <c:pt idx="5">
                  <c:v>8.8346633001488595E-2</c:v>
                </c:pt>
                <c:pt idx="6">
                  <c:v>8.8346633001488595E-2</c:v>
                </c:pt>
                <c:pt idx="7">
                  <c:v>8.8346633001488595E-2</c:v>
                </c:pt>
                <c:pt idx="8">
                  <c:v>8.8346633001488595E-2</c:v>
                </c:pt>
                <c:pt idx="9">
                  <c:v>8.8346633001488595E-2</c:v>
                </c:pt>
                <c:pt idx="10">
                  <c:v>8.8346633001488595E-2</c:v>
                </c:pt>
                <c:pt idx="11">
                  <c:v>8.8346633001488595E-2</c:v>
                </c:pt>
                <c:pt idx="12">
                  <c:v>8.8346633001488595E-2</c:v>
                </c:pt>
                <c:pt idx="13">
                  <c:v>8.8346633001488595E-2</c:v>
                </c:pt>
                <c:pt idx="14">
                  <c:v>8.8346633001488595E-2</c:v>
                </c:pt>
                <c:pt idx="15">
                  <c:v>8.8346633001488595E-2</c:v>
                </c:pt>
                <c:pt idx="16">
                  <c:v>8.8346633001488595E-2</c:v>
                </c:pt>
                <c:pt idx="17">
                  <c:v>8.8346633001488595E-2</c:v>
                </c:pt>
                <c:pt idx="18">
                  <c:v>8.8346633001488595E-2</c:v>
                </c:pt>
                <c:pt idx="19">
                  <c:v>8.8346633001488595E-2</c:v>
                </c:pt>
                <c:pt idx="20">
                  <c:v>8.8346633001488595E-2</c:v>
                </c:pt>
                <c:pt idx="21">
                  <c:v>8.8346633001488595E-2</c:v>
                </c:pt>
                <c:pt idx="22">
                  <c:v>8.8346633001488595E-2</c:v>
                </c:pt>
                <c:pt idx="23">
                  <c:v>8.8346633001488595E-2</c:v>
                </c:pt>
                <c:pt idx="24">
                  <c:v>8.8346633001488595E-2</c:v>
                </c:pt>
                <c:pt idx="25">
                  <c:v>8.8346633001488595E-2</c:v>
                </c:pt>
                <c:pt idx="26">
                  <c:v>8.8346633001488595E-2</c:v>
                </c:pt>
                <c:pt idx="27">
                  <c:v>8.8346633001488595E-2</c:v>
                </c:pt>
                <c:pt idx="28">
                  <c:v>8.8346633001488595E-2</c:v>
                </c:pt>
                <c:pt idx="29">
                  <c:v>8.8346633001488595E-2</c:v>
                </c:pt>
                <c:pt idx="30">
                  <c:v>8.8346633001488595E-2</c:v>
                </c:pt>
                <c:pt idx="31">
                  <c:v>8.8346633001488595E-2</c:v>
                </c:pt>
                <c:pt idx="32">
                  <c:v>8.8346633001488595E-2</c:v>
                </c:pt>
                <c:pt idx="33">
                  <c:v>8.8346633001488595E-2</c:v>
                </c:pt>
                <c:pt idx="34">
                  <c:v>8.8346633001488595E-2</c:v>
                </c:pt>
                <c:pt idx="35">
                  <c:v>8.8346633001488595E-2</c:v>
                </c:pt>
                <c:pt idx="36">
                  <c:v>8.8346633001488595E-2</c:v>
                </c:pt>
                <c:pt idx="37">
                  <c:v>8.8346633001488595E-2</c:v>
                </c:pt>
                <c:pt idx="38">
                  <c:v>8.8346633001488595E-2</c:v>
                </c:pt>
                <c:pt idx="39">
                  <c:v>8.8346633001488595E-2</c:v>
                </c:pt>
                <c:pt idx="40">
                  <c:v>8.8346633001488595E-2</c:v>
                </c:pt>
                <c:pt idx="41">
                  <c:v>8.8346633001488595E-2</c:v>
                </c:pt>
                <c:pt idx="42">
                  <c:v>8.8346633001488595E-2</c:v>
                </c:pt>
                <c:pt idx="43">
                  <c:v>8.8346633001488595E-2</c:v>
                </c:pt>
                <c:pt idx="44">
                  <c:v>8.8346633001488595E-2</c:v>
                </c:pt>
                <c:pt idx="45">
                  <c:v>8.8346633001488595E-2</c:v>
                </c:pt>
                <c:pt idx="46">
                  <c:v>8.8346633001488595E-2</c:v>
                </c:pt>
                <c:pt idx="47">
                  <c:v>8.8346633001488595E-2</c:v>
                </c:pt>
                <c:pt idx="48">
                  <c:v>8.8346633001488595E-2</c:v>
                </c:pt>
                <c:pt idx="49">
                  <c:v>8.8346633001488595E-2</c:v>
                </c:pt>
                <c:pt idx="50">
                  <c:v>8.8346633001488595E-2</c:v>
                </c:pt>
                <c:pt idx="51">
                  <c:v>8.8346633001488595E-2</c:v>
                </c:pt>
                <c:pt idx="52">
                  <c:v>8.8346633001488595E-2</c:v>
                </c:pt>
                <c:pt idx="53">
                  <c:v>8.8346633001488595E-2</c:v>
                </c:pt>
                <c:pt idx="54">
                  <c:v>8.8346633001488595E-2</c:v>
                </c:pt>
                <c:pt idx="55">
                  <c:v>8.8346633001488595E-2</c:v>
                </c:pt>
                <c:pt idx="56">
                  <c:v>8.8346633001488595E-2</c:v>
                </c:pt>
                <c:pt idx="57">
                  <c:v>8.8346633001488595E-2</c:v>
                </c:pt>
                <c:pt idx="58">
                  <c:v>8.8346633001488595E-2</c:v>
                </c:pt>
                <c:pt idx="59">
                  <c:v>8.8346633001488595E-2</c:v>
                </c:pt>
                <c:pt idx="60">
                  <c:v>8.8346633001488595E-2</c:v>
                </c:pt>
                <c:pt idx="61">
                  <c:v>8.8346633001488595E-2</c:v>
                </c:pt>
                <c:pt idx="62">
                  <c:v>8.8346633001488595E-2</c:v>
                </c:pt>
                <c:pt idx="63">
                  <c:v>8.8346633001488595E-2</c:v>
                </c:pt>
                <c:pt idx="64">
                  <c:v>8.8346633001488595E-2</c:v>
                </c:pt>
                <c:pt idx="65">
                  <c:v>8.8346633001488595E-2</c:v>
                </c:pt>
                <c:pt idx="66">
                  <c:v>8.8346633001488595E-2</c:v>
                </c:pt>
                <c:pt idx="67">
                  <c:v>8.8346633001488595E-2</c:v>
                </c:pt>
                <c:pt idx="68">
                  <c:v>8.8346633001488595E-2</c:v>
                </c:pt>
                <c:pt idx="69">
                  <c:v>8.8346633001488595E-2</c:v>
                </c:pt>
                <c:pt idx="70">
                  <c:v>8.8346633001488595E-2</c:v>
                </c:pt>
                <c:pt idx="71">
                  <c:v>8.8346633001488595E-2</c:v>
                </c:pt>
                <c:pt idx="72">
                  <c:v>8.8346633001488595E-2</c:v>
                </c:pt>
                <c:pt idx="73">
                  <c:v>8.8346633001488595E-2</c:v>
                </c:pt>
                <c:pt idx="74">
                  <c:v>8.8346633001488595E-2</c:v>
                </c:pt>
                <c:pt idx="75">
                  <c:v>8.8346633001488595E-2</c:v>
                </c:pt>
                <c:pt idx="76">
                  <c:v>8.8346633001488595E-2</c:v>
                </c:pt>
                <c:pt idx="77">
                  <c:v>8.8346633001488595E-2</c:v>
                </c:pt>
                <c:pt idx="78">
                  <c:v>8.8346633001488595E-2</c:v>
                </c:pt>
                <c:pt idx="79">
                  <c:v>8.8346633001488595E-2</c:v>
                </c:pt>
                <c:pt idx="80">
                  <c:v>8.8346633001488595E-2</c:v>
                </c:pt>
                <c:pt idx="81">
                  <c:v>8.8346633001488595E-2</c:v>
                </c:pt>
                <c:pt idx="82">
                  <c:v>8.8346633001488595E-2</c:v>
                </c:pt>
                <c:pt idx="83">
                  <c:v>8.8346633001488595E-2</c:v>
                </c:pt>
                <c:pt idx="84">
                  <c:v>8.8346633001488595E-2</c:v>
                </c:pt>
                <c:pt idx="85">
                  <c:v>8.8346633001488595E-2</c:v>
                </c:pt>
                <c:pt idx="86">
                  <c:v>8.8346633001488595E-2</c:v>
                </c:pt>
                <c:pt idx="87">
                  <c:v>8.8346633001488595E-2</c:v>
                </c:pt>
                <c:pt idx="88">
                  <c:v>8.8346633001488595E-2</c:v>
                </c:pt>
                <c:pt idx="89">
                  <c:v>8.8346633001488595E-2</c:v>
                </c:pt>
                <c:pt idx="90">
                  <c:v>8.8346633001488595E-2</c:v>
                </c:pt>
                <c:pt idx="91">
                  <c:v>8.8346633001488595E-2</c:v>
                </c:pt>
                <c:pt idx="92">
                  <c:v>8.8346633001488595E-2</c:v>
                </c:pt>
                <c:pt idx="93">
                  <c:v>8.8346633001488595E-2</c:v>
                </c:pt>
                <c:pt idx="94">
                  <c:v>8.8346633001488595E-2</c:v>
                </c:pt>
                <c:pt idx="95">
                  <c:v>8.8346633001488595E-2</c:v>
                </c:pt>
                <c:pt idx="96">
                  <c:v>8.8346633001488595E-2</c:v>
                </c:pt>
                <c:pt idx="97">
                  <c:v>8.8346633001488595E-2</c:v>
                </c:pt>
                <c:pt idx="98">
                  <c:v>8.8346633001488595E-2</c:v>
                </c:pt>
                <c:pt idx="99">
                  <c:v>8.8346633001488595E-2</c:v>
                </c:pt>
                <c:pt idx="100">
                  <c:v>8.8346633001488595E-2</c:v>
                </c:pt>
                <c:pt idx="101">
                  <c:v>8.8346633001488595E-2</c:v>
                </c:pt>
                <c:pt idx="102">
                  <c:v>8.8346633001488595E-2</c:v>
                </c:pt>
                <c:pt idx="103">
                  <c:v>8.8346633001488595E-2</c:v>
                </c:pt>
                <c:pt idx="104">
                  <c:v>8.8346633001488595E-2</c:v>
                </c:pt>
                <c:pt idx="105">
                  <c:v>8.8346633001488595E-2</c:v>
                </c:pt>
                <c:pt idx="106">
                  <c:v>8.8346633001488595E-2</c:v>
                </c:pt>
                <c:pt idx="107">
                  <c:v>8.8346633001488595E-2</c:v>
                </c:pt>
                <c:pt idx="108">
                  <c:v>8.8346633001488595E-2</c:v>
                </c:pt>
                <c:pt idx="109">
                  <c:v>8.8346633001488595E-2</c:v>
                </c:pt>
                <c:pt idx="110">
                  <c:v>8.8346633001488595E-2</c:v>
                </c:pt>
                <c:pt idx="111">
                  <c:v>8.8346633001488595E-2</c:v>
                </c:pt>
                <c:pt idx="112">
                  <c:v>8.8346633001488595E-2</c:v>
                </c:pt>
                <c:pt idx="113">
                  <c:v>8.8346633001488595E-2</c:v>
                </c:pt>
                <c:pt idx="114">
                  <c:v>8.8346633001488595E-2</c:v>
                </c:pt>
                <c:pt idx="115">
                  <c:v>8.8346633001488595E-2</c:v>
                </c:pt>
                <c:pt idx="116">
                  <c:v>8.8346633001488595E-2</c:v>
                </c:pt>
                <c:pt idx="117">
                  <c:v>8.8346633001488595E-2</c:v>
                </c:pt>
                <c:pt idx="118">
                  <c:v>8.8346633001488595E-2</c:v>
                </c:pt>
                <c:pt idx="119">
                  <c:v>8.8346633001488595E-2</c:v>
                </c:pt>
                <c:pt idx="120">
                  <c:v>8.8346633001488595E-2</c:v>
                </c:pt>
                <c:pt idx="121">
                  <c:v>8.8346633001488595E-2</c:v>
                </c:pt>
                <c:pt idx="122">
                  <c:v>8.8346633001488595E-2</c:v>
                </c:pt>
                <c:pt idx="123">
                  <c:v>8.8346633001488595E-2</c:v>
                </c:pt>
                <c:pt idx="124">
                  <c:v>8.8346633001488595E-2</c:v>
                </c:pt>
                <c:pt idx="125">
                  <c:v>8.8346633001488595E-2</c:v>
                </c:pt>
                <c:pt idx="126">
                  <c:v>8.8346633001488595E-2</c:v>
                </c:pt>
                <c:pt idx="127">
                  <c:v>4.0877482641609064E-2</c:v>
                </c:pt>
                <c:pt idx="128">
                  <c:v>4.0877482641609064E-2</c:v>
                </c:pt>
                <c:pt idx="129">
                  <c:v>4.0877482641609064E-2</c:v>
                </c:pt>
                <c:pt idx="130">
                  <c:v>4.0877482641609064E-2</c:v>
                </c:pt>
                <c:pt idx="131">
                  <c:v>4.0877482641609064E-2</c:v>
                </c:pt>
                <c:pt idx="132">
                  <c:v>4.0877482641609064E-2</c:v>
                </c:pt>
                <c:pt idx="133">
                  <c:v>4.0877482641609064E-2</c:v>
                </c:pt>
                <c:pt idx="134">
                  <c:v>4.0877482641609064E-2</c:v>
                </c:pt>
                <c:pt idx="135">
                  <c:v>4.0877482641609064E-2</c:v>
                </c:pt>
                <c:pt idx="136">
                  <c:v>4.0877482641609064E-2</c:v>
                </c:pt>
                <c:pt idx="137">
                  <c:v>4.0877482641609064E-2</c:v>
                </c:pt>
                <c:pt idx="138">
                  <c:v>4.0877482641609064E-2</c:v>
                </c:pt>
                <c:pt idx="139">
                  <c:v>4.0877482641609064E-2</c:v>
                </c:pt>
                <c:pt idx="140">
                  <c:v>4.0877482641609064E-2</c:v>
                </c:pt>
                <c:pt idx="141">
                  <c:v>4.0877482641609064E-2</c:v>
                </c:pt>
                <c:pt idx="142">
                  <c:v>4.0877482641609064E-2</c:v>
                </c:pt>
                <c:pt idx="143">
                  <c:v>4.0877482641609064E-2</c:v>
                </c:pt>
                <c:pt idx="144">
                  <c:v>4.0877482641609064E-2</c:v>
                </c:pt>
                <c:pt idx="145">
                  <c:v>4.0877482641609064E-2</c:v>
                </c:pt>
                <c:pt idx="146">
                  <c:v>4.0877482641609064E-2</c:v>
                </c:pt>
                <c:pt idx="147">
                  <c:v>4.0877482641609064E-2</c:v>
                </c:pt>
                <c:pt idx="148">
                  <c:v>4.0877482641609064E-2</c:v>
                </c:pt>
                <c:pt idx="149">
                  <c:v>4.0877482641609064E-2</c:v>
                </c:pt>
                <c:pt idx="150">
                  <c:v>4.0877482641609064E-2</c:v>
                </c:pt>
                <c:pt idx="151">
                  <c:v>1.0927683989563008E-2</c:v>
                </c:pt>
                <c:pt idx="152">
                  <c:v>1.0927683989563008E-2</c:v>
                </c:pt>
                <c:pt idx="153">
                  <c:v>1.0927683989563008E-2</c:v>
                </c:pt>
                <c:pt idx="154">
                  <c:v>1.0927683989563008E-2</c:v>
                </c:pt>
                <c:pt idx="155">
                  <c:v>1.0927683989563008E-2</c:v>
                </c:pt>
                <c:pt idx="156">
                  <c:v>1.0927683989563008E-2</c:v>
                </c:pt>
                <c:pt idx="157">
                  <c:v>1.0927683989563008E-2</c:v>
                </c:pt>
                <c:pt idx="158">
                  <c:v>1.0927683989563008E-2</c:v>
                </c:pt>
                <c:pt idx="159">
                  <c:v>1.0927683989563008E-2</c:v>
                </c:pt>
                <c:pt idx="160">
                  <c:v>1.0927683989563008E-2</c:v>
                </c:pt>
                <c:pt idx="161">
                  <c:v>1.0927683989563008E-2</c:v>
                </c:pt>
                <c:pt idx="162">
                  <c:v>1.0927683989563008E-2</c:v>
                </c:pt>
                <c:pt idx="163">
                  <c:v>1.0927683989563008E-2</c:v>
                </c:pt>
                <c:pt idx="164">
                  <c:v>1.0927683989563008E-2</c:v>
                </c:pt>
                <c:pt idx="165">
                  <c:v>1.0927683989563008E-2</c:v>
                </c:pt>
                <c:pt idx="166">
                  <c:v>1.0927683989563008E-2</c:v>
                </c:pt>
                <c:pt idx="167">
                  <c:v>1.0927683989563008E-2</c:v>
                </c:pt>
                <c:pt idx="168">
                  <c:v>1.0927683989563008E-2</c:v>
                </c:pt>
                <c:pt idx="169">
                  <c:v>1.0927683989563008E-2</c:v>
                </c:pt>
                <c:pt idx="170">
                  <c:v>1.0927683989563008E-2</c:v>
                </c:pt>
                <c:pt idx="171">
                  <c:v>1.0927683989563008E-2</c:v>
                </c:pt>
                <c:pt idx="172">
                  <c:v>1.0927683989563008E-2</c:v>
                </c:pt>
                <c:pt idx="173">
                  <c:v>1.0927683989563008E-2</c:v>
                </c:pt>
                <c:pt idx="174">
                  <c:v>1.0927683989563008E-2</c:v>
                </c:pt>
                <c:pt idx="175">
                  <c:v>1.0927683989563008E-2</c:v>
                </c:pt>
                <c:pt idx="176">
                  <c:v>1.0927683989563008E-2</c:v>
                </c:pt>
                <c:pt idx="177">
                  <c:v>1.0927683989563008E-2</c:v>
                </c:pt>
                <c:pt idx="178">
                  <c:v>1.0927683989563008E-2</c:v>
                </c:pt>
                <c:pt idx="179">
                  <c:v>1.0927683989563008E-2</c:v>
                </c:pt>
                <c:pt idx="180">
                  <c:v>1.0927683989563008E-2</c:v>
                </c:pt>
                <c:pt idx="181">
                  <c:v>1.0927683989563008E-2</c:v>
                </c:pt>
                <c:pt idx="182">
                  <c:v>1.0927683989563008E-2</c:v>
                </c:pt>
                <c:pt idx="183">
                  <c:v>1.0927683989563008E-2</c:v>
                </c:pt>
                <c:pt idx="184">
                  <c:v>1.0927683989563008E-2</c:v>
                </c:pt>
                <c:pt idx="185">
                  <c:v>1.0927683989563008E-2</c:v>
                </c:pt>
                <c:pt idx="186">
                  <c:v>1.0927683989563008E-2</c:v>
                </c:pt>
                <c:pt idx="187">
                  <c:v>1.0927683989563008E-2</c:v>
                </c:pt>
                <c:pt idx="188">
                  <c:v>1.0927683989563008E-2</c:v>
                </c:pt>
                <c:pt idx="189">
                  <c:v>1.0927683989563008E-2</c:v>
                </c:pt>
                <c:pt idx="190">
                  <c:v>1.0927683989563008E-2</c:v>
                </c:pt>
                <c:pt idx="191">
                  <c:v>1.0927683989563008E-2</c:v>
                </c:pt>
                <c:pt idx="192">
                  <c:v>1.0927683989563008E-2</c:v>
                </c:pt>
                <c:pt idx="193">
                  <c:v>1.0927683989563008E-2</c:v>
                </c:pt>
                <c:pt idx="194">
                  <c:v>1.0927683989563008E-2</c:v>
                </c:pt>
                <c:pt idx="195">
                  <c:v>1.0927683989563008E-2</c:v>
                </c:pt>
                <c:pt idx="196">
                  <c:v>1.0927683989563008E-2</c:v>
                </c:pt>
                <c:pt idx="197">
                  <c:v>1.0927683989563008E-2</c:v>
                </c:pt>
                <c:pt idx="198">
                  <c:v>1.0927683989563008E-2</c:v>
                </c:pt>
                <c:pt idx="199">
                  <c:v>1.0927683989563008E-2</c:v>
                </c:pt>
                <c:pt idx="200">
                  <c:v>1.0927683989563008E-2</c:v>
                </c:pt>
                <c:pt idx="201">
                  <c:v>1.0927683989563008E-2</c:v>
                </c:pt>
                <c:pt idx="202">
                  <c:v>1.0927683989563008E-2</c:v>
                </c:pt>
                <c:pt idx="203">
                  <c:v>1.0927683989563008E-2</c:v>
                </c:pt>
                <c:pt idx="204">
                  <c:v>1.0927683989563008E-2</c:v>
                </c:pt>
                <c:pt idx="205">
                  <c:v>1.0927683989563008E-2</c:v>
                </c:pt>
                <c:pt idx="206">
                  <c:v>1.0927683989563008E-2</c:v>
                </c:pt>
                <c:pt idx="207">
                  <c:v>1.0927683989563008E-2</c:v>
                </c:pt>
                <c:pt idx="208">
                  <c:v>1.0927683989563008E-2</c:v>
                </c:pt>
                <c:pt idx="209">
                  <c:v>1.0927683989563008E-2</c:v>
                </c:pt>
                <c:pt idx="210">
                  <c:v>1.0927683989563008E-2</c:v>
                </c:pt>
                <c:pt idx="211">
                  <c:v>1.0927683989563008E-2</c:v>
                </c:pt>
                <c:pt idx="212">
                  <c:v>1.0927683989563008E-2</c:v>
                </c:pt>
                <c:pt idx="213">
                  <c:v>1.0927683989563008E-2</c:v>
                </c:pt>
                <c:pt idx="214">
                  <c:v>1.0927683989563008E-2</c:v>
                </c:pt>
                <c:pt idx="215">
                  <c:v>1.0927683989563008E-2</c:v>
                </c:pt>
                <c:pt idx="216">
                  <c:v>1.0927683989563008E-2</c:v>
                </c:pt>
                <c:pt idx="217">
                  <c:v>1.0927683989563008E-2</c:v>
                </c:pt>
                <c:pt idx="218">
                  <c:v>1.0927683989563008E-2</c:v>
                </c:pt>
                <c:pt idx="219">
                  <c:v>1.0927683989563008E-2</c:v>
                </c:pt>
                <c:pt idx="220">
                  <c:v>1.0927683989563008E-2</c:v>
                </c:pt>
                <c:pt idx="221">
                  <c:v>1.0927683989563008E-2</c:v>
                </c:pt>
                <c:pt idx="222">
                  <c:v>1.0927683989563008E-2</c:v>
                </c:pt>
                <c:pt idx="223">
                  <c:v>1.0927683989563008E-2</c:v>
                </c:pt>
                <c:pt idx="224">
                  <c:v>1.0927683989563008E-2</c:v>
                </c:pt>
                <c:pt idx="225">
                  <c:v>1.0927683989563008E-2</c:v>
                </c:pt>
                <c:pt idx="226">
                  <c:v>1.0927683989563008E-2</c:v>
                </c:pt>
                <c:pt idx="227">
                  <c:v>1.0927683989563008E-2</c:v>
                </c:pt>
                <c:pt idx="228">
                  <c:v>1.0927683989563008E-2</c:v>
                </c:pt>
                <c:pt idx="229">
                  <c:v>1.0927683989563008E-2</c:v>
                </c:pt>
                <c:pt idx="230">
                  <c:v>1.0927683989563008E-2</c:v>
                </c:pt>
                <c:pt idx="231">
                  <c:v>1.0927683989563008E-2</c:v>
                </c:pt>
                <c:pt idx="232">
                  <c:v>1.0927683989563008E-2</c:v>
                </c:pt>
                <c:pt idx="233">
                  <c:v>1.0927683989563008E-2</c:v>
                </c:pt>
                <c:pt idx="234">
                  <c:v>1.0927683989563008E-2</c:v>
                </c:pt>
                <c:pt idx="235">
                  <c:v>1.0927683989563008E-2</c:v>
                </c:pt>
                <c:pt idx="236">
                  <c:v>1.0927683989563008E-2</c:v>
                </c:pt>
                <c:pt idx="237">
                  <c:v>1.0927683989563008E-2</c:v>
                </c:pt>
                <c:pt idx="238">
                  <c:v>1.0927683989563008E-2</c:v>
                </c:pt>
                <c:pt idx="239">
                  <c:v>1.0927683989563008E-2</c:v>
                </c:pt>
                <c:pt idx="240">
                  <c:v>1.0927683989563008E-2</c:v>
                </c:pt>
                <c:pt idx="241">
                  <c:v>1.0927683989563008E-2</c:v>
                </c:pt>
                <c:pt idx="242">
                  <c:v>1.0927683989563008E-2</c:v>
                </c:pt>
                <c:pt idx="243">
                  <c:v>1.0927683989563008E-2</c:v>
                </c:pt>
                <c:pt idx="244">
                  <c:v>1.0927683989563008E-2</c:v>
                </c:pt>
                <c:pt idx="245">
                  <c:v>1.0927683989563008E-2</c:v>
                </c:pt>
                <c:pt idx="246">
                  <c:v>1.0927683989563008E-2</c:v>
                </c:pt>
                <c:pt idx="247">
                  <c:v>1.0927683989563008E-2</c:v>
                </c:pt>
                <c:pt idx="248">
                  <c:v>1.0927683989563008E-2</c:v>
                </c:pt>
                <c:pt idx="249">
                  <c:v>1.0927683989563008E-2</c:v>
                </c:pt>
                <c:pt idx="250">
                  <c:v>1.0927683989563008E-2</c:v>
                </c:pt>
                <c:pt idx="251">
                  <c:v>1.0927683989563008E-2</c:v>
                </c:pt>
                <c:pt idx="252">
                  <c:v>1.0927683989563008E-2</c:v>
                </c:pt>
                <c:pt idx="253">
                  <c:v>1.0927683989563008E-2</c:v>
                </c:pt>
                <c:pt idx="254">
                  <c:v>1.0927683989563008E-2</c:v>
                </c:pt>
                <c:pt idx="255">
                  <c:v>1.0927683989563008E-2</c:v>
                </c:pt>
                <c:pt idx="256">
                  <c:v>1.0927683989563008E-2</c:v>
                </c:pt>
                <c:pt idx="257">
                  <c:v>1.0927683989563008E-2</c:v>
                </c:pt>
                <c:pt idx="258">
                  <c:v>1.0927683989563008E-2</c:v>
                </c:pt>
                <c:pt idx="259">
                  <c:v>1.0927683989563008E-2</c:v>
                </c:pt>
                <c:pt idx="260">
                  <c:v>1.0927683989563008E-2</c:v>
                </c:pt>
                <c:pt idx="261">
                  <c:v>1.0927683989563008E-2</c:v>
                </c:pt>
                <c:pt idx="262">
                  <c:v>1.0927683989563008E-2</c:v>
                </c:pt>
                <c:pt idx="263">
                  <c:v>1.0927683989563008E-2</c:v>
                </c:pt>
                <c:pt idx="264">
                  <c:v>1.0927683989563008E-2</c:v>
                </c:pt>
                <c:pt idx="265">
                  <c:v>1.0927683989563008E-2</c:v>
                </c:pt>
                <c:pt idx="266">
                  <c:v>1.0927683989563008E-2</c:v>
                </c:pt>
                <c:pt idx="267">
                  <c:v>1.0927683989563008E-2</c:v>
                </c:pt>
                <c:pt idx="268">
                  <c:v>1.0927683989563008E-2</c:v>
                </c:pt>
                <c:pt idx="269">
                  <c:v>1.0927683989563008E-2</c:v>
                </c:pt>
                <c:pt idx="270">
                  <c:v>1.0927683989563008E-2</c:v>
                </c:pt>
                <c:pt idx="271">
                  <c:v>1.0927683989563008E-2</c:v>
                </c:pt>
                <c:pt idx="272">
                  <c:v>1.0927683989563008E-2</c:v>
                </c:pt>
                <c:pt idx="273">
                  <c:v>1.0927683989563008E-2</c:v>
                </c:pt>
                <c:pt idx="274">
                  <c:v>1.0927683989563008E-2</c:v>
                </c:pt>
                <c:pt idx="275">
                  <c:v>1.0927683989563008E-2</c:v>
                </c:pt>
                <c:pt idx="276">
                  <c:v>1.0927683989563008E-2</c:v>
                </c:pt>
                <c:pt idx="277">
                  <c:v>1.0927683989563008E-2</c:v>
                </c:pt>
                <c:pt idx="278">
                  <c:v>1.0927683989563008E-2</c:v>
                </c:pt>
                <c:pt idx="279">
                  <c:v>1.0927683989563008E-2</c:v>
                </c:pt>
                <c:pt idx="280">
                  <c:v>1.0927683989563008E-2</c:v>
                </c:pt>
                <c:pt idx="281">
                  <c:v>1.0927683989563008E-2</c:v>
                </c:pt>
                <c:pt idx="282">
                  <c:v>1.0927683989563008E-2</c:v>
                </c:pt>
                <c:pt idx="283">
                  <c:v>1.0927683989563008E-2</c:v>
                </c:pt>
                <c:pt idx="284">
                  <c:v>1.0927683989563008E-2</c:v>
                </c:pt>
                <c:pt idx="285">
                  <c:v>1.0927683989563008E-2</c:v>
                </c:pt>
                <c:pt idx="286">
                  <c:v>1.0927683989563008E-2</c:v>
                </c:pt>
                <c:pt idx="287">
                  <c:v>1.0927683989563008E-2</c:v>
                </c:pt>
                <c:pt idx="288">
                  <c:v>1.0927683989563008E-2</c:v>
                </c:pt>
                <c:pt idx="289">
                  <c:v>1.0927683989563008E-2</c:v>
                </c:pt>
                <c:pt idx="290">
                  <c:v>1.0927683989563008E-2</c:v>
                </c:pt>
                <c:pt idx="291">
                  <c:v>1.0927683989563008E-2</c:v>
                </c:pt>
                <c:pt idx="292">
                  <c:v>1.0927683989563008E-2</c:v>
                </c:pt>
                <c:pt idx="293">
                  <c:v>1.0927683989563008E-2</c:v>
                </c:pt>
                <c:pt idx="294">
                  <c:v>1.0927683989563008E-2</c:v>
                </c:pt>
                <c:pt idx="295">
                  <c:v>1.0927683989563008E-2</c:v>
                </c:pt>
                <c:pt idx="296">
                  <c:v>1.0927683989563008E-2</c:v>
                </c:pt>
                <c:pt idx="297">
                  <c:v>1.0927683989563008E-2</c:v>
                </c:pt>
                <c:pt idx="298">
                  <c:v>1.0927683989563008E-2</c:v>
                </c:pt>
                <c:pt idx="299">
                  <c:v>1.0927683989563008E-2</c:v>
                </c:pt>
                <c:pt idx="300">
                  <c:v>1.0927683989563008E-2</c:v>
                </c:pt>
                <c:pt idx="301">
                  <c:v>1.0927683989563008E-2</c:v>
                </c:pt>
                <c:pt idx="302">
                  <c:v>1.0927683989563008E-2</c:v>
                </c:pt>
                <c:pt idx="303">
                  <c:v>1.0927683989563008E-2</c:v>
                </c:pt>
                <c:pt idx="304">
                  <c:v>1.0927683989563008E-2</c:v>
                </c:pt>
                <c:pt idx="305">
                  <c:v>1.0927683989563008E-2</c:v>
                </c:pt>
                <c:pt idx="306">
                  <c:v>1.0927683989563008E-2</c:v>
                </c:pt>
                <c:pt idx="307">
                  <c:v>1.0927683989563008E-2</c:v>
                </c:pt>
                <c:pt idx="308">
                  <c:v>1.0927683989563008E-2</c:v>
                </c:pt>
                <c:pt idx="309">
                  <c:v>1.0927683989563008E-2</c:v>
                </c:pt>
                <c:pt idx="310">
                  <c:v>1.0927683989563008E-2</c:v>
                </c:pt>
                <c:pt idx="311">
                  <c:v>1.0927683989563008E-2</c:v>
                </c:pt>
                <c:pt idx="312">
                  <c:v>1.0927683989563008E-2</c:v>
                </c:pt>
                <c:pt idx="313">
                  <c:v>1.0927683989563008E-2</c:v>
                </c:pt>
                <c:pt idx="314">
                  <c:v>1.0927683989563008E-2</c:v>
                </c:pt>
                <c:pt idx="315">
                  <c:v>1.0927683989563008E-2</c:v>
                </c:pt>
                <c:pt idx="316">
                  <c:v>1.0927683989563008E-2</c:v>
                </c:pt>
                <c:pt idx="317">
                  <c:v>1.0927683989563008E-2</c:v>
                </c:pt>
                <c:pt idx="318">
                  <c:v>1.0927683989563008E-2</c:v>
                </c:pt>
                <c:pt idx="319">
                  <c:v>1.0927683989563008E-2</c:v>
                </c:pt>
                <c:pt idx="320">
                  <c:v>1.0927683989563008E-2</c:v>
                </c:pt>
                <c:pt idx="321">
                  <c:v>1.0927683989563008E-2</c:v>
                </c:pt>
                <c:pt idx="322">
                  <c:v>1.0927683989563008E-2</c:v>
                </c:pt>
                <c:pt idx="323">
                  <c:v>1.0927683989563008E-2</c:v>
                </c:pt>
                <c:pt idx="324">
                  <c:v>1.0927683989563008E-2</c:v>
                </c:pt>
                <c:pt idx="325">
                  <c:v>1.0927683989563008E-2</c:v>
                </c:pt>
                <c:pt idx="326">
                  <c:v>1.0927683989563008E-2</c:v>
                </c:pt>
                <c:pt idx="327">
                  <c:v>1.0927683989563008E-2</c:v>
                </c:pt>
                <c:pt idx="328">
                  <c:v>1.0927683989563008E-2</c:v>
                </c:pt>
                <c:pt idx="329">
                  <c:v>1.0927683989563008E-2</c:v>
                </c:pt>
                <c:pt idx="330">
                  <c:v>1.0927683989563008E-2</c:v>
                </c:pt>
                <c:pt idx="331">
                  <c:v>1.0927683989563008E-2</c:v>
                </c:pt>
                <c:pt idx="332">
                  <c:v>1.0927683989563008E-2</c:v>
                </c:pt>
                <c:pt idx="333">
                  <c:v>1.0927683989563008E-2</c:v>
                </c:pt>
                <c:pt idx="334">
                  <c:v>1.0927683989563008E-2</c:v>
                </c:pt>
                <c:pt idx="335">
                  <c:v>1.0927683989563008E-2</c:v>
                </c:pt>
                <c:pt idx="336">
                  <c:v>1.0927683989563008E-2</c:v>
                </c:pt>
                <c:pt idx="337">
                  <c:v>1.0927683989563008E-2</c:v>
                </c:pt>
                <c:pt idx="338">
                  <c:v>1.0927683989563008E-2</c:v>
                </c:pt>
                <c:pt idx="339">
                  <c:v>1.0927683989563008E-2</c:v>
                </c:pt>
                <c:pt idx="340">
                  <c:v>1.0927683989563008E-2</c:v>
                </c:pt>
                <c:pt idx="341">
                  <c:v>1.0927683989563008E-2</c:v>
                </c:pt>
                <c:pt idx="342">
                  <c:v>1.0927683989563008E-2</c:v>
                </c:pt>
                <c:pt idx="343">
                  <c:v>1.0927683989563008E-2</c:v>
                </c:pt>
                <c:pt idx="344">
                  <c:v>1.0927683989563008E-2</c:v>
                </c:pt>
                <c:pt idx="345">
                  <c:v>1.0927683989563008E-2</c:v>
                </c:pt>
                <c:pt idx="346">
                  <c:v>1.0927683989563008E-2</c:v>
                </c:pt>
                <c:pt idx="347">
                  <c:v>1.0927683989563008E-2</c:v>
                </c:pt>
                <c:pt idx="348">
                  <c:v>1.0927683989563008E-2</c:v>
                </c:pt>
                <c:pt idx="349">
                  <c:v>1.0922492918294169E-2</c:v>
                </c:pt>
                <c:pt idx="350">
                  <c:v>1.0922492918294169E-2</c:v>
                </c:pt>
                <c:pt idx="351">
                  <c:v>1.0922492918294169E-2</c:v>
                </c:pt>
                <c:pt idx="352">
                  <c:v>1.0922492918294169E-2</c:v>
                </c:pt>
                <c:pt idx="353">
                  <c:v>1.0922492918294169E-2</c:v>
                </c:pt>
                <c:pt idx="354">
                  <c:v>1.0922492918294169E-2</c:v>
                </c:pt>
                <c:pt idx="355">
                  <c:v>1.0922492918294169E-2</c:v>
                </c:pt>
                <c:pt idx="356">
                  <c:v>1.0922492918294169E-2</c:v>
                </c:pt>
                <c:pt idx="357">
                  <c:v>1.0922492918294169E-2</c:v>
                </c:pt>
                <c:pt idx="358">
                  <c:v>1.0922492918294169E-2</c:v>
                </c:pt>
                <c:pt idx="359">
                  <c:v>1.0922492918294169E-2</c:v>
                </c:pt>
                <c:pt idx="360">
                  <c:v>1.0922492918294169E-2</c:v>
                </c:pt>
                <c:pt idx="361">
                  <c:v>1.0922492918294169E-2</c:v>
                </c:pt>
                <c:pt idx="362">
                  <c:v>1.0922492918294169E-2</c:v>
                </c:pt>
                <c:pt idx="363">
                  <c:v>1.0922492918294169E-2</c:v>
                </c:pt>
                <c:pt idx="364">
                  <c:v>1.0922492918294169E-2</c:v>
                </c:pt>
                <c:pt idx="365">
                  <c:v>1.0922492918294169E-2</c:v>
                </c:pt>
                <c:pt idx="366">
                  <c:v>1.0922492918294169E-2</c:v>
                </c:pt>
                <c:pt idx="367">
                  <c:v>1.0922492918294169E-2</c:v>
                </c:pt>
                <c:pt idx="368">
                  <c:v>1.0922492918294169E-2</c:v>
                </c:pt>
                <c:pt idx="369">
                  <c:v>1.0922492918294169E-2</c:v>
                </c:pt>
                <c:pt idx="370">
                  <c:v>1.0922492918294169E-2</c:v>
                </c:pt>
                <c:pt idx="371">
                  <c:v>1.0922492918294169E-2</c:v>
                </c:pt>
                <c:pt idx="372">
                  <c:v>1.0922492918294169E-2</c:v>
                </c:pt>
                <c:pt idx="373">
                  <c:v>1.0922492918294169E-2</c:v>
                </c:pt>
                <c:pt idx="374">
                  <c:v>1.0922492918294169E-2</c:v>
                </c:pt>
                <c:pt idx="375">
                  <c:v>1.0922492918294169E-2</c:v>
                </c:pt>
                <c:pt idx="376">
                  <c:v>1.0922492918294169E-2</c:v>
                </c:pt>
                <c:pt idx="377">
                  <c:v>1.0922492918294169E-2</c:v>
                </c:pt>
                <c:pt idx="378">
                  <c:v>1.0922492918294169E-2</c:v>
                </c:pt>
                <c:pt idx="379">
                  <c:v>1.0922492918294169E-2</c:v>
                </c:pt>
                <c:pt idx="380">
                  <c:v>1.0922492918294169E-2</c:v>
                </c:pt>
                <c:pt idx="381">
                  <c:v>1.0922492918294169E-2</c:v>
                </c:pt>
                <c:pt idx="382">
                  <c:v>1.0922492918294169E-2</c:v>
                </c:pt>
                <c:pt idx="383">
                  <c:v>1.0922492918294169E-2</c:v>
                </c:pt>
                <c:pt idx="384">
                  <c:v>1.0922492918294169E-2</c:v>
                </c:pt>
                <c:pt idx="385">
                  <c:v>1.0922492918294169E-2</c:v>
                </c:pt>
                <c:pt idx="386">
                  <c:v>1.0922492918294169E-2</c:v>
                </c:pt>
                <c:pt idx="387">
                  <c:v>1.0922492918294169E-2</c:v>
                </c:pt>
                <c:pt idx="388">
                  <c:v>1.0922492918294169E-2</c:v>
                </c:pt>
                <c:pt idx="389">
                  <c:v>1.0922492918294169E-2</c:v>
                </c:pt>
                <c:pt idx="390">
                  <c:v>1.0922492918294169E-2</c:v>
                </c:pt>
                <c:pt idx="391">
                  <c:v>1.0922492918294169E-2</c:v>
                </c:pt>
                <c:pt idx="392">
                  <c:v>1.0922492918294169E-2</c:v>
                </c:pt>
                <c:pt idx="393">
                  <c:v>1.0922492918294169E-2</c:v>
                </c:pt>
                <c:pt idx="394">
                  <c:v>1.0922492918294169E-2</c:v>
                </c:pt>
                <c:pt idx="395">
                  <c:v>1.0922492918294169E-2</c:v>
                </c:pt>
                <c:pt idx="396">
                  <c:v>1.0922492918294169E-2</c:v>
                </c:pt>
                <c:pt idx="397">
                  <c:v>1.0922492918294169E-2</c:v>
                </c:pt>
                <c:pt idx="398">
                  <c:v>1.0922492918294169E-2</c:v>
                </c:pt>
                <c:pt idx="399">
                  <c:v>1.0922492918294169E-2</c:v>
                </c:pt>
                <c:pt idx="400">
                  <c:v>1.0922492918294169E-2</c:v>
                </c:pt>
                <c:pt idx="401">
                  <c:v>1.0922492918294169E-2</c:v>
                </c:pt>
                <c:pt idx="402">
                  <c:v>1.0922492918294169E-2</c:v>
                </c:pt>
                <c:pt idx="403">
                  <c:v>1.0922492918294169E-2</c:v>
                </c:pt>
                <c:pt idx="404">
                  <c:v>1.0922492918294169E-2</c:v>
                </c:pt>
                <c:pt idx="405">
                  <c:v>1.0922492918294169E-2</c:v>
                </c:pt>
                <c:pt idx="406">
                  <c:v>1.0922492918294169E-2</c:v>
                </c:pt>
                <c:pt idx="407">
                  <c:v>1.0922492918294169E-2</c:v>
                </c:pt>
                <c:pt idx="408">
                  <c:v>1.0922492918294169E-2</c:v>
                </c:pt>
                <c:pt idx="409">
                  <c:v>1.0922492918294169E-2</c:v>
                </c:pt>
                <c:pt idx="410">
                  <c:v>1.0922492918294169E-2</c:v>
                </c:pt>
                <c:pt idx="411">
                  <c:v>1.0922492918294169E-2</c:v>
                </c:pt>
                <c:pt idx="412">
                  <c:v>1.0922492918294169E-2</c:v>
                </c:pt>
                <c:pt idx="413">
                  <c:v>1.0922492918294169E-2</c:v>
                </c:pt>
                <c:pt idx="414">
                  <c:v>1.0922492918294169E-2</c:v>
                </c:pt>
                <c:pt idx="415">
                  <c:v>1.0922492918294169E-2</c:v>
                </c:pt>
                <c:pt idx="416">
                  <c:v>1.0922492918294169E-2</c:v>
                </c:pt>
                <c:pt idx="417">
                  <c:v>1.0922492918294169E-2</c:v>
                </c:pt>
                <c:pt idx="418">
                  <c:v>1.0922492918294169E-2</c:v>
                </c:pt>
                <c:pt idx="419">
                  <c:v>1.0922492918294169E-2</c:v>
                </c:pt>
                <c:pt idx="420">
                  <c:v>1.0922492918294169E-2</c:v>
                </c:pt>
                <c:pt idx="421">
                  <c:v>1.0922492918294169E-2</c:v>
                </c:pt>
                <c:pt idx="422">
                  <c:v>1.0922492918294169E-2</c:v>
                </c:pt>
                <c:pt idx="423">
                  <c:v>1.0922492918294169E-2</c:v>
                </c:pt>
                <c:pt idx="424">
                  <c:v>1.0922492918294169E-2</c:v>
                </c:pt>
                <c:pt idx="425">
                  <c:v>1.0922492918294169E-2</c:v>
                </c:pt>
                <c:pt idx="426">
                  <c:v>1.0922492918294169E-2</c:v>
                </c:pt>
                <c:pt idx="427">
                  <c:v>1.0922492918294169E-2</c:v>
                </c:pt>
                <c:pt idx="428">
                  <c:v>1.0922492918294169E-2</c:v>
                </c:pt>
                <c:pt idx="429">
                  <c:v>1.0922492918294169E-2</c:v>
                </c:pt>
                <c:pt idx="430">
                  <c:v>1.0922492918294169E-2</c:v>
                </c:pt>
                <c:pt idx="431">
                  <c:v>1.0922492918294169E-2</c:v>
                </c:pt>
                <c:pt idx="432">
                  <c:v>1.0922492918294169E-2</c:v>
                </c:pt>
                <c:pt idx="433">
                  <c:v>1.0922492918294169E-2</c:v>
                </c:pt>
                <c:pt idx="434">
                  <c:v>1.0922492918294169E-2</c:v>
                </c:pt>
                <c:pt idx="435">
                  <c:v>1.0922492918294169E-2</c:v>
                </c:pt>
                <c:pt idx="436">
                  <c:v>1.0922492918294169E-2</c:v>
                </c:pt>
                <c:pt idx="437">
                  <c:v>1.0922492918294169E-2</c:v>
                </c:pt>
                <c:pt idx="438">
                  <c:v>1.0922492918294169E-2</c:v>
                </c:pt>
                <c:pt idx="439">
                  <c:v>1.0922492918294169E-2</c:v>
                </c:pt>
                <c:pt idx="440">
                  <c:v>1.0922492918294169E-2</c:v>
                </c:pt>
                <c:pt idx="441">
                  <c:v>1.0922492918294169E-2</c:v>
                </c:pt>
                <c:pt idx="442">
                  <c:v>1.0922492918294169E-2</c:v>
                </c:pt>
                <c:pt idx="443">
                  <c:v>1.0922492918294169E-2</c:v>
                </c:pt>
                <c:pt idx="444">
                  <c:v>1.0922492918294169E-2</c:v>
                </c:pt>
                <c:pt idx="445">
                  <c:v>1.0922492918294169E-2</c:v>
                </c:pt>
                <c:pt idx="446">
                  <c:v>1.0922492918294169E-2</c:v>
                </c:pt>
                <c:pt idx="447">
                  <c:v>1.0922492918294169E-2</c:v>
                </c:pt>
                <c:pt idx="448">
                  <c:v>1.0922492918294169E-2</c:v>
                </c:pt>
                <c:pt idx="449">
                  <c:v>1.0922492918294169E-2</c:v>
                </c:pt>
                <c:pt idx="450">
                  <c:v>1.0922492918294169E-2</c:v>
                </c:pt>
                <c:pt idx="451">
                  <c:v>1.0922492918294169E-2</c:v>
                </c:pt>
                <c:pt idx="452">
                  <c:v>1.0922492918294169E-2</c:v>
                </c:pt>
                <c:pt idx="453">
                  <c:v>1.0922492918294169E-2</c:v>
                </c:pt>
                <c:pt idx="454">
                  <c:v>1.0922492918294169E-2</c:v>
                </c:pt>
                <c:pt idx="455">
                  <c:v>1.0922492918294169E-2</c:v>
                </c:pt>
                <c:pt idx="456">
                  <c:v>1.0922492918294169E-2</c:v>
                </c:pt>
                <c:pt idx="457">
                  <c:v>1.0922492918294169E-2</c:v>
                </c:pt>
                <c:pt idx="458">
                  <c:v>1.0922492918294169E-2</c:v>
                </c:pt>
                <c:pt idx="459">
                  <c:v>1.0922492918294169E-2</c:v>
                </c:pt>
                <c:pt idx="460">
                  <c:v>1.0922492918294169E-2</c:v>
                </c:pt>
                <c:pt idx="461">
                  <c:v>1.0922492918294169E-2</c:v>
                </c:pt>
                <c:pt idx="462">
                  <c:v>1.0922492918294169E-2</c:v>
                </c:pt>
                <c:pt idx="463">
                  <c:v>1.0922492918294169E-2</c:v>
                </c:pt>
                <c:pt idx="464">
                  <c:v>1.0922492918294169E-2</c:v>
                </c:pt>
                <c:pt idx="465">
                  <c:v>1.0922492918294169E-2</c:v>
                </c:pt>
                <c:pt idx="466">
                  <c:v>1.0922492918294169E-2</c:v>
                </c:pt>
                <c:pt idx="467">
                  <c:v>1.0922492918294169E-2</c:v>
                </c:pt>
                <c:pt idx="468">
                  <c:v>1.0922492918294169E-2</c:v>
                </c:pt>
                <c:pt idx="469">
                  <c:v>1.0922492918294169E-2</c:v>
                </c:pt>
                <c:pt idx="470">
                  <c:v>1.0922492918294169E-2</c:v>
                </c:pt>
                <c:pt idx="471">
                  <c:v>1.0922492918294169E-2</c:v>
                </c:pt>
                <c:pt idx="472">
                  <c:v>1.0922492918294169E-2</c:v>
                </c:pt>
                <c:pt idx="473">
                  <c:v>1.0922492918294169E-2</c:v>
                </c:pt>
                <c:pt idx="474">
                  <c:v>1.0922492918294169E-2</c:v>
                </c:pt>
                <c:pt idx="475">
                  <c:v>1.0922492918294169E-2</c:v>
                </c:pt>
                <c:pt idx="476">
                  <c:v>1.0922492918294169E-2</c:v>
                </c:pt>
                <c:pt idx="477">
                  <c:v>1.0922492918294169E-2</c:v>
                </c:pt>
                <c:pt idx="478">
                  <c:v>1.0922492918294169E-2</c:v>
                </c:pt>
                <c:pt idx="479">
                  <c:v>1.0922492918294169E-2</c:v>
                </c:pt>
                <c:pt idx="480">
                  <c:v>1.0922492918294169E-2</c:v>
                </c:pt>
                <c:pt idx="481">
                  <c:v>1.0922492918294169E-2</c:v>
                </c:pt>
                <c:pt idx="482">
                  <c:v>1.0922492918294169E-2</c:v>
                </c:pt>
                <c:pt idx="483">
                  <c:v>1.0922492918294169E-2</c:v>
                </c:pt>
                <c:pt idx="484">
                  <c:v>1.0922492918294169E-2</c:v>
                </c:pt>
                <c:pt idx="485">
                  <c:v>1.0922492918294169E-2</c:v>
                </c:pt>
                <c:pt idx="486">
                  <c:v>1.0922492918294169E-2</c:v>
                </c:pt>
                <c:pt idx="487">
                  <c:v>1.0922492918294169E-2</c:v>
                </c:pt>
                <c:pt idx="488">
                  <c:v>1.0922492918294169E-2</c:v>
                </c:pt>
                <c:pt idx="489">
                  <c:v>1.0922492918294169E-2</c:v>
                </c:pt>
                <c:pt idx="490">
                  <c:v>1.0922492918294169E-2</c:v>
                </c:pt>
                <c:pt idx="491">
                  <c:v>1.0922492918294169E-2</c:v>
                </c:pt>
                <c:pt idx="492">
                  <c:v>1.0922492918294169E-2</c:v>
                </c:pt>
                <c:pt idx="493">
                  <c:v>1.0922492918294169E-2</c:v>
                </c:pt>
                <c:pt idx="494">
                  <c:v>1.0922492918294169E-2</c:v>
                </c:pt>
                <c:pt idx="495">
                  <c:v>1.0922492918294169E-2</c:v>
                </c:pt>
                <c:pt idx="496">
                  <c:v>1.0922492918294169E-2</c:v>
                </c:pt>
                <c:pt idx="497">
                  <c:v>1.0922492918294169E-2</c:v>
                </c:pt>
                <c:pt idx="498">
                  <c:v>1.0922492918294169E-2</c:v>
                </c:pt>
                <c:pt idx="499">
                  <c:v>1.0922492918294169E-2</c:v>
                </c:pt>
                <c:pt idx="500">
                  <c:v>1.0922492918294169E-2</c:v>
                </c:pt>
                <c:pt idx="501">
                  <c:v>1.0922492918294169E-2</c:v>
                </c:pt>
                <c:pt idx="502">
                  <c:v>1.0922492918294169E-2</c:v>
                </c:pt>
                <c:pt idx="503">
                  <c:v>1.0922492918294169E-2</c:v>
                </c:pt>
                <c:pt idx="504">
                  <c:v>1.0922492918294169E-2</c:v>
                </c:pt>
                <c:pt idx="505">
                  <c:v>1.0922492918294169E-2</c:v>
                </c:pt>
                <c:pt idx="506">
                  <c:v>1.0922492918294169E-2</c:v>
                </c:pt>
                <c:pt idx="507">
                  <c:v>1.0922492918294169E-2</c:v>
                </c:pt>
                <c:pt idx="508">
                  <c:v>1.0922492918294169E-2</c:v>
                </c:pt>
                <c:pt idx="509">
                  <c:v>1.0922492918294169E-2</c:v>
                </c:pt>
                <c:pt idx="510">
                  <c:v>1.0922492918294169E-2</c:v>
                </c:pt>
                <c:pt idx="511">
                  <c:v>1.0922492918294169E-2</c:v>
                </c:pt>
                <c:pt idx="512">
                  <c:v>1.0922492918294169E-2</c:v>
                </c:pt>
                <c:pt idx="513">
                  <c:v>1.0922492918294169E-2</c:v>
                </c:pt>
                <c:pt idx="514">
                  <c:v>1.0922492918294169E-2</c:v>
                </c:pt>
                <c:pt idx="515">
                  <c:v>1.0922492918294169E-2</c:v>
                </c:pt>
                <c:pt idx="516">
                  <c:v>1.0922492918294169E-2</c:v>
                </c:pt>
                <c:pt idx="517">
                  <c:v>1.0922492918294169E-2</c:v>
                </c:pt>
                <c:pt idx="518">
                  <c:v>1.0922492918294169E-2</c:v>
                </c:pt>
                <c:pt idx="519">
                  <c:v>1.0922492918294169E-2</c:v>
                </c:pt>
                <c:pt idx="520">
                  <c:v>1.0922492918294169E-2</c:v>
                </c:pt>
                <c:pt idx="521">
                  <c:v>1.0922492918294169E-2</c:v>
                </c:pt>
                <c:pt idx="522">
                  <c:v>1.0922492918294169E-2</c:v>
                </c:pt>
                <c:pt idx="523">
                  <c:v>1.0922492918294169E-2</c:v>
                </c:pt>
                <c:pt idx="524">
                  <c:v>1.0922492918294169E-2</c:v>
                </c:pt>
                <c:pt idx="525">
                  <c:v>1.0922492918294169E-2</c:v>
                </c:pt>
                <c:pt idx="526">
                  <c:v>1.0922492918294169E-2</c:v>
                </c:pt>
                <c:pt idx="527">
                  <c:v>1.0922492918294169E-2</c:v>
                </c:pt>
                <c:pt idx="528">
                  <c:v>1.0922492918294169E-2</c:v>
                </c:pt>
                <c:pt idx="529">
                  <c:v>1.0922492918294169E-2</c:v>
                </c:pt>
                <c:pt idx="530">
                  <c:v>1.0922492918294169E-2</c:v>
                </c:pt>
                <c:pt idx="531">
                  <c:v>1.0922492918294169E-2</c:v>
                </c:pt>
                <c:pt idx="532">
                  <c:v>1.0922492918294169E-2</c:v>
                </c:pt>
                <c:pt idx="533">
                  <c:v>1.0922492918294169E-2</c:v>
                </c:pt>
                <c:pt idx="534">
                  <c:v>1.0922492918294169E-2</c:v>
                </c:pt>
                <c:pt idx="535">
                  <c:v>1.0922492918294169E-2</c:v>
                </c:pt>
                <c:pt idx="536">
                  <c:v>1.0922492918294169E-2</c:v>
                </c:pt>
                <c:pt idx="537">
                  <c:v>1.0922492918294169E-2</c:v>
                </c:pt>
                <c:pt idx="538">
                  <c:v>1.0922492918294169E-2</c:v>
                </c:pt>
                <c:pt idx="539">
                  <c:v>1.0922492918294169E-2</c:v>
                </c:pt>
                <c:pt idx="540">
                  <c:v>1.0922492918294169E-2</c:v>
                </c:pt>
                <c:pt idx="541">
                  <c:v>1.0922492918294169E-2</c:v>
                </c:pt>
                <c:pt idx="542">
                  <c:v>1.0922492918294169E-2</c:v>
                </c:pt>
                <c:pt idx="543">
                  <c:v>1.0922492918294169E-2</c:v>
                </c:pt>
                <c:pt idx="544">
                  <c:v>1.0922492918294169E-2</c:v>
                </c:pt>
                <c:pt idx="545">
                  <c:v>1.0922492918294169E-2</c:v>
                </c:pt>
                <c:pt idx="546">
                  <c:v>1.0922492918294169E-2</c:v>
                </c:pt>
                <c:pt idx="547">
                  <c:v>1.0922492918294169E-2</c:v>
                </c:pt>
                <c:pt idx="548">
                  <c:v>1.0922492918294169E-2</c:v>
                </c:pt>
                <c:pt idx="549">
                  <c:v>1.0922492918294169E-2</c:v>
                </c:pt>
                <c:pt idx="550">
                  <c:v>1.0922492918294169E-2</c:v>
                </c:pt>
                <c:pt idx="551">
                  <c:v>1.0922492918294169E-2</c:v>
                </c:pt>
                <c:pt idx="552">
                  <c:v>1.0922492918294169E-2</c:v>
                </c:pt>
                <c:pt idx="553">
                  <c:v>1.0922492918294169E-2</c:v>
                </c:pt>
                <c:pt idx="554">
                  <c:v>1.0922492918294169E-2</c:v>
                </c:pt>
                <c:pt idx="555">
                  <c:v>1.0922492918294169E-2</c:v>
                </c:pt>
                <c:pt idx="556">
                  <c:v>1.0922492918294169E-2</c:v>
                </c:pt>
                <c:pt idx="557">
                  <c:v>1.0922492918294169E-2</c:v>
                </c:pt>
                <c:pt idx="558">
                  <c:v>1.0922492918294169E-2</c:v>
                </c:pt>
                <c:pt idx="559">
                  <c:v>1.0922492918294169E-2</c:v>
                </c:pt>
                <c:pt idx="560">
                  <c:v>1.0922492918294169E-2</c:v>
                </c:pt>
                <c:pt idx="561">
                  <c:v>1.0922492918294169E-2</c:v>
                </c:pt>
                <c:pt idx="562">
                  <c:v>1.0922492918294169E-2</c:v>
                </c:pt>
                <c:pt idx="563">
                  <c:v>1.0922492918294169E-2</c:v>
                </c:pt>
                <c:pt idx="564">
                  <c:v>1.0922492918294169E-2</c:v>
                </c:pt>
                <c:pt idx="565">
                  <c:v>1.0922492918294169E-2</c:v>
                </c:pt>
                <c:pt idx="566">
                  <c:v>1.0922492918294169E-2</c:v>
                </c:pt>
                <c:pt idx="567">
                  <c:v>1.0922492918294169E-2</c:v>
                </c:pt>
                <c:pt idx="568">
                  <c:v>1.0922492918294169E-2</c:v>
                </c:pt>
                <c:pt idx="569">
                  <c:v>1.0922492918294169E-2</c:v>
                </c:pt>
                <c:pt idx="570">
                  <c:v>1.0922492918294169E-2</c:v>
                </c:pt>
                <c:pt idx="571">
                  <c:v>1.0922492918294169E-2</c:v>
                </c:pt>
                <c:pt idx="572">
                  <c:v>1.0922492918294169E-2</c:v>
                </c:pt>
                <c:pt idx="573">
                  <c:v>1.0922492918294169E-2</c:v>
                </c:pt>
                <c:pt idx="574">
                  <c:v>1.0922492918294169E-2</c:v>
                </c:pt>
                <c:pt idx="575">
                  <c:v>1.0922492918294169E-2</c:v>
                </c:pt>
                <c:pt idx="576">
                  <c:v>1.0922492918294169E-2</c:v>
                </c:pt>
                <c:pt idx="577">
                  <c:v>1.0922492918294169E-2</c:v>
                </c:pt>
                <c:pt idx="578">
                  <c:v>1.0922492918294169E-2</c:v>
                </c:pt>
                <c:pt idx="579">
                  <c:v>1.0922492918294169E-2</c:v>
                </c:pt>
                <c:pt idx="580">
                  <c:v>1.0922492918294169E-2</c:v>
                </c:pt>
                <c:pt idx="581">
                  <c:v>1.0922492918294169E-2</c:v>
                </c:pt>
                <c:pt idx="582">
                  <c:v>1.0922492918294169E-2</c:v>
                </c:pt>
                <c:pt idx="583">
                  <c:v>1.0922492918294169E-2</c:v>
                </c:pt>
                <c:pt idx="584">
                  <c:v>1.0922492918294169E-2</c:v>
                </c:pt>
                <c:pt idx="585">
                  <c:v>1.0922492918294169E-2</c:v>
                </c:pt>
                <c:pt idx="586">
                  <c:v>1.0922492918294169E-2</c:v>
                </c:pt>
                <c:pt idx="587">
                  <c:v>1.0922492918294169E-2</c:v>
                </c:pt>
                <c:pt idx="588">
                  <c:v>1.0922492918294169E-2</c:v>
                </c:pt>
                <c:pt idx="589">
                  <c:v>1.0922492918294169E-2</c:v>
                </c:pt>
                <c:pt idx="590">
                  <c:v>1.0922492918294169E-2</c:v>
                </c:pt>
                <c:pt idx="591">
                  <c:v>1.0922492918294169E-2</c:v>
                </c:pt>
                <c:pt idx="592">
                  <c:v>1.0922492918294169E-2</c:v>
                </c:pt>
                <c:pt idx="593">
                  <c:v>1.0922492918294169E-2</c:v>
                </c:pt>
                <c:pt idx="594">
                  <c:v>1.0922492918294169E-2</c:v>
                </c:pt>
                <c:pt idx="595">
                  <c:v>1.0922492918294169E-2</c:v>
                </c:pt>
                <c:pt idx="596">
                  <c:v>1.0922492918294169E-2</c:v>
                </c:pt>
                <c:pt idx="597">
                  <c:v>1.0922492918294169E-2</c:v>
                </c:pt>
                <c:pt idx="598">
                  <c:v>1.0922492918294169E-2</c:v>
                </c:pt>
                <c:pt idx="599">
                  <c:v>1.0922492918294169E-2</c:v>
                </c:pt>
                <c:pt idx="600">
                  <c:v>1.0922492918294169E-2</c:v>
                </c:pt>
                <c:pt idx="601">
                  <c:v>1.0922492918294169E-2</c:v>
                </c:pt>
                <c:pt idx="602">
                  <c:v>1.0922492918294169E-2</c:v>
                </c:pt>
                <c:pt idx="603">
                  <c:v>1.0922492918294169E-2</c:v>
                </c:pt>
                <c:pt idx="604">
                  <c:v>1.0922492918294169E-2</c:v>
                </c:pt>
                <c:pt idx="605">
                  <c:v>1.0922492918294169E-2</c:v>
                </c:pt>
                <c:pt idx="606">
                  <c:v>1.0922492918294169E-2</c:v>
                </c:pt>
                <c:pt idx="607">
                  <c:v>1.0922492918294169E-2</c:v>
                </c:pt>
                <c:pt idx="608">
                  <c:v>1.0922492918294169E-2</c:v>
                </c:pt>
                <c:pt idx="609">
                  <c:v>1.0922492918294169E-2</c:v>
                </c:pt>
                <c:pt idx="610">
                  <c:v>1.0922492918294169E-2</c:v>
                </c:pt>
                <c:pt idx="611">
                  <c:v>1.0922492918294169E-2</c:v>
                </c:pt>
                <c:pt idx="612">
                  <c:v>1.0922492918294169E-2</c:v>
                </c:pt>
                <c:pt idx="613">
                  <c:v>1.0922492918294169E-2</c:v>
                </c:pt>
                <c:pt idx="614">
                  <c:v>1.0922492918294169E-2</c:v>
                </c:pt>
                <c:pt idx="615">
                  <c:v>1.0922492918294169E-2</c:v>
                </c:pt>
                <c:pt idx="616">
                  <c:v>1.0922492918294169E-2</c:v>
                </c:pt>
                <c:pt idx="617">
                  <c:v>1.0922492918294169E-2</c:v>
                </c:pt>
                <c:pt idx="618">
                  <c:v>1.0922492918294169E-2</c:v>
                </c:pt>
                <c:pt idx="619">
                  <c:v>1.0922492918294169E-2</c:v>
                </c:pt>
                <c:pt idx="620">
                  <c:v>1.0922492918294169E-2</c:v>
                </c:pt>
                <c:pt idx="621">
                  <c:v>1.0922492918294169E-2</c:v>
                </c:pt>
                <c:pt idx="622">
                  <c:v>1.0922492918294169E-2</c:v>
                </c:pt>
                <c:pt idx="623">
                  <c:v>1.0922492918294169E-2</c:v>
                </c:pt>
                <c:pt idx="624">
                  <c:v>1.0922492918294169E-2</c:v>
                </c:pt>
                <c:pt idx="625">
                  <c:v>1.0922492918294169E-2</c:v>
                </c:pt>
                <c:pt idx="626">
                  <c:v>1.0922492918294169E-2</c:v>
                </c:pt>
                <c:pt idx="627">
                  <c:v>1.0922492918294169E-2</c:v>
                </c:pt>
                <c:pt idx="628">
                  <c:v>1.0922492918294169E-2</c:v>
                </c:pt>
                <c:pt idx="629">
                  <c:v>1.0922492918294169E-2</c:v>
                </c:pt>
                <c:pt idx="630">
                  <c:v>1.0922492918294169E-2</c:v>
                </c:pt>
                <c:pt idx="631">
                  <c:v>1.0922492918294169E-2</c:v>
                </c:pt>
                <c:pt idx="632">
                  <c:v>1.0922492918294169E-2</c:v>
                </c:pt>
                <c:pt idx="633">
                  <c:v>1.0922492918294169E-2</c:v>
                </c:pt>
                <c:pt idx="634">
                  <c:v>1.0922492918294169E-2</c:v>
                </c:pt>
                <c:pt idx="635">
                  <c:v>1.0922492918294169E-2</c:v>
                </c:pt>
                <c:pt idx="636">
                  <c:v>1.0922492918294169E-2</c:v>
                </c:pt>
                <c:pt idx="637">
                  <c:v>1.0922492918294169E-2</c:v>
                </c:pt>
                <c:pt idx="638">
                  <c:v>1.0922492918294169E-2</c:v>
                </c:pt>
                <c:pt idx="639">
                  <c:v>1.0922492918294169E-2</c:v>
                </c:pt>
                <c:pt idx="640">
                  <c:v>1.0922492918294169E-2</c:v>
                </c:pt>
                <c:pt idx="641">
                  <c:v>1.0922492918294169E-2</c:v>
                </c:pt>
                <c:pt idx="642">
                  <c:v>1.0922492918294169E-2</c:v>
                </c:pt>
                <c:pt idx="643">
                  <c:v>1.0922492918294169E-2</c:v>
                </c:pt>
                <c:pt idx="644">
                  <c:v>1.0922492918294169E-2</c:v>
                </c:pt>
                <c:pt idx="645">
                  <c:v>1.0922492918294169E-2</c:v>
                </c:pt>
                <c:pt idx="646">
                  <c:v>1.0922492918294169E-2</c:v>
                </c:pt>
                <c:pt idx="647">
                  <c:v>1.0922492918294169E-2</c:v>
                </c:pt>
                <c:pt idx="648">
                  <c:v>1.0922492918294169E-2</c:v>
                </c:pt>
                <c:pt idx="649">
                  <c:v>1.0922492918294169E-2</c:v>
                </c:pt>
                <c:pt idx="650">
                  <c:v>1.0922492918294169E-2</c:v>
                </c:pt>
                <c:pt idx="651">
                  <c:v>1.0922492918294169E-2</c:v>
                </c:pt>
                <c:pt idx="652">
                  <c:v>1.0922492918294169E-2</c:v>
                </c:pt>
                <c:pt idx="653">
                  <c:v>1.0922492918294169E-2</c:v>
                </c:pt>
                <c:pt idx="654">
                  <c:v>1.0922492918294169E-2</c:v>
                </c:pt>
                <c:pt idx="655">
                  <c:v>1.0922492918294169E-2</c:v>
                </c:pt>
                <c:pt idx="656">
                  <c:v>1.0922492918294169E-2</c:v>
                </c:pt>
                <c:pt idx="657">
                  <c:v>1.0922492918294169E-2</c:v>
                </c:pt>
                <c:pt idx="658">
                  <c:v>1.0922492918294169E-2</c:v>
                </c:pt>
                <c:pt idx="659">
                  <c:v>1.0922492918294169E-2</c:v>
                </c:pt>
                <c:pt idx="660">
                  <c:v>1.0922492918294169E-2</c:v>
                </c:pt>
                <c:pt idx="661">
                  <c:v>1.0922492918294169E-2</c:v>
                </c:pt>
                <c:pt idx="662">
                  <c:v>1.0922492918294169E-2</c:v>
                </c:pt>
                <c:pt idx="663">
                  <c:v>1.0922492918294169E-2</c:v>
                </c:pt>
                <c:pt idx="664">
                  <c:v>1.0922492918294169E-2</c:v>
                </c:pt>
                <c:pt idx="665">
                  <c:v>1.0922492918294169E-2</c:v>
                </c:pt>
                <c:pt idx="666">
                  <c:v>1.0922492918294169E-2</c:v>
                </c:pt>
                <c:pt idx="667">
                  <c:v>1.0922492918294169E-2</c:v>
                </c:pt>
                <c:pt idx="668">
                  <c:v>1.0922492918294169E-2</c:v>
                </c:pt>
                <c:pt idx="669">
                  <c:v>1.0922492918294169E-2</c:v>
                </c:pt>
                <c:pt idx="670">
                  <c:v>1.0922492918294169E-2</c:v>
                </c:pt>
                <c:pt idx="671">
                  <c:v>1.0922492918294169E-2</c:v>
                </c:pt>
                <c:pt idx="672">
                  <c:v>1.0922492918294169E-2</c:v>
                </c:pt>
                <c:pt idx="673">
                  <c:v>1.0922492918294169E-2</c:v>
                </c:pt>
                <c:pt idx="674">
                  <c:v>1.0922492918294169E-2</c:v>
                </c:pt>
                <c:pt idx="675">
                  <c:v>1.0922492918294169E-2</c:v>
                </c:pt>
                <c:pt idx="676">
                  <c:v>1.0922492918294169E-2</c:v>
                </c:pt>
                <c:pt idx="677">
                  <c:v>1.0922492918294169E-2</c:v>
                </c:pt>
                <c:pt idx="678">
                  <c:v>1.0922492918294169E-2</c:v>
                </c:pt>
                <c:pt idx="679">
                  <c:v>1.0922492918294169E-2</c:v>
                </c:pt>
                <c:pt idx="680">
                  <c:v>1.0922492918294169E-2</c:v>
                </c:pt>
                <c:pt idx="681">
                  <c:v>1.0922492918294169E-2</c:v>
                </c:pt>
                <c:pt idx="682">
                  <c:v>1.0922492918294169E-2</c:v>
                </c:pt>
                <c:pt idx="683">
                  <c:v>1.0922492918294169E-2</c:v>
                </c:pt>
                <c:pt idx="684">
                  <c:v>1.0922492918294169E-2</c:v>
                </c:pt>
                <c:pt idx="685">
                  <c:v>1.0922492918294169E-2</c:v>
                </c:pt>
                <c:pt idx="686">
                  <c:v>1.0922492918294169E-2</c:v>
                </c:pt>
                <c:pt idx="687">
                  <c:v>1.0922492918294169E-2</c:v>
                </c:pt>
                <c:pt idx="688">
                  <c:v>1.0922492918294169E-2</c:v>
                </c:pt>
                <c:pt idx="689">
                  <c:v>1.0922492918294169E-2</c:v>
                </c:pt>
                <c:pt idx="690">
                  <c:v>1.0922492918294169E-2</c:v>
                </c:pt>
                <c:pt idx="691">
                  <c:v>1.0922492918294169E-2</c:v>
                </c:pt>
                <c:pt idx="692">
                  <c:v>1.0922492918294169E-2</c:v>
                </c:pt>
                <c:pt idx="693">
                  <c:v>1.0922492918294169E-2</c:v>
                </c:pt>
                <c:pt idx="694">
                  <c:v>1.0922492918294169E-2</c:v>
                </c:pt>
                <c:pt idx="695">
                  <c:v>1.0922492918294169E-2</c:v>
                </c:pt>
                <c:pt idx="696">
                  <c:v>1.0922492918294169E-2</c:v>
                </c:pt>
                <c:pt idx="697">
                  <c:v>1.0922492918294169E-2</c:v>
                </c:pt>
                <c:pt idx="698">
                  <c:v>1.0922492918294169E-2</c:v>
                </c:pt>
                <c:pt idx="699">
                  <c:v>1.0922492918294169E-2</c:v>
                </c:pt>
                <c:pt idx="700">
                  <c:v>1.0922492918294169E-2</c:v>
                </c:pt>
                <c:pt idx="701">
                  <c:v>1.0922492918294169E-2</c:v>
                </c:pt>
                <c:pt idx="702">
                  <c:v>1.0922492918294169E-2</c:v>
                </c:pt>
                <c:pt idx="703">
                  <c:v>3.191348571981889E-3</c:v>
                </c:pt>
                <c:pt idx="704">
                  <c:v>3.191348571981889E-3</c:v>
                </c:pt>
                <c:pt idx="705">
                  <c:v>3.191348571981889E-3</c:v>
                </c:pt>
                <c:pt idx="706">
                  <c:v>3.191348571981889E-3</c:v>
                </c:pt>
                <c:pt idx="707">
                  <c:v>3.191348571981889E-3</c:v>
                </c:pt>
                <c:pt idx="708">
                  <c:v>3.191348571981889E-3</c:v>
                </c:pt>
                <c:pt idx="709">
                  <c:v>3.191348571981889E-3</c:v>
                </c:pt>
                <c:pt idx="710">
                  <c:v>3.191348571981889E-3</c:v>
                </c:pt>
                <c:pt idx="711">
                  <c:v>3.191348571981889E-3</c:v>
                </c:pt>
                <c:pt idx="712">
                  <c:v>3.191348571981889E-3</c:v>
                </c:pt>
                <c:pt idx="713">
                  <c:v>3.191348571981889E-3</c:v>
                </c:pt>
                <c:pt idx="714">
                  <c:v>3.191348571981889E-3</c:v>
                </c:pt>
                <c:pt idx="715">
                  <c:v>3.191348571981889E-3</c:v>
                </c:pt>
                <c:pt idx="716">
                  <c:v>3.191348571981889E-3</c:v>
                </c:pt>
                <c:pt idx="717">
                  <c:v>3.191348571981889E-3</c:v>
                </c:pt>
                <c:pt idx="718">
                  <c:v>3.191348571981889E-3</c:v>
                </c:pt>
                <c:pt idx="719">
                  <c:v>3.191348571981889E-3</c:v>
                </c:pt>
                <c:pt idx="720">
                  <c:v>3.191348571981889E-3</c:v>
                </c:pt>
                <c:pt idx="721">
                  <c:v>3.191348571981889E-3</c:v>
                </c:pt>
                <c:pt idx="722">
                  <c:v>3.191348571981889E-3</c:v>
                </c:pt>
                <c:pt idx="723">
                  <c:v>3.191348571981889E-3</c:v>
                </c:pt>
                <c:pt idx="724">
                  <c:v>3.191348571981889E-3</c:v>
                </c:pt>
                <c:pt idx="725">
                  <c:v>3.191348571981889E-3</c:v>
                </c:pt>
                <c:pt idx="726">
                  <c:v>3.191348571981889E-3</c:v>
                </c:pt>
                <c:pt idx="727">
                  <c:v>3.191348571981889E-3</c:v>
                </c:pt>
                <c:pt idx="728">
                  <c:v>3.191348571981889E-3</c:v>
                </c:pt>
                <c:pt idx="729">
                  <c:v>3.191348571981889E-3</c:v>
                </c:pt>
                <c:pt idx="730">
                  <c:v>3.191348571981889E-3</c:v>
                </c:pt>
                <c:pt idx="731">
                  <c:v>3.191348571981889E-3</c:v>
                </c:pt>
                <c:pt idx="732">
                  <c:v>3.191348571981889E-3</c:v>
                </c:pt>
                <c:pt idx="733">
                  <c:v>3.191348571981889E-3</c:v>
                </c:pt>
                <c:pt idx="734">
                  <c:v>3.191348571981889E-3</c:v>
                </c:pt>
                <c:pt idx="735">
                  <c:v>3.191348571981889E-3</c:v>
                </c:pt>
                <c:pt idx="736">
                  <c:v>3.191348571981889E-3</c:v>
                </c:pt>
                <c:pt idx="737">
                  <c:v>3.191348571981889E-3</c:v>
                </c:pt>
                <c:pt idx="738">
                  <c:v>3.191348571981889E-3</c:v>
                </c:pt>
                <c:pt idx="739">
                  <c:v>3.191348571981889E-3</c:v>
                </c:pt>
                <c:pt idx="740">
                  <c:v>3.191348571981889E-3</c:v>
                </c:pt>
                <c:pt idx="741">
                  <c:v>3.191348571981889E-3</c:v>
                </c:pt>
                <c:pt idx="742">
                  <c:v>3.191348571981889E-3</c:v>
                </c:pt>
                <c:pt idx="743">
                  <c:v>3.191348571981889E-3</c:v>
                </c:pt>
                <c:pt idx="744">
                  <c:v>3.191348571981889E-3</c:v>
                </c:pt>
                <c:pt idx="745">
                  <c:v>3.191348571981889E-3</c:v>
                </c:pt>
                <c:pt idx="746">
                  <c:v>3.191348571981889E-3</c:v>
                </c:pt>
                <c:pt idx="747">
                  <c:v>3.191348571981889E-3</c:v>
                </c:pt>
                <c:pt idx="748">
                  <c:v>3.191348571981889E-3</c:v>
                </c:pt>
                <c:pt idx="749">
                  <c:v>3.191348571981889E-3</c:v>
                </c:pt>
                <c:pt idx="750">
                  <c:v>3.191348571981889E-3</c:v>
                </c:pt>
                <c:pt idx="751">
                  <c:v>3.191348571981889E-3</c:v>
                </c:pt>
                <c:pt idx="752">
                  <c:v>3.191348571981889E-3</c:v>
                </c:pt>
                <c:pt idx="753">
                  <c:v>3.191348571981889E-3</c:v>
                </c:pt>
                <c:pt idx="754">
                  <c:v>3.191348571981889E-3</c:v>
                </c:pt>
                <c:pt idx="755">
                  <c:v>3.191348571981889E-3</c:v>
                </c:pt>
                <c:pt idx="756">
                  <c:v>3.191348571981889E-3</c:v>
                </c:pt>
                <c:pt idx="757">
                  <c:v>3.191348571981889E-3</c:v>
                </c:pt>
                <c:pt idx="758">
                  <c:v>3.191348571981889E-3</c:v>
                </c:pt>
                <c:pt idx="759">
                  <c:v>3.191348571981889E-3</c:v>
                </c:pt>
                <c:pt idx="760">
                  <c:v>3.191348571981889E-3</c:v>
                </c:pt>
                <c:pt idx="761">
                  <c:v>3.191348571981889E-3</c:v>
                </c:pt>
                <c:pt idx="762">
                  <c:v>3.191348571981889E-3</c:v>
                </c:pt>
                <c:pt idx="763">
                  <c:v>3.191348571981889E-3</c:v>
                </c:pt>
                <c:pt idx="764">
                  <c:v>3.191348571981889E-3</c:v>
                </c:pt>
                <c:pt idx="765">
                  <c:v>3.191348571981889E-3</c:v>
                </c:pt>
                <c:pt idx="766">
                  <c:v>3.191348571981889E-3</c:v>
                </c:pt>
                <c:pt idx="767">
                  <c:v>3.191348571981889E-3</c:v>
                </c:pt>
                <c:pt idx="768">
                  <c:v>3.191348571981889E-3</c:v>
                </c:pt>
                <c:pt idx="769">
                  <c:v>3.191348571981889E-3</c:v>
                </c:pt>
                <c:pt idx="770">
                  <c:v>3.191348571981889E-3</c:v>
                </c:pt>
                <c:pt idx="771">
                  <c:v>3.191348571981889E-3</c:v>
                </c:pt>
                <c:pt idx="772">
                  <c:v>3.191348571981889E-3</c:v>
                </c:pt>
                <c:pt idx="773">
                  <c:v>3.191348571981889E-3</c:v>
                </c:pt>
                <c:pt idx="774">
                  <c:v>3.191348571981889E-3</c:v>
                </c:pt>
                <c:pt idx="775">
                  <c:v>3.191348571981889E-3</c:v>
                </c:pt>
                <c:pt idx="776">
                  <c:v>3.191348571981889E-3</c:v>
                </c:pt>
                <c:pt idx="777">
                  <c:v>3.191348571981889E-3</c:v>
                </c:pt>
                <c:pt idx="778">
                  <c:v>3.191348571981889E-3</c:v>
                </c:pt>
                <c:pt idx="779">
                  <c:v>3.191348571981889E-3</c:v>
                </c:pt>
                <c:pt idx="780">
                  <c:v>3.191348571981889E-3</c:v>
                </c:pt>
                <c:pt idx="781">
                  <c:v>3.191348571981889E-3</c:v>
                </c:pt>
                <c:pt idx="782">
                  <c:v>3.191348571981889E-3</c:v>
                </c:pt>
                <c:pt idx="783">
                  <c:v>3.191348571981889E-3</c:v>
                </c:pt>
                <c:pt idx="784">
                  <c:v>3.191348571981889E-3</c:v>
                </c:pt>
                <c:pt idx="785">
                  <c:v>3.191348571981889E-3</c:v>
                </c:pt>
                <c:pt idx="786">
                  <c:v>3.191348571981889E-3</c:v>
                </c:pt>
                <c:pt idx="787">
                  <c:v>3.191348571981889E-3</c:v>
                </c:pt>
                <c:pt idx="788">
                  <c:v>3.191348571981889E-3</c:v>
                </c:pt>
                <c:pt idx="789">
                  <c:v>3.191348571981889E-3</c:v>
                </c:pt>
                <c:pt idx="790">
                  <c:v>3.191348571981889E-3</c:v>
                </c:pt>
                <c:pt idx="791">
                  <c:v>3.191348571981889E-3</c:v>
                </c:pt>
                <c:pt idx="792">
                  <c:v>3.191348571981889E-3</c:v>
                </c:pt>
                <c:pt idx="793">
                  <c:v>3.191348571981889E-3</c:v>
                </c:pt>
                <c:pt idx="794">
                  <c:v>3.191348571981889E-3</c:v>
                </c:pt>
                <c:pt idx="795">
                  <c:v>3.191348571981889E-3</c:v>
                </c:pt>
                <c:pt idx="796">
                  <c:v>3.191348571981889E-3</c:v>
                </c:pt>
                <c:pt idx="797">
                  <c:v>3.191348571981889E-3</c:v>
                </c:pt>
                <c:pt idx="798">
                  <c:v>3.191348571981889E-3</c:v>
                </c:pt>
                <c:pt idx="799">
                  <c:v>8.8697117289515681E-4</c:v>
                </c:pt>
                <c:pt idx="800">
                  <c:v>8.8697117289515681E-4</c:v>
                </c:pt>
                <c:pt idx="801">
                  <c:v>8.8697117289515681E-4</c:v>
                </c:pt>
                <c:pt idx="802">
                  <c:v>8.8697117289515681E-4</c:v>
                </c:pt>
                <c:pt idx="803">
                  <c:v>8.8697117289515681E-4</c:v>
                </c:pt>
                <c:pt idx="804">
                  <c:v>8.8697117289515681E-4</c:v>
                </c:pt>
                <c:pt idx="805">
                  <c:v>8.8697117289515681E-4</c:v>
                </c:pt>
                <c:pt idx="806">
                  <c:v>8.8697117289515681E-4</c:v>
                </c:pt>
                <c:pt idx="807">
                  <c:v>8.8697117289515681E-4</c:v>
                </c:pt>
                <c:pt idx="808">
                  <c:v>8.8697117289515681E-4</c:v>
                </c:pt>
                <c:pt idx="809">
                  <c:v>8.8697117289515681E-4</c:v>
                </c:pt>
                <c:pt idx="810">
                  <c:v>8.8697117289515681E-4</c:v>
                </c:pt>
                <c:pt idx="811">
                  <c:v>8.8697117289515681E-4</c:v>
                </c:pt>
                <c:pt idx="812">
                  <c:v>8.8697117289515681E-4</c:v>
                </c:pt>
                <c:pt idx="813">
                  <c:v>8.8697117289515681E-4</c:v>
                </c:pt>
                <c:pt idx="814">
                  <c:v>8.8697117289515681E-4</c:v>
                </c:pt>
                <c:pt idx="815">
                  <c:v>8.8697117289515681E-4</c:v>
                </c:pt>
                <c:pt idx="816">
                  <c:v>8.8697117289515681E-4</c:v>
                </c:pt>
                <c:pt idx="817">
                  <c:v>8.8697117289515681E-4</c:v>
                </c:pt>
                <c:pt idx="818">
                  <c:v>8.8697117289515681E-4</c:v>
                </c:pt>
                <c:pt idx="819">
                  <c:v>8.8697117289515681E-4</c:v>
                </c:pt>
                <c:pt idx="820">
                  <c:v>8.8697117289515681E-4</c:v>
                </c:pt>
                <c:pt idx="821">
                  <c:v>8.8697117289515681E-4</c:v>
                </c:pt>
                <c:pt idx="822">
                  <c:v>8.8697117289515681E-4</c:v>
                </c:pt>
                <c:pt idx="823">
                  <c:v>8.8697117289515681E-4</c:v>
                </c:pt>
                <c:pt idx="824">
                  <c:v>8.8697117289515681E-4</c:v>
                </c:pt>
                <c:pt idx="825">
                  <c:v>8.8697117289515681E-4</c:v>
                </c:pt>
                <c:pt idx="826">
                  <c:v>8.8697117289515681E-4</c:v>
                </c:pt>
                <c:pt idx="827">
                  <c:v>8.8697117289515681E-4</c:v>
                </c:pt>
                <c:pt idx="828">
                  <c:v>8.8697117289515681E-4</c:v>
                </c:pt>
                <c:pt idx="829">
                  <c:v>8.8697117289515681E-4</c:v>
                </c:pt>
                <c:pt idx="830">
                  <c:v>8.8697117289515681E-4</c:v>
                </c:pt>
                <c:pt idx="831">
                  <c:v>8.8697117289515681E-4</c:v>
                </c:pt>
                <c:pt idx="832">
                  <c:v>8.8697117289515681E-4</c:v>
                </c:pt>
                <c:pt idx="833">
                  <c:v>8.8697117289515681E-4</c:v>
                </c:pt>
                <c:pt idx="834">
                  <c:v>8.8697117289515681E-4</c:v>
                </c:pt>
                <c:pt idx="835">
                  <c:v>8.8697117289515681E-4</c:v>
                </c:pt>
                <c:pt idx="836">
                  <c:v>8.8697117289515681E-4</c:v>
                </c:pt>
                <c:pt idx="837">
                  <c:v>8.8697117289515681E-4</c:v>
                </c:pt>
                <c:pt idx="838">
                  <c:v>8.8697117289515681E-4</c:v>
                </c:pt>
                <c:pt idx="839">
                  <c:v>8.8697117289515681E-4</c:v>
                </c:pt>
                <c:pt idx="840">
                  <c:v>8.8697117289515681E-4</c:v>
                </c:pt>
                <c:pt idx="841">
                  <c:v>8.8697117289515681E-4</c:v>
                </c:pt>
                <c:pt idx="842">
                  <c:v>8.8697117289515681E-4</c:v>
                </c:pt>
                <c:pt idx="843">
                  <c:v>8.8697117289515681E-4</c:v>
                </c:pt>
                <c:pt idx="844">
                  <c:v>8.8697117289515681E-4</c:v>
                </c:pt>
                <c:pt idx="845">
                  <c:v>8.8697117289515681E-4</c:v>
                </c:pt>
                <c:pt idx="846">
                  <c:v>8.8697117289515681E-4</c:v>
                </c:pt>
                <c:pt idx="847">
                  <c:v>8.8697117289515681E-4</c:v>
                </c:pt>
                <c:pt idx="848">
                  <c:v>8.8697117289515681E-4</c:v>
                </c:pt>
                <c:pt idx="849">
                  <c:v>8.8697117289515681E-4</c:v>
                </c:pt>
                <c:pt idx="850">
                  <c:v>8.8697117289515681E-4</c:v>
                </c:pt>
                <c:pt idx="851">
                  <c:v>8.8697117289515681E-4</c:v>
                </c:pt>
                <c:pt idx="852">
                  <c:v>8.8697117289515681E-4</c:v>
                </c:pt>
                <c:pt idx="853">
                  <c:v>8.8697117289515681E-4</c:v>
                </c:pt>
                <c:pt idx="854">
                  <c:v>8.8697117289515681E-4</c:v>
                </c:pt>
                <c:pt idx="855">
                  <c:v>8.8697117289515681E-4</c:v>
                </c:pt>
                <c:pt idx="856">
                  <c:v>8.8697117289515681E-4</c:v>
                </c:pt>
                <c:pt idx="857">
                  <c:v>8.8697117289515681E-4</c:v>
                </c:pt>
                <c:pt idx="858">
                  <c:v>8.8697117289515681E-4</c:v>
                </c:pt>
                <c:pt idx="859">
                  <c:v>8.8697117289515681E-4</c:v>
                </c:pt>
                <c:pt idx="860">
                  <c:v>8.8697117289515681E-4</c:v>
                </c:pt>
                <c:pt idx="861">
                  <c:v>8.8697117289515681E-4</c:v>
                </c:pt>
                <c:pt idx="862">
                  <c:v>8.8697117289515681E-4</c:v>
                </c:pt>
                <c:pt idx="863">
                  <c:v>8.8697117289515681E-4</c:v>
                </c:pt>
                <c:pt idx="864">
                  <c:v>8.8697117289515681E-4</c:v>
                </c:pt>
                <c:pt idx="865">
                  <c:v>8.8697117289515681E-4</c:v>
                </c:pt>
                <c:pt idx="866">
                  <c:v>8.8697117289515681E-4</c:v>
                </c:pt>
                <c:pt idx="867">
                  <c:v>8.8697117289515681E-4</c:v>
                </c:pt>
                <c:pt idx="868">
                  <c:v>8.8697117289515681E-4</c:v>
                </c:pt>
                <c:pt idx="869">
                  <c:v>8.8697117289515681E-4</c:v>
                </c:pt>
                <c:pt idx="870">
                  <c:v>8.8697117289515681E-4</c:v>
                </c:pt>
                <c:pt idx="871">
                  <c:v>8.8697117289515681E-4</c:v>
                </c:pt>
                <c:pt idx="872">
                  <c:v>8.8697117289515681E-4</c:v>
                </c:pt>
                <c:pt idx="873">
                  <c:v>8.8697117289515681E-4</c:v>
                </c:pt>
                <c:pt idx="874">
                  <c:v>8.8697117289515681E-4</c:v>
                </c:pt>
                <c:pt idx="875">
                  <c:v>8.8697117289515681E-4</c:v>
                </c:pt>
                <c:pt idx="876">
                  <c:v>8.8697117289515681E-4</c:v>
                </c:pt>
                <c:pt idx="877">
                  <c:v>8.8697117289515681E-4</c:v>
                </c:pt>
                <c:pt idx="878">
                  <c:v>8.8697117289515681E-4</c:v>
                </c:pt>
                <c:pt idx="879">
                  <c:v>8.8697117289515681E-4</c:v>
                </c:pt>
                <c:pt idx="880">
                  <c:v>8.8697117289515681E-4</c:v>
                </c:pt>
                <c:pt idx="881">
                  <c:v>8.8697117289515681E-4</c:v>
                </c:pt>
                <c:pt idx="882">
                  <c:v>8.8697117289515681E-4</c:v>
                </c:pt>
                <c:pt idx="883">
                  <c:v>8.8697117289515681E-4</c:v>
                </c:pt>
                <c:pt idx="884">
                  <c:v>8.8697117289515681E-4</c:v>
                </c:pt>
                <c:pt idx="885">
                  <c:v>8.8697117289515681E-4</c:v>
                </c:pt>
                <c:pt idx="886">
                  <c:v>8.8697117289515681E-4</c:v>
                </c:pt>
                <c:pt idx="887">
                  <c:v>8.8697117289515681E-4</c:v>
                </c:pt>
                <c:pt idx="888">
                  <c:v>8.8697117289515681E-4</c:v>
                </c:pt>
                <c:pt idx="889">
                  <c:v>8.8697117289515681E-4</c:v>
                </c:pt>
                <c:pt idx="890">
                  <c:v>8.8697117289515681E-4</c:v>
                </c:pt>
                <c:pt idx="891">
                  <c:v>8.8697117289515681E-4</c:v>
                </c:pt>
                <c:pt idx="892">
                  <c:v>8.8697117289515681E-4</c:v>
                </c:pt>
                <c:pt idx="893">
                  <c:v>8.8697117289515681E-4</c:v>
                </c:pt>
                <c:pt idx="894">
                  <c:v>8.8697117289515681E-4</c:v>
                </c:pt>
                <c:pt idx="895">
                  <c:v>8.8697117289515681E-4</c:v>
                </c:pt>
                <c:pt idx="896">
                  <c:v>8.8697117289515681E-4</c:v>
                </c:pt>
                <c:pt idx="897">
                  <c:v>8.8697117289515681E-4</c:v>
                </c:pt>
                <c:pt idx="898">
                  <c:v>8.8697117289515681E-4</c:v>
                </c:pt>
                <c:pt idx="899">
                  <c:v>8.8697117289515681E-4</c:v>
                </c:pt>
                <c:pt idx="900">
                  <c:v>8.8697117289515681E-4</c:v>
                </c:pt>
                <c:pt idx="901">
                  <c:v>8.8697117289515681E-4</c:v>
                </c:pt>
                <c:pt idx="902">
                  <c:v>8.8697117289515681E-4</c:v>
                </c:pt>
                <c:pt idx="903">
                  <c:v>8.8697117289515681E-4</c:v>
                </c:pt>
                <c:pt idx="904">
                  <c:v>8.8697117289515681E-4</c:v>
                </c:pt>
                <c:pt idx="905">
                  <c:v>8.8697117289515681E-4</c:v>
                </c:pt>
                <c:pt idx="906">
                  <c:v>8.8697117289515681E-4</c:v>
                </c:pt>
                <c:pt idx="907">
                  <c:v>8.8697117289515681E-4</c:v>
                </c:pt>
                <c:pt idx="908">
                  <c:v>8.8697117289515681E-4</c:v>
                </c:pt>
                <c:pt idx="909">
                  <c:v>8.8697117289515681E-4</c:v>
                </c:pt>
                <c:pt idx="910">
                  <c:v>8.8697117289515681E-4</c:v>
                </c:pt>
                <c:pt idx="911">
                  <c:v>8.8697117289515681E-4</c:v>
                </c:pt>
                <c:pt idx="912">
                  <c:v>8.8697117289515681E-4</c:v>
                </c:pt>
                <c:pt idx="913">
                  <c:v>8.8697117289515681E-4</c:v>
                </c:pt>
                <c:pt idx="914">
                  <c:v>8.8697117289515681E-4</c:v>
                </c:pt>
                <c:pt idx="915">
                  <c:v>8.8697117289515681E-4</c:v>
                </c:pt>
                <c:pt idx="916">
                  <c:v>8.8697117289515681E-4</c:v>
                </c:pt>
                <c:pt idx="917">
                  <c:v>8.8697117289515681E-4</c:v>
                </c:pt>
                <c:pt idx="918">
                  <c:v>8.8697117289515681E-4</c:v>
                </c:pt>
                <c:pt idx="919">
                  <c:v>8.8697117289515681E-4</c:v>
                </c:pt>
                <c:pt idx="920">
                  <c:v>8.8697117289515681E-4</c:v>
                </c:pt>
                <c:pt idx="921">
                  <c:v>8.8697117289515681E-4</c:v>
                </c:pt>
                <c:pt idx="922">
                  <c:v>8.8697117289515681E-4</c:v>
                </c:pt>
                <c:pt idx="923">
                  <c:v>8.8697117289515681E-4</c:v>
                </c:pt>
                <c:pt idx="924">
                  <c:v>8.8697117289515681E-4</c:v>
                </c:pt>
                <c:pt idx="925">
                  <c:v>8.8697117289515681E-4</c:v>
                </c:pt>
                <c:pt idx="926">
                  <c:v>8.8697117289515681E-4</c:v>
                </c:pt>
                <c:pt idx="927">
                  <c:v>8.8697117289515681E-4</c:v>
                </c:pt>
                <c:pt idx="928">
                  <c:v>8.8697117289515681E-4</c:v>
                </c:pt>
                <c:pt idx="929">
                  <c:v>8.8697117289515681E-4</c:v>
                </c:pt>
                <c:pt idx="930">
                  <c:v>8.8697117289515681E-4</c:v>
                </c:pt>
                <c:pt idx="931">
                  <c:v>8.8697117289515681E-4</c:v>
                </c:pt>
                <c:pt idx="932">
                  <c:v>8.8697117289515681E-4</c:v>
                </c:pt>
                <c:pt idx="933">
                  <c:v>8.8697117289515681E-4</c:v>
                </c:pt>
                <c:pt idx="934">
                  <c:v>8.8697117289515681E-4</c:v>
                </c:pt>
                <c:pt idx="935">
                  <c:v>8.8697117289515681E-4</c:v>
                </c:pt>
                <c:pt idx="936">
                  <c:v>8.8697117289515681E-4</c:v>
                </c:pt>
                <c:pt idx="937">
                  <c:v>8.8697117289515681E-4</c:v>
                </c:pt>
                <c:pt idx="938">
                  <c:v>8.8697117289515681E-4</c:v>
                </c:pt>
                <c:pt idx="939">
                  <c:v>8.8697117289515681E-4</c:v>
                </c:pt>
                <c:pt idx="940">
                  <c:v>8.8697117289515681E-4</c:v>
                </c:pt>
                <c:pt idx="941">
                  <c:v>8.8697117289515681E-4</c:v>
                </c:pt>
                <c:pt idx="942">
                  <c:v>8.8697117289515681E-4</c:v>
                </c:pt>
                <c:pt idx="943">
                  <c:v>8.8697117289515681E-4</c:v>
                </c:pt>
                <c:pt idx="944">
                  <c:v>8.8697117289515681E-4</c:v>
                </c:pt>
                <c:pt idx="945">
                  <c:v>8.8697117289515681E-4</c:v>
                </c:pt>
                <c:pt idx="946">
                  <c:v>8.8697117289515681E-4</c:v>
                </c:pt>
                <c:pt idx="947">
                  <c:v>8.8697117289515681E-4</c:v>
                </c:pt>
                <c:pt idx="948">
                  <c:v>8.8697117289515681E-4</c:v>
                </c:pt>
                <c:pt idx="949">
                  <c:v>8.8697117289515681E-4</c:v>
                </c:pt>
                <c:pt idx="950">
                  <c:v>8.8697117289515681E-4</c:v>
                </c:pt>
                <c:pt idx="951">
                  <c:v>8.8697117289515681E-4</c:v>
                </c:pt>
                <c:pt idx="952">
                  <c:v>8.8697117289515681E-4</c:v>
                </c:pt>
                <c:pt idx="953">
                  <c:v>8.8697117289515681E-4</c:v>
                </c:pt>
                <c:pt idx="954">
                  <c:v>8.8697117289515681E-4</c:v>
                </c:pt>
                <c:pt idx="955">
                  <c:v>8.8697117289515681E-4</c:v>
                </c:pt>
                <c:pt idx="956">
                  <c:v>8.8697117289515681E-4</c:v>
                </c:pt>
                <c:pt idx="957">
                  <c:v>8.8697117289515681E-4</c:v>
                </c:pt>
                <c:pt idx="958">
                  <c:v>8.8697117289515681E-4</c:v>
                </c:pt>
                <c:pt idx="959">
                  <c:v>8.8697117289515681E-4</c:v>
                </c:pt>
                <c:pt idx="960">
                  <c:v>8.8697117289515681E-4</c:v>
                </c:pt>
                <c:pt idx="961">
                  <c:v>8.8697117289515681E-4</c:v>
                </c:pt>
                <c:pt idx="962">
                  <c:v>8.8697117289515681E-4</c:v>
                </c:pt>
                <c:pt idx="963">
                  <c:v>8.8697117289515681E-4</c:v>
                </c:pt>
                <c:pt idx="964">
                  <c:v>8.8697117289515681E-4</c:v>
                </c:pt>
                <c:pt idx="965">
                  <c:v>8.8697117289515681E-4</c:v>
                </c:pt>
                <c:pt idx="966">
                  <c:v>8.8697117289515681E-4</c:v>
                </c:pt>
                <c:pt idx="967">
                  <c:v>8.8697117289515681E-4</c:v>
                </c:pt>
                <c:pt idx="968">
                  <c:v>8.8697117289515681E-4</c:v>
                </c:pt>
                <c:pt idx="969">
                  <c:v>8.8697117289515681E-4</c:v>
                </c:pt>
                <c:pt idx="970">
                  <c:v>8.8697117289515681E-4</c:v>
                </c:pt>
                <c:pt idx="971">
                  <c:v>8.8697117289515681E-4</c:v>
                </c:pt>
                <c:pt idx="972">
                  <c:v>8.8697117289515681E-4</c:v>
                </c:pt>
                <c:pt idx="973">
                  <c:v>8.8697117289515681E-4</c:v>
                </c:pt>
                <c:pt idx="974">
                  <c:v>8.8697117289515681E-4</c:v>
                </c:pt>
                <c:pt idx="975">
                  <c:v>8.8697117289515681E-4</c:v>
                </c:pt>
                <c:pt idx="976">
                  <c:v>8.8697117289515681E-4</c:v>
                </c:pt>
                <c:pt idx="977">
                  <c:v>8.8697117289515681E-4</c:v>
                </c:pt>
                <c:pt idx="978">
                  <c:v>8.8697117289515681E-4</c:v>
                </c:pt>
                <c:pt idx="979">
                  <c:v>8.8697117289515681E-4</c:v>
                </c:pt>
                <c:pt idx="980">
                  <c:v>8.8697117289515681E-4</c:v>
                </c:pt>
                <c:pt idx="981">
                  <c:v>8.8697117289515681E-4</c:v>
                </c:pt>
                <c:pt idx="982">
                  <c:v>8.8697117289515681E-4</c:v>
                </c:pt>
                <c:pt idx="983">
                  <c:v>8.8697117289515681E-4</c:v>
                </c:pt>
                <c:pt idx="984">
                  <c:v>8.8697117289515681E-4</c:v>
                </c:pt>
                <c:pt idx="985">
                  <c:v>8.8697117289515681E-4</c:v>
                </c:pt>
                <c:pt idx="986">
                  <c:v>8.8697117289515681E-4</c:v>
                </c:pt>
                <c:pt idx="987">
                  <c:v>8.8697117289515681E-4</c:v>
                </c:pt>
                <c:pt idx="988">
                  <c:v>8.8697117289515681E-4</c:v>
                </c:pt>
                <c:pt idx="989">
                  <c:v>8.8697117289515681E-4</c:v>
                </c:pt>
                <c:pt idx="990">
                  <c:v>8.8697117289515681E-4</c:v>
                </c:pt>
                <c:pt idx="991">
                  <c:v>8.8697117289515681E-4</c:v>
                </c:pt>
                <c:pt idx="992">
                  <c:v>8.8697117289515681E-4</c:v>
                </c:pt>
                <c:pt idx="993">
                  <c:v>8.8697117289515681E-4</c:v>
                </c:pt>
                <c:pt idx="994">
                  <c:v>8.8697117289515681E-4</c:v>
                </c:pt>
                <c:pt idx="995">
                  <c:v>8.8697117289515681E-4</c:v>
                </c:pt>
                <c:pt idx="996">
                  <c:v>8.8697117289515681E-4</c:v>
                </c:pt>
                <c:pt idx="997">
                  <c:v>8.8697117289515681E-4</c:v>
                </c:pt>
                <c:pt idx="998">
                  <c:v>8.8697117289515681E-4</c:v>
                </c:pt>
                <c:pt idx="999">
                  <c:v>8.8697117289515681E-4</c:v>
                </c:pt>
              </c:numCache>
            </c:numRef>
          </c:yVal>
          <c:smooth val="1"/>
          <c:extLst>
            <c:ext xmlns:c16="http://schemas.microsoft.com/office/drawing/2014/chart" uri="{C3380CC4-5D6E-409C-BE32-E72D297353CC}">
              <c16:uniqueId val="{00000003-655B-4188-ACB9-8781221DEBB1}"/>
            </c:ext>
          </c:extLst>
        </c:ser>
        <c:ser>
          <c:idx val="4"/>
          <c:order val="4"/>
          <c:spPr>
            <a:ln w="28575" cap="rnd">
              <a:solidFill>
                <a:schemeClr val="accent5"/>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Sheet1!$F$1:$F$1000</c:f>
              <c:numCache>
                <c:formatCode>General</c:formatCode>
                <c:ptCount val="1000"/>
                <c:pt idx="0">
                  <c:v>4.5605908688862273E-2</c:v>
                </c:pt>
                <c:pt idx="1">
                  <c:v>4.5605908688862273E-2</c:v>
                </c:pt>
                <c:pt idx="2">
                  <c:v>4.5605908688862273E-2</c:v>
                </c:pt>
                <c:pt idx="3">
                  <c:v>4.5605908688862273E-2</c:v>
                </c:pt>
                <c:pt idx="4">
                  <c:v>4.5605908688862273E-2</c:v>
                </c:pt>
                <c:pt idx="5">
                  <c:v>4.5605908688862273E-2</c:v>
                </c:pt>
                <c:pt idx="6">
                  <c:v>4.5605908688862273E-2</c:v>
                </c:pt>
                <c:pt idx="7">
                  <c:v>4.5605908688862273E-2</c:v>
                </c:pt>
                <c:pt idx="8">
                  <c:v>4.5605908688862273E-2</c:v>
                </c:pt>
                <c:pt idx="9">
                  <c:v>4.5605908688862273E-2</c:v>
                </c:pt>
                <c:pt idx="10">
                  <c:v>4.5605908688862273E-2</c:v>
                </c:pt>
                <c:pt idx="11">
                  <c:v>4.5605908688862273E-2</c:v>
                </c:pt>
                <c:pt idx="12">
                  <c:v>4.5605908688862273E-2</c:v>
                </c:pt>
                <c:pt idx="13">
                  <c:v>4.5605908688862273E-2</c:v>
                </c:pt>
                <c:pt idx="14">
                  <c:v>4.5605908688862273E-2</c:v>
                </c:pt>
                <c:pt idx="15">
                  <c:v>4.5605908688862273E-2</c:v>
                </c:pt>
                <c:pt idx="16">
                  <c:v>4.5605908688862273E-2</c:v>
                </c:pt>
                <c:pt idx="17">
                  <c:v>4.5605908688862273E-2</c:v>
                </c:pt>
                <c:pt idx="18">
                  <c:v>4.5605908688862273E-2</c:v>
                </c:pt>
                <c:pt idx="19">
                  <c:v>4.5605908688862273E-2</c:v>
                </c:pt>
                <c:pt idx="20">
                  <c:v>4.5605908688862273E-2</c:v>
                </c:pt>
                <c:pt idx="21">
                  <c:v>4.5605908688862273E-2</c:v>
                </c:pt>
                <c:pt idx="22">
                  <c:v>4.5605908688862273E-2</c:v>
                </c:pt>
                <c:pt idx="23">
                  <c:v>4.5605908688862273E-2</c:v>
                </c:pt>
                <c:pt idx="24">
                  <c:v>4.5605908688862273E-2</c:v>
                </c:pt>
                <c:pt idx="25">
                  <c:v>4.5605908688862273E-2</c:v>
                </c:pt>
                <c:pt idx="26">
                  <c:v>4.5605908688862273E-2</c:v>
                </c:pt>
                <c:pt idx="27">
                  <c:v>4.5605908688862273E-2</c:v>
                </c:pt>
                <c:pt idx="28">
                  <c:v>4.5605908688862273E-2</c:v>
                </c:pt>
                <c:pt idx="29">
                  <c:v>4.5605908688862273E-2</c:v>
                </c:pt>
                <c:pt idx="30">
                  <c:v>4.5605908688862273E-2</c:v>
                </c:pt>
                <c:pt idx="31">
                  <c:v>4.5605908688862273E-2</c:v>
                </c:pt>
                <c:pt idx="32">
                  <c:v>3.985969326465566E-2</c:v>
                </c:pt>
                <c:pt idx="33">
                  <c:v>3.985969326465566E-2</c:v>
                </c:pt>
                <c:pt idx="34">
                  <c:v>3.985969326465566E-2</c:v>
                </c:pt>
                <c:pt idx="35">
                  <c:v>3.985969326465566E-2</c:v>
                </c:pt>
                <c:pt idx="36">
                  <c:v>3.985969326465566E-2</c:v>
                </c:pt>
                <c:pt idx="37">
                  <c:v>3.985969326465566E-2</c:v>
                </c:pt>
                <c:pt idx="38">
                  <c:v>3.985969326465566E-2</c:v>
                </c:pt>
                <c:pt idx="39">
                  <c:v>3.985969326465566E-2</c:v>
                </c:pt>
                <c:pt idx="40">
                  <c:v>3.985969326465566E-2</c:v>
                </c:pt>
                <c:pt idx="41">
                  <c:v>3.985969326465566E-2</c:v>
                </c:pt>
                <c:pt idx="42">
                  <c:v>3.985969326465566E-2</c:v>
                </c:pt>
                <c:pt idx="43">
                  <c:v>3.985969326465566E-2</c:v>
                </c:pt>
                <c:pt idx="44">
                  <c:v>3.985969326465566E-2</c:v>
                </c:pt>
                <c:pt idx="45">
                  <c:v>3.985969326465566E-2</c:v>
                </c:pt>
                <c:pt idx="46">
                  <c:v>3.985969326465566E-2</c:v>
                </c:pt>
                <c:pt idx="47">
                  <c:v>3.985969326465566E-2</c:v>
                </c:pt>
                <c:pt idx="48">
                  <c:v>3.985969326465566E-2</c:v>
                </c:pt>
                <c:pt idx="49">
                  <c:v>3.985969326465566E-2</c:v>
                </c:pt>
                <c:pt idx="50">
                  <c:v>3.985969326465566E-2</c:v>
                </c:pt>
                <c:pt idx="51">
                  <c:v>3.2715694594865896E-2</c:v>
                </c:pt>
                <c:pt idx="52">
                  <c:v>3.2715694594865896E-2</c:v>
                </c:pt>
                <c:pt idx="53">
                  <c:v>3.2715694594865896E-2</c:v>
                </c:pt>
                <c:pt idx="54">
                  <c:v>3.2715694594865896E-2</c:v>
                </c:pt>
                <c:pt idx="55">
                  <c:v>3.2715694594865896E-2</c:v>
                </c:pt>
                <c:pt idx="56">
                  <c:v>3.2715694594865896E-2</c:v>
                </c:pt>
                <c:pt idx="57">
                  <c:v>3.2715694594865896E-2</c:v>
                </c:pt>
                <c:pt idx="58">
                  <c:v>3.2715694594865896E-2</c:v>
                </c:pt>
                <c:pt idx="59">
                  <c:v>3.2715694594865896E-2</c:v>
                </c:pt>
                <c:pt idx="60">
                  <c:v>3.2715694594865896E-2</c:v>
                </c:pt>
                <c:pt idx="61">
                  <c:v>3.2715694594865896E-2</c:v>
                </c:pt>
                <c:pt idx="62">
                  <c:v>3.2715694594865896E-2</c:v>
                </c:pt>
                <c:pt idx="63">
                  <c:v>3.2715694594865896E-2</c:v>
                </c:pt>
                <c:pt idx="64">
                  <c:v>3.2715694594865896E-2</c:v>
                </c:pt>
                <c:pt idx="65">
                  <c:v>3.2715694594865896E-2</c:v>
                </c:pt>
                <c:pt idx="66">
                  <c:v>3.2715694594865896E-2</c:v>
                </c:pt>
                <c:pt idx="67">
                  <c:v>3.2715694594865896E-2</c:v>
                </c:pt>
                <c:pt idx="68">
                  <c:v>3.2715694594865896E-2</c:v>
                </c:pt>
                <c:pt idx="69">
                  <c:v>3.2715694594865896E-2</c:v>
                </c:pt>
                <c:pt idx="70">
                  <c:v>3.2715694594865896E-2</c:v>
                </c:pt>
                <c:pt idx="71">
                  <c:v>3.2715694594865896E-2</c:v>
                </c:pt>
                <c:pt idx="72">
                  <c:v>3.2715694594865896E-2</c:v>
                </c:pt>
                <c:pt idx="73">
                  <c:v>3.2715694594865896E-2</c:v>
                </c:pt>
                <c:pt idx="74">
                  <c:v>3.2715694594865896E-2</c:v>
                </c:pt>
                <c:pt idx="75">
                  <c:v>3.2715694594865896E-2</c:v>
                </c:pt>
                <c:pt idx="76">
                  <c:v>3.2715694594865896E-2</c:v>
                </c:pt>
                <c:pt idx="77">
                  <c:v>3.2715694594865896E-2</c:v>
                </c:pt>
                <c:pt idx="78">
                  <c:v>3.2715694594865896E-2</c:v>
                </c:pt>
                <c:pt idx="79">
                  <c:v>3.2715694594865896E-2</c:v>
                </c:pt>
                <c:pt idx="80">
                  <c:v>3.2715694594865896E-2</c:v>
                </c:pt>
                <c:pt idx="81">
                  <c:v>3.2715694594865896E-2</c:v>
                </c:pt>
                <c:pt idx="82">
                  <c:v>3.2715694594865896E-2</c:v>
                </c:pt>
                <c:pt idx="83">
                  <c:v>3.2715694594865896E-2</c:v>
                </c:pt>
                <c:pt idx="84">
                  <c:v>3.2715694594865896E-2</c:v>
                </c:pt>
                <c:pt idx="85">
                  <c:v>3.2715694594865896E-2</c:v>
                </c:pt>
                <c:pt idx="86">
                  <c:v>3.2715694594865896E-2</c:v>
                </c:pt>
                <c:pt idx="87">
                  <c:v>3.2715694594865896E-2</c:v>
                </c:pt>
                <c:pt idx="88">
                  <c:v>3.2715694594865896E-2</c:v>
                </c:pt>
                <c:pt idx="89">
                  <c:v>3.2715694594865896E-2</c:v>
                </c:pt>
                <c:pt idx="90">
                  <c:v>3.2715694594865896E-2</c:v>
                </c:pt>
                <c:pt idx="91">
                  <c:v>3.2715694594865896E-2</c:v>
                </c:pt>
                <c:pt idx="92">
                  <c:v>3.2715694594865896E-2</c:v>
                </c:pt>
                <c:pt idx="93">
                  <c:v>3.2715694594865896E-2</c:v>
                </c:pt>
                <c:pt idx="94">
                  <c:v>3.2715694594865896E-2</c:v>
                </c:pt>
                <c:pt idx="95">
                  <c:v>3.2715694594865896E-2</c:v>
                </c:pt>
                <c:pt idx="96">
                  <c:v>3.2715694594865896E-2</c:v>
                </c:pt>
                <c:pt idx="97">
                  <c:v>3.2715694594865896E-2</c:v>
                </c:pt>
                <c:pt idx="98">
                  <c:v>3.2715694594865896E-2</c:v>
                </c:pt>
                <c:pt idx="99">
                  <c:v>3.2715694594865896E-2</c:v>
                </c:pt>
                <c:pt idx="100">
                  <c:v>3.2715694594865896E-2</c:v>
                </c:pt>
                <c:pt idx="101">
                  <c:v>3.2715694594865896E-2</c:v>
                </c:pt>
                <c:pt idx="102">
                  <c:v>3.2715694594865896E-2</c:v>
                </c:pt>
                <c:pt idx="103">
                  <c:v>3.2715694594865896E-2</c:v>
                </c:pt>
                <c:pt idx="104">
                  <c:v>3.2715694594865896E-2</c:v>
                </c:pt>
                <c:pt idx="105">
                  <c:v>3.2715694594865896E-2</c:v>
                </c:pt>
                <c:pt idx="106">
                  <c:v>3.2715694594865896E-2</c:v>
                </c:pt>
                <c:pt idx="107">
                  <c:v>3.2715694594865896E-2</c:v>
                </c:pt>
                <c:pt idx="108">
                  <c:v>3.2715694594865896E-2</c:v>
                </c:pt>
                <c:pt idx="109">
                  <c:v>3.2715694594865896E-2</c:v>
                </c:pt>
                <c:pt idx="110">
                  <c:v>3.2715694594865896E-2</c:v>
                </c:pt>
                <c:pt idx="111">
                  <c:v>3.2715694594865896E-2</c:v>
                </c:pt>
                <c:pt idx="112">
                  <c:v>3.2715694594865896E-2</c:v>
                </c:pt>
                <c:pt idx="113">
                  <c:v>3.2715694594865896E-2</c:v>
                </c:pt>
                <c:pt idx="114">
                  <c:v>3.2715694594865896E-2</c:v>
                </c:pt>
                <c:pt idx="115">
                  <c:v>3.2715694594865896E-2</c:v>
                </c:pt>
                <c:pt idx="116">
                  <c:v>3.2715694594865896E-2</c:v>
                </c:pt>
                <c:pt idx="117">
                  <c:v>3.2715694594865896E-2</c:v>
                </c:pt>
                <c:pt idx="118">
                  <c:v>3.2715694594865896E-2</c:v>
                </c:pt>
                <c:pt idx="119">
                  <c:v>3.2715694594865896E-2</c:v>
                </c:pt>
                <c:pt idx="120">
                  <c:v>3.2715694594865896E-2</c:v>
                </c:pt>
                <c:pt idx="121">
                  <c:v>3.2715694594865896E-2</c:v>
                </c:pt>
                <c:pt idx="122">
                  <c:v>3.2715694594865896E-2</c:v>
                </c:pt>
                <c:pt idx="123">
                  <c:v>3.2715694594865896E-2</c:v>
                </c:pt>
                <c:pt idx="124">
                  <c:v>3.2715694594865896E-2</c:v>
                </c:pt>
                <c:pt idx="125">
                  <c:v>3.2715694594865896E-2</c:v>
                </c:pt>
                <c:pt idx="126">
                  <c:v>3.2715694594865896E-2</c:v>
                </c:pt>
                <c:pt idx="127">
                  <c:v>3.2715694594865896E-2</c:v>
                </c:pt>
                <c:pt idx="128">
                  <c:v>3.2715694594865896E-2</c:v>
                </c:pt>
                <c:pt idx="129">
                  <c:v>3.2715694594865896E-2</c:v>
                </c:pt>
                <c:pt idx="130">
                  <c:v>3.2715694594865896E-2</c:v>
                </c:pt>
                <c:pt idx="131">
                  <c:v>3.2715694594865896E-2</c:v>
                </c:pt>
                <c:pt idx="132">
                  <c:v>3.2715694594865896E-2</c:v>
                </c:pt>
                <c:pt idx="133">
                  <c:v>3.2715694594865896E-2</c:v>
                </c:pt>
                <c:pt idx="134">
                  <c:v>3.2715694594865896E-2</c:v>
                </c:pt>
                <c:pt idx="135">
                  <c:v>3.2715694594865896E-2</c:v>
                </c:pt>
                <c:pt idx="136">
                  <c:v>3.2715694594865896E-2</c:v>
                </c:pt>
                <c:pt idx="137">
                  <c:v>3.2715694594865896E-2</c:v>
                </c:pt>
                <c:pt idx="138">
                  <c:v>3.2715694594865896E-2</c:v>
                </c:pt>
                <c:pt idx="139">
                  <c:v>3.2715694594865896E-2</c:v>
                </c:pt>
                <c:pt idx="140">
                  <c:v>3.2715694594865896E-2</c:v>
                </c:pt>
                <c:pt idx="141">
                  <c:v>3.2715694594865896E-2</c:v>
                </c:pt>
                <c:pt idx="142">
                  <c:v>3.2715694594865896E-2</c:v>
                </c:pt>
                <c:pt idx="143">
                  <c:v>3.2715694594865896E-2</c:v>
                </c:pt>
                <c:pt idx="144">
                  <c:v>3.2715694594865896E-2</c:v>
                </c:pt>
                <c:pt idx="145">
                  <c:v>3.2715694594865896E-2</c:v>
                </c:pt>
                <c:pt idx="146">
                  <c:v>3.2715694594865896E-2</c:v>
                </c:pt>
                <c:pt idx="147">
                  <c:v>3.2715694594865896E-2</c:v>
                </c:pt>
                <c:pt idx="148">
                  <c:v>3.2715694594865896E-2</c:v>
                </c:pt>
                <c:pt idx="149">
                  <c:v>3.2715694594865896E-2</c:v>
                </c:pt>
                <c:pt idx="150">
                  <c:v>3.2715694594865896E-2</c:v>
                </c:pt>
                <c:pt idx="151">
                  <c:v>3.2715694594865896E-2</c:v>
                </c:pt>
                <c:pt idx="152">
                  <c:v>3.2715694594865896E-2</c:v>
                </c:pt>
                <c:pt idx="153">
                  <c:v>3.2715694594865896E-2</c:v>
                </c:pt>
                <c:pt idx="154">
                  <c:v>3.2715694594865896E-2</c:v>
                </c:pt>
                <c:pt idx="155">
                  <c:v>3.2715694594865896E-2</c:v>
                </c:pt>
                <c:pt idx="156">
                  <c:v>3.2715694594865896E-2</c:v>
                </c:pt>
                <c:pt idx="157">
                  <c:v>3.2715694594865896E-2</c:v>
                </c:pt>
                <c:pt idx="158">
                  <c:v>3.2715694594865896E-2</c:v>
                </c:pt>
                <c:pt idx="159">
                  <c:v>3.2715694594865896E-2</c:v>
                </c:pt>
                <c:pt idx="160">
                  <c:v>3.2715694594865896E-2</c:v>
                </c:pt>
                <c:pt idx="161">
                  <c:v>3.2715694594865896E-2</c:v>
                </c:pt>
                <c:pt idx="162">
                  <c:v>3.2715694594865896E-2</c:v>
                </c:pt>
                <c:pt idx="163">
                  <c:v>3.2715694594865896E-2</c:v>
                </c:pt>
                <c:pt idx="164">
                  <c:v>3.2715694594865896E-2</c:v>
                </c:pt>
                <c:pt idx="165">
                  <c:v>3.2715694594865896E-2</c:v>
                </c:pt>
                <c:pt idx="166">
                  <c:v>3.2715694594865896E-2</c:v>
                </c:pt>
                <c:pt idx="167">
                  <c:v>3.2715694594865896E-2</c:v>
                </c:pt>
                <c:pt idx="168">
                  <c:v>3.2715694594865896E-2</c:v>
                </c:pt>
                <c:pt idx="169">
                  <c:v>3.2715694594865896E-2</c:v>
                </c:pt>
                <c:pt idx="170">
                  <c:v>3.2715694594865896E-2</c:v>
                </c:pt>
                <c:pt idx="171">
                  <c:v>3.2715694594865896E-2</c:v>
                </c:pt>
                <c:pt idx="172">
                  <c:v>3.2715694594865896E-2</c:v>
                </c:pt>
                <c:pt idx="173">
                  <c:v>3.2715694594865896E-2</c:v>
                </c:pt>
                <c:pt idx="174">
                  <c:v>3.2715694594865896E-2</c:v>
                </c:pt>
                <c:pt idx="175">
                  <c:v>3.2715694594865896E-2</c:v>
                </c:pt>
                <c:pt idx="176">
                  <c:v>3.2715694594865896E-2</c:v>
                </c:pt>
                <c:pt idx="177">
                  <c:v>3.2715694594865896E-2</c:v>
                </c:pt>
                <c:pt idx="178">
                  <c:v>3.2715694594865896E-2</c:v>
                </c:pt>
                <c:pt idx="179">
                  <c:v>3.2715694594865896E-2</c:v>
                </c:pt>
                <c:pt idx="180">
                  <c:v>3.2715694594865896E-2</c:v>
                </c:pt>
                <c:pt idx="181">
                  <c:v>3.2715694594865896E-2</c:v>
                </c:pt>
                <c:pt idx="182">
                  <c:v>3.2715694594865896E-2</c:v>
                </c:pt>
                <c:pt idx="183">
                  <c:v>3.2715694594865896E-2</c:v>
                </c:pt>
                <c:pt idx="184">
                  <c:v>3.2715694594865896E-2</c:v>
                </c:pt>
                <c:pt idx="185">
                  <c:v>3.2715694594865896E-2</c:v>
                </c:pt>
                <c:pt idx="186">
                  <c:v>3.2715694594865896E-2</c:v>
                </c:pt>
                <c:pt idx="187">
                  <c:v>3.2715694594865896E-2</c:v>
                </c:pt>
                <c:pt idx="188">
                  <c:v>3.2715694594865896E-2</c:v>
                </c:pt>
                <c:pt idx="189">
                  <c:v>3.2715694594865896E-2</c:v>
                </c:pt>
                <c:pt idx="190">
                  <c:v>3.2715694594865896E-2</c:v>
                </c:pt>
                <c:pt idx="191">
                  <c:v>3.2715694594865896E-2</c:v>
                </c:pt>
                <c:pt idx="192">
                  <c:v>3.2715694594865896E-2</c:v>
                </c:pt>
                <c:pt idx="193">
                  <c:v>3.2715694594865896E-2</c:v>
                </c:pt>
                <c:pt idx="194">
                  <c:v>3.2715694594865896E-2</c:v>
                </c:pt>
                <c:pt idx="195">
                  <c:v>3.2715694594865896E-2</c:v>
                </c:pt>
                <c:pt idx="196">
                  <c:v>3.2715694594865896E-2</c:v>
                </c:pt>
                <c:pt idx="197">
                  <c:v>3.2715694594865896E-2</c:v>
                </c:pt>
                <c:pt idx="198">
                  <c:v>3.2715694594865896E-2</c:v>
                </c:pt>
                <c:pt idx="199">
                  <c:v>3.2715694594865896E-2</c:v>
                </c:pt>
                <c:pt idx="200">
                  <c:v>3.2715694594865896E-2</c:v>
                </c:pt>
                <c:pt idx="201">
                  <c:v>3.2715694594865896E-2</c:v>
                </c:pt>
                <c:pt idx="202">
                  <c:v>3.2715694594865896E-2</c:v>
                </c:pt>
                <c:pt idx="203">
                  <c:v>3.2715694594865896E-2</c:v>
                </c:pt>
                <c:pt idx="204">
                  <c:v>3.2715694594865896E-2</c:v>
                </c:pt>
                <c:pt idx="205">
                  <c:v>3.2715694594865896E-2</c:v>
                </c:pt>
                <c:pt idx="206">
                  <c:v>3.2715694594865896E-2</c:v>
                </c:pt>
                <c:pt idx="207">
                  <c:v>3.2715694594865896E-2</c:v>
                </c:pt>
                <c:pt idx="208">
                  <c:v>3.2715694594865896E-2</c:v>
                </c:pt>
                <c:pt idx="209">
                  <c:v>3.2715694594865896E-2</c:v>
                </c:pt>
                <c:pt idx="210">
                  <c:v>3.2715694594865896E-2</c:v>
                </c:pt>
                <c:pt idx="211">
                  <c:v>3.2715694594865896E-2</c:v>
                </c:pt>
                <c:pt idx="212">
                  <c:v>3.2715694594865896E-2</c:v>
                </c:pt>
                <c:pt idx="213">
                  <c:v>3.2715694594865896E-2</c:v>
                </c:pt>
                <c:pt idx="214">
                  <c:v>3.2715694594865896E-2</c:v>
                </c:pt>
                <c:pt idx="215">
                  <c:v>3.2715694594865896E-2</c:v>
                </c:pt>
                <c:pt idx="216">
                  <c:v>3.2715694594865896E-2</c:v>
                </c:pt>
                <c:pt idx="217">
                  <c:v>3.2715694594865896E-2</c:v>
                </c:pt>
                <c:pt idx="218">
                  <c:v>3.2715694594865896E-2</c:v>
                </c:pt>
                <c:pt idx="219">
                  <c:v>3.2715694594865896E-2</c:v>
                </c:pt>
                <c:pt idx="220">
                  <c:v>3.2715694594865896E-2</c:v>
                </c:pt>
                <c:pt idx="221">
                  <c:v>3.2715694594865896E-2</c:v>
                </c:pt>
                <c:pt idx="222">
                  <c:v>3.2715694594865896E-2</c:v>
                </c:pt>
                <c:pt idx="223">
                  <c:v>3.2715694594865896E-2</c:v>
                </c:pt>
                <c:pt idx="224">
                  <c:v>3.2715694594865896E-2</c:v>
                </c:pt>
                <c:pt idx="225">
                  <c:v>3.2715694594865896E-2</c:v>
                </c:pt>
                <c:pt idx="226">
                  <c:v>3.2715694594865896E-2</c:v>
                </c:pt>
                <c:pt idx="227">
                  <c:v>3.2715694594865896E-2</c:v>
                </c:pt>
                <c:pt idx="228">
                  <c:v>3.2715694594865896E-2</c:v>
                </c:pt>
                <c:pt idx="229">
                  <c:v>3.2715694594865896E-2</c:v>
                </c:pt>
                <c:pt idx="230">
                  <c:v>3.2715694594865896E-2</c:v>
                </c:pt>
                <c:pt idx="231">
                  <c:v>3.2715694594865896E-2</c:v>
                </c:pt>
                <c:pt idx="232">
                  <c:v>3.2715694594865896E-2</c:v>
                </c:pt>
                <c:pt idx="233">
                  <c:v>3.2715694594865896E-2</c:v>
                </c:pt>
                <c:pt idx="234">
                  <c:v>3.2715694594865896E-2</c:v>
                </c:pt>
                <c:pt idx="235">
                  <c:v>3.2715694594865896E-2</c:v>
                </c:pt>
                <c:pt idx="236">
                  <c:v>3.2715694594865896E-2</c:v>
                </c:pt>
                <c:pt idx="237">
                  <c:v>3.2715694594865896E-2</c:v>
                </c:pt>
                <c:pt idx="238">
                  <c:v>3.2715694594865896E-2</c:v>
                </c:pt>
                <c:pt idx="239">
                  <c:v>3.2715694594865896E-2</c:v>
                </c:pt>
                <c:pt idx="240">
                  <c:v>3.2715694594865896E-2</c:v>
                </c:pt>
                <c:pt idx="241">
                  <c:v>3.2715694594865896E-2</c:v>
                </c:pt>
                <c:pt idx="242">
                  <c:v>3.2715694594865896E-2</c:v>
                </c:pt>
                <c:pt idx="243">
                  <c:v>3.2715694594865896E-2</c:v>
                </c:pt>
                <c:pt idx="244">
                  <c:v>3.2715694594865896E-2</c:v>
                </c:pt>
                <c:pt idx="245">
                  <c:v>3.2715694594865896E-2</c:v>
                </c:pt>
                <c:pt idx="246">
                  <c:v>3.2715694594865896E-2</c:v>
                </c:pt>
                <c:pt idx="247">
                  <c:v>3.2715694594865896E-2</c:v>
                </c:pt>
                <c:pt idx="248">
                  <c:v>3.2715694594865896E-2</c:v>
                </c:pt>
                <c:pt idx="249">
                  <c:v>3.2715694594865896E-2</c:v>
                </c:pt>
                <c:pt idx="250">
                  <c:v>3.2715694594865896E-2</c:v>
                </c:pt>
                <c:pt idx="251">
                  <c:v>3.2715694594865896E-2</c:v>
                </c:pt>
                <c:pt idx="252">
                  <c:v>3.2715694594865896E-2</c:v>
                </c:pt>
                <c:pt idx="253">
                  <c:v>3.2715694594865896E-2</c:v>
                </c:pt>
                <c:pt idx="254">
                  <c:v>3.2715694594865896E-2</c:v>
                </c:pt>
                <c:pt idx="255">
                  <c:v>3.2715694594865896E-2</c:v>
                </c:pt>
                <c:pt idx="256">
                  <c:v>3.2715694594865896E-2</c:v>
                </c:pt>
                <c:pt idx="257">
                  <c:v>3.2715694594865896E-2</c:v>
                </c:pt>
                <c:pt idx="258">
                  <c:v>3.2715694594865896E-2</c:v>
                </c:pt>
                <c:pt idx="259">
                  <c:v>3.2715694594865896E-2</c:v>
                </c:pt>
                <c:pt idx="260">
                  <c:v>3.2715694594865896E-2</c:v>
                </c:pt>
                <c:pt idx="261">
                  <c:v>3.2715694594865896E-2</c:v>
                </c:pt>
                <c:pt idx="262">
                  <c:v>3.2715694594865896E-2</c:v>
                </c:pt>
                <c:pt idx="263">
                  <c:v>3.2715694594865896E-2</c:v>
                </c:pt>
                <c:pt idx="264">
                  <c:v>3.2715694594865896E-2</c:v>
                </c:pt>
                <c:pt idx="265">
                  <c:v>3.2715694594865896E-2</c:v>
                </c:pt>
                <c:pt idx="266">
                  <c:v>3.2715694594865896E-2</c:v>
                </c:pt>
                <c:pt idx="267">
                  <c:v>3.2715694594865896E-2</c:v>
                </c:pt>
                <c:pt idx="268">
                  <c:v>3.2715694594865896E-2</c:v>
                </c:pt>
                <c:pt idx="269">
                  <c:v>3.2715694594865896E-2</c:v>
                </c:pt>
                <c:pt idx="270">
                  <c:v>3.2715694594865896E-2</c:v>
                </c:pt>
                <c:pt idx="271">
                  <c:v>3.2715694594865896E-2</c:v>
                </c:pt>
                <c:pt idx="272">
                  <c:v>3.2715694594865896E-2</c:v>
                </c:pt>
                <c:pt idx="273">
                  <c:v>3.2715694594865896E-2</c:v>
                </c:pt>
                <c:pt idx="274">
                  <c:v>3.2715694594865896E-2</c:v>
                </c:pt>
                <c:pt idx="275">
                  <c:v>3.2715694594865896E-2</c:v>
                </c:pt>
                <c:pt idx="276">
                  <c:v>3.2715694594865896E-2</c:v>
                </c:pt>
                <c:pt idx="277">
                  <c:v>3.2715694594865896E-2</c:v>
                </c:pt>
                <c:pt idx="278">
                  <c:v>3.2715694594865896E-2</c:v>
                </c:pt>
                <c:pt idx="279">
                  <c:v>3.2715694594865896E-2</c:v>
                </c:pt>
                <c:pt idx="280">
                  <c:v>3.2715694594865896E-2</c:v>
                </c:pt>
                <c:pt idx="281">
                  <c:v>3.2715694594865896E-2</c:v>
                </c:pt>
                <c:pt idx="282">
                  <c:v>3.2715694594865896E-2</c:v>
                </c:pt>
                <c:pt idx="283">
                  <c:v>3.2715694594865896E-2</c:v>
                </c:pt>
                <c:pt idx="284">
                  <c:v>3.2715694594865896E-2</c:v>
                </c:pt>
                <c:pt idx="285">
                  <c:v>3.2715694594865896E-2</c:v>
                </c:pt>
                <c:pt idx="286">
                  <c:v>3.2715694594865896E-2</c:v>
                </c:pt>
                <c:pt idx="287">
                  <c:v>3.2715694594865896E-2</c:v>
                </c:pt>
                <c:pt idx="288">
                  <c:v>3.2715694594865896E-2</c:v>
                </c:pt>
                <c:pt idx="289">
                  <c:v>3.2715694594865896E-2</c:v>
                </c:pt>
                <c:pt idx="290">
                  <c:v>3.2715694594865896E-2</c:v>
                </c:pt>
                <c:pt idx="291">
                  <c:v>3.2715694594865896E-2</c:v>
                </c:pt>
                <c:pt idx="292">
                  <c:v>3.2715694594865896E-2</c:v>
                </c:pt>
                <c:pt idx="293">
                  <c:v>3.2715694594865896E-2</c:v>
                </c:pt>
                <c:pt idx="294">
                  <c:v>3.2715694594865896E-2</c:v>
                </c:pt>
                <c:pt idx="295">
                  <c:v>3.2715694594865896E-2</c:v>
                </c:pt>
                <c:pt idx="296">
                  <c:v>3.2715694594865896E-2</c:v>
                </c:pt>
                <c:pt idx="297">
                  <c:v>3.2715694594865896E-2</c:v>
                </c:pt>
                <c:pt idx="298">
                  <c:v>3.2715694594865896E-2</c:v>
                </c:pt>
                <c:pt idx="299">
                  <c:v>3.2715694594865896E-2</c:v>
                </c:pt>
                <c:pt idx="300">
                  <c:v>3.2715694594865896E-2</c:v>
                </c:pt>
                <c:pt idx="301">
                  <c:v>3.2715694594865896E-2</c:v>
                </c:pt>
                <c:pt idx="302">
                  <c:v>3.2715694594865896E-2</c:v>
                </c:pt>
                <c:pt idx="303">
                  <c:v>3.2715694594865896E-2</c:v>
                </c:pt>
                <c:pt idx="304">
                  <c:v>3.2715694594865896E-2</c:v>
                </c:pt>
                <c:pt idx="305">
                  <c:v>3.2715694594865896E-2</c:v>
                </c:pt>
                <c:pt idx="306">
                  <c:v>3.2715694594865896E-2</c:v>
                </c:pt>
                <c:pt idx="307">
                  <c:v>3.2715694594865896E-2</c:v>
                </c:pt>
                <c:pt idx="308">
                  <c:v>3.2715694594865896E-2</c:v>
                </c:pt>
                <c:pt idx="309">
                  <c:v>3.2715694594865896E-2</c:v>
                </c:pt>
                <c:pt idx="310">
                  <c:v>3.2715694594865896E-2</c:v>
                </c:pt>
                <c:pt idx="311">
                  <c:v>3.2715694594865896E-2</c:v>
                </c:pt>
                <c:pt idx="312">
                  <c:v>3.2715694594865896E-2</c:v>
                </c:pt>
                <c:pt idx="313">
                  <c:v>3.2715694594865896E-2</c:v>
                </c:pt>
                <c:pt idx="314">
                  <c:v>3.2715694594865896E-2</c:v>
                </c:pt>
                <c:pt idx="315">
                  <c:v>3.2715694594865896E-2</c:v>
                </c:pt>
                <c:pt idx="316">
                  <c:v>3.2715694594865896E-2</c:v>
                </c:pt>
                <c:pt idx="317">
                  <c:v>3.2715694594865896E-2</c:v>
                </c:pt>
                <c:pt idx="318">
                  <c:v>3.2715694594865896E-2</c:v>
                </c:pt>
                <c:pt idx="319">
                  <c:v>3.2715694594865896E-2</c:v>
                </c:pt>
                <c:pt idx="320">
                  <c:v>3.2715694594865896E-2</c:v>
                </c:pt>
                <c:pt idx="321">
                  <c:v>3.2715694594865896E-2</c:v>
                </c:pt>
                <c:pt idx="322">
                  <c:v>3.2715694594865896E-2</c:v>
                </c:pt>
                <c:pt idx="323">
                  <c:v>3.2715694594865896E-2</c:v>
                </c:pt>
                <c:pt idx="324">
                  <c:v>3.2715694594865896E-2</c:v>
                </c:pt>
                <c:pt idx="325">
                  <c:v>3.2715694594865896E-2</c:v>
                </c:pt>
                <c:pt idx="326">
                  <c:v>3.2715694594865896E-2</c:v>
                </c:pt>
                <c:pt idx="327">
                  <c:v>3.2715694594865896E-2</c:v>
                </c:pt>
                <c:pt idx="328">
                  <c:v>3.2715694594865896E-2</c:v>
                </c:pt>
                <c:pt idx="329">
                  <c:v>3.2715694594865896E-2</c:v>
                </c:pt>
                <c:pt idx="330">
                  <c:v>3.2715694594865896E-2</c:v>
                </c:pt>
                <c:pt idx="331">
                  <c:v>3.2715694594865896E-2</c:v>
                </c:pt>
                <c:pt idx="332">
                  <c:v>3.2715694594865896E-2</c:v>
                </c:pt>
                <c:pt idx="333">
                  <c:v>3.2715694594865896E-2</c:v>
                </c:pt>
                <c:pt idx="334">
                  <c:v>3.2715694594865896E-2</c:v>
                </c:pt>
                <c:pt idx="335">
                  <c:v>3.2715694594865896E-2</c:v>
                </c:pt>
                <c:pt idx="336">
                  <c:v>3.2715694594865896E-2</c:v>
                </c:pt>
                <c:pt idx="337">
                  <c:v>3.2715694594865896E-2</c:v>
                </c:pt>
                <c:pt idx="338">
                  <c:v>3.2715694594865896E-2</c:v>
                </c:pt>
                <c:pt idx="339">
                  <c:v>3.2715694594865896E-2</c:v>
                </c:pt>
                <c:pt idx="340">
                  <c:v>3.2715694594865896E-2</c:v>
                </c:pt>
                <c:pt idx="341">
                  <c:v>3.2715694594865896E-2</c:v>
                </c:pt>
                <c:pt idx="342">
                  <c:v>3.2715694594865896E-2</c:v>
                </c:pt>
                <c:pt idx="343">
                  <c:v>3.2715694594865896E-2</c:v>
                </c:pt>
                <c:pt idx="344">
                  <c:v>3.2715694594865896E-2</c:v>
                </c:pt>
                <c:pt idx="345">
                  <c:v>3.2715694594865896E-2</c:v>
                </c:pt>
                <c:pt idx="346">
                  <c:v>3.2715694594865896E-2</c:v>
                </c:pt>
                <c:pt idx="347">
                  <c:v>3.2715694594865896E-2</c:v>
                </c:pt>
                <c:pt idx="348">
                  <c:v>3.2715694594865896E-2</c:v>
                </c:pt>
                <c:pt idx="349">
                  <c:v>3.2715694594865896E-2</c:v>
                </c:pt>
                <c:pt idx="350">
                  <c:v>3.2715694594865896E-2</c:v>
                </c:pt>
                <c:pt idx="351">
                  <c:v>3.2715694594865896E-2</c:v>
                </c:pt>
                <c:pt idx="352">
                  <c:v>3.2715694594865896E-2</c:v>
                </c:pt>
                <c:pt idx="353">
                  <c:v>3.2715694594865896E-2</c:v>
                </c:pt>
                <c:pt idx="354">
                  <c:v>3.2715694594865896E-2</c:v>
                </c:pt>
                <c:pt idx="355">
                  <c:v>3.2715694594865896E-2</c:v>
                </c:pt>
                <c:pt idx="356">
                  <c:v>3.2715694594865896E-2</c:v>
                </c:pt>
                <c:pt idx="357">
                  <c:v>3.2715694594865896E-2</c:v>
                </c:pt>
                <c:pt idx="358">
                  <c:v>3.2715694594865896E-2</c:v>
                </c:pt>
                <c:pt idx="359">
                  <c:v>3.2715694594865896E-2</c:v>
                </c:pt>
                <c:pt idx="360">
                  <c:v>3.2715694594865896E-2</c:v>
                </c:pt>
                <c:pt idx="361">
                  <c:v>3.2715694594865896E-2</c:v>
                </c:pt>
                <c:pt idx="362">
                  <c:v>3.2715694594865896E-2</c:v>
                </c:pt>
                <c:pt idx="363">
                  <c:v>3.2715694594865896E-2</c:v>
                </c:pt>
                <c:pt idx="364">
                  <c:v>3.2715694594865896E-2</c:v>
                </c:pt>
                <c:pt idx="365">
                  <c:v>3.2715694594865896E-2</c:v>
                </c:pt>
                <c:pt idx="366">
                  <c:v>3.2715694594865896E-2</c:v>
                </c:pt>
                <c:pt idx="367">
                  <c:v>3.2715694594865896E-2</c:v>
                </c:pt>
                <c:pt idx="368">
                  <c:v>3.2715694594865896E-2</c:v>
                </c:pt>
                <c:pt idx="369">
                  <c:v>3.2715694594865896E-2</c:v>
                </c:pt>
                <c:pt idx="370">
                  <c:v>3.2715694594865896E-2</c:v>
                </c:pt>
                <c:pt idx="371">
                  <c:v>3.2715694594865896E-2</c:v>
                </c:pt>
                <c:pt idx="372">
                  <c:v>3.2715694594865896E-2</c:v>
                </c:pt>
                <c:pt idx="373">
                  <c:v>3.2715694594865896E-2</c:v>
                </c:pt>
                <c:pt idx="374">
                  <c:v>3.2715694594865896E-2</c:v>
                </c:pt>
                <c:pt idx="375">
                  <c:v>3.2715694594865896E-2</c:v>
                </c:pt>
                <c:pt idx="376">
                  <c:v>3.2715694594865896E-2</c:v>
                </c:pt>
                <c:pt idx="377">
                  <c:v>3.2715694594865896E-2</c:v>
                </c:pt>
                <c:pt idx="378">
                  <c:v>3.2715694594865896E-2</c:v>
                </c:pt>
                <c:pt idx="379">
                  <c:v>3.2715694594865896E-2</c:v>
                </c:pt>
                <c:pt idx="380">
                  <c:v>3.2715694594865896E-2</c:v>
                </c:pt>
                <c:pt idx="381">
                  <c:v>3.2715694594865896E-2</c:v>
                </c:pt>
                <c:pt idx="382">
                  <c:v>3.2715694594865896E-2</c:v>
                </c:pt>
                <c:pt idx="383">
                  <c:v>3.2715694594865896E-2</c:v>
                </c:pt>
                <c:pt idx="384">
                  <c:v>3.2715694594865896E-2</c:v>
                </c:pt>
                <c:pt idx="385">
                  <c:v>3.2715694594865896E-2</c:v>
                </c:pt>
                <c:pt idx="386">
                  <c:v>3.2715694594865896E-2</c:v>
                </c:pt>
                <c:pt idx="387">
                  <c:v>3.2715694594865896E-2</c:v>
                </c:pt>
                <c:pt idx="388">
                  <c:v>3.2715694594865896E-2</c:v>
                </c:pt>
                <c:pt idx="389">
                  <c:v>3.2715694594865896E-2</c:v>
                </c:pt>
                <c:pt idx="390">
                  <c:v>3.2715694594865896E-2</c:v>
                </c:pt>
                <c:pt idx="391">
                  <c:v>3.2715694594865896E-2</c:v>
                </c:pt>
                <c:pt idx="392">
                  <c:v>3.2715694594865896E-2</c:v>
                </c:pt>
                <c:pt idx="393">
                  <c:v>3.2715694594865896E-2</c:v>
                </c:pt>
                <c:pt idx="394">
                  <c:v>3.2715694594865896E-2</c:v>
                </c:pt>
                <c:pt idx="395">
                  <c:v>3.2715694594865896E-2</c:v>
                </c:pt>
                <c:pt idx="396">
                  <c:v>3.2715694594865896E-2</c:v>
                </c:pt>
                <c:pt idx="397">
                  <c:v>3.2715694594865896E-2</c:v>
                </c:pt>
                <c:pt idx="398">
                  <c:v>3.2715694594865896E-2</c:v>
                </c:pt>
                <c:pt idx="399">
                  <c:v>3.2715694594865896E-2</c:v>
                </c:pt>
                <c:pt idx="400">
                  <c:v>3.2715694594865896E-2</c:v>
                </c:pt>
                <c:pt idx="401">
                  <c:v>3.2715694594865896E-2</c:v>
                </c:pt>
                <c:pt idx="402">
                  <c:v>3.2715694594865896E-2</c:v>
                </c:pt>
                <c:pt idx="403">
                  <c:v>3.2715694594865896E-2</c:v>
                </c:pt>
                <c:pt idx="404">
                  <c:v>3.2715694594865896E-2</c:v>
                </c:pt>
                <c:pt idx="405">
                  <c:v>3.2715694594865896E-2</c:v>
                </c:pt>
                <c:pt idx="406">
                  <c:v>3.2715694594865896E-2</c:v>
                </c:pt>
                <c:pt idx="407">
                  <c:v>3.2715694594865896E-2</c:v>
                </c:pt>
                <c:pt idx="408">
                  <c:v>3.2715694594865896E-2</c:v>
                </c:pt>
                <c:pt idx="409">
                  <c:v>3.2715694594865896E-2</c:v>
                </c:pt>
                <c:pt idx="410">
                  <c:v>3.2715694594865896E-2</c:v>
                </c:pt>
                <c:pt idx="411">
                  <c:v>3.2715694594865896E-2</c:v>
                </c:pt>
                <c:pt idx="412">
                  <c:v>3.2715694594865896E-2</c:v>
                </c:pt>
                <c:pt idx="413">
                  <c:v>3.2715694594865896E-2</c:v>
                </c:pt>
                <c:pt idx="414">
                  <c:v>3.2715694594865896E-2</c:v>
                </c:pt>
                <c:pt idx="415">
                  <c:v>3.2715694594865896E-2</c:v>
                </c:pt>
                <c:pt idx="416">
                  <c:v>3.2715694594865896E-2</c:v>
                </c:pt>
                <c:pt idx="417">
                  <c:v>3.2715694594865896E-2</c:v>
                </c:pt>
                <c:pt idx="418">
                  <c:v>3.2715694594865896E-2</c:v>
                </c:pt>
                <c:pt idx="419">
                  <c:v>3.2715694594865896E-2</c:v>
                </c:pt>
                <c:pt idx="420">
                  <c:v>3.2715694594865896E-2</c:v>
                </c:pt>
                <c:pt idx="421">
                  <c:v>3.2715694594865896E-2</c:v>
                </c:pt>
                <c:pt idx="422">
                  <c:v>3.2715694594865896E-2</c:v>
                </c:pt>
                <c:pt idx="423">
                  <c:v>3.2715694594865896E-2</c:v>
                </c:pt>
                <c:pt idx="424">
                  <c:v>3.2715694594865896E-2</c:v>
                </c:pt>
                <c:pt idx="425">
                  <c:v>3.2715694594865896E-2</c:v>
                </c:pt>
                <c:pt idx="426">
                  <c:v>3.2715694594865896E-2</c:v>
                </c:pt>
                <c:pt idx="427">
                  <c:v>3.2715694594865896E-2</c:v>
                </c:pt>
                <c:pt idx="428">
                  <c:v>3.2715694594865896E-2</c:v>
                </c:pt>
                <c:pt idx="429">
                  <c:v>3.2715694594865896E-2</c:v>
                </c:pt>
                <c:pt idx="430">
                  <c:v>3.2715694594865896E-2</c:v>
                </c:pt>
                <c:pt idx="431">
                  <c:v>3.2715694594865896E-2</c:v>
                </c:pt>
                <c:pt idx="432">
                  <c:v>3.2715694594865896E-2</c:v>
                </c:pt>
                <c:pt idx="433">
                  <c:v>3.2715694594865896E-2</c:v>
                </c:pt>
                <c:pt idx="434">
                  <c:v>3.2715694594865896E-2</c:v>
                </c:pt>
                <c:pt idx="435">
                  <c:v>3.2715694594865896E-2</c:v>
                </c:pt>
                <c:pt idx="436">
                  <c:v>3.2715694594865896E-2</c:v>
                </c:pt>
                <c:pt idx="437">
                  <c:v>3.2715694594865896E-2</c:v>
                </c:pt>
                <c:pt idx="438">
                  <c:v>3.2715694594865896E-2</c:v>
                </c:pt>
                <c:pt idx="439">
                  <c:v>3.2715694594865896E-2</c:v>
                </c:pt>
                <c:pt idx="440">
                  <c:v>3.2715694594865896E-2</c:v>
                </c:pt>
                <c:pt idx="441">
                  <c:v>3.2715694594865896E-2</c:v>
                </c:pt>
                <c:pt idx="442">
                  <c:v>3.2715694594865896E-2</c:v>
                </c:pt>
                <c:pt idx="443">
                  <c:v>3.2715694594865896E-2</c:v>
                </c:pt>
                <c:pt idx="444">
                  <c:v>3.2715694594865896E-2</c:v>
                </c:pt>
                <c:pt idx="445">
                  <c:v>3.2715694594865896E-2</c:v>
                </c:pt>
                <c:pt idx="446">
                  <c:v>3.2715694594865896E-2</c:v>
                </c:pt>
                <c:pt idx="447">
                  <c:v>3.2715694594865896E-2</c:v>
                </c:pt>
                <c:pt idx="448">
                  <c:v>3.2715694594865896E-2</c:v>
                </c:pt>
                <c:pt idx="449">
                  <c:v>3.2715694594865896E-2</c:v>
                </c:pt>
                <c:pt idx="450">
                  <c:v>3.2715694594865896E-2</c:v>
                </c:pt>
                <c:pt idx="451">
                  <c:v>3.2715694594865896E-2</c:v>
                </c:pt>
                <c:pt idx="452">
                  <c:v>3.2715694594865896E-2</c:v>
                </c:pt>
                <c:pt idx="453">
                  <c:v>3.2715694594865896E-2</c:v>
                </c:pt>
                <c:pt idx="454">
                  <c:v>3.2715694594865896E-2</c:v>
                </c:pt>
                <c:pt idx="455">
                  <c:v>3.2715694594865896E-2</c:v>
                </c:pt>
                <c:pt idx="456">
                  <c:v>3.2715694594865896E-2</c:v>
                </c:pt>
                <c:pt idx="457">
                  <c:v>3.2715694594865896E-2</c:v>
                </c:pt>
                <c:pt idx="458">
                  <c:v>3.2715694594865896E-2</c:v>
                </c:pt>
                <c:pt idx="459">
                  <c:v>3.2715694594865896E-2</c:v>
                </c:pt>
                <c:pt idx="460">
                  <c:v>3.2715694594865896E-2</c:v>
                </c:pt>
                <c:pt idx="461">
                  <c:v>3.2715694594865896E-2</c:v>
                </c:pt>
                <c:pt idx="462">
                  <c:v>3.2715694594865896E-2</c:v>
                </c:pt>
                <c:pt idx="463">
                  <c:v>3.2715694594865896E-2</c:v>
                </c:pt>
                <c:pt idx="464">
                  <c:v>3.2715694594865896E-2</c:v>
                </c:pt>
                <c:pt idx="465">
                  <c:v>3.2715694594865896E-2</c:v>
                </c:pt>
                <c:pt idx="466">
                  <c:v>3.2715694594865896E-2</c:v>
                </c:pt>
                <c:pt idx="467">
                  <c:v>3.2715694594865896E-2</c:v>
                </c:pt>
                <c:pt idx="468">
                  <c:v>3.2715694594865896E-2</c:v>
                </c:pt>
                <c:pt idx="469">
                  <c:v>3.2715694594865896E-2</c:v>
                </c:pt>
                <c:pt idx="470">
                  <c:v>3.2715694594865896E-2</c:v>
                </c:pt>
                <c:pt idx="471">
                  <c:v>3.2715694594865896E-2</c:v>
                </c:pt>
                <c:pt idx="472">
                  <c:v>3.2715694594865896E-2</c:v>
                </c:pt>
                <c:pt idx="473">
                  <c:v>3.2715694594865896E-2</c:v>
                </c:pt>
                <c:pt idx="474">
                  <c:v>3.2715694594865896E-2</c:v>
                </c:pt>
                <c:pt idx="475">
                  <c:v>3.2715694594865896E-2</c:v>
                </c:pt>
                <c:pt idx="476">
                  <c:v>3.2715694594865896E-2</c:v>
                </c:pt>
                <c:pt idx="477">
                  <c:v>3.2715694594865896E-2</c:v>
                </c:pt>
                <c:pt idx="478">
                  <c:v>3.2715694594865896E-2</c:v>
                </c:pt>
                <c:pt idx="479">
                  <c:v>3.2715694594865896E-2</c:v>
                </c:pt>
                <c:pt idx="480">
                  <c:v>3.2715694594865896E-2</c:v>
                </c:pt>
                <c:pt idx="481">
                  <c:v>3.2715694594865896E-2</c:v>
                </c:pt>
                <c:pt idx="482">
                  <c:v>3.2715694594865896E-2</c:v>
                </c:pt>
                <c:pt idx="483">
                  <c:v>3.2715694594865896E-2</c:v>
                </c:pt>
                <c:pt idx="484">
                  <c:v>3.2715694594865896E-2</c:v>
                </c:pt>
                <c:pt idx="485">
                  <c:v>3.2715694594865896E-2</c:v>
                </c:pt>
                <c:pt idx="486">
                  <c:v>3.2715694594865896E-2</c:v>
                </c:pt>
                <c:pt idx="487">
                  <c:v>3.2715694594865896E-2</c:v>
                </c:pt>
                <c:pt idx="488">
                  <c:v>3.2715694594865896E-2</c:v>
                </c:pt>
                <c:pt idx="489">
                  <c:v>3.2715694594865896E-2</c:v>
                </c:pt>
                <c:pt idx="490">
                  <c:v>3.2715694594865896E-2</c:v>
                </c:pt>
                <c:pt idx="491">
                  <c:v>3.2715694594865896E-2</c:v>
                </c:pt>
                <c:pt idx="492">
                  <c:v>3.2715694594865896E-2</c:v>
                </c:pt>
                <c:pt idx="493">
                  <c:v>3.2715694594865896E-2</c:v>
                </c:pt>
                <c:pt idx="494">
                  <c:v>3.2715694594865896E-2</c:v>
                </c:pt>
                <c:pt idx="495">
                  <c:v>3.2715694594865896E-2</c:v>
                </c:pt>
                <c:pt idx="496">
                  <c:v>3.2715694594865896E-2</c:v>
                </c:pt>
                <c:pt idx="497">
                  <c:v>3.2715694594865896E-2</c:v>
                </c:pt>
                <c:pt idx="498">
                  <c:v>3.2715694594865896E-2</c:v>
                </c:pt>
                <c:pt idx="499">
                  <c:v>3.2715694594865896E-2</c:v>
                </c:pt>
                <c:pt idx="500">
                  <c:v>3.2715694594865896E-2</c:v>
                </c:pt>
                <c:pt idx="501">
                  <c:v>3.2715694594865896E-2</c:v>
                </c:pt>
                <c:pt idx="502">
                  <c:v>3.2715694594865896E-2</c:v>
                </c:pt>
                <c:pt idx="503">
                  <c:v>3.2715694594865896E-2</c:v>
                </c:pt>
                <c:pt idx="504">
                  <c:v>3.2715694594865896E-2</c:v>
                </c:pt>
                <c:pt idx="505">
                  <c:v>3.2715694594865896E-2</c:v>
                </c:pt>
                <c:pt idx="506">
                  <c:v>3.2715694594865896E-2</c:v>
                </c:pt>
                <c:pt idx="507">
                  <c:v>3.2715694594865896E-2</c:v>
                </c:pt>
                <c:pt idx="508">
                  <c:v>3.2715694594865896E-2</c:v>
                </c:pt>
                <c:pt idx="509">
                  <c:v>3.2715694594865896E-2</c:v>
                </c:pt>
                <c:pt idx="510">
                  <c:v>3.2715694594865896E-2</c:v>
                </c:pt>
                <c:pt idx="511">
                  <c:v>3.2715694594865896E-2</c:v>
                </c:pt>
                <c:pt idx="512">
                  <c:v>3.2715694594865896E-2</c:v>
                </c:pt>
                <c:pt idx="513">
                  <c:v>3.2715694594865896E-2</c:v>
                </c:pt>
                <c:pt idx="514">
                  <c:v>3.2715694594865896E-2</c:v>
                </c:pt>
                <c:pt idx="515">
                  <c:v>3.2715694594865896E-2</c:v>
                </c:pt>
                <c:pt idx="516">
                  <c:v>3.2715694594865896E-2</c:v>
                </c:pt>
                <c:pt idx="517">
                  <c:v>3.2715694594865896E-2</c:v>
                </c:pt>
                <c:pt idx="518">
                  <c:v>3.2715694594865896E-2</c:v>
                </c:pt>
                <c:pt idx="519">
                  <c:v>3.2715694594865896E-2</c:v>
                </c:pt>
                <c:pt idx="520">
                  <c:v>3.2715694594865896E-2</c:v>
                </c:pt>
                <c:pt idx="521">
                  <c:v>3.2715694594865896E-2</c:v>
                </c:pt>
                <c:pt idx="522">
                  <c:v>3.2715694594865896E-2</c:v>
                </c:pt>
                <c:pt idx="523">
                  <c:v>3.2715694594865896E-2</c:v>
                </c:pt>
                <c:pt idx="524">
                  <c:v>3.2715694594865896E-2</c:v>
                </c:pt>
                <c:pt idx="525">
                  <c:v>3.2715694594865896E-2</c:v>
                </c:pt>
                <c:pt idx="526">
                  <c:v>3.2715694594865896E-2</c:v>
                </c:pt>
                <c:pt idx="527">
                  <c:v>3.2715694594865896E-2</c:v>
                </c:pt>
                <c:pt idx="528">
                  <c:v>3.2715694594865896E-2</c:v>
                </c:pt>
                <c:pt idx="529">
                  <c:v>3.2715694594865896E-2</c:v>
                </c:pt>
                <c:pt idx="530">
                  <c:v>3.2715694594865896E-2</c:v>
                </c:pt>
                <c:pt idx="531">
                  <c:v>3.2715694594865896E-2</c:v>
                </c:pt>
                <c:pt idx="532">
                  <c:v>3.2715694594865896E-2</c:v>
                </c:pt>
                <c:pt idx="533">
                  <c:v>3.2715694594865896E-2</c:v>
                </c:pt>
                <c:pt idx="534">
                  <c:v>3.2715694594865896E-2</c:v>
                </c:pt>
                <c:pt idx="535">
                  <c:v>3.2715694594865896E-2</c:v>
                </c:pt>
                <c:pt idx="536">
                  <c:v>3.2715694594865896E-2</c:v>
                </c:pt>
                <c:pt idx="537">
                  <c:v>3.2715694594865896E-2</c:v>
                </c:pt>
                <c:pt idx="538">
                  <c:v>3.2715694594865896E-2</c:v>
                </c:pt>
                <c:pt idx="539">
                  <c:v>3.2715694594865896E-2</c:v>
                </c:pt>
                <c:pt idx="540">
                  <c:v>3.2715694594865896E-2</c:v>
                </c:pt>
                <c:pt idx="541">
                  <c:v>3.2715694594865896E-2</c:v>
                </c:pt>
                <c:pt idx="542">
                  <c:v>3.2715694594865896E-2</c:v>
                </c:pt>
                <c:pt idx="543">
                  <c:v>3.2715694594865896E-2</c:v>
                </c:pt>
                <c:pt idx="544">
                  <c:v>3.2715694594865896E-2</c:v>
                </c:pt>
                <c:pt idx="545">
                  <c:v>3.2715694594865896E-2</c:v>
                </c:pt>
                <c:pt idx="546">
                  <c:v>3.2715694594865896E-2</c:v>
                </c:pt>
                <c:pt idx="547">
                  <c:v>3.2715694594865896E-2</c:v>
                </c:pt>
                <c:pt idx="548">
                  <c:v>3.2715694594865896E-2</c:v>
                </c:pt>
                <c:pt idx="549">
                  <c:v>3.2715694594865896E-2</c:v>
                </c:pt>
                <c:pt idx="550">
                  <c:v>3.2715694594865896E-2</c:v>
                </c:pt>
                <c:pt idx="551">
                  <c:v>3.2715694594865896E-2</c:v>
                </c:pt>
                <c:pt idx="552">
                  <c:v>3.2715694594865896E-2</c:v>
                </c:pt>
                <c:pt idx="553">
                  <c:v>3.2715694594865896E-2</c:v>
                </c:pt>
                <c:pt idx="554">
                  <c:v>3.2715694594865896E-2</c:v>
                </c:pt>
                <c:pt idx="555">
                  <c:v>3.2715694594865896E-2</c:v>
                </c:pt>
                <c:pt idx="556">
                  <c:v>3.2715694594865896E-2</c:v>
                </c:pt>
                <c:pt idx="557">
                  <c:v>3.2715694594865896E-2</c:v>
                </c:pt>
                <c:pt idx="558">
                  <c:v>3.2715694594865896E-2</c:v>
                </c:pt>
                <c:pt idx="559">
                  <c:v>3.2715694594865896E-2</c:v>
                </c:pt>
                <c:pt idx="560">
                  <c:v>3.2715694594865896E-2</c:v>
                </c:pt>
                <c:pt idx="561">
                  <c:v>3.0646592839519649E-2</c:v>
                </c:pt>
                <c:pt idx="562">
                  <c:v>3.0646592839519649E-2</c:v>
                </c:pt>
                <c:pt idx="563">
                  <c:v>3.0646592839519649E-2</c:v>
                </c:pt>
                <c:pt idx="564">
                  <c:v>3.0646592839519649E-2</c:v>
                </c:pt>
                <c:pt idx="565">
                  <c:v>3.0646592839519649E-2</c:v>
                </c:pt>
                <c:pt idx="566">
                  <c:v>3.0646592839519649E-2</c:v>
                </c:pt>
                <c:pt idx="567">
                  <c:v>3.0646592839519649E-2</c:v>
                </c:pt>
                <c:pt idx="568">
                  <c:v>3.0646592839519649E-2</c:v>
                </c:pt>
                <c:pt idx="569">
                  <c:v>3.0646592839519649E-2</c:v>
                </c:pt>
                <c:pt idx="570">
                  <c:v>3.0646592839519649E-2</c:v>
                </c:pt>
                <c:pt idx="571">
                  <c:v>3.0646592839519649E-2</c:v>
                </c:pt>
                <c:pt idx="572">
                  <c:v>3.0646592839519649E-2</c:v>
                </c:pt>
                <c:pt idx="573">
                  <c:v>3.0646592839519649E-2</c:v>
                </c:pt>
                <c:pt idx="574">
                  <c:v>3.0646592839519649E-2</c:v>
                </c:pt>
                <c:pt idx="575">
                  <c:v>3.0646592839519649E-2</c:v>
                </c:pt>
                <c:pt idx="576">
                  <c:v>3.0646592839519649E-2</c:v>
                </c:pt>
                <c:pt idx="577">
                  <c:v>3.0646592839519649E-2</c:v>
                </c:pt>
                <c:pt idx="578">
                  <c:v>3.0646592839519649E-2</c:v>
                </c:pt>
                <c:pt idx="579">
                  <c:v>3.0646592839519649E-2</c:v>
                </c:pt>
                <c:pt idx="580">
                  <c:v>3.0646592839519649E-2</c:v>
                </c:pt>
                <c:pt idx="581">
                  <c:v>3.0646592839519649E-2</c:v>
                </c:pt>
                <c:pt idx="582">
                  <c:v>3.0646592839519649E-2</c:v>
                </c:pt>
                <c:pt idx="583">
                  <c:v>3.0646592839519649E-2</c:v>
                </c:pt>
                <c:pt idx="584">
                  <c:v>3.0646592839519649E-2</c:v>
                </c:pt>
                <c:pt idx="585">
                  <c:v>3.0646592839519649E-2</c:v>
                </c:pt>
                <c:pt idx="586">
                  <c:v>3.0646592839519649E-2</c:v>
                </c:pt>
                <c:pt idx="587">
                  <c:v>3.0646592839519649E-2</c:v>
                </c:pt>
                <c:pt idx="588">
                  <c:v>3.0646592839519649E-2</c:v>
                </c:pt>
                <c:pt idx="589">
                  <c:v>3.0646592839519649E-2</c:v>
                </c:pt>
                <c:pt idx="590">
                  <c:v>3.0646592839519649E-2</c:v>
                </c:pt>
                <c:pt idx="591">
                  <c:v>3.0646592839519649E-2</c:v>
                </c:pt>
                <c:pt idx="592">
                  <c:v>3.0646592839519649E-2</c:v>
                </c:pt>
                <c:pt idx="593">
                  <c:v>3.0646592839519649E-2</c:v>
                </c:pt>
                <c:pt idx="594">
                  <c:v>3.0646592839519649E-2</c:v>
                </c:pt>
                <c:pt idx="595">
                  <c:v>3.0646592839519649E-2</c:v>
                </c:pt>
                <c:pt idx="596">
                  <c:v>3.0646592839519649E-2</c:v>
                </c:pt>
                <c:pt idx="597">
                  <c:v>3.0646592839519649E-2</c:v>
                </c:pt>
                <c:pt idx="598">
                  <c:v>3.0646592839519649E-2</c:v>
                </c:pt>
                <c:pt idx="599">
                  <c:v>3.0646592839519649E-2</c:v>
                </c:pt>
                <c:pt idx="600">
                  <c:v>3.0646592839519649E-2</c:v>
                </c:pt>
                <c:pt idx="601">
                  <c:v>3.0646592839519649E-2</c:v>
                </c:pt>
                <c:pt idx="602">
                  <c:v>3.0646592839519649E-2</c:v>
                </c:pt>
                <c:pt idx="603">
                  <c:v>3.0646592839519649E-2</c:v>
                </c:pt>
                <c:pt idx="604">
                  <c:v>3.0646592839519649E-2</c:v>
                </c:pt>
                <c:pt idx="605">
                  <c:v>3.0646592839519649E-2</c:v>
                </c:pt>
                <c:pt idx="606">
                  <c:v>3.0646592839519649E-2</c:v>
                </c:pt>
                <c:pt idx="607">
                  <c:v>3.0646592839519649E-2</c:v>
                </c:pt>
                <c:pt idx="608">
                  <c:v>3.0646592839519649E-2</c:v>
                </c:pt>
                <c:pt idx="609">
                  <c:v>3.0646592839519649E-2</c:v>
                </c:pt>
                <c:pt idx="610">
                  <c:v>3.0646592839519649E-2</c:v>
                </c:pt>
                <c:pt idx="611">
                  <c:v>3.0646592839519649E-2</c:v>
                </c:pt>
                <c:pt idx="612">
                  <c:v>3.0646592839519649E-2</c:v>
                </c:pt>
                <c:pt idx="613">
                  <c:v>3.0646592839519649E-2</c:v>
                </c:pt>
                <c:pt idx="614">
                  <c:v>3.0646592839519649E-2</c:v>
                </c:pt>
                <c:pt idx="615">
                  <c:v>3.0646592839519649E-2</c:v>
                </c:pt>
                <c:pt idx="616">
                  <c:v>3.0646592839519649E-2</c:v>
                </c:pt>
                <c:pt idx="617">
                  <c:v>3.0646592839519649E-2</c:v>
                </c:pt>
                <c:pt idx="618">
                  <c:v>3.0646592839519649E-2</c:v>
                </c:pt>
                <c:pt idx="619">
                  <c:v>3.0646592839519649E-2</c:v>
                </c:pt>
                <c:pt idx="620">
                  <c:v>3.0646592839519649E-2</c:v>
                </c:pt>
                <c:pt idx="621">
                  <c:v>3.0646592839519649E-2</c:v>
                </c:pt>
                <c:pt idx="622">
                  <c:v>3.0646592839519649E-2</c:v>
                </c:pt>
                <c:pt idx="623">
                  <c:v>3.0646592839519649E-2</c:v>
                </c:pt>
                <c:pt idx="624">
                  <c:v>3.0646592839519649E-2</c:v>
                </c:pt>
                <c:pt idx="625">
                  <c:v>3.0646592839519649E-2</c:v>
                </c:pt>
                <c:pt idx="626">
                  <c:v>3.0646592839519649E-2</c:v>
                </c:pt>
                <c:pt idx="627">
                  <c:v>3.0646592839519649E-2</c:v>
                </c:pt>
                <c:pt idx="628">
                  <c:v>3.0646592839519649E-2</c:v>
                </c:pt>
                <c:pt idx="629">
                  <c:v>3.0646592839519649E-2</c:v>
                </c:pt>
                <c:pt idx="630">
                  <c:v>3.0646592839519649E-2</c:v>
                </c:pt>
                <c:pt idx="631">
                  <c:v>3.0646592839519649E-2</c:v>
                </c:pt>
                <c:pt idx="632">
                  <c:v>3.0646592839519649E-2</c:v>
                </c:pt>
                <c:pt idx="633">
                  <c:v>3.0646592839519649E-2</c:v>
                </c:pt>
                <c:pt idx="634">
                  <c:v>3.0646592839519649E-2</c:v>
                </c:pt>
                <c:pt idx="635">
                  <c:v>3.0646592839519649E-2</c:v>
                </c:pt>
                <c:pt idx="636">
                  <c:v>3.0646592839519649E-2</c:v>
                </c:pt>
                <c:pt idx="637">
                  <c:v>3.0646592839519649E-2</c:v>
                </c:pt>
                <c:pt idx="638">
                  <c:v>3.0646592839519649E-2</c:v>
                </c:pt>
                <c:pt idx="639">
                  <c:v>3.0646592839519649E-2</c:v>
                </c:pt>
                <c:pt idx="640">
                  <c:v>3.0646592839519649E-2</c:v>
                </c:pt>
                <c:pt idx="641">
                  <c:v>3.0646592839519649E-2</c:v>
                </c:pt>
                <c:pt idx="642">
                  <c:v>3.0646592839519649E-2</c:v>
                </c:pt>
                <c:pt idx="643">
                  <c:v>3.0646592839519649E-2</c:v>
                </c:pt>
                <c:pt idx="644">
                  <c:v>3.0646592839519649E-2</c:v>
                </c:pt>
                <c:pt idx="645">
                  <c:v>3.0646592839519649E-2</c:v>
                </c:pt>
                <c:pt idx="646">
                  <c:v>3.0646592839519649E-2</c:v>
                </c:pt>
                <c:pt idx="647">
                  <c:v>3.0646592839519649E-2</c:v>
                </c:pt>
                <c:pt idx="648">
                  <c:v>3.0646592839519649E-2</c:v>
                </c:pt>
                <c:pt idx="649">
                  <c:v>3.0646592839519649E-2</c:v>
                </c:pt>
                <c:pt idx="650">
                  <c:v>3.0646592839519649E-2</c:v>
                </c:pt>
                <c:pt idx="651">
                  <c:v>3.0646592839519649E-2</c:v>
                </c:pt>
                <c:pt idx="652">
                  <c:v>3.0646592839519649E-2</c:v>
                </c:pt>
                <c:pt idx="653">
                  <c:v>3.0646592839519649E-2</c:v>
                </c:pt>
                <c:pt idx="654">
                  <c:v>3.0646592839519649E-2</c:v>
                </c:pt>
                <c:pt idx="655">
                  <c:v>3.0646592839519649E-2</c:v>
                </c:pt>
                <c:pt idx="656">
                  <c:v>3.0646592839519649E-2</c:v>
                </c:pt>
                <c:pt idx="657">
                  <c:v>3.0646592839519649E-2</c:v>
                </c:pt>
                <c:pt idx="658">
                  <c:v>3.0646592839519649E-2</c:v>
                </c:pt>
                <c:pt idx="659">
                  <c:v>3.0646592839519649E-2</c:v>
                </c:pt>
                <c:pt idx="660">
                  <c:v>3.0646592839519649E-2</c:v>
                </c:pt>
                <c:pt idx="661">
                  <c:v>3.0646592839519649E-2</c:v>
                </c:pt>
                <c:pt idx="662">
                  <c:v>3.0646592839519649E-2</c:v>
                </c:pt>
                <c:pt idx="663">
                  <c:v>3.0646592839519649E-2</c:v>
                </c:pt>
                <c:pt idx="664">
                  <c:v>3.0646592839519649E-2</c:v>
                </c:pt>
                <c:pt idx="665">
                  <c:v>3.0646592839519649E-2</c:v>
                </c:pt>
                <c:pt idx="666">
                  <c:v>3.0646592839519649E-2</c:v>
                </c:pt>
                <c:pt idx="667">
                  <c:v>3.0646592839519649E-2</c:v>
                </c:pt>
                <c:pt idx="668">
                  <c:v>3.0646592839519649E-2</c:v>
                </c:pt>
                <c:pt idx="669">
                  <c:v>3.0646592839519649E-2</c:v>
                </c:pt>
                <c:pt idx="670">
                  <c:v>3.0646592839519649E-2</c:v>
                </c:pt>
                <c:pt idx="671">
                  <c:v>3.0646592839519649E-2</c:v>
                </c:pt>
                <c:pt idx="672">
                  <c:v>3.0646592839519649E-2</c:v>
                </c:pt>
                <c:pt idx="673">
                  <c:v>3.0646592839519649E-2</c:v>
                </c:pt>
                <c:pt idx="674">
                  <c:v>3.0646592839519649E-2</c:v>
                </c:pt>
                <c:pt idx="675">
                  <c:v>3.0646592839519649E-2</c:v>
                </c:pt>
                <c:pt idx="676">
                  <c:v>3.0646592839519649E-2</c:v>
                </c:pt>
                <c:pt idx="677">
                  <c:v>3.0646592839519649E-2</c:v>
                </c:pt>
                <c:pt idx="678">
                  <c:v>3.0646592839519649E-2</c:v>
                </c:pt>
                <c:pt idx="679">
                  <c:v>3.0646592839519649E-2</c:v>
                </c:pt>
                <c:pt idx="680">
                  <c:v>3.0646592839519649E-2</c:v>
                </c:pt>
                <c:pt idx="681">
                  <c:v>3.0646592839519649E-2</c:v>
                </c:pt>
                <c:pt idx="682">
                  <c:v>3.0646592839519649E-2</c:v>
                </c:pt>
                <c:pt idx="683">
                  <c:v>3.0646592839519649E-2</c:v>
                </c:pt>
                <c:pt idx="684">
                  <c:v>3.0646592839519649E-2</c:v>
                </c:pt>
                <c:pt idx="685">
                  <c:v>3.0646592839519649E-2</c:v>
                </c:pt>
                <c:pt idx="686">
                  <c:v>3.0646592839519649E-2</c:v>
                </c:pt>
                <c:pt idx="687">
                  <c:v>3.0646592839519649E-2</c:v>
                </c:pt>
                <c:pt idx="688">
                  <c:v>3.0646592839519649E-2</c:v>
                </c:pt>
                <c:pt idx="689">
                  <c:v>3.0646592839519649E-2</c:v>
                </c:pt>
                <c:pt idx="690">
                  <c:v>3.0646592839519649E-2</c:v>
                </c:pt>
                <c:pt idx="691">
                  <c:v>3.0646592839519649E-2</c:v>
                </c:pt>
                <c:pt idx="692">
                  <c:v>3.0646592839519649E-2</c:v>
                </c:pt>
                <c:pt idx="693">
                  <c:v>3.0646592839519649E-2</c:v>
                </c:pt>
                <c:pt idx="694">
                  <c:v>3.0646592839519649E-2</c:v>
                </c:pt>
                <c:pt idx="695">
                  <c:v>3.0646592839519649E-2</c:v>
                </c:pt>
                <c:pt idx="696">
                  <c:v>3.0646592839519649E-2</c:v>
                </c:pt>
                <c:pt idx="697">
                  <c:v>3.0646592839519649E-2</c:v>
                </c:pt>
                <c:pt idx="698">
                  <c:v>3.0646592839519649E-2</c:v>
                </c:pt>
                <c:pt idx="699">
                  <c:v>3.0646592839519649E-2</c:v>
                </c:pt>
                <c:pt idx="700">
                  <c:v>3.0646592839519649E-2</c:v>
                </c:pt>
                <c:pt idx="701">
                  <c:v>3.0646592839519649E-2</c:v>
                </c:pt>
                <c:pt idx="702">
                  <c:v>3.0646592839519649E-2</c:v>
                </c:pt>
                <c:pt idx="703">
                  <c:v>3.0646592839519649E-2</c:v>
                </c:pt>
                <c:pt idx="704">
                  <c:v>3.0646592839519649E-2</c:v>
                </c:pt>
                <c:pt idx="705">
                  <c:v>3.0646592839519649E-2</c:v>
                </c:pt>
                <c:pt idx="706">
                  <c:v>3.0646592839519649E-2</c:v>
                </c:pt>
                <c:pt idx="707">
                  <c:v>3.0646592839519649E-2</c:v>
                </c:pt>
                <c:pt idx="708">
                  <c:v>3.0646592839519649E-2</c:v>
                </c:pt>
                <c:pt idx="709">
                  <c:v>3.0646592839519649E-2</c:v>
                </c:pt>
                <c:pt idx="710">
                  <c:v>3.0646592839519649E-2</c:v>
                </c:pt>
                <c:pt idx="711">
                  <c:v>3.0646592839519649E-2</c:v>
                </c:pt>
                <c:pt idx="712">
                  <c:v>3.0646592839519649E-2</c:v>
                </c:pt>
                <c:pt idx="713">
                  <c:v>3.0646592839519649E-2</c:v>
                </c:pt>
                <c:pt idx="714">
                  <c:v>3.0646592839519649E-2</c:v>
                </c:pt>
                <c:pt idx="715">
                  <c:v>3.0646592839519649E-2</c:v>
                </c:pt>
                <c:pt idx="716">
                  <c:v>3.0646592839519649E-2</c:v>
                </c:pt>
                <c:pt idx="717">
                  <c:v>3.0646592839519649E-2</c:v>
                </c:pt>
                <c:pt idx="718">
                  <c:v>3.0646592839519649E-2</c:v>
                </c:pt>
                <c:pt idx="719">
                  <c:v>3.0646592839519649E-2</c:v>
                </c:pt>
                <c:pt idx="720">
                  <c:v>3.0646592839519649E-2</c:v>
                </c:pt>
                <c:pt idx="721">
                  <c:v>3.0646592839519649E-2</c:v>
                </c:pt>
                <c:pt idx="722">
                  <c:v>3.0646592839519649E-2</c:v>
                </c:pt>
                <c:pt idx="723">
                  <c:v>3.0646592839519649E-2</c:v>
                </c:pt>
                <c:pt idx="724">
                  <c:v>3.0646592839519649E-2</c:v>
                </c:pt>
                <c:pt idx="725">
                  <c:v>3.0646592839519649E-2</c:v>
                </c:pt>
                <c:pt idx="726">
                  <c:v>3.0646592839519649E-2</c:v>
                </c:pt>
                <c:pt idx="727">
                  <c:v>3.0646592839519649E-2</c:v>
                </c:pt>
                <c:pt idx="728">
                  <c:v>3.0646592839519649E-2</c:v>
                </c:pt>
                <c:pt idx="729">
                  <c:v>3.0646592839519649E-2</c:v>
                </c:pt>
                <c:pt idx="730">
                  <c:v>3.0646592839519649E-2</c:v>
                </c:pt>
                <c:pt idx="731">
                  <c:v>3.0646592839519649E-2</c:v>
                </c:pt>
                <c:pt idx="732">
                  <c:v>3.0646592839519649E-2</c:v>
                </c:pt>
                <c:pt idx="733">
                  <c:v>3.0646592839519649E-2</c:v>
                </c:pt>
                <c:pt idx="734">
                  <c:v>3.0646592839519649E-2</c:v>
                </c:pt>
                <c:pt idx="735">
                  <c:v>3.0646592839519649E-2</c:v>
                </c:pt>
                <c:pt idx="736">
                  <c:v>3.0646592839519649E-2</c:v>
                </c:pt>
                <c:pt idx="737">
                  <c:v>3.0646592839519649E-2</c:v>
                </c:pt>
                <c:pt idx="738">
                  <c:v>3.0646592839519649E-2</c:v>
                </c:pt>
                <c:pt idx="739">
                  <c:v>3.0646592839519649E-2</c:v>
                </c:pt>
                <c:pt idx="740">
                  <c:v>3.0646592839519649E-2</c:v>
                </c:pt>
                <c:pt idx="741">
                  <c:v>3.0646592839519649E-2</c:v>
                </c:pt>
                <c:pt idx="742">
                  <c:v>3.0646592839519649E-2</c:v>
                </c:pt>
                <c:pt idx="743">
                  <c:v>3.0646592839519649E-2</c:v>
                </c:pt>
                <c:pt idx="744">
                  <c:v>3.0646592839519649E-2</c:v>
                </c:pt>
                <c:pt idx="745">
                  <c:v>3.0646592839519649E-2</c:v>
                </c:pt>
                <c:pt idx="746">
                  <c:v>3.0646592839519649E-2</c:v>
                </c:pt>
                <c:pt idx="747">
                  <c:v>3.0646592839519649E-2</c:v>
                </c:pt>
                <c:pt idx="748">
                  <c:v>3.0646592839519649E-2</c:v>
                </c:pt>
                <c:pt idx="749">
                  <c:v>3.0646592839519649E-2</c:v>
                </c:pt>
                <c:pt idx="750">
                  <c:v>3.0646592839519649E-2</c:v>
                </c:pt>
                <c:pt idx="751">
                  <c:v>3.0646592839519649E-2</c:v>
                </c:pt>
                <c:pt idx="752">
                  <c:v>3.0646592839519649E-2</c:v>
                </c:pt>
                <c:pt idx="753">
                  <c:v>3.0646592839519649E-2</c:v>
                </c:pt>
                <c:pt idx="754">
                  <c:v>3.0646592839519649E-2</c:v>
                </c:pt>
                <c:pt idx="755">
                  <c:v>3.0646592839519649E-2</c:v>
                </c:pt>
                <c:pt idx="756">
                  <c:v>3.0646592839519649E-2</c:v>
                </c:pt>
                <c:pt idx="757">
                  <c:v>3.0646592839519649E-2</c:v>
                </c:pt>
                <c:pt idx="758">
                  <c:v>3.0646592839519649E-2</c:v>
                </c:pt>
                <c:pt idx="759">
                  <c:v>3.0646592839519649E-2</c:v>
                </c:pt>
                <c:pt idx="760">
                  <c:v>3.0646592839519649E-2</c:v>
                </c:pt>
                <c:pt idx="761">
                  <c:v>3.0646592839519649E-2</c:v>
                </c:pt>
                <c:pt idx="762">
                  <c:v>3.0646592839519649E-2</c:v>
                </c:pt>
                <c:pt idx="763">
                  <c:v>3.0646592839519649E-2</c:v>
                </c:pt>
                <c:pt idx="764">
                  <c:v>3.0646592839519649E-2</c:v>
                </c:pt>
                <c:pt idx="765">
                  <c:v>3.0646592839519649E-2</c:v>
                </c:pt>
                <c:pt idx="766">
                  <c:v>3.0646592839519649E-2</c:v>
                </c:pt>
                <c:pt idx="767">
                  <c:v>3.0646592839519649E-2</c:v>
                </c:pt>
                <c:pt idx="768">
                  <c:v>3.0646592839519649E-2</c:v>
                </c:pt>
                <c:pt idx="769">
                  <c:v>3.0646592839519649E-2</c:v>
                </c:pt>
                <c:pt idx="770">
                  <c:v>3.0646592839519649E-2</c:v>
                </c:pt>
                <c:pt idx="771">
                  <c:v>3.0646592839519649E-2</c:v>
                </c:pt>
                <c:pt idx="772">
                  <c:v>3.0646592839519649E-2</c:v>
                </c:pt>
                <c:pt idx="773">
                  <c:v>3.0646592839519649E-2</c:v>
                </c:pt>
                <c:pt idx="774">
                  <c:v>3.0646592839519649E-2</c:v>
                </c:pt>
                <c:pt idx="775">
                  <c:v>3.0646592839519649E-2</c:v>
                </c:pt>
                <c:pt idx="776">
                  <c:v>3.0646592839519649E-2</c:v>
                </c:pt>
                <c:pt idx="777">
                  <c:v>3.0646592839519649E-2</c:v>
                </c:pt>
                <c:pt idx="778">
                  <c:v>3.0646592839519649E-2</c:v>
                </c:pt>
                <c:pt idx="779">
                  <c:v>3.0646592839519649E-2</c:v>
                </c:pt>
                <c:pt idx="780">
                  <c:v>3.0646592839519649E-2</c:v>
                </c:pt>
                <c:pt idx="781">
                  <c:v>3.0646592839519649E-2</c:v>
                </c:pt>
                <c:pt idx="782">
                  <c:v>3.0646592839519649E-2</c:v>
                </c:pt>
                <c:pt idx="783">
                  <c:v>3.0646592839519649E-2</c:v>
                </c:pt>
                <c:pt idx="784">
                  <c:v>3.0646592839519649E-2</c:v>
                </c:pt>
                <c:pt idx="785">
                  <c:v>3.0646592839519649E-2</c:v>
                </c:pt>
                <c:pt idx="786">
                  <c:v>3.0646592839519649E-2</c:v>
                </c:pt>
                <c:pt idx="787">
                  <c:v>3.0646592839519649E-2</c:v>
                </c:pt>
                <c:pt idx="788">
                  <c:v>3.0646592839519649E-2</c:v>
                </c:pt>
                <c:pt idx="789">
                  <c:v>3.0646592839519649E-2</c:v>
                </c:pt>
                <c:pt idx="790">
                  <c:v>3.0646592839519649E-2</c:v>
                </c:pt>
                <c:pt idx="791">
                  <c:v>3.0646592839519649E-2</c:v>
                </c:pt>
                <c:pt idx="792">
                  <c:v>3.0646592839519649E-2</c:v>
                </c:pt>
                <c:pt idx="793">
                  <c:v>3.0646592839519649E-2</c:v>
                </c:pt>
                <c:pt idx="794">
                  <c:v>3.0646592839519649E-2</c:v>
                </c:pt>
                <c:pt idx="795">
                  <c:v>3.0646592839519649E-2</c:v>
                </c:pt>
                <c:pt idx="796">
                  <c:v>3.0646592839519649E-2</c:v>
                </c:pt>
                <c:pt idx="797">
                  <c:v>3.0646592839519649E-2</c:v>
                </c:pt>
                <c:pt idx="798">
                  <c:v>3.0646592839519649E-2</c:v>
                </c:pt>
                <c:pt idx="799">
                  <c:v>3.0646592839519649E-2</c:v>
                </c:pt>
                <c:pt idx="800">
                  <c:v>3.0646592839519649E-2</c:v>
                </c:pt>
                <c:pt idx="801">
                  <c:v>3.0646592839519649E-2</c:v>
                </c:pt>
                <c:pt idx="802">
                  <c:v>3.0646592839519649E-2</c:v>
                </c:pt>
                <c:pt idx="803">
                  <c:v>3.0646592839519649E-2</c:v>
                </c:pt>
                <c:pt idx="804">
                  <c:v>3.0646592839519649E-2</c:v>
                </c:pt>
                <c:pt idx="805">
                  <c:v>3.0646592839519649E-2</c:v>
                </c:pt>
                <c:pt idx="806">
                  <c:v>3.0646592839519649E-2</c:v>
                </c:pt>
                <c:pt idx="807">
                  <c:v>3.0646592839519649E-2</c:v>
                </c:pt>
                <c:pt idx="808">
                  <c:v>3.0646592839519649E-2</c:v>
                </c:pt>
                <c:pt idx="809">
                  <c:v>3.0646592839519649E-2</c:v>
                </c:pt>
                <c:pt idx="810">
                  <c:v>3.0646592839519649E-2</c:v>
                </c:pt>
                <c:pt idx="811">
                  <c:v>3.0646592839519649E-2</c:v>
                </c:pt>
                <c:pt idx="812">
                  <c:v>3.0646592839519649E-2</c:v>
                </c:pt>
                <c:pt idx="813">
                  <c:v>3.0646592839519649E-2</c:v>
                </c:pt>
                <c:pt idx="814">
                  <c:v>3.0646592839519649E-2</c:v>
                </c:pt>
                <c:pt idx="815">
                  <c:v>3.0646592839519649E-2</c:v>
                </c:pt>
                <c:pt idx="816">
                  <c:v>3.0646592839519649E-2</c:v>
                </c:pt>
                <c:pt idx="817">
                  <c:v>3.0646592839519649E-2</c:v>
                </c:pt>
                <c:pt idx="818">
                  <c:v>3.0646592839519649E-2</c:v>
                </c:pt>
                <c:pt idx="819">
                  <c:v>3.0646592839519649E-2</c:v>
                </c:pt>
                <c:pt idx="820">
                  <c:v>3.0646592839519649E-2</c:v>
                </c:pt>
                <c:pt idx="821">
                  <c:v>3.0646592839519649E-2</c:v>
                </c:pt>
                <c:pt idx="822">
                  <c:v>3.0646592839519649E-2</c:v>
                </c:pt>
                <c:pt idx="823">
                  <c:v>3.0646592839519649E-2</c:v>
                </c:pt>
                <c:pt idx="824">
                  <c:v>3.0646592839519649E-2</c:v>
                </c:pt>
                <c:pt idx="825">
                  <c:v>3.0646592839519649E-2</c:v>
                </c:pt>
                <c:pt idx="826">
                  <c:v>3.0646592839519649E-2</c:v>
                </c:pt>
                <c:pt idx="827">
                  <c:v>3.0646592839519649E-2</c:v>
                </c:pt>
                <c:pt idx="828">
                  <c:v>3.0646592839519649E-2</c:v>
                </c:pt>
                <c:pt idx="829">
                  <c:v>3.0646592839519649E-2</c:v>
                </c:pt>
                <c:pt idx="830">
                  <c:v>3.0646592839519649E-2</c:v>
                </c:pt>
                <c:pt idx="831">
                  <c:v>3.0646592839519649E-2</c:v>
                </c:pt>
                <c:pt idx="832">
                  <c:v>3.0646592839519649E-2</c:v>
                </c:pt>
                <c:pt idx="833">
                  <c:v>3.0646592839519649E-2</c:v>
                </c:pt>
                <c:pt idx="834">
                  <c:v>3.0646592839519649E-2</c:v>
                </c:pt>
                <c:pt idx="835">
                  <c:v>3.0646592839519649E-2</c:v>
                </c:pt>
                <c:pt idx="836">
                  <c:v>3.0646592839519649E-2</c:v>
                </c:pt>
                <c:pt idx="837">
                  <c:v>3.0646592839519649E-2</c:v>
                </c:pt>
                <c:pt idx="838">
                  <c:v>3.0646592839519649E-2</c:v>
                </c:pt>
                <c:pt idx="839">
                  <c:v>3.0646592839519649E-2</c:v>
                </c:pt>
                <c:pt idx="840">
                  <c:v>3.0646592839519649E-2</c:v>
                </c:pt>
                <c:pt idx="841">
                  <c:v>3.0646592839519649E-2</c:v>
                </c:pt>
                <c:pt idx="842">
                  <c:v>3.0646592839519649E-2</c:v>
                </c:pt>
                <c:pt idx="843">
                  <c:v>3.0646592839519649E-2</c:v>
                </c:pt>
                <c:pt idx="844">
                  <c:v>3.0646592839519649E-2</c:v>
                </c:pt>
                <c:pt idx="845">
                  <c:v>3.0646592839519649E-2</c:v>
                </c:pt>
                <c:pt idx="846">
                  <c:v>3.0646592839519649E-2</c:v>
                </c:pt>
                <c:pt idx="847">
                  <c:v>3.0646592839519649E-2</c:v>
                </c:pt>
                <c:pt idx="848">
                  <c:v>3.0646592839519649E-2</c:v>
                </c:pt>
                <c:pt idx="849">
                  <c:v>3.0646592839519649E-2</c:v>
                </c:pt>
                <c:pt idx="850">
                  <c:v>3.0646592839519649E-2</c:v>
                </c:pt>
                <c:pt idx="851">
                  <c:v>3.0646592839519649E-2</c:v>
                </c:pt>
                <c:pt idx="852">
                  <c:v>3.0646592839519649E-2</c:v>
                </c:pt>
                <c:pt idx="853">
                  <c:v>3.0646592839519649E-2</c:v>
                </c:pt>
                <c:pt idx="854">
                  <c:v>3.0646592839519649E-2</c:v>
                </c:pt>
                <c:pt idx="855">
                  <c:v>3.0646592839519649E-2</c:v>
                </c:pt>
                <c:pt idx="856">
                  <c:v>3.0646592839519649E-2</c:v>
                </c:pt>
                <c:pt idx="857">
                  <c:v>3.0646592839519649E-2</c:v>
                </c:pt>
                <c:pt idx="858">
                  <c:v>3.0646592839519649E-2</c:v>
                </c:pt>
                <c:pt idx="859">
                  <c:v>3.0646592839519649E-2</c:v>
                </c:pt>
                <c:pt idx="860">
                  <c:v>3.0646592839519649E-2</c:v>
                </c:pt>
                <c:pt idx="861">
                  <c:v>3.0646592839519649E-2</c:v>
                </c:pt>
                <c:pt idx="862">
                  <c:v>3.0646592839519649E-2</c:v>
                </c:pt>
                <c:pt idx="863">
                  <c:v>3.0646592839519649E-2</c:v>
                </c:pt>
                <c:pt idx="864">
                  <c:v>3.0646592839519649E-2</c:v>
                </c:pt>
                <c:pt idx="865">
                  <c:v>3.0646592839519649E-2</c:v>
                </c:pt>
                <c:pt idx="866">
                  <c:v>3.0646592839519649E-2</c:v>
                </c:pt>
                <c:pt idx="867">
                  <c:v>3.0646592839519649E-2</c:v>
                </c:pt>
                <c:pt idx="868">
                  <c:v>3.0646592839519649E-2</c:v>
                </c:pt>
                <c:pt idx="869">
                  <c:v>3.0646592839519649E-2</c:v>
                </c:pt>
                <c:pt idx="870">
                  <c:v>3.0646592839519649E-2</c:v>
                </c:pt>
                <c:pt idx="871">
                  <c:v>3.0646592839519649E-2</c:v>
                </c:pt>
                <c:pt idx="872">
                  <c:v>3.0646592839519649E-2</c:v>
                </c:pt>
                <c:pt idx="873">
                  <c:v>3.0646592839519649E-2</c:v>
                </c:pt>
                <c:pt idx="874">
                  <c:v>3.0646592839519649E-2</c:v>
                </c:pt>
                <c:pt idx="875">
                  <c:v>3.0646592839519649E-2</c:v>
                </c:pt>
                <c:pt idx="876">
                  <c:v>3.0646592839519649E-2</c:v>
                </c:pt>
                <c:pt idx="877">
                  <c:v>3.0646592839519649E-2</c:v>
                </c:pt>
                <c:pt idx="878">
                  <c:v>3.0646592839519649E-2</c:v>
                </c:pt>
                <c:pt idx="879">
                  <c:v>3.0646592839519649E-2</c:v>
                </c:pt>
                <c:pt idx="880">
                  <c:v>3.0646592839519649E-2</c:v>
                </c:pt>
                <c:pt idx="881">
                  <c:v>3.0646592839519649E-2</c:v>
                </c:pt>
                <c:pt idx="882">
                  <c:v>3.0646592839519649E-2</c:v>
                </c:pt>
                <c:pt idx="883">
                  <c:v>3.0646592839519649E-2</c:v>
                </c:pt>
                <c:pt idx="884">
                  <c:v>3.0646592839519649E-2</c:v>
                </c:pt>
                <c:pt idx="885">
                  <c:v>3.0646592839519649E-2</c:v>
                </c:pt>
                <c:pt idx="886">
                  <c:v>3.0646592839519649E-2</c:v>
                </c:pt>
                <c:pt idx="887">
                  <c:v>3.0646592839519649E-2</c:v>
                </c:pt>
                <c:pt idx="888">
                  <c:v>3.0646592839519649E-2</c:v>
                </c:pt>
                <c:pt idx="889">
                  <c:v>3.0646592839519649E-2</c:v>
                </c:pt>
                <c:pt idx="890">
                  <c:v>3.0646592839519649E-2</c:v>
                </c:pt>
                <c:pt idx="891">
                  <c:v>3.0646592839519649E-2</c:v>
                </c:pt>
                <c:pt idx="892">
                  <c:v>3.0646592839519649E-2</c:v>
                </c:pt>
                <c:pt idx="893">
                  <c:v>3.0646592839519649E-2</c:v>
                </c:pt>
                <c:pt idx="894">
                  <c:v>3.0646592839519649E-2</c:v>
                </c:pt>
                <c:pt idx="895">
                  <c:v>3.0646592839519649E-2</c:v>
                </c:pt>
                <c:pt idx="896">
                  <c:v>3.0646592839519649E-2</c:v>
                </c:pt>
                <c:pt idx="897">
                  <c:v>3.0646592839519649E-2</c:v>
                </c:pt>
                <c:pt idx="898">
                  <c:v>3.0646592839519649E-2</c:v>
                </c:pt>
                <c:pt idx="899">
                  <c:v>3.0646592839519649E-2</c:v>
                </c:pt>
                <c:pt idx="900">
                  <c:v>3.0646592839519649E-2</c:v>
                </c:pt>
                <c:pt idx="901">
                  <c:v>3.0646592839519649E-2</c:v>
                </c:pt>
                <c:pt idx="902">
                  <c:v>3.0646592839519649E-2</c:v>
                </c:pt>
                <c:pt idx="903">
                  <c:v>3.0646592839519649E-2</c:v>
                </c:pt>
                <c:pt idx="904">
                  <c:v>3.0646592839519649E-2</c:v>
                </c:pt>
                <c:pt idx="905">
                  <c:v>3.0646592839519649E-2</c:v>
                </c:pt>
                <c:pt idx="906">
                  <c:v>3.0646592839519649E-2</c:v>
                </c:pt>
                <c:pt idx="907">
                  <c:v>3.0646592839519649E-2</c:v>
                </c:pt>
                <c:pt idx="908">
                  <c:v>3.0646592839519649E-2</c:v>
                </c:pt>
                <c:pt idx="909">
                  <c:v>3.0646592839519649E-2</c:v>
                </c:pt>
                <c:pt idx="910">
                  <c:v>3.0646592839519649E-2</c:v>
                </c:pt>
                <c:pt idx="911">
                  <c:v>3.0646592839519649E-2</c:v>
                </c:pt>
                <c:pt idx="912">
                  <c:v>3.0646592839519649E-2</c:v>
                </c:pt>
                <c:pt idx="913">
                  <c:v>3.0646592839519649E-2</c:v>
                </c:pt>
                <c:pt idx="914">
                  <c:v>3.0646592839519649E-2</c:v>
                </c:pt>
                <c:pt idx="915">
                  <c:v>3.0646592839519649E-2</c:v>
                </c:pt>
                <c:pt idx="916">
                  <c:v>3.0646592839519649E-2</c:v>
                </c:pt>
                <c:pt idx="917">
                  <c:v>3.0646592839519649E-2</c:v>
                </c:pt>
                <c:pt idx="918">
                  <c:v>3.0646592839519649E-2</c:v>
                </c:pt>
                <c:pt idx="919">
                  <c:v>3.0646592839519649E-2</c:v>
                </c:pt>
                <c:pt idx="920">
                  <c:v>3.0646592839519649E-2</c:v>
                </c:pt>
                <c:pt idx="921">
                  <c:v>3.0646592839519649E-2</c:v>
                </c:pt>
                <c:pt idx="922">
                  <c:v>3.0646592839519649E-2</c:v>
                </c:pt>
                <c:pt idx="923">
                  <c:v>3.0646592839519649E-2</c:v>
                </c:pt>
                <c:pt idx="924">
                  <c:v>3.0646592839519649E-2</c:v>
                </c:pt>
                <c:pt idx="925">
                  <c:v>3.0646592839519649E-2</c:v>
                </c:pt>
                <c:pt idx="926">
                  <c:v>3.0646592839519649E-2</c:v>
                </c:pt>
                <c:pt idx="927">
                  <c:v>3.0646592839519649E-2</c:v>
                </c:pt>
                <c:pt idx="928">
                  <c:v>3.0646592839519649E-2</c:v>
                </c:pt>
                <c:pt idx="929">
                  <c:v>3.0646592839519649E-2</c:v>
                </c:pt>
                <c:pt idx="930">
                  <c:v>3.0646592839519649E-2</c:v>
                </c:pt>
                <c:pt idx="931">
                  <c:v>3.0646592839519649E-2</c:v>
                </c:pt>
                <c:pt idx="932">
                  <c:v>3.0646592839519649E-2</c:v>
                </c:pt>
                <c:pt idx="933">
                  <c:v>3.0646592839519649E-2</c:v>
                </c:pt>
                <c:pt idx="934">
                  <c:v>3.0646592839519649E-2</c:v>
                </c:pt>
                <c:pt idx="935">
                  <c:v>3.0646592839519649E-2</c:v>
                </c:pt>
                <c:pt idx="936">
                  <c:v>3.0646592839519649E-2</c:v>
                </c:pt>
                <c:pt idx="937">
                  <c:v>3.0646592839519649E-2</c:v>
                </c:pt>
                <c:pt idx="938">
                  <c:v>3.0646592839519649E-2</c:v>
                </c:pt>
                <c:pt idx="939">
                  <c:v>3.0646592839519649E-2</c:v>
                </c:pt>
                <c:pt idx="940">
                  <c:v>3.0646592839519649E-2</c:v>
                </c:pt>
                <c:pt idx="941">
                  <c:v>3.0646592839519649E-2</c:v>
                </c:pt>
                <c:pt idx="942">
                  <c:v>3.0646592839519649E-2</c:v>
                </c:pt>
                <c:pt idx="943">
                  <c:v>3.0646592839519649E-2</c:v>
                </c:pt>
                <c:pt idx="944">
                  <c:v>3.0646592839519649E-2</c:v>
                </c:pt>
                <c:pt idx="945">
                  <c:v>3.0646592839519649E-2</c:v>
                </c:pt>
                <c:pt idx="946">
                  <c:v>3.0646592839519649E-2</c:v>
                </c:pt>
                <c:pt idx="947">
                  <c:v>3.0646592839519649E-2</c:v>
                </c:pt>
                <c:pt idx="948">
                  <c:v>3.0646592839519649E-2</c:v>
                </c:pt>
                <c:pt idx="949">
                  <c:v>3.0646592839519649E-2</c:v>
                </c:pt>
                <c:pt idx="950">
                  <c:v>3.0646592839519649E-2</c:v>
                </c:pt>
                <c:pt idx="951">
                  <c:v>3.0646592839519649E-2</c:v>
                </c:pt>
                <c:pt idx="952">
                  <c:v>3.0646592839519649E-2</c:v>
                </c:pt>
                <c:pt idx="953">
                  <c:v>3.0646592839519649E-2</c:v>
                </c:pt>
                <c:pt idx="954">
                  <c:v>3.0646592839519649E-2</c:v>
                </c:pt>
                <c:pt idx="955">
                  <c:v>3.0646592839519649E-2</c:v>
                </c:pt>
                <c:pt idx="956">
                  <c:v>3.0646592839519649E-2</c:v>
                </c:pt>
                <c:pt idx="957">
                  <c:v>3.0646592839519649E-2</c:v>
                </c:pt>
                <c:pt idx="958">
                  <c:v>3.0646592839519649E-2</c:v>
                </c:pt>
                <c:pt idx="959">
                  <c:v>3.0646592839519649E-2</c:v>
                </c:pt>
                <c:pt idx="960">
                  <c:v>3.0646592839519649E-2</c:v>
                </c:pt>
                <c:pt idx="961">
                  <c:v>3.0646592839519649E-2</c:v>
                </c:pt>
                <c:pt idx="962">
                  <c:v>3.0646592839519649E-2</c:v>
                </c:pt>
                <c:pt idx="963">
                  <c:v>3.0646592839519649E-2</c:v>
                </c:pt>
                <c:pt idx="964">
                  <c:v>3.0646592839519649E-2</c:v>
                </c:pt>
                <c:pt idx="965">
                  <c:v>3.0646592839519649E-2</c:v>
                </c:pt>
                <c:pt idx="966">
                  <c:v>3.0646592839519649E-2</c:v>
                </c:pt>
                <c:pt idx="967">
                  <c:v>3.0646592839519649E-2</c:v>
                </c:pt>
                <c:pt idx="968">
                  <c:v>3.0646592839519649E-2</c:v>
                </c:pt>
                <c:pt idx="969">
                  <c:v>3.0646592839519649E-2</c:v>
                </c:pt>
                <c:pt idx="970">
                  <c:v>3.0646592839519649E-2</c:v>
                </c:pt>
                <c:pt idx="971">
                  <c:v>3.0646592839519649E-2</c:v>
                </c:pt>
                <c:pt idx="972">
                  <c:v>3.0646592839519649E-2</c:v>
                </c:pt>
                <c:pt idx="973">
                  <c:v>3.0646592839519649E-2</c:v>
                </c:pt>
                <c:pt idx="974">
                  <c:v>3.0646592839519649E-2</c:v>
                </c:pt>
                <c:pt idx="975">
                  <c:v>3.0646592839519649E-2</c:v>
                </c:pt>
                <c:pt idx="976">
                  <c:v>3.0646592839519649E-2</c:v>
                </c:pt>
                <c:pt idx="977">
                  <c:v>3.0646592839519649E-2</c:v>
                </c:pt>
                <c:pt idx="978">
                  <c:v>3.0646592839519649E-2</c:v>
                </c:pt>
                <c:pt idx="979">
                  <c:v>3.0646592839519649E-2</c:v>
                </c:pt>
                <c:pt idx="980">
                  <c:v>3.0646592839519649E-2</c:v>
                </c:pt>
                <c:pt idx="981">
                  <c:v>3.0646592839519649E-2</c:v>
                </c:pt>
                <c:pt idx="982">
                  <c:v>3.0646592839519649E-2</c:v>
                </c:pt>
                <c:pt idx="983">
                  <c:v>3.0646592839519649E-2</c:v>
                </c:pt>
                <c:pt idx="984">
                  <c:v>3.0646592839519649E-2</c:v>
                </c:pt>
                <c:pt idx="985">
                  <c:v>3.0646592839519649E-2</c:v>
                </c:pt>
                <c:pt idx="986">
                  <c:v>3.0646592839519649E-2</c:v>
                </c:pt>
                <c:pt idx="987">
                  <c:v>3.0646592839519649E-2</c:v>
                </c:pt>
                <c:pt idx="988">
                  <c:v>3.0646592839519649E-2</c:v>
                </c:pt>
                <c:pt idx="989">
                  <c:v>3.0646592839519649E-2</c:v>
                </c:pt>
                <c:pt idx="990">
                  <c:v>3.0646592839519649E-2</c:v>
                </c:pt>
                <c:pt idx="991">
                  <c:v>3.0646592839519649E-2</c:v>
                </c:pt>
                <c:pt idx="992">
                  <c:v>3.0646592839519649E-2</c:v>
                </c:pt>
                <c:pt idx="993">
                  <c:v>3.0646592839519649E-2</c:v>
                </c:pt>
                <c:pt idx="994">
                  <c:v>3.0646592839519649E-2</c:v>
                </c:pt>
                <c:pt idx="995">
                  <c:v>3.0646592839519649E-2</c:v>
                </c:pt>
                <c:pt idx="996">
                  <c:v>3.0646592839519649E-2</c:v>
                </c:pt>
                <c:pt idx="997">
                  <c:v>3.0646592839519649E-2</c:v>
                </c:pt>
                <c:pt idx="998">
                  <c:v>3.0646592839519649E-2</c:v>
                </c:pt>
                <c:pt idx="999">
                  <c:v>3.0646592839519649E-2</c:v>
                </c:pt>
              </c:numCache>
            </c:numRef>
          </c:yVal>
          <c:smooth val="1"/>
          <c:extLst>
            <c:ext xmlns:c16="http://schemas.microsoft.com/office/drawing/2014/chart" uri="{C3380CC4-5D6E-409C-BE32-E72D297353CC}">
              <c16:uniqueId val="{00000004-655B-4188-ACB9-8781221DEBB1}"/>
            </c:ext>
          </c:extLst>
        </c:ser>
        <c:ser>
          <c:idx val="5"/>
          <c:order val="5"/>
          <c:spPr>
            <a:ln w="28575" cap="rnd">
              <a:solidFill>
                <a:schemeClr val="accent6"/>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Sheet1!$G$1:$G$1000</c:f>
              <c:numCache>
                <c:formatCode>General</c:formatCode>
                <c:ptCount val="1000"/>
                <c:pt idx="0">
                  <c:v>0.32940790418261545</c:v>
                </c:pt>
                <c:pt idx="1">
                  <c:v>0.32940790418261545</c:v>
                </c:pt>
                <c:pt idx="2">
                  <c:v>0.32940790418261545</c:v>
                </c:pt>
                <c:pt idx="3">
                  <c:v>0.32940790418261545</c:v>
                </c:pt>
                <c:pt idx="4">
                  <c:v>0.32940790418261545</c:v>
                </c:pt>
                <c:pt idx="5">
                  <c:v>0.32940790418261545</c:v>
                </c:pt>
                <c:pt idx="6">
                  <c:v>0.22744931175261052</c:v>
                </c:pt>
                <c:pt idx="7">
                  <c:v>0.22744931175261052</c:v>
                </c:pt>
                <c:pt idx="8">
                  <c:v>0.22744931175261052</c:v>
                </c:pt>
                <c:pt idx="9">
                  <c:v>0.22744931175261052</c:v>
                </c:pt>
                <c:pt idx="10">
                  <c:v>0.22744931175261052</c:v>
                </c:pt>
                <c:pt idx="11">
                  <c:v>0.22744931175261052</c:v>
                </c:pt>
                <c:pt idx="12">
                  <c:v>0.22744931175261052</c:v>
                </c:pt>
                <c:pt idx="13">
                  <c:v>0.22744931175261052</c:v>
                </c:pt>
                <c:pt idx="14">
                  <c:v>0.22744931175261052</c:v>
                </c:pt>
                <c:pt idx="15">
                  <c:v>0.22744931175261052</c:v>
                </c:pt>
                <c:pt idx="16">
                  <c:v>0.22744931175261052</c:v>
                </c:pt>
                <c:pt idx="17">
                  <c:v>0.22744931175261052</c:v>
                </c:pt>
                <c:pt idx="18">
                  <c:v>0.22744931175261052</c:v>
                </c:pt>
                <c:pt idx="19">
                  <c:v>0.22744931175261052</c:v>
                </c:pt>
                <c:pt idx="20">
                  <c:v>0.22744931175261052</c:v>
                </c:pt>
                <c:pt idx="21">
                  <c:v>0.22744931175261052</c:v>
                </c:pt>
                <c:pt idx="22">
                  <c:v>0.22744931175261052</c:v>
                </c:pt>
                <c:pt idx="23">
                  <c:v>0.22744931175261052</c:v>
                </c:pt>
                <c:pt idx="24">
                  <c:v>0.22744931175261052</c:v>
                </c:pt>
                <c:pt idx="25">
                  <c:v>0.22744931175261052</c:v>
                </c:pt>
                <c:pt idx="26">
                  <c:v>0.22744931175261052</c:v>
                </c:pt>
                <c:pt idx="27">
                  <c:v>0.22744931175261052</c:v>
                </c:pt>
                <c:pt idx="28">
                  <c:v>0.22744931175261052</c:v>
                </c:pt>
                <c:pt idx="29">
                  <c:v>0.22744931175261052</c:v>
                </c:pt>
                <c:pt idx="30">
                  <c:v>0.22744931175261052</c:v>
                </c:pt>
                <c:pt idx="31">
                  <c:v>0.22744931175261052</c:v>
                </c:pt>
                <c:pt idx="32">
                  <c:v>0.22744931175261052</c:v>
                </c:pt>
                <c:pt idx="33">
                  <c:v>0.22744931175261052</c:v>
                </c:pt>
                <c:pt idx="34">
                  <c:v>0.22744931175261052</c:v>
                </c:pt>
                <c:pt idx="35">
                  <c:v>0.22744931175261052</c:v>
                </c:pt>
                <c:pt idx="36">
                  <c:v>0.22744931175261052</c:v>
                </c:pt>
                <c:pt idx="37">
                  <c:v>0.22744931175261052</c:v>
                </c:pt>
                <c:pt idx="38">
                  <c:v>0.22744931175261052</c:v>
                </c:pt>
                <c:pt idx="39">
                  <c:v>0.22744931175261052</c:v>
                </c:pt>
                <c:pt idx="40">
                  <c:v>0.22744931175261052</c:v>
                </c:pt>
                <c:pt idx="41">
                  <c:v>0.22744931175261052</c:v>
                </c:pt>
                <c:pt idx="42">
                  <c:v>0.22744931175261052</c:v>
                </c:pt>
                <c:pt idx="43">
                  <c:v>0.22744931175261052</c:v>
                </c:pt>
                <c:pt idx="44">
                  <c:v>0.22744931175261052</c:v>
                </c:pt>
                <c:pt idx="45">
                  <c:v>8.3429688532052682E-2</c:v>
                </c:pt>
                <c:pt idx="46">
                  <c:v>8.3429688532052682E-2</c:v>
                </c:pt>
                <c:pt idx="47">
                  <c:v>8.3429688532052682E-2</c:v>
                </c:pt>
                <c:pt idx="48">
                  <c:v>8.3429688532052682E-2</c:v>
                </c:pt>
                <c:pt idx="49">
                  <c:v>8.3429688532052682E-2</c:v>
                </c:pt>
                <c:pt idx="50">
                  <c:v>8.3429688532052682E-2</c:v>
                </c:pt>
                <c:pt idx="51">
                  <c:v>8.3429688532052682E-2</c:v>
                </c:pt>
                <c:pt idx="52">
                  <c:v>8.3429688532052682E-2</c:v>
                </c:pt>
                <c:pt idx="53">
                  <c:v>8.3429688532052682E-2</c:v>
                </c:pt>
                <c:pt idx="54">
                  <c:v>8.3429688532052682E-2</c:v>
                </c:pt>
                <c:pt idx="55">
                  <c:v>8.3429688532052682E-2</c:v>
                </c:pt>
                <c:pt idx="56">
                  <c:v>8.3429688532052682E-2</c:v>
                </c:pt>
                <c:pt idx="57">
                  <c:v>8.3429688532052682E-2</c:v>
                </c:pt>
                <c:pt idx="58">
                  <c:v>8.3429688532052682E-2</c:v>
                </c:pt>
                <c:pt idx="59">
                  <c:v>8.3429688532052682E-2</c:v>
                </c:pt>
                <c:pt idx="60">
                  <c:v>8.3429688532052682E-2</c:v>
                </c:pt>
                <c:pt idx="61">
                  <c:v>8.3429688532052682E-2</c:v>
                </c:pt>
                <c:pt idx="62">
                  <c:v>8.3429688532052682E-2</c:v>
                </c:pt>
                <c:pt idx="63">
                  <c:v>8.3429688532052682E-2</c:v>
                </c:pt>
                <c:pt idx="64">
                  <c:v>8.3429688532052682E-2</c:v>
                </c:pt>
                <c:pt idx="65">
                  <c:v>8.3429688532052682E-2</c:v>
                </c:pt>
                <c:pt idx="66">
                  <c:v>8.3429688532052682E-2</c:v>
                </c:pt>
                <c:pt idx="67">
                  <c:v>8.3429688532052682E-2</c:v>
                </c:pt>
                <c:pt idx="68">
                  <c:v>8.3429688532052682E-2</c:v>
                </c:pt>
                <c:pt idx="69">
                  <c:v>8.3429688532052682E-2</c:v>
                </c:pt>
                <c:pt idx="70">
                  <c:v>8.3429688532052682E-2</c:v>
                </c:pt>
                <c:pt idx="71">
                  <c:v>8.3429688532052682E-2</c:v>
                </c:pt>
                <c:pt idx="72">
                  <c:v>8.3429688532052682E-2</c:v>
                </c:pt>
                <c:pt idx="73">
                  <c:v>8.3429688532052682E-2</c:v>
                </c:pt>
                <c:pt idx="74">
                  <c:v>8.3429688532052682E-2</c:v>
                </c:pt>
                <c:pt idx="75">
                  <c:v>8.3429688532052682E-2</c:v>
                </c:pt>
                <c:pt idx="76">
                  <c:v>8.3429688532052682E-2</c:v>
                </c:pt>
                <c:pt idx="77">
                  <c:v>8.3429688532052682E-2</c:v>
                </c:pt>
                <c:pt idx="78">
                  <c:v>8.3429688532052682E-2</c:v>
                </c:pt>
                <c:pt idx="79">
                  <c:v>8.3429688532052682E-2</c:v>
                </c:pt>
                <c:pt idx="80">
                  <c:v>8.3429688532052682E-2</c:v>
                </c:pt>
                <c:pt idx="81">
                  <c:v>8.3429688532052682E-2</c:v>
                </c:pt>
                <c:pt idx="82">
                  <c:v>8.3429688532052682E-2</c:v>
                </c:pt>
                <c:pt idx="83">
                  <c:v>8.3429688532052682E-2</c:v>
                </c:pt>
                <c:pt idx="84">
                  <c:v>8.3429688532052682E-2</c:v>
                </c:pt>
                <c:pt idx="85">
                  <c:v>8.3429688532052682E-2</c:v>
                </c:pt>
                <c:pt idx="86">
                  <c:v>8.3429688532052682E-2</c:v>
                </c:pt>
                <c:pt idx="87">
                  <c:v>8.3429688532052682E-2</c:v>
                </c:pt>
                <c:pt idx="88">
                  <c:v>8.3429688532052682E-2</c:v>
                </c:pt>
                <c:pt idx="89">
                  <c:v>8.3429688532052682E-2</c:v>
                </c:pt>
                <c:pt idx="90">
                  <c:v>8.3429688532052682E-2</c:v>
                </c:pt>
                <c:pt idx="91">
                  <c:v>8.3429688532052682E-2</c:v>
                </c:pt>
                <c:pt idx="92">
                  <c:v>8.3429688532052682E-2</c:v>
                </c:pt>
                <c:pt idx="93">
                  <c:v>8.3429688532052682E-2</c:v>
                </c:pt>
                <c:pt idx="94">
                  <c:v>8.3429688532052682E-2</c:v>
                </c:pt>
                <c:pt idx="95">
                  <c:v>8.3429688532052682E-2</c:v>
                </c:pt>
                <c:pt idx="96">
                  <c:v>8.3429688532052682E-2</c:v>
                </c:pt>
                <c:pt idx="97">
                  <c:v>8.3429688532052682E-2</c:v>
                </c:pt>
                <c:pt idx="98">
                  <c:v>8.3429688532052682E-2</c:v>
                </c:pt>
                <c:pt idx="99">
                  <c:v>8.3429688532052682E-2</c:v>
                </c:pt>
                <c:pt idx="100">
                  <c:v>8.3429688532052682E-2</c:v>
                </c:pt>
                <c:pt idx="101">
                  <c:v>8.3429688532052682E-2</c:v>
                </c:pt>
                <c:pt idx="102">
                  <c:v>8.3429688532052682E-2</c:v>
                </c:pt>
                <c:pt idx="103">
                  <c:v>8.3429688532052682E-2</c:v>
                </c:pt>
                <c:pt idx="104">
                  <c:v>8.3429688532052682E-2</c:v>
                </c:pt>
                <c:pt idx="105">
                  <c:v>8.3429688532052682E-2</c:v>
                </c:pt>
                <c:pt idx="106">
                  <c:v>8.3429688532052682E-2</c:v>
                </c:pt>
                <c:pt idx="107">
                  <c:v>8.3429688532052682E-2</c:v>
                </c:pt>
                <c:pt idx="108">
                  <c:v>8.3429688532052682E-2</c:v>
                </c:pt>
                <c:pt idx="109">
                  <c:v>8.3429688532052682E-2</c:v>
                </c:pt>
                <c:pt idx="110">
                  <c:v>8.3429688532052682E-2</c:v>
                </c:pt>
                <c:pt idx="111">
                  <c:v>8.3429688532052682E-2</c:v>
                </c:pt>
                <c:pt idx="112">
                  <c:v>8.3429688532052682E-2</c:v>
                </c:pt>
                <c:pt idx="113">
                  <c:v>8.3429688532052682E-2</c:v>
                </c:pt>
                <c:pt idx="114">
                  <c:v>8.3429688532052682E-2</c:v>
                </c:pt>
                <c:pt idx="115">
                  <c:v>8.3429688532052682E-2</c:v>
                </c:pt>
                <c:pt idx="116">
                  <c:v>8.3429688532052682E-2</c:v>
                </c:pt>
                <c:pt idx="117">
                  <c:v>5.8749657947283707E-2</c:v>
                </c:pt>
                <c:pt idx="118">
                  <c:v>5.8749657947283707E-2</c:v>
                </c:pt>
                <c:pt idx="119">
                  <c:v>5.8749657947283707E-2</c:v>
                </c:pt>
                <c:pt idx="120">
                  <c:v>5.8749657947283707E-2</c:v>
                </c:pt>
                <c:pt idx="121">
                  <c:v>4.4471903750949004E-2</c:v>
                </c:pt>
                <c:pt idx="122">
                  <c:v>4.4471903750949004E-2</c:v>
                </c:pt>
                <c:pt idx="123">
                  <c:v>4.4471903750949004E-2</c:v>
                </c:pt>
                <c:pt idx="124">
                  <c:v>4.4471903750949004E-2</c:v>
                </c:pt>
                <c:pt idx="125">
                  <c:v>4.4471903750949004E-2</c:v>
                </c:pt>
                <c:pt idx="126">
                  <c:v>4.4471903750949004E-2</c:v>
                </c:pt>
                <c:pt idx="127">
                  <c:v>4.4471903750949004E-2</c:v>
                </c:pt>
                <c:pt idx="128">
                  <c:v>4.4471903750949004E-2</c:v>
                </c:pt>
                <c:pt idx="129">
                  <c:v>4.4471903750949004E-2</c:v>
                </c:pt>
                <c:pt idx="130">
                  <c:v>4.4471903750949004E-2</c:v>
                </c:pt>
                <c:pt idx="131">
                  <c:v>4.4471903750949004E-2</c:v>
                </c:pt>
                <c:pt idx="132">
                  <c:v>4.4471903750949004E-2</c:v>
                </c:pt>
                <c:pt idx="133">
                  <c:v>4.4471903750949004E-2</c:v>
                </c:pt>
                <c:pt idx="134">
                  <c:v>4.4471903750949004E-2</c:v>
                </c:pt>
                <c:pt idx="135">
                  <c:v>4.4471903750949004E-2</c:v>
                </c:pt>
                <c:pt idx="136">
                  <c:v>4.4471903750949004E-2</c:v>
                </c:pt>
                <c:pt idx="137">
                  <c:v>4.4471903750949004E-2</c:v>
                </c:pt>
                <c:pt idx="138">
                  <c:v>4.4471903750949004E-2</c:v>
                </c:pt>
                <c:pt idx="139">
                  <c:v>4.4471903750949004E-2</c:v>
                </c:pt>
                <c:pt idx="140">
                  <c:v>4.4471903750949004E-2</c:v>
                </c:pt>
                <c:pt idx="141">
                  <c:v>4.4471903750949004E-2</c:v>
                </c:pt>
                <c:pt idx="142">
                  <c:v>4.4471903750949004E-2</c:v>
                </c:pt>
                <c:pt idx="143">
                  <c:v>4.4471903750949004E-2</c:v>
                </c:pt>
                <c:pt idx="144">
                  <c:v>4.4471903750949004E-2</c:v>
                </c:pt>
                <c:pt idx="145">
                  <c:v>2.7721501971671891E-2</c:v>
                </c:pt>
                <c:pt idx="146">
                  <c:v>2.7721501971671891E-2</c:v>
                </c:pt>
                <c:pt idx="147">
                  <c:v>2.7721501971671891E-2</c:v>
                </c:pt>
                <c:pt idx="148">
                  <c:v>2.7721501971671891E-2</c:v>
                </c:pt>
                <c:pt idx="149">
                  <c:v>2.7721501971671891E-2</c:v>
                </c:pt>
                <c:pt idx="150">
                  <c:v>2.7721501971671891E-2</c:v>
                </c:pt>
                <c:pt idx="151">
                  <c:v>2.7721501971671891E-2</c:v>
                </c:pt>
                <c:pt idx="152">
                  <c:v>2.7721501971671891E-2</c:v>
                </c:pt>
                <c:pt idx="153">
                  <c:v>2.7721501971671891E-2</c:v>
                </c:pt>
                <c:pt idx="154">
                  <c:v>2.7721501971671891E-2</c:v>
                </c:pt>
                <c:pt idx="155">
                  <c:v>2.7721501971671891E-2</c:v>
                </c:pt>
                <c:pt idx="156">
                  <c:v>2.7721501971671891E-2</c:v>
                </c:pt>
                <c:pt idx="157">
                  <c:v>2.7721501971671891E-2</c:v>
                </c:pt>
                <c:pt idx="158">
                  <c:v>2.7721501971671891E-2</c:v>
                </c:pt>
                <c:pt idx="159">
                  <c:v>2.7721501971671891E-2</c:v>
                </c:pt>
                <c:pt idx="160">
                  <c:v>2.7721501971671891E-2</c:v>
                </c:pt>
                <c:pt idx="161">
                  <c:v>2.7721501971671891E-2</c:v>
                </c:pt>
                <c:pt idx="162">
                  <c:v>2.7721501971671891E-2</c:v>
                </c:pt>
                <c:pt idx="163">
                  <c:v>2.7721501971671891E-2</c:v>
                </c:pt>
                <c:pt idx="164">
                  <c:v>2.7721501971671891E-2</c:v>
                </c:pt>
                <c:pt idx="165">
                  <c:v>2.7721501971671891E-2</c:v>
                </c:pt>
                <c:pt idx="166">
                  <c:v>2.7721501971671891E-2</c:v>
                </c:pt>
                <c:pt idx="167">
                  <c:v>2.7721501971671891E-2</c:v>
                </c:pt>
                <c:pt idx="168">
                  <c:v>2.7721501971671891E-2</c:v>
                </c:pt>
                <c:pt idx="169">
                  <c:v>2.7721501971671891E-2</c:v>
                </c:pt>
                <c:pt idx="170">
                  <c:v>2.7721501971671891E-2</c:v>
                </c:pt>
                <c:pt idx="171">
                  <c:v>2.7721501971671891E-2</c:v>
                </c:pt>
                <c:pt idx="172">
                  <c:v>2.7721501971671891E-2</c:v>
                </c:pt>
                <c:pt idx="173">
                  <c:v>2.7721501971671891E-2</c:v>
                </c:pt>
                <c:pt idx="174">
                  <c:v>2.7721501971671891E-2</c:v>
                </c:pt>
                <c:pt idx="175">
                  <c:v>2.7721501971671891E-2</c:v>
                </c:pt>
                <c:pt idx="176">
                  <c:v>2.7721501971671891E-2</c:v>
                </c:pt>
                <c:pt idx="177">
                  <c:v>2.7721501971671891E-2</c:v>
                </c:pt>
                <c:pt idx="178">
                  <c:v>2.7721501971671891E-2</c:v>
                </c:pt>
                <c:pt idx="179">
                  <c:v>2.7721501971671891E-2</c:v>
                </c:pt>
                <c:pt idx="180">
                  <c:v>2.7721501971671891E-2</c:v>
                </c:pt>
                <c:pt idx="181">
                  <c:v>2.7721501971671891E-2</c:v>
                </c:pt>
                <c:pt idx="182">
                  <c:v>2.7721501971671891E-2</c:v>
                </c:pt>
                <c:pt idx="183">
                  <c:v>2.7721501971671891E-2</c:v>
                </c:pt>
                <c:pt idx="184">
                  <c:v>2.7721501971671891E-2</c:v>
                </c:pt>
                <c:pt idx="185">
                  <c:v>2.7721501971671891E-2</c:v>
                </c:pt>
                <c:pt idx="186">
                  <c:v>2.7721501971671891E-2</c:v>
                </c:pt>
                <c:pt idx="187">
                  <c:v>2.7721501971671891E-2</c:v>
                </c:pt>
                <c:pt idx="188">
                  <c:v>2.7721501971671891E-2</c:v>
                </c:pt>
                <c:pt idx="189">
                  <c:v>2.7721501971671891E-2</c:v>
                </c:pt>
                <c:pt idx="190">
                  <c:v>2.7721501971671891E-2</c:v>
                </c:pt>
                <c:pt idx="191">
                  <c:v>2.7721501971671891E-2</c:v>
                </c:pt>
                <c:pt idx="192">
                  <c:v>2.7721501971671891E-2</c:v>
                </c:pt>
                <c:pt idx="193">
                  <c:v>2.7721501971671891E-2</c:v>
                </c:pt>
                <c:pt idx="194">
                  <c:v>2.7721501971671891E-2</c:v>
                </c:pt>
                <c:pt idx="195">
                  <c:v>2.7721501971671891E-2</c:v>
                </c:pt>
                <c:pt idx="196">
                  <c:v>2.7721501971671891E-2</c:v>
                </c:pt>
                <c:pt idx="197">
                  <c:v>2.7721501971671891E-2</c:v>
                </c:pt>
                <c:pt idx="198">
                  <c:v>2.7721501971671891E-2</c:v>
                </c:pt>
                <c:pt idx="199">
                  <c:v>2.7721501971671891E-2</c:v>
                </c:pt>
                <c:pt idx="200">
                  <c:v>2.7721501971671891E-2</c:v>
                </c:pt>
                <c:pt idx="201">
                  <c:v>2.7721501971671891E-2</c:v>
                </c:pt>
                <c:pt idx="202">
                  <c:v>2.7721501971671891E-2</c:v>
                </c:pt>
                <c:pt idx="203">
                  <c:v>2.7721501971671891E-2</c:v>
                </c:pt>
                <c:pt idx="204">
                  <c:v>2.7721501971671891E-2</c:v>
                </c:pt>
                <c:pt idx="205">
                  <c:v>2.7721501971671891E-2</c:v>
                </c:pt>
                <c:pt idx="206">
                  <c:v>2.7721501971671891E-2</c:v>
                </c:pt>
                <c:pt idx="207">
                  <c:v>2.7721501971671891E-2</c:v>
                </c:pt>
                <c:pt idx="208">
                  <c:v>2.7721501971671891E-2</c:v>
                </c:pt>
                <c:pt idx="209">
                  <c:v>2.7721501971671891E-2</c:v>
                </c:pt>
                <c:pt idx="210">
                  <c:v>2.7721501971671891E-2</c:v>
                </c:pt>
                <c:pt idx="211">
                  <c:v>2.7721501971671891E-2</c:v>
                </c:pt>
                <c:pt idx="212">
                  <c:v>2.7721501971671891E-2</c:v>
                </c:pt>
                <c:pt idx="213">
                  <c:v>2.7721501971671891E-2</c:v>
                </c:pt>
                <c:pt idx="214">
                  <c:v>2.7721501971671891E-2</c:v>
                </c:pt>
                <c:pt idx="215">
                  <c:v>2.7721501971671891E-2</c:v>
                </c:pt>
                <c:pt idx="216">
                  <c:v>2.7721501971671891E-2</c:v>
                </c:pt>
                <c:pt idx="217">
                  <c:v>2.7721501971671891E-2</c:v>
                </c:pt>
                <c:pt idx="218">
                  <c:v>2.7721501971671891E-2</c:v>
                </c:pt>
                <c:pt idx="219">
                  <c:v>2.7721501971671891E-2</c:v>
                </c:pt>
                <c:pt idx="220">
                  <c:v>2.7721501971671891E-2</c:v>
                </c:pt>
                <c:pt idx="221">
                  <c:v>2.7721501971671891E-2</c:v>
                </c:pt>
                <c:pt idx="222">
                  <c:v>2.7721501971671891E-2</c:v>
                </c:pt>
                <c:pt idx="223">
                  <c:v>2.7721501971671891E-2</c:v>
                </c:pt>
                <c:pt idx="224">
                  <c:v>2.7721501971671891E-2</c:v>
                </c:pt>
                <c:pt idx="225">
                  <c:v>2.7721501971671891E-2</c:v>
                </c:pt>
                <c:pt idx="226">
                  <c:v>2.7721501971671891E-2</c:v>
                </c:pt>
                <c:pt idx="227">
                  <c:v>2.7721501971671891E-2</c:v>
                </c:pt>
                <c:pt idx="228">
                  <c:v>2.7721501971671891E-2</c:v>
                </c:pt>
                <c:pt idx="229">
                  <c:v>2.7721501971671891E-2</c:v>
                </c:pt>
                <c:pt idx="230">
                  <c:v>2.7721501971671891E-2</c:v>
                </c:pt>
                <c:pt idx="231">
                  <c:v>2.7721501971671891E-2</c:v>
                </c:pt>
                <c:pt idx="232">
                  <c:v>2.7721501971671891E-2</c:v>
                </c:pt>
                <c:pt idx="233">
                  <c:v>2.7721501971671891E-2</c:v>
                </c:pt>
                <c:pt idx="234">
                  <c:v>2.7721501971671891E-2</c:v>
                </c:pt>
                <c:pt idx="235">
                  <c:v>2.7721501971671891E-2</c:v>
                </c:pt>
                <c:pt idx="236">
                  <c:v>2.7721501971671891E-2</c:v>
                </c:pt>
                <c:pt idx="237">
                  <c:v>2.7721501971671891E-2</c:v>
                </c:pt>
                <c:pt idx="238">
                  <c:v>2.7721501971671891E-2</c:v>
                </c:pt>
                <c:pt idx="239">
                  <c:v>2.7721501971671891E-2</c:v>
                </c:pt>
                <c:pt idx="240">
                  <c:v>2.7721501971671891E-2</c:v>
                </c:pt>
                <c:pt idx="241">
                  <c:v>2.7721501971671891E-2</c:v>
                </c:pt>
                <c:pt idx="242">
                  <c:v>2.7721501971671891E-2</c:v>
                </c:pt>
                <c:pt idx="243">
                  <c:v>2.7721501971671891E-2</c:v>
                </c:pt>
                <c:pt idx="244">
                  <c:v>2.7721501971671891E-2</c:v>
                </c:pt>
                <c:pt idx="245">
                  <c:v>2.7721501971671891E-2</c:v>
                </c:pt>
                <c:pt idx="246">
                  <c:v>2.7721501971671891E-2</c:v>
                </c:pt>
                <c:pt idx="247">
                  <c:v>2.7721501971671891E-2</c:v>
                </c:pt>
                <c:pt idx="248">
                  <c:v>2.7721501971671891E-2</c:v>
                </c:pt>
                <c:pt idx="249">
                  <c:v>2.7721501971671891E-2</c:v>
                </c:pt>
                <c:pt idx="250">
                  <c:v>2.7721501971671891E-2</c:v>
                </c:pt>
                <c:pt idx="251">
                  <c:v>2.7721501971671891E-2</c:v>
                </c:pt>
                <c:pt idx="252">
                  <c:v>2.7721501971671891E-2</c:v>
                </c:pt>
                <c:pt idx="253">
                  <c:v>2.7721501971671891E-2</c:v>
                </c:pt>
                <c:pt idx="254">
                  <c:v>2.7721501971671891E-2</c:v>
                </c:pt>
                <c:pt idx="255">
                  <c:v>2.7721501971671891E-2</c:v>
                </c:pt>
                <c:pt idx="256">
                  <c:v>2.7721501971671891E-2</c:v>
                </c:pt>
                <c:pt idx="257">
                  <c:v>2.7721501971671891E-2</c:v>
                </c:pt>
                <c:pt idx="258">
                  <c:v>2.7721501971671891E-2</c:v>
                </c:pt>
                <c:pt idx="259">
                  <c:v>2.7721501971671891E-2</c:v>
                </c:pt>
                <c:pt idx="260">
                  <c:v>2.7721501971671891E-2</c:v>
                </c:pt>
                <c:pt idx="261">
                  <c:v>2.7721501971671891E-2</c:v>
                </c:pt>
                <c:pt idx="262">
                  <c:v>2.7721501971671891E-2</c:v>
                </c:pt>
                <c:pt idx="263">
                  <c:v>2.7721501971671891E-2</c:v>
                </c:pt>
                <c:pt idx="264">
                  <c:v>2.7721501971671891E-2</c:v>
                </c:pt>
                <c:pt idx="265">
                  <c:v>2.7721501971671891E-2</c:v>
                </c:pt>
                <c:pt idx="266">
                  <c:v>2.7721501971671891E-2</c:v>
                </c:pt>
                <c:pt idx="267">
                  <c:v>2.7721501971671891E-2</c:v>
                </c:pt>
                <c:pt idx="268">
                  <c:v>2.7721501971671891E-2</c:v>
                </c:pt>
                <c:pt idx="269">
                  <c:v>2.7721501971671891E-2</c:v>
                </c:pt>
                <c:pt idx="270">
                  <c:v>2.7721501971671891E-2</c:v>
                </c:pt>
                <c:pt idx="271">
                  <c:v>2.7721501971671891E-2</c:v>
                </c:pt>
                <c:pt idx="272">
                  <c:v>2.7721501971671891E-2</c:v>
                </c:pt>
                <c:pt idx="273">
                  <c:v>2.7721501971671891E-2</c:v>
                </c:pt>
                <c:pt idx="274">
                  <c:v>2.7721501971671891E-2</c:v>
                </c:pt>
                <c:pt idx="275">
                  <c:v>2.7721501971671891E-2</c:v>
                </c:pt>
                <c:pt idx="276">
                  <c:v>2.7721501971671891E-2</c:v>
                </c:pt>
                <c:pt idx="277">
                  <c:v>2.7721501971671891E-2</c:v>
                </c:pt>
                <c:pt idx="278">
                  <c:v>2.7721501971671891E-2</c:v>
                </c:pt>
                <c:pt idx="279">
                  <c:v>2.7721501971671891E-2</c:v>
                </c:pt>
                <c:pt idx="280">
                  <c:v>2.7721501971671891E-2</c:v>
                </c:pt>
                <c:pt idx="281">
                  <c:v>2.7721501971671891E-2</c:v>
                </c:pt>
                <c:pt idx="282">
                  <c:v>2.7721501971671891E-2</c:v>
                </c:pt>
                <c:pt idx="283">
                  <c:v>2.7721501971671891E-2</c:v>
                </c:pt>
                <c:pt idx="284">
                  <c:v>2.7721501971671891E-2</c:v>
                </c:pt>
                <c:pt idx="285">
                  <c:v>2.7721501971671891E-2</c:v>
                </c:pt>
                <c:pt idx="286">
                  <c:v>2.7721501971671891E-2</c:v>
                </c:pt>
                <c:pt idx="287">
                  <c:v>2.7721501971671891E-2</c:v>
                </c:pt>
                <c:pt idx="288">
                  <c:v>2.7721501971671891E-2</c:v>
                </c:pt>
                <c:pt idx="289">
                  <c:v>2.7721501971671891E-2</c:v>
                </c:pt>
                <c:pt idx="290">
                  <c:v>2.7721501971671891E-2</c:v>
                </c:pt>
                <c:pt idx="291">
                  <c:v>2.7721501971671891E-2</c:v>
                </c:pt>
                <c:pt idx="292">
                  <c:v>2.7721501971671891E-2</c:v>
                </c:pt>
                <c:pt idx="293">
                  <c:v>2.7721501971671891E-2</c:v>
                </c:pt>
                <c:pt idx="294">
                  <c:v>2.7721501971671891E-2</c:v>
                </c:pt>
                <c:pt idx="295">
                  <c:v>2.7721501971671891E-2</c:v>
                </c:pt>
                <c:pt idx="296">
                  <c:v>2.7721501971671891E-2</c:v>
                </c:pt>
                <c:pt idx="297">
                  <c:v>2.7721501971671891E-2</c:v>
                </c:pt>
                <c:pt idx="298">
                  <c:v>2.7721501971671891E-2</c:v>
                </c:pt>
                <c:pt idx="299">
                  <c:v>2.7721501971671891E-2</c:v>
                </c:pt>
                <c:pt idx="300">
                  <c:v>2.7721501971671891E-2</c:v>
                </c:pt>
                <c:pt idx="301">
                  <c:v>2.7721501971671891E-2</c:v>
                </c:pt>
                <c:pt idx="302">
                  <c:v>2.7721501971671891E-2</c:v>
                </c:pt>
                <c:pt idx="303">
                  <c:v>2.7721501971671891E-2</c:v>
                </c:pt>
                <c:pt idx="304">
                  <c:v>2.7721501971671891E-2</c:v>
                </c:pt>
                <c:pt idx="305">
                  <c:v>2.7721501971671891E-2</c:v>
                </c:pt>
                <c:pt idx="306">
                  <c:v>2.7721501971671891E-2</c:v>
                </c:pt>
                <c:pt idx="307">
                  <c:v>2.7721501971671891E-2</c:v>
                </c:pt>
                <c:pt idx="308">
                  <c:v>2.7721501971671891E-2</c:v>
                </c:pt>
                <c:pt idx="309">
                  <c:v>2.7721501971671891E-2</c:v>
                </c:pt>
                <c:pt idx="310">
                  <c:v>2.7721501971671891E-2</c:v>
                </c:pt>
                <c:pt idx="311">
                  <c:v>2.7721501971671891E-2</c:v>
                </c:pt>
                <c:pt idx="312">
                  <c:v>2.7721501971671891E-2</c:v>
                </c:pt>
                <c:pt idx="313">
                  <c:v>2.7721501971671891E-2</c:v>
                </c:pt>
                <c:pt idx="314">
                  <c:v>2.7721501971671891E-2</c:v>
                </c:pt>
                <c:pt idx="315">
                  <c:v>2.7721501971671891E-2</c:v>
                </c:pt>
                <c:pt idx="316">
                  <c:v>2.7721501971671891E-2</c:v>
                </c:pt>
                <c:pt idx="317">
                  <c:v>2.7721501971671891E-2</c:v>
                </c:pt>
                <c:pt idx="318">
                  <c:v>2.7721501971671891E-2</c:v>
                </c:pt>
                <c:pt idx="319">
                  <c:v>2.7721501971671891E-2</c:v>
                </c:pt>
                <c:pt idx="320">
                  <c:v>2.7721501971671891E-2</c:v>
                </c:pt>
                <c:pt idx="321">
                  <c:v>2.7721501971671891E-2</c:v>
                </c:pt>
                <c:pt idx="322">
                  <c:v>2.7721501971671891E-2</c:v>
                </c:pt>
                <c:pt idx="323">
                  <c:v>2.7721501971671891E-2</c:v>
                </c:pt>
                <c:pt idx="324">
                  <c:v>2.7721501971671891E-2</c:v>
                </c:pt>
                <c:pt idx="325">
                  <c:v>2.7721501971671891E-2</c:v>
                </c:pt>
                <c:pt idx="326">
                  <c:v>2.7721501971671891E-2</c:v>
                </c:pt>
                <c:pt idx="327">
                  <c:v>2.7721501971671891E-2</c:v>
                </c:pt>
                <c:pt idx="328">
                  <c:v>2.7721501971671891E-2</c:v>
                </c:pt>
                <c:pt idx="329">
                  <c:v>2.7721501971671891E-2</c:v>
                </c:pt>
                <c:pt idx="330">
                  <c:v>2.7721501971671891E-2</c:v>
                </c:pt>
                <c:pt idx="331">
                  <c:v>2.7721501971671891E-2</c:v>
                </c:pt>
                <c:pt idx="332">
                  <c:v>2.7721501971671891E-2</c:v>
                </c:pt>
                <c:pt idx="333">
                  <c:v>2.7721501971671891E-2</c:v>
                </c:pt>
                <c:pt idx="334">
                  <c:v>2.7721501971671891E-2</c:v>
                </c:pt>
                <c:pt idx="335">
                  <c:v>2.7721501971671891E-2</c:v>
                </c:pt>
                <c:pt idx="336">
                  <c:v>2.7721501971671891E-2</c:v>
                </c:pt>
                <c:pt idx="337">
                  <c:v>2.7721501971671891E-2</c:v>
                </c:pt>
                <c:pt idx="338">
                  <c:v>2.7721501971671891E-2</c:v>
                </c:pt>
                <c:pt idx="339">
                  <c:v>2.7721501971671891E-2</c:v>
                </c:pt>
                <c:pt idx="340">
                  <c:v>2.7721501971671891E-2</c:v>
                </c:pt>
                <c:pt idx="341">
                  <c:v>2.7721501971671891E-2</c:v>
                </c:pt>
                <c:pt idx="342">
                  <c:v>2.7721501971671891E-2</c:v>
                </c:pt>
                <c:pt idx="343">
                  <c:v>2.7721501971671891E-2</c:v>
                </c:pt>
                <c:pt idx="344">
                  <c:v>2.7721501971671891E-2</c:v>
                </c:pt>
                <c:pt idx="345">
                  <c:v>2.7721501971671891E-2</c:v>
                </c:pt>
                <c:pt idx="346">
                  <c:v>2.7721501971671891E-2</c:v>
                </c:pt>
                <c:pt idx="347">
                  <c:v>2.7721501971671891E-2</c:v>
                </c:pt>
                <c:pt idx="348">
                  <c:v>2.7721501971671891E-2</c:v>
                </c:pt>
                <c:pt idx="349">
                  <c:v>2.7721501971671891E-2</c:v>
                </c:pt>
                <c:pt idx="350">
                  <c:v>2.7721501971671891E-2</c:v>
                </c:pt>
                <c:pt idx="351">
                  <c:v>2.7721501971671891E-2</c:v>
                </c:pt>
                <c:pt idx="352">
                  <c:v>2.7721501971671891E-2</c:v>
                </c:pt>
                <c:pt idx="353">
                  <c:v>2.7721501971671891E-2</c:v>
                </c:pt>
                <c:pt idx="354">
                  <c:v>2.7721501971671891E-2</c:v>
                </c:pt>
                <c:pt idx="355">
                  <c:v>2.7721501971671891E-2</c:v>
                </c:pt>
                <c:pt idx="356">
                  <c:v>2.7721501971671891E-2</c:v>
                </c:pt>
                <c:pt idx="357">
                  <c:v>2.7721501971671891E-2</c:v>
                </c:pt>
                <c:pt idx="358">
                  <c:v>2.7721501971671891E-2</c:v>
                </c:pt>
                <c:pt idx="359">
                  <c:v>2.7721501971671891E-2</c:v>
                </c:pt>
                <c:pt idx="360">
                  <c:v>2.7721501971671891E-2</c:v>
                </c:pt>
                <c:pt idx="361">
                  <c:v>2.7721501971671891E-2</c:v>
                </c:pt>
                <c:pt idx="362">
                  <c:v>2.7721501971671891E-2</c:v>
                </c:pt>
                <c:pt idx="363">
                  <c:v>2.7721501971671891E-2</c:v>
                </c:pt>
                <c:pt idx="364">
                  <c:v>2.7721501971671891E-2</c:v>
                </c:pt>
                <c:pt idx="365">
                  <c:v>2.7721501971671891E-2</c:v>
                </c:pt>
                <c:pt idx="366">
                  <c:v>2.7721501971671891E-2</c:v>
                </c:pt>
                <c:pt idx="367">
                  <c:v>2.7721501971671891E-2</c:v>
                </c:pt>
                <c:pt idx="368">
                  <c:v>2.7721501971671891E-2</c:v>
                </c:pt>
                <c:pt idx="369">
                  <c:v>2.7721501971671891E-2</c:v>
                </c:pt>
                <c:pt idx="370">
                  <c:v>2.7721501971671891E-2</c:v>
                </c:pt>
                <c:pt idx="371">
                  <c:v>2.7721501971671891E-2</c:v>
                </c:pt>
                <c:pt idx="372">
                  <c:v>2.7721501971671891E-2</c:v>
                </c:pt>
                <c:pt idx="373">
                  <c:v>2.7721501971671891E-2</c:v>
                </c:pt>
                <c:pt idx="374">
                  <c:v>2.7721501971671891E-2</c:v>
                </c:pt>
                <c:pt idx="375">
                  <c:v>2.7721501971671891E-2</c:v>
                </c:pt>
                <c:pt idx="376">
                  <c:v>2.7721501971671891E-2</c:v>
                </c:pt>
                <c:pt idx="377">
                  <c:v>2.7721501971671891E-2</c:v>
                </c:pt>
                <c:pt idx="378">
                  <c:v>2.7721501971671891E-2</c:v>
                </c:pt>
                <c:pt idx="379">
                  <c:v>2.7721501971671891E-2</c:v>
                </c:pt>
                <c:pt idx="380">
                  <c:v>2.7721501971671891E-2</c:v>
                </c:pt>
                <c:pt idx="381">
                  <c:v>2.7721501971671891E-2</c:v>
                </c:pt>
                <c:pt idx="382">
                  <c:v>2.7721501971671891E-2</c:v>
                </c:pt>
                <c:pt idx="383">
                  <c:v>2.7721501971671891E-2</c:v>
                </c:pt>
                <c:pt idx="384">
                  <c:v>2.7721501971671891E-2</c:v>
                </c:pt>
                <c:pt idx="385">
                  <c:v>2.7721501971671891E-2</c:v>
                </c:pt>
                <c:pt idx="386">
                  <c:v>2.7721501971671891E-2</c:v>
                </c:pt>
                <c:pt idx="387">
                  <c:v>2.7721501971671891E-2</c:v>
                </c:pt>
                <c:pt idx="388">
                  <c:v>2.7721501971671891E-2</c:v>
                </c:pt>
                <c:pt idx="389">
                  <c:v>2.7721501971671891E-2</c:v>
                </c:pt>
                <c:pt idx="390">
                  <c:v>2.7721501971671891E-2</c:v>
                </c:pt>
                <c:pt idx="391">
                  <c:v>2.7721501971671891E-2</c:v>
                </c:pt>
                <c:pt idx="392">
                  <c:v>2.7721501971671891E-2</c:v>
                </c:pt>
                <c:pt idx="393">
                  <c:v>2.7721501971671891E-2</c:v>
                </c:pt>
                <c:pt idx="394">
                  <c:v>2.7721501971671891E-2</c:v>
                </c:pt>
                <c:pt idx="395">
                  <c:v>2.7721501971671891E-2</c:v>
                </c:pt>
                <c:pt idx="396">
                  <c:v>2.7721501971671891E-2</c:v>
                </c:pt>
                <c:pt idx="397">
                  <c:v>2.7721501971671891E-2</c:v>
                </c:pt>
                <c:pt idx="398">
                  <c:v>2.7721501971671891E-2</c:v>
                </c:pt>
                <c:pt idx="399">
                  <c:v>2.7721501971671891E-2</c:v>
                </c:pt>
                <c:pt idx="400">
                  <c:v>2.7721501971671891E-2</c:v>
                </c:pt>
                <c:pt idx="401">
                  <c:v>2.7721501971671891E-2</c:v>
                </c:pt>
                <c:pt idx="402">
                  <c:v>2.7721501971671891E-2</c:v>
                </c:pt>
                <c:pt idx="403">
                  <c:v>2.7721501971671891E-2</c:v>
                </c:pt>
                <c:pt idx="404">
                  <c:v>2.7721501971671891E-2</c:v>
                </c:pt>
                <c:pt idx="405">
                  <c:v>2.7721501971671891E-2</c:v>
                </c:pt>
                <c:pt idx="406">
                  <c:v>2.7721501971671891E-2</c:v>
                </c:pt>
                <c:pt idx="407">
                  <c:v>2.7721501971671891E-2</c:v>
                </c:pt>
                <c:pt idx="408">
                  <c:v>2.7721501971671891E-2</c:v>
                </c:pt>
                <c:pt idx="409">
                  <c:v>2.7721501971671891E-2</c:v>
                </c:pt>
                <c:pt idx="410">
                  <c:v>2.7721501971671891E-2</c:v>
                </c:pt>
                <c:pt idx="411">
                  <c:v>2.7721501971671891E-2</c:v>
                </c:pt>
                <c:pt idx="412">
                  <c:v>2.7721501971671891E-2</c:v>
                </c:pt>
                <c:pt idx="413">
                  <c:v>2.7721501971671891E-2</c:v>
                </c:pt>
                <c:pt idx="414">
                  <c:v>2.7721501971671891E-2</c:v>
                </c:pt>
                <c:pt idx="415">
                  <c:v>2.7721501971671891E-2</c:v>
                </c:pt>
                <c:pt idx="416">
                  <c:v>2.7721501971671891E-2</c:v>
                </c:pt>
                <c:pt idx="417">
                  <c:v>2.7721501971671891E-2</c:v>
                </c:pt>
                <c:pt idx="418">
                  <c:v>2.7721501971671891E-2</c:v>
                </c:pt>
                <c:pt idx="419">
                  <c:v>2.7721501971671891E-2</c:v>
                </c:pt>
                <c:pt idx="420">
                  <c:v>2.7721501971671891E-2</c:v>
                </c:pt>
                <c:pt idx="421">
                  <c:v>2.7721501971671891E-2</c:v>
                </c:pt>
                <c:pt idx="422">
                  <c:v>2.7721501971671891E-2</c:v>
                </c:pt>
                <c:pt idx="423">
                  <c:v>2.7721501971671891E-2</c:v>
                </c:pt>
                <c:pt idx="424">
                  <c:v>2.7721501971671891E-2</c:v>
                </c:pt>
                <c:pt idx="425">
                  <c:v>2.7721501971671891E-2</c:v>
                </c:pt>
                <c:pt idx="426">
                  <c:v>2.7721501971671891E-2</c:v>
                </c:pt>
                <c:pt idx="427">
                  <c:v>2.7721501971671891E-2</c:v>
                </c:pt>
                <c:pt idx="428">
                  <c:v>2.7721501971671891E-2</c:v>
                </c:pt>
                <c:pt idx="429">
                  <c:v>2.7721501971671891E-2</c:v>
                </c:pt>
                <c:pt idx="430">
                  <c:v>2.7721501971671891E-2</c:v>
                </c:pt>
                <c:pt idx="431">
                  <c:v>2.7721501971671891E-2</c:v>
                </c:pt>
                <c:pt idx="432">
                  <c:v>2.7721501971671891E-2</c:v>
                </c:pt>
                <c:pt idx="433">
                  <c:v>2.7721501971671891E-2</c:v>
                </c:pt>
                <c:pt idx="434">
                  <c:v>2.7721501971671891E-2</c:v>
                </c:pt>
                <c:pt idx="435">
                  <c:v>2.7721501971671891E-2</c:v>
                </c:pt>
                <c:pt idx="436">
                  <c:v>2.7721501971671891E-2</c:v>
                </c:pt>
                <c:pt idx="437">
                  <c:v>2.7721501971671891E-2</c:v>
                </c:pt>
                <c:pt idx="438">
                  <c:v>2.7721501971671891E-2</c:v>
                </c:pt>
                <c:pt idx="439">
                  <c:v>2.7721501971671891E-2</c:v>
                </c:pt>
                <c:pt idx="440">
                  <c:v>2.7721501971671891E-2</c:v>
                </c:pt>
                <c:pt idx="441">
                  <c:v>2.7721501971671891E-2</c:v>
                </c:pt>
                <c:pt idx="442">
                  <c:v>2.7721501971671891E-2</c:v>
                </c:pt>
                <c:pt idx="443">
                  <c:v>2.7721501971671891E-2</c:v>
                </c:pt>
                <c:pt idx="444">
                  <c:v>2.7721501971671891E-2</c:v>
                </c:pt>
                <c:pt idx="445">
                  <c:v>2.7721501971671891E-2</c:v>
                </c:pt>
                <c:pt idx="446">
                  <c:v>2.7721501971671891E-2</c:v>
                </c:pt>
                <c:pt idx="447">
                  <c:v>2.7721501971671891E-2</c:v>
                </c:pt>
                <c:pt idx="448">
                  <c:v>2.7721501971671891E-2</c:v>
                </c:pt>
                <c:pt idx="449">
                  <c:v>2.7721501971671891E-2</c:v>
                </c:pt>
                <c:pt idx="450">
                  <c:v>2.7721501971671891E-2</c:v>
                </c:pt>
                <c:pt idx="451">
                  <c:v>2.7721501971671891E-2</c:v>
                </c:pt>
                <c:pt idx="452">
                  <c:v>2.7721501971671891E-2</c:v>
                </c:pt>
                <c:pt idx="453">
                  <c:v>2.7721501971671891E-2</c:v>
                </c:pt>
                <c:pt idx="454">
                  <c:v>2.7721501971671891E-2</c:v>
                </c:pt>
                <c:pt idx="455">
                  <c:v>2.7721501971671891E-2</c:v>
                </c:pt>
                <c:pt idx="456">
                  <c:v>2.7721501971671891E-2</c:v>
                </c:pt>
                <c:pt idx="457">
                  <c:v>2.7721501971671891E-2</c:v>
                </c:pt>
                <c:pt idx="458">
                  <c:v>2.7721501971671891E-2</c:v>
                </c:pt>
                <c:pt idx="459">
                  <c:v>2.7721501971671891E-2</c:v>
                </c:pt>
                <c:pt idx="460">
                  <c:v>2.7721501971671891E-2</c:v>
                </c:pt>
                <c:pt idx="461">
                  <c:v>2.7721501971671891E-2</c:v>
                </c:pt>
                <c:pt idx="462">
                  <c:v>2.7721501971671891E-2</c:v>
                </c:pt>
                <c:pt idx="463">
                  <c:v>2.7721501971671891E-2</c:v>
                </c:pt>
                <c:pt idx="464">
                  <c:v>2.7721501971671891E-2</c:v>
                </c:pt>
                <c:pt idx="465">
                  <c:v>2.7721501971671891E-2</c:v>
                </c:pt>
                <c:pt idx="466">
                  <c:v>2.7721501971671891E-2</c:v>
                </c:pt>
                <c:pt idx="467">
                  <c:v>2.7721501971671891E-2</c:v>
                </c:pt>
                <c:pt idx="468">
                  <c:v>2.7721501971671891E-2</c:v>
                </c:pt>
                <c:pt idx="469">
                  <c:v>2.7721501971671891E-2</c:v>
                </c:pt>
                <c:pt idx="470">
                  <c:v>2.7721501971671891E-2</c:v>
                </c:pt>
                <c:pt idx="471">
                  <c:v>2.7721501971671891E-2</c:v>
                </c:pt>
                <c:pt idx="472">
                  <c:v>2.7721501971671891E-2</c:v>
                </c:pt>
                <c:pt idx="473">
                  <c:v>2.7721501971671891E-2</c:v>
                </c:pt>
                <c:pt idx="474">
                  <c:v>2.7721501971671891E-2</c:v>
                </c:pt>
                <c:pt idx="475">
                  <c:v>2.7721501971671891E-2</c:v>
                </c:pt>
                <c:pt idx="476">
                  <c:v>2.7721501971671891E-2</c:v>
                </c:pt>
                <c:pt idx="477">
                  <c:v>2.7721501971671891E-2</c:v>
                </c:pt>
                <c:pt idx="478">
                  <c:v>2.7721501971671891E-2</c:v>
                </c:pt>
                <c:pt idx="479">
                  <c:v>2.7721501971671891E-2</c:v>
                </c:pt>
                <c:pt idx="480">
                  <c:v>2.7721501971671891E-2</c:v>
                </c:pt>
                <c:pt idx="481">
                  <c:v>2.7721501971671891E-2</c:v>
                </c:pt>
                <c:pt idx="482">
                  <c:v>2.7721501971671891E-2</c:v>
                </c:pt>
                <c:pt idx="483">
                  <c:v>2.7721501971671891E-2</c:v>
                </c:pt>
                <c:pt idx="484">
                  <c:v>2.7721501971671891E-2</c:v>
                </c:pt>
                <c:pt idx="485">
                  <c:v>2.7721501971671891E-2</c:v>
                </c:pt>
                <c:pt idx="486">
                  <c:v>2.7721501971671891E-2</c:v>
                </c:pt>
                <c:pt idx="487">
                  <c:v>2.7721501971671891E-2</c:v>
                </c:pt>
                <c:pt idx="488">
                  <c:v>2.7721501971671891E-2</c:v>
                </c:pt>
                <c:pt idx="489">
                  <c:v>2.7721501971671891E-2</c:v>
                </c:pt>
                <c:pt idx="490">
                  <c:v>2.7721501971671891E-2</c:v>
                </c:pt>
                <c:pt idx="491">
                  <c:v>2.7721501971671891E-2</c:v>
                </c:pt>
                <c:pt idx="492">
                  <c:v>2.7721501971671891E-2</c:v>
                </c:pt>
                <c:pt idx="493">
                  <c:v>2.7721501971671891E-2</c:v>
                </c:pt>
                <c:pt idx="494">
                  <c:v>2.7721501971671891E-2</c:v>
                </c:pt>
                <c:pt idx="495">
                  <c:v>2.7721501971671891E-2</c:v>
                </c:pt>
                <c:pt idx="496">
                  <c:v>2.7721501971671891E-2</c:v>
                </c:pt>
                <c:pt idx="497">
                  <c:v>2.7721501971671891E-2</c:v>
                </c:pt>
                <c:pt idx="498">
                  <c:v>2.7721501971671891E-2</c:v>
                </c:pt>
                <c:pt idx="499">
                  <c:v>2.7721501971671891E-2</c:v>
                </c:pt>
                <c:pt idx="500">
                  <c:v>2.7721501971671891E-2</c:v>
                </c:pt>
                <c:pt idx="501">
                  <c:v>2.7721501971671891E-2</c:v>
                </c:pt>
                <c:pt idx="502">
                  <c:v>2.7721501971671891E-2</c:v>
                </c:pt>
                <c:pt idx="503">
                  <c:v>2.7721501971671891E-2</c:v>
                </c:pt>
                <c:pt idx="504">
                  <c:v>2.7721501971671891E-2</c:v>
                </c:pt>
                <c:pt idx="505">
                  <c:v>2.7721501971671891E-2</c:v>
                </c:pt>
                <c:pt idx="506">
                  <c:v>2.7721501971671891E-2</c:v>
                </c:pt>
                <c:pt idx="507">
                  <c:v>2.7721501971671891E-2</c:v>
                </c:pt>
                <c:pt idx="508">
                  <c:v>2.7721501971671891E-2</c:v>
                </c:pt>
                <c:pt idx="509">
                  <c:v>2.7721501971671891E-2</c:v>
                </c:pt>
                <c:pt idx="510">
                  <c:v>2.7721501971671891E-2</c:v>
                </c:pt>
                <c:pt idx="511">
                  <c:v>2.7721501971671891E-2</c:v>
                </c:pt>
                <c:pt idx="512">
                  <c:v>2.7721501971671891E-2</c:v>
                </c:pt>
                <c:pt idx="513">
                  <c:v>2.7721501971671891E-2</c:v>
                </c:pt>
                <c:pt idx="514">
                  <c:v>2.7721501971671891E-2</c:v>
                </c:pt>
                <c:pt idx="515">
                  <c:v>2.7721501971671891E-2</c:v>
                </c:pt>
                <c:pt idx="516">
                  <c:v>2.7721501971671891E-2</c:v>
                </c:pt>
                <c:pt idx="517">
                  <c:v>2.7721501971671891E-2</c:v>
                </c:pt>
                <c:pt idx="518">
                  <c:v>2.7721501971671891E-2</c:v>
                </c:pt>
                <c:pt idx="519">
                  <c:v>2.7721501971671891E-2</c:v>
                </c:pt>
                <c:pt idx="520">
                  <c:v>2.7721501971671891E-2</c:v>
                </c:pt>
                <c:pt idx="521">
                  <c:v>2.7721501971671891E-2</c:v>
                </c:pt>
                <c:pt idx="522">
                  <c:v>2.7721501971671891E-2</c:v>
                </c:pt>
                <c:pt idx="523">
                  <c:v>2.7721501971671891E-2</c:v>
                </c:pt>
                <c:pt idx="524">
                  <c:v>2.7721501971671891E-2</c:v>
                </c:pt>
                <c:pt idx="525">
                  <c:v>2.7721501971671891E-2</c:v>
                </c:pt>
                <c:pt idx="526">
                  <c:v>2.7721501971671891E-2</c:v>
                </c:pt>
                <c:pt idx="527">
                  <c:v>2.7721501971671891E-2</c:v>
                </c:pt>
                <c:pt idx="528">
                  <c:v>2.7721501971671891E-2</c:v>
                </c:pt>
                <c:pt idx="529">
                  <c:v>2.7721501971671891E-2</c:v>
                </c:pt>
                <c:pt idx="530">
                  <c:v>2.7721501971671891E-2</c:v>
                </c:pt>
                <c:pt idx="531">
                  <c:v>2.7721501971671891E-2</c:v>
                </c:pt>
                <c:pt idx="532">
                  <c:v>2.7721501971671891E-2</c:v>
                </c:pt>
                <c:pt idx="533">
                  <c:v>2.7721501971671891E-2</c:v>
                </c:pt>
                <c:pt idx="534">
                  <c:v>2.7721501971671891E-2</c:v>
                </c:pt>
                <c:pt idx="535">
                  <c:v>2.7721501971671891E-2</c:v>
                </c:pt>
                <c:pt idx="536">
                  <c:v>2.7721501971671891E-2</c:v>
                </c:pt>
                <c:pt idx="537">
                  <c:v>2.7721501971671891E-2</c:v>
                </c:pt>
                <c:pt idx="538">
                  <c:v>2.7721501971671891E-2</c:v>
                </c:pt>
                <c:pt idx="539">
                  <c:v>2.7721501971671891E-2</c:v>
                </c:pt>
                <c:pt idx="540">
                  <c:v>2.7721501971671891E-2</c:v>
                </c:pt>
                <c:pt idx="541">
                  <c:v>2.7721501971671891E-2</c:v>
                </c:pt>
                <c:pt idx="542">
                  <c:v>2.7721501971671891E-2</c:v>
                </c:pt>
                <c:pt idx="543">
                  <c:v>2.7721501971671891E-2</c:v>
                </c:pt>
                <c:pt idx="544">
                  <c:v>2.7721501971671891E-2</c:v>
                </c:pt>
                <c:pt idx="545">
                  <c:v>2.7721501971671891E-2</c:v>
                </c:pt>
                <c:pt idx="546">
                  <c:v>2.7721501971671891E-2</c:v>
                </c:pt>
                <c:pt idx="547">
                  <c:v>2.7721501971671891E-2</c:v>
                </c:pt>
                <c:pt idx="548">
                  <c:v>2.7721501971671891E-2</c:v>
                </c:pt>
                <c:pt idx="549">
                  <c:v>2.7721501971671891E-2</c:v>
                </c:pt>
                <c:pt idx="550">
                  <c:v>2.7721501971671891E-2</c:v>
                </c:pt>
                <c:pt idx="551">
                  <c:v>2.7721501971671891E-2</c:v>
                </c:pt>
                <c:pt idx="552">
                  <c:v>2.7721501971671891E-2</c:v>
                </c:pt>
                <c:pt idx="553">
                  <c:v>2.7721501971671891E-2</c:v>
                </c:pt>
                <c:pt idx="554">
                  <c:v>2.7721501971671891E-2</c:v>
                </c:pt>
                <c:pt idx="555">
                  <c:v>2.7721501971671891E-2</c:v>
                </c:pt>
                <c:pt idx="556">
                  <c:v>2.7721501971671891E-2</c:v>
                </c:pt>
                <c:pt idx="557">
                  <c:v>2.7721501971671891E-2</c:v>
                </c:pt>
                <c:pt idx="558">
                  <c:v>2.7721501971671891E-2</c:v>
                </c:pt>
                <c:pt idx="559">
                  <c:v>2.7721501971671891E-2</c:v>
                </c:pt>
                <c:pt idx="560">
                  <c:v>2.7721501971671891E-2</c:v>
                </c:pt>
                <c:pt idx="561">
                  <c:v>2.7721501971671891E-2</c:v>
                </c:pt>
                <c:pt idx="562">
                  <c:v>2.7721501971671891E-2</c:v>
                </c:pt>
                <c:pt idx="563">
                  <c:v>2.7721501971671891E-2</c:v>
                </c:pt>
                <c:pt idx="564">
                  <c:v>2.7721501971671891E-2</c:v>
                </c:pt>
                <c:pt idx="565">
                  <c:v>2.7721501971671891E-2</c:v>
                </c:pt>
                <c:pt idx="566">
                  <c:v>2.7721501971671891E-2</c:v>
                </c:pt>
                <c:pt idx="567">
                  <c:v>2.7721501971671891E-2</c:v>
                </c:pt>
                <c:pt idx="568">
                  <c:v>2.7721501971671891E-2</c:v>
                </c:pt>
                <c:pt idx="569">
                  <c:v>2.7721501971671891E-2</c:v>
                </c:pt>
                <c:pt idx="570">
                  <c:v>2.7721501971671891E-2</c:v>
                </c:pt>
                <c:pt idx="571">
                  <c:v>2.7721501971671891E-2</c:v>
                </c:pt>
                <c:pt idx="572">
                  <c:v>2.7721501971671891E-2</c:v>
                </c:pt>
                <c:pt idx="573">
                  <c:v>2.7721501971671891E-2</c:v>
                </c:pt>
                <c:pt idx="574">
                  <c:v>2.7721501971671891E-2</c:v>
                </c:pt>
                <c:pt idx="575">
                  <c:v>2.7721501971671891E-2</c:v>
                </c:pt>
                <c:pt idx="576">
                  <c:v>2.7721501971671891E-2</c:v>
                </c:pt>
                <c:pt idx="577">
                  <c:v>2.7721501971671891E-2</c:v>
                </c:pt>
                <c:pt idx="578">
                  <c:v>2.7721501971671891E-2</c:v>
                </c:pt>
                <c:pt idx="579">
                  <c:v>2.7721501971671891E-2</c:v>
                </c:pt>
                <c:pt idx="580">
                  <c:v>2.7721501971671891E-2</c:v>
                </c:pt>
                <c:pt idx="581">
                  <c:v>2.7721501971671891E-2</c:v>
                </c:pt>
                <c:pt idx="582">
                  <c:v>2.7721501971671891E-2</c:v>
                </c:pt>
                <c:pt idx="583">
                  <c:v>2.7721501971671891E-2</c:v>
                </c:pt>
                <c:pt idx="584">
                  <c:v>2.7721501971671891E-2</c:v>
                </c:pt>
                <c:pt idx="585">
                  <c:v>2.7721501971671891E-2</c:v>
                </c:pt>
                <c:pt idx="586">
                  <c:v>2.7721501971671891E-2</c:v>
                </c:pt>
                <c:pt idx="587">
                  <c:v>2.7721501971671891E-2</c:v>
                </c:pt>
                <c:pt idx="588">
                  <c:v>2.7721501971671891E-2</c:v>
                </c:pt>
                <c:pt idx="589">
                  <c:v>2.7721501971671891E-2</c:v>
                </c:pt>
                <c:pt idx="590">
                  <c:v>2.7721501971671891E-2</c:v>
                </c:pt>
                <c:pt idx="591">
                  <c:v>2.7721501971671891E-2</c:v>
                </c:pt>
                <c:pt idx="592">
                  <c:v>2.7721501971671891E-2</c:v>
                </c:pt>
                <c:pt idx="593">
                  <c:v>2.7721501971671891E-2</c:v>
                </c:pt>
                <c:pt idx="594">
                  <c:v>2.7721501971671891E-2</c:v>
                </c:pt>
                <c:pt idx="595">
                  <c:v>2.7721501971671891E-2</c:v>
                </c:pt>
                <c:pt idx="596">
                  <c:v>2.7721501971671891E-2</c:v>
                </c:pt>
                <c:pt idx="597">
                  <c:v>2.7721501971671891E-2</c:v>
                </c:pt>
                <c:pt idx="598">
                  <c:v>2.7721501971671891E-2</c:v>
                </c:pt>
                <c:pt idx="599">
                  <c:v>2.7721501971671891E-2</c:v>
                </c:pt>
                <c:pt idx="600">
                  <c:v>2.7721501971671891E-2</c:v>
                </c:pt>
                <c:pt idx="601">
                  <c:v>2.7721501971671891E-2</c:v>
                </c:pt>
                <c:pt idx="602">
                  <c:v>2.7721501971671891E-2</c:v>
                </c:pt>
                <c:pt idx="603">
                  <c:v>2.7721501971671891E-2</c:v>
                </c:pt>
                <c:pt idx="604">
                  <c:v>2.7721501971671891E-2</c:v>
                </c:pt>
                <c:pt idx="605">
                  <c:v>2.7721501971671891E-2</c:v>
                </c:pt>
                <c:pt idx="606">
                  <c:v>2.7721501971671891E-2</c:v>
                </c:pt>
                <c:pt idx="607">
                  <c:v>2.7721501971671891E-2</c:v>
                </c:pt>
                <c:pt idx="608">
                  <c:v>2.7721501971671891E-2</c:v>
                </c:pt>
                <c:pt idx="609">
                  <c:v>2.7721501971671891E-2</c:v>
                </c:pt>
                <c:pt idx="610">
                  <c:v>2.7721501971671891E-2</c:v>
                </c:pt>
                <c:pt idx="611">
                  <c:v>2.7721501971671891E-2</c:v>
                </c:pt>
                <c:pt idx="612">
                  <c:v>2.7721501971671891E-2</c:v>
                </c:pt>
                <c:pt idx="613">
                  <c:v>2.7721501971671891E-2</c:v>
                </c:pt>
                <c:pt idx="614">
                  <c:v>2.7721501971671891E-2</c:v>
                </c:pt>
                <c:pt idx="615">
                  <c:v>2.7721501971671891E-2</c:v>
                </c:pt>
                <c:pt idx="616">
                  <c:v>2.7721501971671891E-2</c:v>
                </c:pt>
                <c:pt idx="617">
                  <c:v>2.7721501971671891E-2</c:v>
                </c:pt>
                <c:pt idx="618">
                  <c:v>2.7721501971671891E-2</c:v>
                </c:pt>
                <c:pt idx="619">
                  <c:v>2.7721501971671891E-2</c:v>
                </c:pt>
                <c:pt idx="620">
                  <c:v>2.7721501971671891E-2</c:v>
                </c:pt>
                <c:pt idx="621">
                  <c:v>2.7721501971671891E-2</c:v>
                </c:pt>
                <c:pt idx="622">
                  <c:v>2.7721501971671891E-2</c:v>
                </c:pt>
                <c:pt idx="623">
                  <c:v>2.7721501971671891E-2</c:v>
                </c:pt>
                <c:pt idx="624">
                  <c:v>2.7721501971671891E-2</c:v>
                </c:pt>
                <c:pt idx="625">
                  <c:v>2.7721501971671891E-2</c:v>
                </c:pt>
                <c:pt idx="626">
                  <c:v>2.7721501971671891E-2</c:v>
                </c:pt>
                <c:pt idx="627">
                  <c:v>2.7721501971671891E-2</c:v>
                </c:pt>
                <c:pt idx="628">
                  <c:v>2.7721501971671891E-2</c:v>
                </c:pt>
                <c:pt idx="629">
                  <c:v>2.7721501971671891E-2</c:v>
                </c:pt>
                <c:pt idx="630">
                  <c:v>2.7721501971671891E-2</c:v>
                </c:pt>
                <c:pt idx="631">
                  <c:v>2.7721501971671891E-2</c:v>
                </c:pt>
                <c:pt idx="632">
                  <c:v>2.7721501971671891E-2</c:v>
                </c:pt>
                <c:pt idx="633">
                  <c:v>2.7721501971671891E-2</c:v>
                </c:pt>
                <c:pt idx="634">
                  <c:v>2.7721501971671891E-2</c:v>
                </c:pt>
                <c:pt idx="635">
                  <c:v>2.7721501971671891E-2</c:v>
                </c:pt>
                <c:pt idx="636">
                  <c:v>2.7721501971671891E-2</c:v>
                </c:pt>
                <c:pt idx="637">
                  <c:v>2.7721501971671891E-2</c:v>
                </c:pt>
                <c:pt idx="638">
                  <c:v>2.7721501971671891E-2</c:v>
                </c:pt>
                <c:pt idx="639">
                  <c:v>2.7721501971671891E-2</c:v>
                </c:pt>
                <c:pt idx="640">
                  <c:v>2.7721501971671891E-2</c:v>
                </c:pt>
                <c:pt idx="641">
                  <c:v>2.7721501971671891E-2</c:v>
                </c:pt>
                <c:pt idx="642">
                  <c:v>2.7721501971671891E-2</c:v>
                </c:pt>
                <c:pt idx="643">
                  <c:v>2.7721501971671891E-2</c:v>
                </c:pt>
                <c:pt idx="644">
                  <c:v>2.7721501971671891E-2</c:v>
                </c:pt>
                <c:pt idx="645">
                  <c:v>2.7721501971671891E-2</c:v>
                </c:pt>
                <c:pt idx="646">
                  <c:v>2.7721501971671891E-2</c:v>
                </c:pt>
                <c:pt idx="647">
                  <c:v>2.7721501971671891E-2</c:v>
                </c:pt>
                <c:pt idx="648">
                  <c:v>2.7721501971671891E-2</c:v>
                </c:pt>
                <c:pt idx="649">
                  <c:v>2.7721501971671891E-2</c:v>
                </c:pt>
                <c:pt idx="650">
                  <c:v>2.7721501971671891E-2</c:v>
                </c:pt>
                <c:pt idx="651">
                  <c:v>2.7721501971671891E-2</c:v>
                </c:pt>
                <c:pt idx="652">
                  <c:v>2.7721501971671891E-2</c:v>
                </c:pt>
                <c:pt idx="653">
                  <c:v>2.7721501971671891E-2</c:v>
                </c:pt>
                <c:pt idx="654">
                  <c:v>2.7721501971671891E-2</c:v>
                </c:pt>
                <c:pt idx="655">
                  <c:v>2.7721501971671891E-2</c:v>
                </c:pt>
                <c:pt idx="656">
                  <c:v>2.7721501971671891E-2</c:v>
                </c:pt>
                <c:pt idx="657">
                  <c:v>2.7721501971671891E-2</c:v>
                </c:pt>
                <c:pt idx="658">
                  <c:v>2.7721501971671891E-2</c:v>
                </c:pt>
                <c:pt idx="659">
                  <c:v>2.7721501971671891E-2</c:v>
                </c:pt>
                <c:pt idx="660">
                  <c:v>2.7721501971671891E-2</c:v>
                </c:pt>
                <c:pt idx="661">
                  <c:v>2.7721501971671891E-2</c:v>
                </c:pt>
                <c:pt idx="662">
                  <c:v>2.7721501971671891E-2</c:v>
                </c:pt>
                <c:pt idx="663">
                  <c:v>2.7721501971671891E-2</c:v>
                </c:pt>
                <c:pt idx="664">
                  <c:v>2.7721501971671891E-2</c:v>
                </c:pt>
                <c:pt idx="665">
                  <c:v>2.7721501971671891E-2</c:v>
                </c:pt>
                <c:pt idx="666">
                  <c:v>2.7721501971671891E-2</c:v>
                </c:pt>
                <c:pt idx="667">
                  <c:v>2.7721501971671891E-2</c:v>
                </c:pt>
                <c:pt idx="668">
                  <c:v>2.7721501971671891E-2</c:v>
                </c:pt>
                <c:pt idx="669">
                  <c:v>2.7721501971671891E-2</c:v>
                </c:pt>
                <c:pt idx="670">
                  <c:v>2.7721501971671891E-2</c:v>
                </c:pt>
                <c:pt idx="671">
                  <c:v>2.7721501971671891E-2</c:v>
                </c:pt>
                <c:pt idx="672">
                  <c:v>2.7721501971671891E-2</c:v>
                </c:pt>
                <c:pt idx="673">
                  <c:v>2.7721501971671891E-2</c:v>
                </c:pt>
                <c:pt idx="674">
                  <c:v>2.7721501971671891E-2</c:v>
                </c:pt>
                <c:pt idx="675">
                  <c:v>2.7721501971671891E-2</c:v>
                </c:pt>
                <c:pt idx="676">
                  <c:v>2.7721501971671891E-2</c:v>
                </c:pt>
                <c:pt idx="677">
                  <c:v>2.7721501971671891E-2</c:v>
                </c:pt>
                <c:pt idx="678">
                  <c:v>2.7721501971671891E-2</c:v>
                </c:pt>
                <c:pt idx="679">
                  <c:v>2.7721501971671891E-2</c:v>
                </c:pt>
                <c:pt idx="680">
                  <c:v>2.7721501971671891E-2</c:v>
                </c:pt>
                <c:pt idx="681">
                  <c:v>2.7721501971671891E-2</c:v>
                </c:pt>
                <c:pt idx="682">
                  <c:v>2.7721501971671891E-2</c:v>
                </c:pt>
                <c:pt idx="683">
                  <c:v>2.7721501971671891E-2</c:v>
                </c:pt>
                <c:pt idx="684">
                  <c:v>2.7721501971671891E-2</c:v>
                </c:pt>
                <c:pt idx="685">
                  <c:v>2.7721501971671891E-2</c:v>
                </c:pt>
                <c:pt idx="686">
                  <c:v>2.7721501971671891E-2</c:v>
                </c:pt>
                <c:pt idx="687">
                  <c:v>2.7721501971671891E-2</c:v>
                </c:pt>
                <c:pt idx="688">
                  <c:v>2.7721501971671891E-2</c:v>
                </c:pt>
                <c:pt idx="689">
                  <c:v>2.7721501971671891E-2</c:v>
                </c:pt>
                <c:pt idx="690">
                  <c:v>2.7721501971671891E-2</c:v>
                </c:pt>
                <c:pt idx="691">
                  <c:v>2.7721501971671891E-2</c:v>
                </c:pt>
                <c:pt idx="692">
                  <c:v>2.7721501971671891E-2</c:v>
                </c:pt>
                <c:pt idx="693">
                  <c:v>2.7721501971671891E-2</c:v>
                </c:pt>
                <c:pt idx="694">
                  <c:v>2.7721501971671891E-2</c:v>
                </c:pt>
                <c:pt idx="695">
                  <c:v>2.7721501971671891E-2</c:v>
                </c:pt>
                <c:pt idx="696">
                  <c:v>2.7721501971671891E-2</c:v>
                </c:pt>
                <c:pt idx="697">
                  <c:v>2.7721501971671891E-2</c:v>
                </c:pt>
                <c:pt idx="698">
                  <c:v>2.7721501971671891E-2</c:v>
                </c:pt>
                <c:pt idx="699">
                  <c:v>2.7721501971671891E-2</c:v>
                </c:pt>
                <c:pt idx="700">
                  <c:v>2.7721501971671891E-2</c:v>
                </c:pt>
                <c:pt idx="701">
                  <c:v>2.7721501971671891E-2</c:v>
                </c:pt>
                <c:pt idx="702">
                  <c:v>2.7721501971671891E-2</c:v>
                </c:pt>
                <c:pt idx="703">
                  <c:v>2.7721501971671891E-2</c:v>
                </c:pt>
                <c:pt idx="704">
                  <c:v>2.7721501971671891E-2</c:v>
                </c:pt>
                <c:pt idx="705">
                  <c:v>2.7721501971671891E-2</c:v>
                </c:pt>
                <c:pt idx="706">
                  <c:v>2.7721501971671891E-2</c:v>
                </c:pt>
                <c:pt idx="707">
                  <c:v>2.7721501971671891E-2</c:v>
                </c:pt>
                <c:pt idx="708">
                  <c:v>2.7721501971671891E-2</c:v>
                </c:pt>
                <c:pt idx="709">
                  <c:v>2.7721501971671891E-2</c:v>
                </c:pt>
                <c:pt idx="710">
                  <c:v>2.7721501971671891E-2</c:v>
                </c:pt>
                <c:pt idx="711">
                  <c:v>2.7721501971671891E-2</c:v>
                </c:pt>
                <c:pt idx="712">
                  <c:v>2.7721501971671891E-2</c:v>
                </c:pt>
                <c:pt idx="713">
                  <c:v>2.7721501971671891E-2</c:v>
                </c:pt>
                <c:pt idx="714">
                  <c:v>2.7721501971671891E-2</c:v>
                </c:pt>
                <c:pt idx="715">
                  <c:v>2.7721501971671891E-2</c:v>
                </c:pt>
                <c:pt idx="716">
                  <c:v>2.7721501971671891E-2</c:v>
                </c:pt>
                <c:pt idx="717">
                  <c:v>2.7721501971671891E-2</c:v>
                </c:pt>
                <c:pt idx="718">
                  <c:v>2.7721501971671891E-2</c:v>
                </c:pt>
                <c:pt idx="719">
                  <c:v>2.7721501971671891E-2</c:v>
                </c:pt>
                <c:pt idx="720">
                  <c:v>2.7721501971671891E-2</c:v>
                </c:pt>
                <c:pt idx="721">
                  <c:v>2.7721501971671891E-2</c:v>
                </c:pt>
                <c:pt idx="722">
                  <c:v>2.7721501971671891E-2</c:v>
                </c:pt>
                <c:pt idx="723">
                  <c:v>2.7721501971671891E-2</c:v>
                </c:pt>
                <c:pt idx="724">
                  <c:v>2.7721501971671891E-2</c:v>
                </c:pt>
                <c:pt idx="725">
                  <c:v>2.7721501971671891E-2</c:v>
                </c:pt>
                <c:pt idx="726">
                  <c:v>2.7721501971671891E-2</c:v>
                </c:pt>
                <c:pt idx="727">
                  <c:v>2.7721501971671891E-2</c:v>
                </c:pt>
                <c:pt idx="728">
                  <c:v>2.7721501971671891E-2</c:v>
                </c:pt>
                <c:pt idx="729">
                  <c:v>2.7721501971671891E-2</c:v>
                </c:pt>
                <c:pt idx="730">
                  <c:v>2.7721501971671891E-2</c:v>
                </c:pt>
                <c:pt idx="731">
                  <c:v>2.7721501971671891E-2</c:v>
                </c:pt>
                <c:pt idx="732">
                  <c:v>2.7721501971671891E-2</c:v>
                </c:pt>
                <c:pt idx="733">
                  <c:v>2.7721501971671891E-2</c:v>
                </c:pt>
                <c:pt idx="734">
                  <c:v>2.7721501971671891E-2</c:v>
                </c:pt>
                <c:pt idx="735">
                  <c:v>2.7721501971671891E-2</c:v>
                </c:pt>
                <c:pt idx="736">
                  <c:v>2.7721501971671891E-2</c:v>
                </c:pt>
                <c:pt idx="737">
                  <c:v>2.7721501971671891E-2</c:v>
                </c:pt>
                <c:pt idx="738">
                  <c:v>2.7721501971671891E-2</c:v>
                </c:pt>
                <c:pt idx="739">
                  <c:v>2.7721501971671891E-2</c:v>
                </c:pt>
                <c:pt idx="740">
                  <c:v>2.7721501971671891E-2</c:v>
                </c:pt>
                <c:pt idx="741">
                  <c:v>2.7721501971671891E-2</c:v>
                </c:pt>
                <c:pt idx="742">
                  <c:v>2.7721501971671891E-2</c:v>
                </c:pt>
                <c:pt idx="743">
                  <c:v>2.7721501971671891E-2</c:v>
                </c:pt>
                <c:pt idx="744">
                  <c:v>2.7721501971671891E-2</c:v>
                </c:pt>
                <c:pt idx="745">
                  <c:v>2.7721501971671891E-2</c:v>
                </c:pt>
                <c:pt idx="746">
                  <c:v>2.7721501971671891E-2</c:v>
                </c:pt>
                <c:pt idx="747">
                  <c:v>2.7721501971671891E-2</c:v>
                </c:pt>
                <c:pt idx="748">
                  <c:v>2.7721501971671891E-2</c:v>
                </c:pt>
                <c:pt idx="749">
                  <c:v>2.7721501971671891E-2</c:v>
                </c:pt>
                <c:pt idx="750">
                  <c:v>2.7721501971671891E-2</c:v>
                </c:pt>
                <c:pt idx="751">
                  <c:v>2.7721501971671891E-2</c:v>
                </c:pt>
                <c:pt idx="752">
                  <c:v>2.7721501971671891E-2</c:v>
                </c:pt>
                <c:pt idx="753">
                  <c:v>2.7721501971671891E-2</c:v>
                </c:pt>
                <c:pt idx="754">
                  <c:v>2.7721501971671891E-2</c:v>
                </c:pt>
                <c:pt idx="755">
                  <c:v>2.7721501971671891E-2</c:v>
                </c:pt>
                <c:pt idx="756">
                  <c:v>2.7721501971671891E-2</c:v>
                </c:pt>
                <c:pt idx="757">
                  <c:v>2.7721501971671891E-2</c:v>
                </c:pt>
                <c:pt idx="758">
                  <c:v>2.7721501971671891E-2</c:v>
                </c:pt>
                <c:pt idx="759">
                  <c:v>2.7721501971671891E-2</c:v>
                </c:pt>
                <c:pt idx="760">
                  <c:v>2.7721501971671891E-2</c:v>
                </c:pt>
                <c:pt idx="761">
                  <c:v>2.7721501971671891E-2</c:v>
                </c:pt>
                <c:pt idx="762">
                  <c:v>2.7721501971671891E-2</c:v>
                </c:pt>
                <c:pt idx="763">
                  <c:v>2.7721501971671891E-2</c:v>
                </c:pt>
                <c:pt idx="764">
                  <c:v>2.7721501971671891E-2</c:v>
                </c:pt>
                <c:pt idx="765">
                  <c:v>2.7721501971671891E-2</c:v>
                </c:pt>
                <c:pt idx="766">
                  <c:v>2.7721501971671891E-2</c:v>
                </c:pt>
                <c:pt idx="767">
                  <c:v>2.7721501971671891E-2</c:v>
                </c:pt>
                <c:pt idx="768">
                  <c:v>2.7721501971671891E-2</c:v>
                </c:pt>
                <c:pt idx="769">
                  <c:v>2.7721501971671891E-2</c:v>
                </c:pt>
                <c:pt idx="770">
                  <c:v>2.7721501971671891E-2</c:v>
                </c:pt>
                <c:pt idx="771">
                  <c:v>2.7721501971671891E-2</c:v>
                </c:pt>
                <c:pt idx="772">
                  <c:v>2.7721501971671891E-2</c:v>
                </c:pt>
                <c:pt idx="773">
                  <c:v>2.7721501971671891E-2</c:v>
                </c:pt>
                <c:pt idx="774">
                  <c:v>2.7721501971671891E-2</c:v>
                </c:pt>
                <c:pt idx="775">
                  <c:v>2.7721501971671891E-2</c:v>
                </c:pt>
                <c:pt idx="776">
                  <c:v>2.7721501971671891E-2</c:v>
                </c:pt>
                <c:pt idx="777">
                  <c:v>2.7721501971671891E-2</c:v>
                </c:pt>
                <c:pt idx="778">
                  <c:v>2.7721501971671891E-2</c:v>
                </c:pt>
                <c:pt idx="779">
                  <c:v>2.7721501971671891E-2</c:v>
                </c:pt>
                <c:pt idx="780">
                  <c:v>2.7721501971671891E-2</c:v>
                </c:pt>
                <c:pt idx="781">
                  <c:v>2.7721501971671891E-2</c:v>
                </c:pt>
                <c:pt idx="782">
                  <c:v>2.7721501971671891E-2</c:v>
                </c:pt>
                <c:pt idx="783">
                  <c:v>2.7721501971671891E-2</c:v>
                </c:pt>
                <c:pt idx="784">
                  <c:v>2.7721501971671891E-2</c:v>
                </c:pt>
                <c:pt idx="785">
                  <c:v>2.7721501971671891E-2</c:v>
                </c:pt>
                <c:pt idx="786">
                  <c:v>2.7721501971671891E-2</c:v>
                </c:pt>
                <c:pt idx="787">
                  <c:v>2.7721501971671891E-2</c:v>
                </c:pt>
                <c:pt idx="788">
                  <c:v>2.7721501971671891E-2</c:v>
                </c:pt>
                <c:pt idx="789">
                  <c:v>2.7721501971671891E-2</c:v>
                </c:pt>
                <c:pt idx="790">
                  <c:v>2.7721501971671891E-2</c:v>
                </c:pt>
                <c:pt idx="791">
                  <c:v>2.7721501971671891E-2</c:v>
                </c:pt>
                <c:pt idx="792">
                  <c:v>2.7721501971671891E-2</c:v>
                </c:pt>
                <c:pt idx="793">
                  <c:v>2.7721501971671891E-2</c:v>
                </c:pt>
                <c:pt idx="794">
                  <c:v>2.7721501971671891E-2</c:v>
                </c:pt>
                <c:pt idx="795">
                  <c:v>2.7721501971671891E-2</c:v>
                </c:pt>
                <c:pt idx="796">
                  <c:v>2.7721501971671891E-2</c:v>
                </c:pt>
                <c:pt idx="797">
                  <c:v>2.7721501971671891E-2</c:v>
                </c:pt>
                <c:pt idx="798">
                  <c:v>2.7721501971671891E-2</c:v>
                </c:pt>
                <c:pt idx="799">
                  <c:v>2.7721501971671891E-2</c:v>
                </c:pt>
                <c:pt idx="800">
                  <c:v>2.7721501971671891E-2</c:v>
                </c:pt>
                <c:pt idx="801">
                  <c:v>2.7721501971671891E-2</c:v>
                </c:pt>
                <c:pt idx="802">
                  <c:v>2.7721501971671891E-2</c:v>
                </c:pt>
                <c:pt idx="803">
                  <c:v>2.7721501971671891E-2</c:v>
                </c:pt>
                <c:pt idx="804">
                  <c:v>2.7721501971671891E-2</c:v>
                </c:pt>
                <c:pt idx="805">
                  <c:v>2.7721501971671891E-2</c:v>
                </c:pt>
                <c:pt idx="806">
                  <c:v>2.7721501971671891E-2</c:v>
                </c:pt>
                <c:pt idx="807">
                  <c:v>2.7721501971671891E-2</c:v>
                </c:pt>
                <c:pt idx="808">
                  <c:v>2.7721501971671891E-2</c:v>
                </c:pt>
                <c:pt idx="809">
                  <c:v>2.7721501971671891E-2</c:v>
                </c:pt>
                <c:pt idx="810">
                  <c:v>2.7721501971671891E-2</c:v>
                </c:pt>
                <c:pt idx="811">
                  <c:v>2.7721501971671891E-2</c:v>
                </c:pt>
                <c:pt idx="812">
                  <c:v>2.7721501971671891E-2</c:v>
                </c:pt>
                <c:pt idx="813">
                  <c:v>2.7721501971671891E-2</c:v>
                </c:pt>
                <c:pt idx="814">
                  <c:v>2.7721501971671891E-2</c:v>
                </c:pt>
                <c:pt idx="815">
                  <c:v>2.7721501971671891E-2</c:v>
                </c:pt>
                <c:pt idx="816">
                  <c:v>2.7721501971671891E-2</c:v>
                </c:pt>
                <c:pt idx="817">
                  <c:v>2.7721501971671891E-2</c:v>
                </c:pt>
                <c:pt idx="818">
                  <c:v>2.7721501971671891E-2</c:v>
                </c:pt>
                <c:pt idx="819">
                  <c:v>2.7721501971671891E-2</c:v>
                </c:pt>
                <c:pt idx="820">
                  <c:v>2.7721501971671891E-2</c:v>
                </c:pt>
                <c:pt idx="821">
                  <c:v>2.7721501971671891E-2</c:v>
                </c:pt>
                <c:pt idx="822">
                  <c:v>2.7721501971671891E-2</c:v>
                </c:pt>
                <c:pt idx="823">
                  <c:v>2.7721501971671891E-2</c:v>
                </c:pt>
                <c:pt idx="824">
                  <c:v>2.7721501971671891E-2</c:v>
                </c:pt>
                <c:pt idx="825">
                  <c:v>2.7721501971671891E-2</c:v>
                </c:pt>
                <c:pt idx="826">
                  <c:v>2.7721501971671891E-2</c:v>
                </c:pt>
                <c:pt idx="827">
                  <c:v>2.7721501971671891E-2</c:v>
                </c:pt>
                <c:pt idx="828">
                  <c:v>2.7721501971671891E-2</c:v>
                </c:pt>
                <c:pt idx="829">
                  <c:v>2.7721501971671891E-2</c:v>
                </c:pt>
                <c:pt idx="830">
                  <c:v>2.7721501971671891E-2</c:v>
                </c:pt>
                <c:pt idx="831">
                  <c:v>2.7721501971671891E-2</c:v>
                </c:pt>
                <c:pt idx="832">
                  <c:v>2.7721501971671891E-2</c:v>
                </c:pt>
                <c:pt idx="833">
                  <c:v>2.7721501971671891E-2</c:v>
                </c:pt>
                <c:pt idx="834">
                  <c:v>2.7721501971671891E-2</c:v>
                </c:pt>
                <c:pt idx="835">
                  <c:v>2.7721501971671891E-2</c:v>
                </c:pt>
                <c:pt idx="836">
                  <c:v>2.7721501971671891E-2</c:v>
                </c:pt>
                <c:pt idx="837">
                  <c:v>2.7721501971671891E-2</c:v>
                </c:pt>
                <c:pt idx="838">
                  <c:v>2.7721501971671891E-2</c:v>
                </c:pt>
                <c:pt idx="839">
                  <c:v>2.7721501971671891E-2</c:v>
                </c:pt>
                <c:pt idx="840">
                  <c:v>2.7721501971671891E-2</c:v>
                </c:pt>
                <c:pt idx="841">
                  <c:v>2.7721501971671891E-2</c:v>
                </c:pt>
                <c:pt idx="842">
                  <c:v>2.7721501971671891E-2</c:v>
                </c:pt>
                <c:pt idx="843">
                  <c:v>2.7721501971671891E-2</c:v>
                </c:pt>
                <c:pt idx="844">
                  <c:v>2.7721501971671891E-2</c:v>
                </c:pt>
                <c:pt idx="845">
                  <c:v>2.7721501971671891E-2</c:v>
                </c:pt>
                <c:pt idx="846">
                  <c:v>2.7721501971671891E-2</c:v>
                </c:pt>
                <c:pt idx="847">
                  <c:v>2.7721501971671891E-2</c:v>
                </c:pt>
                <c:pt idx="848">
                  <c:v>2.7721501971671891E-2</c:v>
                </c:pt>
                <c:pt idx="849">
                  <c:v>2.7721501971671891E-2</c:v>
                </c:pt>
                <c:pt idx="850">
                  <c:v>2.7721501971671891E-2</c:v>
                </c:pt>
                <c:pt idx="851">
                  <c:v>2.7721501971671891E-2</c:v>
                </c:pt>
                <c:pt idx="852">
                  <c:v>2.7721501971671891E-2</c:v>
                </c:pt>
                <c:pt idx="853">
                  <c:v>2.7721501971671891E-2</c:v>
                </c:pt>
                <c:pt idx="854">
                  <c:v>2.7721501971671891E-2</c:v>
                </c:pt>
                <c:pt idx="855">
                  <c:v>2.7721501971671891E-2</c:v>
                </c:pt>
                <c:pt idx="856">
                  <c:v>2.7721501971671891E-2</c:v>
                </c:pt>
                <c:pt idx="857">
                  <c:v>2.7721501971671891E-2</c:v>
                </c:pt>
                <c:pt idx="858">
                  <c:v>2.7721501971671891E-2</c:v>
                </c:pt>
                <c:pt idx="859">
                  <c:v>2.7721501971671891E-2</c:v>
                </c:pt>
                <c:pt idx="860">
                  <c:v>2.7721501971671891E-2</c:v>
                </c:pt>
                <c:pt idx="861">
                  <c:v>2.7721501971671891E-2</c:v>
                </c:pt>
                <c:pt idx="862">
                  <c:v>2.7721501971671891E-2</c:v>
                </c:pt>
                <c:pt idx="863">
                  <c:v>2.7721501971671891E-2</c:v>
                </c:pt>
                <c:pt idx="864">
                  <c:v>2.7721501971671891E-2</c:v>
                </c:pt>
                <c:pt idx="865">
                  <c:v>2.7721501971671891E-2</c:v>
                </c:pt>
                <c:pt idx="866">
                  <c:v>2.7721501971671891E-2</c:v>
                </c:pt>
                <c:pt idx="867">
                  <c:v>2.7721501971671891E-2</c:v>
                </c:pt>
                <c:pt idx="868">
                  <c:v>2.7721501971671891E-2</c:v>
                </c:pt>
                <c:pt idx="869">
                  <c:v>2.7721501971671891E-2</c:v>
                </c:pt>
                <c:pt idx="870">
                  <c:v>2.7721501971671891E-2</c:v>
                </c:pt>
                <c:pt idx="871">
                  <c:v>2.7721501971671891E-2</c:v>
                </c:pt>
                <c:pt idx="872">
                  <c:v>2.7721501971671891E-2</c:v>
                </c:pt>
                <c:pt idx="873">
                  <c:v>2.7721501971671891E-2</c:v>
                </c:pt>
                <c:pt idx="874">
                  <c:v>2.7721501971671891E-2</c:v>
                </c:pt>
                <c:pt idx="875">
                  <c:v>2.7721501971671891E-2</c:v>
                </c:pt>
                <c:pt idx="876">
                  <c:v>2.7721501971671891E-2</c:v>
                </c:pt>
                <c:pt idx="877">
                  <c:v>2.7721501971671891E-2</c:v>
                </c:pt>
                <c:pt idx="878">
                  <c:v>2.7721501971671891E-2</c:v>
                </c:pt>
                <c:pt idx="879">
                  <c:v>2.7721501971671891E-2</c:v>
                </c:pt>
                <c:pt idx="880">
                  <c:v>2.7721501971671891E-2</c:v>
                </c:pt>
                <c:pt idx="881">
                  <c:v>2.7721501971671891E-2</c:v>
                </c:pt>
                <c:pt idx="882">
                  <c:v>2.7721501971671891E-2</c:v>
                </c:pt>
                <c:pt idx="883">
                  <c:v>2.7721501971671891E-2</c:v>
                </c:pt>
                <c:pt idx="884">
                  <c:v>2.7721501971671891E-2</c:v>
                </c:pt>
                <c:pt idx="885">
                  <c:v>2.7721501971671891E-2</c:v>
                </c:pt>
                <c:pt idx="886">
                  <c:v>2.7721501971671891E-2</c:v>
                </c:pt>
                <c:pt idx="887">
                  <c:v>2.7721501971671891E-2</c:v>
                </c:pt>
                <c:pt idx="888">
                  <c:v>2.7721501971671891E-2</c:v>
                </c:pt>
                <c:pt idx="889">
                  <c:v>2.7721501971671891E-2</c:v>
                </c:pt>
                <c:pt idx="890">
                  <c:v>2.7721501971671891E-2</c:v>
                </c:pt>
                <c:pt idx="891">
                  <c:v>2.7721501971671891E-2</c:v>
                </c:pt>
                <c:pt idx="892">
                  <c:v>2.7721501971671891E-2</c:v>
                </c:pt>
                <c:pt idx="893">
                  <c:v>2.7721501971671891E-2</c:v>
                </c:pt>
                <c:pt idx="894">
                  <c:v>2.7721501971671891E-2</c:v>
                </c:pt>
                <c:pt idx="895">
                  <c:v>2.7721501971671891E-2</c:v>
                </c:pt>
                <c:pt idx="896">
                  <c:v>2.7721501971671891E-2</c:v>
                </c:pt>
                <c:pt idx="897">
                  <c:v>2.7721501971671891E-2</c:v>
                </c:pt>
                <c:pt idx="898">
                  <c:v>2.7721501971671891E-2</c:v>
                </c:pt>
                <c:pt idx="899">
                  <c:v>2.7721501971671891E-2</c:v>
                </c:pt>
                <c:pt idx="900">
                  <c:v>2.7721501971671891E-2</c:v>
                </c:pt>
                <c:pt idx="901">
                  <c:v>2.7721501971671891E-2</c:v>
                </c:pt>
                <c:pt idx="902">
                  <c:v>2.7721501971671891E-2</c:v>
                </c:pt>
                <c:pt idx="903">
                  <c:v>2.7721501971671891E-2</c:v>
                </c:pt>
                <c:pt idx="904">
                  <c:v>2.7721501971671891E-2</c:v>
                </c:pt>
                <c:pt idx="905">
                  <c:v>2.7721501971671891E-2</c:v>
                </c:pt>
                <c:pt idx="906">
                  <c:v>2.7721501971671891E-2</c:v>
                </c:pt>
                <c:pt idx="907">
                  <c:v>2.7721501971671891E-2</c:v>
                </c:pt>
                <c:pt idx="908">
                  <c:v>2.7721501971671891E-2</c:v>
                </c:pt>
                <c:pt idx="909">
                  <c:v>2.7721501971671891E-2</c:v>
                </c:pt>
                <c:pt idx="910">
                  <c:v>2.7721501971671891E-2</c:v>
                </c:pt>
                <c:pt idx="911">
                  <c:v>2.7721501971671891E-2</c:v>
                </c:pt>
                <c:pt idx="912">
                  <c:v>2.7721501971671891E-2</c:v>
                </c:pt>
                <c:pt idx="913">
                  <c:v>2.7721501971671891E-2</c:v>
                </c:pt>
                <c:pt idx="914">
                  <c:v>2.7721501971671891E-2</c:v>
                </c:pt>
                <c:pt idx="915">
                  <c:v>2.7721501971671891E-2</c:v>
                </c:pt>
                <c:pt idx="916">
                  <c:v>2.7721501971671891E-2</c:v>
                </c:pt>
                <c:pt idx="917">
                  <c:v>2.7721501971671891E-2</c:v>
                </c:pt>
                <c:pt idx="918">
                  <c:v>2.7721501971671891E-2</c:v>
                </c:pt>
                <c:pt idx="919">
                  <c:v>2.7721501971671891E-2</c:v>
                </c:pt>
                <c:pt idx="920">
                  <c:v>2.7721501971671891E-2</c:v>
                </c:pt>
                <c:pt idx="921">
                  <c:v>2.7721501971671891E-2</c:v>
                </c:pt>
                <c:pt idx="922">
                  <c:v>2.7721501971671891E-2</c:v>
                </c:pt>
                <c:pt idx="923">
                  <c:v>2.7721501971671891E-2</c:v>
                </c:pt>
                <c:pt idx="924">
                  <c:v>2.7721501971671891E-2</c:v>
                </c:pt>
                <c:pt idx="925">
                  <c:v>2.7721501971671891E-2</c:v>
                </c:pt>
                <c:pt idx="926">
                  <c:v>2.7721501971671891E-2</c:v>
                </c:pt>
                <c:pt idx="927">
                  <c:v>2.7721501971671891E-2</c:v>
                </c:pt>
                <c:pt idx="928">
                  <c:v>2.7721501971671891E-2</c:v>
                </c:pt>
                <c:pt idx="929">
                  <c:v>2.7721501971671891E-2</c:v>
                </c:pt>
                <c:pt idx="930">
                  <c:v>2.7721501971671891E-2</c:v>
                </c:pt>
                <c:pt idx="931">
                  <c:v>2.7721501971671891E-2</c:v>
                </c:pt>
                <c:pt idx="932">
                  <c:v>2.7721501971671891E-2</c:v>
                </c:pt>
                <c:pt idx="933">
                  <c:v>2.7721501971671891E-2</c:v>
                </c:pt>
                <c:pt idx="934">
                  <c:v>2.7721501971671891E-2</c:v>
                </c:pt>
                <c:pt idx="935">
                  <c:v>2.7721501971671891E-2</c:v>
                </c:pt>
                <c:pt idx="936">
                  <c:v>2.7721501971671891E-2</c:v>
                </c:pt>
                <c:pt idx="937">
                  <c:v>2.7721501971671891E-2</c:v>
                </c:pt>
                <c:pt idx="938">
                  <c:v>2.7721501971671891E-2</c:v>
                </c:pt>
                <c:pt idx="939">
                  <c:v>2.7721501971671891E-2</c:v>
                </c:pt>
                <c:pt idx="940">
                  <c:v>2.7721501971671891E-2</c:v>
                </c:pt>
                <c:pt idx="941">
                  <c:v>2.7721501971671891E-2</c:v>
                </c:pt>
                <c:pt idx="942">
                  <c:v>2.7721501971671891E-2</c:v>
                </c:pt>
                <c:pt idx="943">
                  <c:v>2.7721501971671891E-2</c:v>
                </c:pt>
                <c:pt idx="944">
                  <c:v>2.7721501971671891E-2</c:v>
                </c:pt>
                <c:pt idx="945">
                  <c:v>2.7721501971671891E-2</c:v>
                </c:pt>
                <c:pt idx="946">
                  <c:v>2.7721501971671891E-2</c:v>
                </c:pt>
                <c:pt idx="947">
                  <c:v>2.7721501971671891E-2</c:v>
                </c:pt>
                <c:pt idx="948">
                  <c:v>2.7721501971671891E-2</c:v>
                </c:pt>
                <c:pt idx="949">
                  <c:v>2.7721501971671891E-2</c:v>
                </c:pt>
                <c:pt idx="950">
                  <c:v>2.7721501971671891E-2</c:v>
                </c:pt>
                <c:pt idx="951">
                  <c:v>2.7721501971671891E-2</c:v>
                </c:pt>
                <c:pt idx="952">
                  <c:v>2.7721501971671891E-2</c:v>
                </c:pt>
                <c:pt idx="953">
                  <c:v>2.7721501971671891E-2</c:v>
                </c:pt>
                <c:pt idx="954">
                  <c:v>2.7721501971671891E-2</c:v>
                </c:pt>
                <c:pt idx="955">
                  <c:v>2.7721501971671891E-2</c:v>
                </c:pt>
                <c:pt idx="956">
                  <c:v>2.7721501971671891E-2</c:v>
                </c:pt>
                <c:pt idx="957">
                  <c:v>2.7721501971671891E-2</c:v>
                </c:pt>
                <c:pt idx="958">
                  <c:v>2.7721501971671891E-2</c:v>
                </c:pt>
                <c:pt idx="959">
                  <c:v>2.7721501971671891E-2</c:v>
                </c:pt>
                <c:pt idx="960">
                  <c:v>2.7721501971671891E-2</c:v>
                </c:pt>
                <c:pt idx="961">
                  <c:v>2.7721501971671891E-2</c:v>
                </c:pt>
                <c:pt idx="962">
                  <c:v>2.7721501971671891E-2</c:v>
                </c:pt>
                <c:pt idx="963">
                  <c:v>2.7721501971671891E-2</c:v>
                </c:pt>
                <c:pt idx="964">
                  <c:v>2.7721501971671891E-2</c:v>
                </c:pt>
                <c:pt idx="965">
                  <c:v>2.7721501971671891E-2</c:v>
                </c:pt>
                <c:pt idx="966">
                  <c:v>2.7721501971671891E-2</c:v>
                </c:pt>
                <c:pt idx="967">
                  <c:v>2.7721501971671891E-2</c:v>
                </c:pt>
                <c:pt idx="968">
                  <c:v>2.7721501971671891E-2</c:v>
                </c:pt>
                <c:pt idx="969">
                  <c:v>2.7721501971671891E-2</c:v>
                </c:pt>
                <c:pt idx="970">
                  <c:v>2.7721501971671891E-2</c:v>
                </c:pt>
                <c:pt idx="971">
                  <c:v>2.7721501971671891E-2</c:v>
                </c:pt>
                <c:pt idx="972">
                  <c:v>2.7721501971671891E-2</c:v>
                </c:pt>
                <c:pt idx="973">
                  <c:v>2.7721501971671891E-2</c:v>
                </c:pt>
                <c:pt idx="974">
                  <c:v>2.7721501971671891E-2</c:v>
                </c:pt>
                <c:pt idx="975">
                  <c:v>2.7721501971671891E-2</c:v>
                </c:pt>
                <c:pt idx="976">
                  <c:v>2.7721501971671891E-2</c:v>
                </c:pt>
                <c:pt idx="977">
                  <c:v>2.7721501971671891E-2</c:v>
                </c:pt>
                <c:pt idx="978">
                  <c:v>2.7721501971671891E-2</c:v>
                </c:pt>
                <c:pt idx="979">
                  <c:v>2.7721501971671891E-2</c:v>
                </c:pt>
                <c:pt idx="980">
                  <c:v>2.7721501971671891E-2</c:v>
                </c:pt>
                <c:pt idx="981">
                  <c:v>2.7721501971671891E-2</c:v>
                </c:pt>
                <c:pt idx="982">
                  <c:v>2.7721501971671891E-2</c:v>
                </c:pt>
                <c:pt idx="983">
                  <c:v>2.7721501971671891E-2</c:v>
                </c:pt>
                <c:pt idx="984">
                  <c:v>2.7721501971671891E-2</c:v>
                </c:pt>
                <c:pt idx="985">
                  <c:v>2.7721501971671891E-2</c:v>
                </c:pt>
                <c:pt idx="986">
                  <c:v>2.7721501971671891E-2</c:v>
                </c:pt>
                <c:pt idx="987">
                  <c:v>2.7721501971671891E-2</c:v>
                </c:pt>
                <c:pt idx="988">
                  <c:v>2.7721501971671891E-2</c:v>
                </c:pt>
                <c:pt idx="989">
                  <c:v>2.7721501971671891E-2</c:v>
                </c:pt>
                <c:pt idx="990">
                  <c:v>2.7721501971671891E-2</c:v>
                </c:pt>
                <c:pt idx="991">
                  <c:v>2.7721501971671891E-2</c:v>
                </c:pt>
                <c:pt idx="992">
                  <c:v>2.7721501971671891E-2</c:v>
                </c:pt>
                <c:pt idx="993">
                  <c:v>2.7721501971671891E-2</c:v>
                </c:pt>
                <c:pt idx="994">
                  <c:v>2.7721501971671891E-2</c:v>
                </c:pt>
                <c:pt idx="995">
                  <c:v>2.7721501971671891E-2</c:v>
                </c:pt>
                <c:pt idx="996">
                  <c:v>2.7721501971671891E-2</c:v>
                </c:pt>
                <c:pt idx="997">
                  <c:v>2.7721501971671891E-2</c:v>
                </c:pt>
                <c:pt idx="998">
                  <c:v>2.7721501971671891E-2</c:v>
                </c:pt>
                <c:pt idx="999">
                  <c:v>2.7721501971671891E-2</c:v>
                </c:pt>
              </c:numCache>
            </c:numRef>
          </c:yVal>
          <c:smooth val="1"/>
          <c:extLst>
            <c:ext xmlns:c16="http://schemas.microsoft.com/office/drawing/2014/chart" uri="{C3380CC4-5D6E-409C-BE32-E72D297353CC}">
              <c16:uniqueId val="{00000005-655B-4188-ACB9-8781221DEBB1}"/>
            </c:ext>
          </c:extLst>
        </c:ser>
        <c:ser>
          <c:idx val="6"/>
          <c:order val="6"/>
          <c:spPr>
            <a:ln w="28575" cap="rnd">
              <a:solidFill>
                <a:schemeClr val="accent1">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Sheet1!$H$1:$H$1000</c:f>
              <c:numCache>
                <c:formatCode>General</c:formatCode>
                <c:ptCount val="1000"/>
                <c:pt idx="0">
                  <c:v>0.69863530751825076</c:v>
                </c:pt>
                <c:pt idx="1">
                  <c:v>0.69863530751825076</c:v>
                </c:pt>
                <c:pt idx="2">
                  <c:v>0.69863530751825076</c:v>
                </c:pt>
                <c:pt idx="3">
                  <c:v>0.69863530751825076</c:v>
                </c:pt>
                <c:pt idx="4">
                  <c:v>0.69863530751825076</c:v>
                </c:pt>
                <c:pt idx="5">
                  <c:v>0.69863530751825076</c:v>
                </c:pt>
                <c:pt idx="6">
                  <c:v>0.69863530751825076</c:v>
                </c:pt>
                <c:pt idx="7">
                  <c:v>0.69863530751825076</c:v>
                </c:pt>
                <c:pt idx="8">
                  <c:v>0.69863530751825076</c:v>
                </c:pt>
                <c:pt idx="9">
                  <c:v>0.69863530751825076</c:v>
                </c:pt>
                <c:pt idx="10">
                  <c:v>0.69863530751825076</c:v>
                </c:pt>
                <c:pt idx="11">
                  <c:v>0.69863530751825076</c:v>
                </c:pt>
                <c:pt idx="12">
                  <c:v>0.69863530751825076</c:v>
                </c:pt>
                <c:pt idx="13">
                  <c:v>0.69863530751825076</c:v>
                </c:pt>
                <c:pt idx="14">
                  <c:v>0.69863530751825076</c:v>
                </c:pt>
                <c:pt idx="15">
                  <c:v>0.69863530751825076</c:v>
                </c:pt>
                <c:pt idx="16">
                  <c:v>0.69863530751825076</c:v>
                </c:pt>
                <c:pt idx="17">
                  <c:v>0.69863530751825076</c:v>
                </c:pt>
                <c:pt idx="18">
                  <c:v>0.530375718097848</c:v>
                </c:pt>
                <c:pt idx="19">
                  <c:v>0.530375718097848</c:v>
                </c:pt>
                <c:pt idx="20">
                  <c:v>0.50127270785379929</c:v>
                </c:pt>
                <c:pt idx="21">
                  <c:v>0.50127270785379929</c:v>
                </c:pt>
                <c:pt idx="22">
                  <c:v>0.50127270785379929</c:v>
                </c:pt>
                <c:pt idx="23">
                  <c:v>0.30903456689271314</c:v>
                </c:pt>
                <c:pt idx="24">
                  <c:v>0.30903456689271314</c:v>
                </c:pt>
                <c:pt idx="25">
                  <c:v>0.30903456689271314</c:v>
                </c:pt>
                <c:pt idx="26">
                  <c:v>0.30903456689271314</c:v>
                </c:pt>
                <c:pt idx="27">
                  <c:v>0.30903456689271314</c:v>
                </c:pt>
                <c:pt idx="28">
                  <c:v>0.14723848421160046</c:v>
                </c:pt>
                <c:pt idx="29">
                  <c:v>0.14723848421160046</c:v>
                </c:pt>
                <c:pt idx="30">
                  <c:v>0.14723848421160046</c:v>
                </c:pt>
                <c:pt idx="31">
                  <c:v>0.14723848421160046</c:v>
                </c:pt>
                <c:pt idx="32">
                  <c:v>0.14723848421160046</c:v>
                </c:pt>
                <c:pt idx="33">
                  <c:v>0.14723848421160046</c:v>
                </c:pt>
                <c:pt idx="34">
                  <c:v>0.14723848421160046</c:v>
                </c:pt>
                <c:pt idx="35">
                  <c:v>0.14723848421160046</c:v>
                </c:pt>
                <c:pt idx="36">
                  <c:v>0.14723848421160046</c:v>
                </c:pt>
                <c:pt idx="37">
                  <c:v>0.14723848421160046</c:v>
                </c:pt>
                <c:pt idx="38">
                  <c:v>0.14723848421160046</c:v>
                </c:pt>
                <c:pt idx="39">
                  <c:v>0.14723848421160046</c:v>
                </c:pt>
                <c:pt idx="40">
                  <c:v>0.14723848421160046</c:v>
                </c:pt>
                <c:pt idx="41">
                  <c:v>0.14723848421160046</c:v>
                </c:pt>
                <c:pt idx="42">
                  <c:v>0.14723848421160046</c:v>
                </c:pt>
                <c:pt idx="43">
                  <c:v>0.14723848421160046</c:v>
                </c:pt>
                <c:pt idx="44">
                  <c:v>0.14723848421160046</c:v>
                </c:pt>
                <c:pt idx="45">
                  <c:v>0.14723848421160046</c:v>
                </c:pt>
                <c:pt idx="46">
                  <c:v>0.14723848421160046</c:v>
                </c:pt>
                <c:pt idx="47">
                  <c:v>0.14723848421160046</c:v>
                </c:pt>
                <c:pt idx="48">
                  <c:v>0.14723848421160046</c:v>
                </c:pt>
                <c:pt idx="49">
                  <c:v>0.14723848421160046</c:v>
                </c:pt>
                <c:pt idx="50">
                  <c:v>0.14723848421160046</c:v>
                </c:pt>
                <c:pt idx="51">
                  <c:v>0.14723848421160046</c:v>
                </c:pt>
                <c:pt idx="52">
                  <c:v>0.14723848421160046</c:v>
                </c:pt>
                <c:pt idx="53">
                  <c:v>0.14723848421160046</c:v>
                </c:pt>
                <c:pt idx="54">
                  <c:v>0.14723848421160046</c:v>
                </c:pt>
                <c:pt idx="55">
                  <c:v>0.14723848421160046</c:v>
                </c:pt>
                <c:pt idx="56">
                  <c:v>0.14723848421160046</c:v>
                </c:pt>
                <c:pt idx="57">
                  <c:v>0.14723848421160046</c:v>
                </c:pt>
                <c:pt idx="58">
                  <c:v>0.14723848421160046</c:v>
                </c:pt>
                <c:pt idx="59">
                  <c:v>0.14723848421160046</c:v>
                </c:pt>
                <c:pt idx="60">
                  <c:v>0.14723848421160046</c:v>
                </c:pt>
                <c:pt idx="61">
                  <c:v>0.14723848421160046</c:v>
                </c:pt>
                <c:pt idx="62">
                  <c:v>0.14723848421160046</c:v>
                </c:pt>
                <c:pt idx="63">
                  <c:v>0.14723848421160046</c:v>
                </c:pt>
                <c:pt idx="64">
                  <c:v>0.14723848421160046</c:v>
                </c:pt>
                <c:pt idx="65">
                  <c:v>0.14723848421160046</c:v>
                </c:pt>
                <c:pt idx="66">
                  <c:v>0.14723848421160046</c:v>
                </c:pt>
                <c:pt idx="67">
                  <c:v>0.14723848421160046</c:v>
                </c:pt>
                <c:pt idx="68">
                  <c:v>0.14723848421160046</c:v>
                </c:pt>
                <c:pt idx="69">
                  <c:v>0.14723848421160046</c:v>
                </c:pt>
                <c:pt idx="70">
                  <c:v>0.14723848421160046</c:v>
                </c:pt>
                <c:pt idx="71">
                  <c:v>0.14723848421160046</c:v>
                </c:pt>
                <c:pt idx="72">
                  <c:v>0.14723848421160046</c:v>
                </c:pt>
                <c:pt idx="73">
                  <c:v>0.14723848421160046</c:v>
                </c:pt>
                <c:pt idx="74">
                  <c:v>0.14723848421160046</c:v>
                </c:pt>
                <c:pt idx="75">
                  <c:v>0.14723848421160046</c:v>
                </c:pt>
                <c:pt idx="76">
                  <c:v>0.14723848421160046</c:v>
                </c:pt>
                <c:pt idx="77">
                  <c:v>0.14723848421160046</c:v>
                </c:pt>
                <c:pt idx="78">
                  <c:v>0.14723848421160046</c:v>
                </c:pt>
                <c:pt idx="79">
                  <c:v>0.14723848421160046</c:v>
                </c:pt>
                <c:pt idx="80">
                  <c:v>0.14723848421160046</c:v>
                </c:pt>
                <c:pt idx="81">
                  <c:v>0.14723848421160046</c:v>
                </c:pt>
                <c:pt idx="82">
                  <c:v>0.14723848421160046</c:v>
                </c:pt>
                <c:pt idx="83">
                  <c:v>0.14723848421160046</c:v>
                </c:pt>
                <c:pt idx="84">
                  <c:v>0.14723848421160046</c:v>
                </c:pt>
                <c:pt idx="85">
                  <c:v>0.14723848421160046</c:v>
                </c:pt>
                <c:pt idx="86">
                  <c:v>0.14723848421160046</c:v>
                </c:pt>
                <c:pt idx="87">
                  <c:v>0.14723848421160046</c:v>
                </c:pt>
                <c:pt idx="88">
                  <c:v>0.14723848421160046</c:v>
                </c:pt>
                <c:pt idx="89">
                  <c:v>0.14723848421160046</c:v>
                </c:pt>
                <c:pt idx="90">
                  <c:v>0.14723848421160046</c:v>
                </c:pt>
                <c:pt idx="91">
                  <c:v>0.14723848421160046</c:v>
                </c:pt>
                <c:pt idx="92">
                  <c:v>0.14723848421160046</c:v>
                </c:pt>
                <c:pt idx="93">
                  <c:v>0.14723848421160046</c:v>
                </c:pt>
                <c:pt idx="94">
                  <c:v>0.14723848421160046</c:v>
                </c:pt>
                <c:pt idx="95">
                  <c:v>0.14723848421160046</c:v>
                </c:pt>
                <c:pt idx="96">
                  <c:v>0.14723848421160046</c:v>
                </c:pt>
                <c:pt idx="97">
                  <c:v>0.12371138222240918</c:v>
                </c:pt>
                <c:pt idx="98">
                  <c:v>0.12371138222240918</c:v>
                </c:pt>
                <c:pt idx="99">
                  <c:v>0.12371138222240918</c:v>
                </c:pt>
                <c:pt idx="100">
                  <c:v>0.12371138222240918</c:v>
                </c:pt>
                <c:pt idx="101">
                  <c:v>0.12371138222240918</c:v>
                </c:pt>
                <c:pt idx="102">
                  <c:v>0.12371138222240918</c:v>
                </c:pt>
                <c:pt idx="103">
                  <c:v>0.12371138222240918</c:v>
                </c:pt>
                <c:pt idx="104">
                  <c:v>0.12371138222240918</c:v>
                </c:pt>
                <c:pt idx="105">
                  <c:v>0.12371138222240918</c:v>
                </c:pt>
                <c:pt idx="106">
                  <c:v>0.12371138222240918</c:v>
                </c:pt>
                <c:pt idx="107">
                  <c:v>0.12371138222240918</c:v>
                </c:pt>
                <c:pt idx="108">
                  <c:v>0.12371138222240918</c:v>
                </c:pt>
                <c:pt idx="109">
                  <c:v>0.12371138222240918</c:v>
                </c:pt>
                <c:pt idx="110">
                  <c:v>0.12371138222240918</c:v>
                </c:pt>
                <c:pt idx="111">
                  <c:v>0.12371138222240918</c:v>
                </c:pt>
                <c:pt idx="112">
                  <c:v>0.12371138222240918</c:v>
                </c:pt>
                <c:pt idx="113">
                  <c:v>0.12371138222240918</c:v>
                </c:pt>
                <c:pt idx="114">
                  <c:v>0.12371138222240918</c:v>
                </c:pt>
                <c:pt idx="115">
                  <c:v>0.12371138222240918</c:v>
                </c:pt>
                <c:pt idx="116">
                  <c:v>0.12371138222240918</c:v>
                </c:pt>
                <c:pt idx="117">
                  <c:v>0.12371138222240918</c:v>
                </c:pt>
                <c:pt idx="118">
                  <c:v>0.12371138222240918</c:v>
                </c:pt>
                <c:pt idx="119">
                  <c:v>0.12371138222240918</c:v>
                </c:pt>
                <c:pt idx="120">
                  <c:v>0.12371138222240918</c:v>
                </c:pt>
                <c:pt idx="121">
                  <c:v>0.12371138222240918</c:v>
                </c:pt>
                <c:pt idx="122">
                  <c:v>0.12371138222240918</c:v>
                </c:pt>
                <c:pt idx="123">
                  <c:v>0.12371138222240918</c:v>
                </c:pt>
                <c:pt idx="124">
                  <c:v>0.12371138222240918</c:v>
                </c:pt>
                <c:pt idx="125">
                  <c:v>0.12371138222240918</c:v>
                </c:pt>
                <c:pt idx="126">
                  <c:v>0.12371138222240918</c:v>
                </c:pt>
                <c:pt idx="127">
                  <c:v>0.12371138222240918</c:v>
                </c:pt>
                <c:pt idx="128">
                  <c:v>0.12371138222240918</c:v>
                </c:pt>
                <c:pt idx="129">
                  <c:v>0.12371138222240918</c:v>
                </c:pt>
                <c:pt idx="130">
                  <c:v>0.12371138222240918</c:v>
                </c:pt>
                <c:pt idx="131">
                  <c:v>0.12371138222240918</c:v>
                </c:pt>
                <c:pt idx="132">
                  <c:v>0.12371138222240918</c:v>
                </c:pt>
                <c:pt idx="133">
                  <c:v>0.12371138222240918</c:v>
                </c:pt>
                <c:pt idx="134">
                  <c:v>0.12371138222240918</c:v>
                </c:pt>
                <c:pt idx="135">
                  <c:v>0.12371138222240918</c:v>
                </c:pt>
                <c:pt idx="136">
                  <c:v>0.12371138222240918</c:v>
                </c:pt>
                <c:pt idx="137">
                  <c:v>0.12371138222240918</c:v>
                </c:pt>
                <c:pt idx="138">
                  <c:v>0.12371138222240918</c:v>
                </c:pt>
                <c:pt idx="139">
                  <c:v>0.12371138222240918</c:v>
                </c:pt>
                <c:pt idx="140">
                  <c:v>6.4958985376204481E-2</c:v>
                </c:pt>
                <c:pt idx="141">
                  <c:v>6.4958985376204481E-2</c:v>
                </c:pt>
                <c:pt idx="142">
                  <c:v>6.4958985376204481E-2</c:v>
                </c:pt>
                <c:pt idx="143">
                  <c:v>6.4958985376204481E-2</c:v>
                </c:pt>
                <c:pt idx="144">
                  <c:v>6.4958985376204481E-2</c:v>
                </c:pt>
                <c:pt idx="145">
                  <c:v>6.4958985376204481E-2</c:v>
                </c:pt>
                <c:pt idx="146">
                  <c:v>6.4958985376204481E-2</c:v>
                </c:pt>
                <c:pt idx="147">
                  <c:v>6.4958985376204481E-2</c:v>
                </c:pt>
                <c:pt idx="148">
                  <c:v>6.4958985376204481E-2</c:v>
                </c:pt>
                <c:pt idx="149">
                  <c:v>6.4138279343701532E-2</c:v>
                </c:pt>
                <c:pt idx="150">
                  <c:v>6.4138279343701532E-2</c:v>
                </c:pt>
                <c:pt idx="151">
                  <c:v>6.4138279343701532E-2</c:v>
                </c:pt>
                <c:pt idx="152">
                  <c:v>6.4138279343701532E-2</c:v>
                </c:pt>
                <c:pt idx="153">
                  <c:v>6.4138279343701532E-2</c:v>
                </c:pt>
                <c:pt idx="154">
                  <c:v>6.4138279343701532E-2</c:v>
                </c:pt>
                <c:pt idx="155">
                  <c:v>6.4138279343701532E-2</c:v>
                </c:pt>
                <c:pt idx="156">
                  <c:v>6.4138279343701532E-2</c:v>
                </c:pt>
                <c:pt idx="157">
                  <c:v>6.4138279343701532E-2</c:v>
                </c:pt>
                <c:pt idx="158">
                  <c:v>6.4138279343701532E-2</c:v>
                </c:pt>
                <c:pt idx="159">
                  <c:v>6.4138279343701532E-2</c:v>
                </c:pt>
                <c:pt idx="160">
                  <c:v>6.4138279343701532E-2</c:v>
                </c:pt>
                <c:pt idx="161">
                  <c:v>6.4138279343701532E-2</c:v>
                </c:pt>
                <c:pt idx="162">
                  <c:v>6.4138279343701532E-2</c:v>
                </c:pt>
                <c:pt idx="163">
                  <c:v>6.4138279343701532E-2</c:v>
                </c:pt>
                <c:pt idx="164">
                  <c:v>6.4138279343701532E-2</c:v>
                </c:pt>
                <c:pt idx="165">
                  <c:v>6.4138279343701532E-2</c:v>
                </c:pt>
                <c:pt idx="166">
                  <c:v>6.4138279343701532E-2</c:v>
                </c:pt>
                <c:pt idx="167">
                  <c:v>6.4138279343701532E-2</c:v>
                </c:pt>
                <c:pt idx="168">
                  <c:v>6.4138279343701532E-2</c:v>
                </c:pt>
                <c:pt idx="169">
                  <c:v>6.4138279343701532E-2</c:v>
                </c:pt>
                <c:pt idx="170">
                  <c:v>6.4138279343701532E-2</c:v>
                </c:pt>
                <c:pt idx="171">
                  <c:v>6.4138279343701532E-2</c:v>
                </c:pt>
                <c:pt idx="172">
                  <c:v>6.4138279343701532E-2</c:v>
                </c:pt>
                <c:pt idx="173">
                  <c:v>6.4138279343701532E-2</c:v>
                </c:pt>
                <c:pt idx="174">
                  <c:v>6.4138279343701532E-2</c:v>
                </c:pt>
                <c:pt idx="175">
                  <c:v>6.4138279343701532E-2</c:v>
                </c:pt>
                <c:pt idx="176">
                  <c:v>6.4138279343701532E-2</c:v>
                </c:pt>
                <c:pt idx="177">
                  <c:v>6.4138279343701532E-2</c:v>
                </c:pt>
                <c:pt idx="178">
                  <c:v>6.4138279343701532E-2</c:v>
                </c:pt>
                <c:pt idx="179">
                  <c:v>6.4138279343701532E-2</c:v>
                </c:pt>
                <c:pt idx="180">
                  <c:v>6.4138279343701532E-2</c:v>
                </c:pt>
                <c:pt idx="181">
                  <c:v>6.4138279343701532E-2</c:v>
                </c:pt>
                <c:pt idx="182">
                  <c:v>6.4138279343701532E-2</c:v>
                </c:pt>
                <c:pt idx="183">
                  <c:v>6.4138279343701532E-2</c:v>
                </c:pt>
                <c:pt idx="184">
                  <c:v>6.4138279343701532E-2</c:v>
                </c:pt>
                <c:pt idx="185">
                  <c:v>6.4138279343701532E-2</c:v>
                </c:pt>
                <c:pt idx="186">
                  <c:v>6.4138279343701532E-2</c:v>
                </c:pt>
                <c:pt idx="187">
                  <c:v>6.4138279343701532E-2</c:v>
                </c:pt>
                <c:pt idx="188">
                  <c:v>6.4138279343701532E-2</c:v>
                </c:pt>
                <c:pt idx="189">
                  <c:v>6.4138279343701532E-2</c:v>
                </c:pt>
                <c:pt idx="190">
                  <c:v>6.4138279343701532E-2</c:v>
                </c:pt>
                <c:pt idx="191">
                  <c:v>6.4138279343701532E-2</c:v>
                </c:pt>
                <c:pt idx="192">
                  <c:v>6.4138279343701532E-2</c:v>
                </c:pt>
                <c:pt idx="193">
                  <c:v>6.4138279343701532E-2</c:v>
                </c:pt>
                <c:pt idx="194">
                  <c:v>6.4138279343701532E-2</c:v>
                </c:pt>
                <c:pt idx="195">
                  <c:v>6.4138279343701532E-2</c:v>
                </c:pt>
                <c:pt idx="196">
                  <c:v>6.4138279343701532E-2</c:v>
                </c:pt>
                <c:pt idx="197">
                  <c:v>6.4138279343701532E-2</c:v>
                </c:pt>
                <c:pt idx="198">
                  <c:v>6.4138279343701532E-2</c:v>
                </c:pt>
                <c:pt idx="199">
                  <c:v>6.4138279343701532E-2</c:v>
                </c:pt>
                <c:pt idx="200">
                  <c:v>6.4138279343701532E-2</c:v>
                </c:pt>
                <c:pt idx="201">
                  <c:v>6.4138279343701532E-2</c:v>
                </c:pt>
                <c:pt idx="202">
                  <c:v>6.4138279343701532E-2</c:v>
                </c:pt>
                <c:pt idx="203">
                  <c:v>6.4138279343701532E-2</c:v>
                </c:pt>
                <c:pt idx="204">
                  <c:v>6.4138279343701532E-2</c:v>
                </c:pt>
                <c:pt idx="205">
                  <c:v>6.4138279343701532E-2</c:v>
                </c:pt>
                <c:pt idx="206">
                  <c:v>6.4138279343701532E-2</c:v>
                </c:pt>
                <c:pt idx="207">
                  <c:v>6.4138279343701532E-2</c:v>
                </c:pt>
                <c:pt idx="208">
                  <c:v>6.1500693934182116E-2</c:v>
                </c:pt>
                <c:pt idx="209">
                  <c:v>6.1500693934182116E-2</c:v>
                </c:pt>
                <c:pt idx="210">
                  <c:v>6.1500693934182116E-2</c:v>
                </c:pt>
                <c:pt idx="211">
                  <c:v>6.1500693934182116E-2</c:v>
                </c:pt>
                <c:pt idx="212">
                  <c:v>6.1500693934182116E-2</c:v>
                </c:pt>
                <c:pt idx="213">
                  <c:v>6.1500693934182116E-2</c:v>
                </c:pt>
                <c:pt idx="214">
                  <c:v>6.1500693934182116E-2</c:v>
                </c:pt>
                <c:pt idx="215">
                  <c:v>6.1500693934182116E-2</c:v>
                </c:pt>
                <c:pt idx="216">
                  <c:v>6.1500693934182116E-2</c:v>
                </c:pt>
                <c:pt idx="217">
                  <c:v>6.1500693934182116E-2</c:v>
                </c:pt>
                <c:pt idx="218">
                  <c:v>6.1500693934182116E-2</c:v>
                </c:pt>
                <c:pt idx="219">
                  <c:v>6.1500693934182116E-2</c:v>
                </c:pt>
                <c:pt idx="220">
                  <c:v>6.1500693934182116E-2</c:v>
                </c:pt>
                <c:pt idx="221">
                  <c:v>6.1500693934182116E-2</c:v>
                </c:pt>
                <c:pt idx="222">
                  <c:v>6.1500693934182116E-2</c:v>
                </c:pt>
                <c:pt idx="223">
                  <c:v>6.1500693934182116E-2</c:v>
                </c:pt>
                <c:pt idx="224">
                  <c:v>6.1500693934182116E-2</c:v>
                </c:pt>
                <c:pt idx="225">
                  <c:v>6.1500693934182116E-2</c:v>
                </c:pt>
                <c:pt idx="226">
                  <c:v>6.1500693934182116E-2</c:v>
                </c:pt>
                <c:pt idx="227">
                  <c:v>6.1500693934182116E-2</c:v>
                </c:pt>
                <c:pt idx="228">
                  <c:v>6.1500693934182116E-2</c:v>
                </c:pt>
                <c:pt idx="229">
                  <c:v>6.1500693934182116E-2</c:v>
                </c:pt>
                <c:pt idx="230">
                  <c:v>6.1500693934182116E-2</c:v>
                </c:pt>
                <c:pt idx="231">
                  <c:v>6.1500693934182116E-2</c:v>
                </c:pt>
                <c:pt idx="232">
                  <c:v>6.1500693934182116E-2</c:v>
                </c:pt>
                <c:pt idx="233">
                  <c:v>6.1500693934182116E-2</c:v>
                </c:pt>
                <c:pt idx="234">
                  <c:v>6.1500693934182116E-2</c:v>
                </c:pt>
                <c:pt idx="235">
                  <c:v>6.1500693934182116E-2</c:v>
                </c:pt>
                <c:pt idx="236">
                  <c:v>6.1500693934182116E-2</c:v>
                </c:pt>
                <c:pt idx="237">
                  <c:v>6.1500693934182116E-2</c:v>
                </c:pt>
                <c:pt idx="238">
                  <c:v>6.1500693934182116E-2</c:v>
                </c:pt>
                <c:pt idx="239">
                  <c:v>6.1500693934182116E-2</c:v>
                </c:pt>
                <c:pt idx="240">
                  <c:v>6.1500693934182116E-2</c:v>
                </c:pt>
                <c:pt idx="241">
                  <c:v>6.1500693934182116E-2</c:v>
                </c:pt>
                <c:pt idx="242">
                  <c:v>6.1500693934182116E-2</c:v>
                </c:pt>
                <c:pt idx="243">
                  <c:v>6.1500693934182116E-2</c:v>
                </c:pt>
                <c:pt idx="244">
                  <c:v>6.1500693934182116E-2</c:v>
                </c:pt>
                <c:pt idx="245">
                  <c:v>6.1500693934182116E-2</c:v>
                </c:pt>
                <c:pt idx="246">
                  <c:v>6.1500693934182116E-2</c:v>
                </c:pt>
                <c:pt idx="247">
                  <c:v>6.1500693934182116E-2</c:v>
                </c:pt>
                <c:pt idx="248">
                  <c:v>6.1500693934182116E-2</c:v>
                </c:pt>
                <c:pt idx="249">
                  <c:v>6.1500693934182116E-2</c:v>
                </c:pt>
                <c:pt idx="250">
                  <c:v>6.1500693934182116E-2</c:v>
                </c:pt>
                <c:pt idx="251">
                  <c:v>6.1500693934182116E-2</c:v>
                </c:pt>
                <c:pt idx="252">
                  <c:v>6.1500693934182116E-2</c:v>
                </c:pt>
                <c:pt idx="253">
                  <c:v>6.1500693934182116E-2</c:v>
                </c:pt>
                <c:pt idx="254">
                  <c:v>6.1500693934182116E-2</c:v>
                </c:pt>
                <c:pt idx="255">
                  <c:v>6.1500693934182116E-2</c:v>
                </c:pt>
                <c:pt idx="256">
                  <c:v>6.1500693934182116E-2</c:v>
                </c:pt>
                <c:pt idx="257">
                  <c:v>6.1500693934182116E-2</c:v>
                </c:pt>
                <c:pt idx="258">
                  <c:v>6.1500693934182116E-2</c:v>
                </c:pt>
                <c:pt idx="259">
                  <c:v>6.1500693934182116E-2</c:v>
                </c:pt>
                <c:pt idx="260">
                  <c:v>6.1500693934182116E-2</c:v>
                </c:pt>
                <c:pt idx="261">
                  <c:v>6.1500693934182116E-2</c:v>
                </c:pt>
                <c:pt idx="262">
                  <c:v>6.1500693934182116E-2</c:v>
                </c:pt>
                <c:pt idx="263">
                  <c:v>6.1500693934182116E-2</c:v>
                </c:pt>
                <c:pt idx="264">
                  <c:v>6.1500693934182116E-2</c:v>
                </c:pt>
                <c:pt idx="265">
                  <c:v>6.1500693934182116E-2</c:v>
                </c:pt>
                <c:pt idx="266">
                  <c:v>6.1500693934182116E-2</c:v>
                </c:pt>
                <c:pt idx="267">
                  <c:v>6.1500693934182116E-2</c:v>
                </c:pt>
                <c:pt idx="268">
                  <c:v>6.1500693934182116E-2</c:v>
                </c:pt>
                <c:pt idx="269">
                  <c:v>6.1500693934182116E-2</c:v>
                </c:pt>
                <c:pt idx="270">
                  <c:v>6.1500693934182116E-2</c:v>
                </c:pt>
                <c:pt idx="271">
                  <c:v>6.1500693934182116E-2</c:v>
                </c:pt>
                <c:pt idx="272">
                  <c:v>6.1500693934182116E-2</c:v>
                </c:pt>
                <c:pt idx="273">
                  <c:v>6.1500693934182116E-2</c:v>
                </c:pt>
                <c:pt idx="274">
                  <c:v>6.1500693934182116E-2</c:v>
                </c:pt>
                <c:pt idx="275">
                  <c:v>6.1500693934182116E-2</c:v>
                </c:pt>
                <c:pt idx="276">
                  <c:v>6.1500693934182116E-2</c:v>
                </c:pt>
                <c:pt idx="277">
                  <c:v>6.1500693934182116E-2</c:v>
                </c:pt>
                <c:pt idx="278">
                  <c:v>6.1500693934182116E-2</c:v>
                </c:pt>
                <c:pt idx="279">
                  <c:v>6.1500693934182116E-2</c:v>
                </c:pt>
                <c:pt idx="280">
                  <c:v>6.1500693934182116E-2</c:v>
                </c:pt>
                <c:pt idx="281">
                  <c:v>6.1500693934182116E-2</c:v>
                </c:pt>
                <c:pt idx="282">
                  <c:v>6.1500693934182116E-2</c:v>
                </c:pt>
                <c:pt idx="283">
                  <c:v>6.1500693934182116E-2</c:v>
                </c:pt>
                <c:pt idx="284">
                  <c:v>6.1500693934182116E-2</c:v>
                </c:pt>
                <c:pt idx="285">
                  <c:v>6.1500693934182116E-2</c:v>
                </c:pt>
                <c:pt idx="286">
                  <c:v>6.1500693934182116E-2</c:v>
                </c:pt>
                <c:pt idx="287">
                  <c:v>4.130031978948856E-2</c:v>
                </c:pt>
                <c:pt idx="288">
                  <c:v>4.130031978948856E-2</c:v>
                </c:pt>
                <c:pt idx="289">
                  <c:v>4.130031978948856E-2</c:v>
                </c:pt>
                <c:pt idx="290">
                  <c:v>4.130031978948856E-2</c:v>
                </c:pt>
                <c:pt idx="291">
                  <c:v>4.130031978948856E-2</c:v>
                </c:pt>
                <c:pt idx="292">
                  <c:v>4.130031978948856E-2</c:v>
                </c:pt>
                <c:pt idx="293">
                  <c:v>4.130031978948856E-2</c:v>
                </c:pt>
                <c:pt idx="294">
                  <c:v>4.130031978948856E-2</c:v>
                </c:pt>
                <c:pt idx="295">
                  <c:v>4.130031978948856E-2</c:v>
                </c:pt>
                <c:pt idx="296">
                  <c:v>4.130031978948856E-2</c:v>
                </c:pt>
                <c:pt idx="297">
                  <c:v>4.130031978948856E-2</c:v>
                </c:pt>
                <c:pt idx="298">
                  <c:v>4.130031978948856E-2</c:v>
                </c:pt>
                <c:pt idx="299">
                  <c:v>4.130031978948856E-2</c:v>
                </c:pt>
                <c:pt idx="300">
                  <c:v>4.130031978948856E-2</c:v>
                </c:pt>
                <c:pt idx="301">
                  <c:v>4.130031978948856E-2</c:v>
                </c:pt>
                <c:pt idx="302">
                  <c:v>4.130031978948856E-2</c:v>
                </c:pt>
                <c:pt idx="303">
                  <c:v>4.130031978948856E-2</c:v>
                </c:pt>
                <c:pt idx="304">
                  <c:v>4.130031978948856E-2</c:v>
                </c:pt>
                <c:pt idx="305">
                  <c:v>4.130031978948856E-2</c:v>
                </c:pt>
                <c:pt idx="306">
                  <c:v>4.130031978948856E-2</c:v>
                </c:pt>
                <c:pt idx="307">
                  <c:v>4.130031978948856E-2</c:v>
                </c:pt>
                <c:pt idx="308">
                  <c:v>4.130031978948856E-2</c:v>
                </c:pt>
                <c:pt idx="309">
                  <c:v>4.130031978948856E-2</c:v>
                </c:pt>
                <c:pt idx="310">
                  <c:v>4.130031978948856E-2</c:v>
                </c:pt>
                <c:pt idx="311">
                  <c:v>4.130031978948856E-2</c:v>
                </c:pt>
                <c:pt idx="312">
                  <c:v>4.130031978948856E-2</c:v>
                </c:pt>
                <c:pt idx="313">
                  <c:v>4.130031978948856E-2</c:v>
                </c:pt>
                <c:pt idx="314">
                  <c:v>4.130031978948856E-2</c:v>
                </c:pt>
                <c:pt idx="315">
                  <c:v>4.130031978948856E-2</c:v>
                </c:pt>
                <c:pt idx="316">
                  <c:v>4.130031978948856E-2</c:v>
                </c:pt>
                <c:pt idx="317">
                  <c:v>4.130031978948856E-2</c:v>
                </c:pt>
                <c:pt idx="318">
                  <c:v>4.130031978948856E-2</c:v>
                </c:pt>
                <c:pt idx="319">
                  <c:v>4.130031978948856E-2</c:v>
                </c:pt>
                <c:pt idx="320">
                  <c:v>4.130031978948856E-2</c:v>
                </c:pt>
                <c:pt idx="321">
                  <c:v>4.130031978948856E-2</c:v>
                </c:pt>
                <c:pt idx="322">
                  <c:v>4.130031978948856E-2</c:v>
                </c:pt>
                <c:pt idx="323">
                  <c:v>4.130031978948856E-2</c:v>
                </c:pt>
                <c:pt idx="324">
                  <c:v>4.130031978948856E-2</c:v>
                </c:pt>
                <c:pt idx="325">
                  <c:v>4.130031978948856E-2</c:v>
                </c:pt>
                <c:pt idx="326">
                  <c:v>4.130031978948856E-2</c:v>
                </c:pt>
                <c:pt idx="327">
                  <c:v>4.130031978948856E-2</c:v>
                </c:pt>
                <c:pt idx="328">
                  <c:v>4.130031978948856E-2</c:v>
                </c:pt>
                <c:pt idx="329">
                  <c:v>4.130031978948856E-2</c:v>
                </c:pt>
                <c:pt idx="330">
                  <c:v>4.130031978948856E-2</c:v>
                </c:pt>
                <c:pt idx="331">
                  <c:v>4.130031978948856E-2</c:v>
                </c:pt>
                <c:pt idx="332">
                  <c:v>4.130031978948856E-2</c:v>
                </c:pt>
                <c:pt idx="333">
                  <c:v>4.130031978948856E-2</c:v>
                </c:pt>
                <c:pt idx="334">
                  <c:v>4.130031978948856E-2</c:v>
                </c:pt>
                <c:pt idx="335">
                  <c:v>4.130031978948856E-2</c:v>
                </c:pt>
                <c:pt idx="336">
                  <c:v>4.130031978948856E-2</c:v>
                </c:pt>
                <c:pt idx="337">
                  <c:v>4.130031978948856E-2</c:v>
                </c:pt>
                <c:pt idx="338">
                  <c:v>4.130031978948856E-2</c:v>
                </c:pt>
                <c:pt idx="339">
                  <c:v>4.130031978948856E-2</c:v>
                </c:pt>
                <c:pt idx="340">
                  <c:v>4.130031978948856E-2</c:v>
                </c:pt>
                <c:pt idx="341">
                  <c:v>4.130031978948856E-2</c:v>
                </c:pt>
                <c:pt idx="342">
                  <c:v>4.130031978948856E-2</c:v>
                </c:pt>
                <c:pt idx="343">
                  <c:v>4.130031978948856E-2</c:v>
                </c:pt>
                <c:pt idx="344">
                  <c:v>4.130031978948856E-2</c:v>
                </c:pt>
                <c:pt idx="345">
                  <c:v>4.130031978948856E-2</c:v>
                </c:pt>
                <c:pt idx="346">
                  <c:v>4.130031978948856E-2</c:v>
                </c:pt>
                <c:pt idx="347">
                  <c:v>4.130031978948856E-2</c:v>
                </c:pt>
                <c:pt idx="348">
                  <c:v>4.130031978948856E-2</c:v>
                </c:pt>
                <c:pt idx="349">
                  <c:v>4.130031978948856E-2</c:v>
                </c:pt>
                <c:pt idx="350">
                  <c:v>4.130031978948856E-2</c:v>
                </c:pt>
                <c:pt idx="351">
                  <c:v>4.130031978948856E-2</c:v>
                </c:pt>
                <c:pt idx="352">
                  <c:v>4.130031978948856E-2</c:v>
                </c:pt>
                <c:pt idx="353">
                  <c:v>4.130031978948856E-2</c:v>
                </c:pt>
                <c:pt idx="354">
                  <c:v>4.130031978948856E-2</c:v>
                </c:pt>
                <c:pt idx="355">
                  <c:v>4.130031978948856E-2</c:v>
                </c:pt>
                <c:pt idx="356">
                  <c:v>4.130031978948856E-2</c:v>
                </c:pt>
                <c:pt idx="357">
                  <c:v>4.130031978948856E-2</c:v>
                </c:pt>
                <c:pt idx="358">
                  <c:v>4.130031978948856E-2</c:v>
                </c:pt>
                <c:pt idx="359">
                  <c:v>4.130031978948856E-2</c:v>
                </c:pt>
                <c:pt idx="360">
                  <c:v>4.130031978948856E-2</c:v>
                </c:pt>
                <c:pt idx="361">
                  <c:v>4.130031978948856E-2</c:v>
                </c:pt>
                <c:pt idx="362">
                  <c:v>4.130031978948856E-2</c:v>
                </c:pt>
                <c:pt idx="363">
                  <c:v>4.130031978948856E-2</c:v>
                </c:pt>
                <c:pt idx="364">
                  <c:v>4.130031978948856E-2</c:v>
                </c:pt>
                <c:pt idx="365">
                  <c:v>4.130031978948856E-2</c:v>
                </c:pt>
                <c:pt idx="366">
                  <c:v>4.130031978948856E-2</c:v>
                </c:pt>
                <c:pt idx="367">
                  <c:v>4.130031978948856E-2</c:v>
                </c:pt>
                <c:pt idx="368">
                  <c:v>4.130031978948856E-2</c:v>
                </c:pt>
                <c:pt idx="369">
                  <c:v>4.130031978948856E-2</c:v>
                </c:pt>
                <c:pt idx="370">
                  <c:v>4.130031978948856E-2</c:v>
                </c:pt>
                <c:pt idx="371">
                  <c:v>4.130031978948856E-2</c:v>
                </c:pt>
                <c:pt idx="372">
                  <c:v>4.130031978948856E-2</c:v>
                </c:pt>
                <c:pt idx="373">
                  <c:v>4.130031978948856E-2</c:v>
                </c:pt>
                <c:pt idx="374">
                  <c:v>4.130031978948856E-2</c:v>
                </c:pt>
                <c:pt idx="375">
                  <c:v>2.961337980392853E-2</c:v>
                </c:pt>
                <c:pt idx="376">
                  <c:v>2.961337980392853E-2</c:v>
                </c:pt>
                <c:pt idx="377">
                  <c:v>2.961337980392853E-2</c:v>
                </c:pt>
                <c:pt idx="378">
                  <c:v>2.961337980392853E-2</c:v>
                </c:pt>
                <c:pt idx="379">
                  <c:v>2.961337980392853E-2</c:v>
                </c:pt>
                <c:pt idx="380">
                  <c:v>2.961337980392853E-2</c:v>
                </c:pt>
                <c:pt idx="381">
                  <c:v>2.961337980392853E-2</c:v>
                </c:pt>
                <c:pt idx="382">
                  <c:v>2.961337980392853E-2</c:v>
                </c:pt>
                <c:pt idx="383">
                  <c:v>2.961337980392853E-2</c:v>
                </c:pt>
                <c:pt idx="384">
                  <c:v>2.961337980392853E-2</c:v>
                </c:pt>
                <c:pt idx="385">
                  <c:v>2.961337980392853E-2</c:v>
                </c:pt>
                <c:pt idx="386">
                  <c:v>2.961337980392853E-2</c:v>
                </c:pt>
                <c:pt idx="387">
                  <c:v>2.961337980392853E-2</c:v>
                </c:pt>
                <c:pt idx="388">
                  <c:v>2.961337980392853E-2</c:v>
                </c:pt>
                <c:pt idx="389">
                  <c:v>2.961337980392853E-2</c:v>
                </c:pt>
                <c:pt idx="390">
                  <c:v>2.961337980392853E-2</c:v>
                </c:pt>
                <c:pt idx="391">
                  <c:v>2.961337980392853E-2</c:v>
                </c:pt>
                <c:pt idx="392">
                  <c:v>2.961337980392853E-2</c:v>
                </c:pt>
                <c:pt idx="393">
                  <c:v>2.961337980392853E-2</c:v>
                </c:pt>
                <c:pt idx="394">
                  <c:v>2.961337980392853E-2</c:v>
                </c:pt>
                <c:pt idx="395">
                  <c:v>2.961337980392853E-2</c:v>
                </c:pt>
                <c:pt idx="396">
                  <c:v>2.961337980392853E-2</c:v>
                </c:pt>
                <c:pt idx="397">
                  <c:v>2.961337980392853E-2</c:v>
                </c:pt>
                <c:pt idx="398">
                  <c:v>2.961337980392853E-2</c:v>
                </c:pt>
                <c:pt idx="399">
                  <c:v>2.961337980392853E-2</c:v>
                </c:pt>
                <c:pt idx="400">
                  <c:v>2.961337980392853E-2</c:v>
                </c:pt>
                <c:pt idx="401">
                  <c:v>2.961337980392853E-2</c:v>
                </c:pt>
                <c:pt idx="402">
                  <c:v>2.961337980392853E-2</c:v>
                </c:pt>
                <c:pt idx="403">
                  <c:v>2.961337980392853E-2</c:v>
                </c:pt>
                <c:pt idx="404">
                  <c:v>2.961337980392853E-2</c:v>
                </c:pt>
                <c:pt idx="405">
                  <c:v>2.961337980392853E-2</c:v>
                </c:pt>
                <c:pt idx="406">
                  <c:v>2.961337980392853E-2</c:v>
                </c:pt>
                <c:pt idx="407">
                  <c:v>2.961337980392853E-2</c:v>
                </c:pt>
                <c:pt idx="408">
                  <c:v>2.961337980392853E-2</c:v>
                </c:pt>
                <c:pt idx="409">
                  <c:v>2.961337980392853E-2</c:v>
                </c:pt>
                <c:pt idx="410">
                  <c:v>2.961337980392853E-2</c:v>
                </c:pt>
                <c:pt idx="411">
                  <c:v>2.961337980392853E-2</c:v>
                </c:pt>
                <c:pt idx="412">
                  <c:v>2.961337980392853E-2</c:v>
                </c:pt>
                <c:pt idx="413">
                  <c:v>2.961337980392853E-2</c:v>
                </c:pt>
                <c:pt idx="414">
                  <c:v>2.961337980392853E-2</c:v>
                </c:pt>
                <c:pt idx="415">
                  <c:v>2.961337980392853E-2</c:v>
                </c:pt>
                <c:pt idx="416">
                  <c:v>2.961337980392853E-2</c:v>
                </c:pt>
                <c:pt idx="417">
                  <c:v>2.961337980392853E-2</c:v>
                </c:pt>
                <c:pt idx="418">
                  <c:v>2.961337980392853E-2</c:v>
                </c:pt>
                <c:pt idx="419">
                  <c:v>2.961337980392853E-2</c:v>
                </c:pt>
                <c:pt idx="420">
                  <c:v>2.961337980392853E-2</c:v>
                </c:pt>
                <c:pt idx="421">
                  <c:v>2.961337980392853E-2</c:v>
                </c:pt>
                <c:pt idx="422">
                  <c:v>2.961337980392853E-2</c:v>
                </c:pt>
                <c:pt idx="423">
                  <c:v>2.961337980392853E-2</c:v>
                </c:pt>
                <c:pt idx="424">
                  <c:v>2.961337980392853E-2</c:v>
                </c:pt>
                <c:pt idx="425">
                  <c:v>2.961337980392853E-2</c:v>
                </c:pt>
                <c:pt idx="426">
                  <c:v>2.961337980392853E-2</c:v>
                </c:pt>
                <c:pt idx="427">
                  <c:v>2.961337980392853E-2</c:v>
                </c:pt>
                <c:pt idx="428">
                  <c:v>2.961337980392853E-2</c:v>
                </c:pt>
                <c:pt idx="429">
                  <c:v>2.961337980392853E-2</c:v>
                </c:pt>
                <c:pt idx="430">
                  <c:v>2.961337980392853E-2</c:v>
                </c:pt>
                <c:pt idx="431">
                  <c:v>2.961337980392853E-2</c:v>
                </c:pt>
                <c:pt idx="432">
                  <c:v>2.961337980392853E-2</c:v>
                </c:pt>
                <c:pt idx="433">
                  <c:v>2.961337980392853E-2</c:v>
                </c:pt>
                <c:pt idx="434">
                  <c:v>2.961337980392853E-2</c:v>
                </c:pt>
                <c:pt idx="435">
                  <c:v>2.961337980392853E-2</c:v>
                </c:pt>
                <c:pt idx="436">
                  <c:v>2.961337980392853E-2</c:v>
                </c:pt>
                <c:pt idx="437">
                  <c:v>2.961337980392853E-2</c:v>
                </c:pt>
                <c:pt idx="438">
                  <c:v>2.961337980392853E-2</c:v>
                </c:pt>
                <c:pt idx="439">
                  <c:v>2.961337980392853E-2</c:v>
                </c:pt>
                <c:pt idx="440">
                  <c:v>2.961337980392853E-2</c:v>
                </c:pt>
                <c:pt idx="441">
                  <c:v>2.961337980392853E-2</c:v>
                </c:pt>
                <c:pt idx="442">
                  <c:v>2.961337980392853E-2</c:v>
                </c:pt>
                <c:pt idx="443">
                  <c:v>2.961337980392853E-2</c:v>
                </c:pt>
                <c:pt idx="444">
                  <c:v>2.961337980392853E-2</c:v>
                </c:pt>
                <c:pt idx="445">
                  <c:v>2.961337980392853E-2</c:v>
                </c:pt>
                <c:pt idx="446">
                  <c:v>2.961337980392853E-2</c:v>
                </c:pt>
                <c:pt idx="447">
                  <c:v>2.961337980392853E-2</c:v>
                </c:pt>
                <c:pt idx="448">
                  <c:v>2.961337980392853E-2</c:v>
                </c:pt>
                <c:pt idx="449">
                  <c:v>2.961337980392853E-2</c:v>
                </c:pt>
                <c:pt idx="450">
                  <c:v>2.961337980392853E-2</c:v>
                </c:pt>
                <c:pt idx="451">
                  <c:v>2.961337980392853E-2</c:v>
                </c:pt>
                <c:pt idx="452">
                  <c:v>2.961337980392853E-2</c:v>
                </c:pt>
                <c:pt idx="453">
                  <c:v>2.961337980392853E-2</c:v>
                </c:pt>
                <c:pt idx="454">
                  <c:v>2.961337980392853E-2</c:v>
                </c:pt>
                <c:pt idx="455">
                  <c:v>2.961337980392853E-2</c:v>
                </c:pt>
                <c:pt idx="456">
                  <c:v>2.961337980392853E-2</c:v>
                </c:pt>
                <c:pt idx="457">
                  <c:v>2.961337980392853E-2</c:v>
                </c:pt>
                <c:pt idx="458">
                  <c:v>2.961337980392853E-2</c:v>
                </c:pt>
                <c:pt idx="459">
                  <c:v>2.961337980392853E-2</c:v>
                </c:pt>
                <c:pt idx="460">
                  <c:v>2.961337980392853E-2</c:v>
                </c:pt>
                <c:pt idx="461">
                  <c:v>2.961337980392853E-2</c:v>
                </c:pt>
                <c:pt idx="462">
                  <c:v>2.961337980392853E-2</c:v>
                </c:pt>
                <c:pt idx="463">
                  <c:v>2.961337980392853E-2</c:v>
                </c:pt>
                <c:pt idx="464">
                  <c:v>2.961337980392853E-2</c:v>
                </c:pt>
                <c:pt idx="465">
                  <c:v>2.961337980392853E-2</c:v>
                </c:pt>
                <c:pt idx="466">
                  <c:v>2.961337980392853E-2</c:v>
                </c:pt>
                <c:pt idx="467">
                  <c:v>2.961337980392853E-2</c:v>
                </c:pt>
                <c:pt idx="468">
                  <c:v>2.961337980392853E-2</c:v>
                </c:pt>
                <c:pt idx="469">
                  <c:v>2.961337980392853E-2</c:v>
                </c:pt>
                <c:pt idx="470">
                  <c:v>2.961337980392853E-2</c:v>
                </c:pt>
                <c:pt idx="471">
                  <c:v>2.961337980392853E-2</c:v>
                </c:pt>
                <c:pt idx="472">
                  <c:v>2.961337980392853E-2</c:v>
                </c:pt>
                <c:pt idx="473">
                  <c:v>2.961337980392853E-2</c:v>
                </c:pt>
                <c:pt idx="474">
                  <c:v>2.961337980392853E-2</c:v>
                </c:pt>
                <c:pt idx="475">
                  <c:v>2.961337980392853E-2</c:v>
                </c:pt>
                <c:pt idx="476">
                  <c:v>2.961337980392853E-2</c:v>
                </c:pt>
                <c:pt idx="477">
                  <c:v>2.961337980392853E-2</c:v>
                </c:pt>
                <c:pt idx="478">
                  <c:v>2.961337980392853E-2</c:v>
                </c:pt>
                <c:pt idx="479">
                  <c:v>2.961337980392853E-2</c:v>
                </c:pt>
                <c:pt idx="480">
                  <c:v>2.961337980392853E-2</c:v>
                </c:pt>
                <c:pt idx="481">
                  <c:v>2.961337980392853E-2</c:v>
                </c:pt>
                <c:pt idx="482">
                  <c:v>2.961337980392853E-2</c:v>
                </c:pt>
                <c:pt idx="483">
                  <c:v>2.961337980392853E-2</c:v>
                </c:pt>
                <c:pt idx="484">
                  <c:v>2.961337980392853E-2</c:v>
                </c:pt>
                <c:pt idx="485">
                  <c:v>2.961337980392853E-2</c:v>
                </c:pt>
                <c:pt idx="486">
                  <c:v>2.961337980392853E-2</c:v>
                </c:pt>
                <c:pt idx="487">
                  <c:v>2.961337980392853E-2</c:v>
                </c:pt>
                <c:pt idx="488">
                  <c:v>2.961337980392853E-2</c:v>
                </c:pt>
                <c:pt idx="489">
                  <c:v>2.961337980392853E-2</c:v>
                </c:pt>
                <c:pt idx="490">
                  <c:v>2.961337980392853E-2</c:v>
                </c:pt>
                <c:pt idx="491">
                  <c:v>2.961337980392853E-2</c:v>
                </c:pt>
                <c:pt idx="492">
                  <c:v>2.961337980392853E-2</c:v>
                </c:pt>
                <c:pt idx="493">
                  <c:v>2.961337980392853E-2</c:v>
                </c:pt>
                <c:pt idx="494">
                  <c:v>2.961337980392853E-2</c:v>
                </c:pt>
                <c:pt idx="495">
                  <c:v>2.961337980392853E-2</c:v>
                </c:pt>
                <c:pt idx="496">
                  <c:v>2.961337980392853E-2</c:v>
                </c:pt>
                <c:pt idx="497">
                  <c:v>2.961337980392853E-2</c:v>
                </c:pt>
                <c:pt idx="498">
                  <c:v>2.961337980392853E-2</c:v>
                </c:pt>
                <c:pt idx="499">
                  <c:v>2.961337980392853E-2</c:v>
                </c:pt>
                <c:pt idx="500">
                  <c:v>2.961337980392853E-2</c:v>
                </c:pt>
                <c:pt idx="501">
                  <c:v>2.961337980392853E-2</c:v>
                </c:pt>
                <c:pt idx="502">
                  <c:v>2.961337980392853E-2</c:v>
                </c:pt>
                <c:pt idx="503">
                  <c:v>2.961337980392853E-2</c:v>
                </c:pt>
                <c:pt idx="504">
                  <c:v>2.961337980392853E-2</c:v>
                </c:pt>
                <c:pt idx="505">
                  <c:v>2.961337980392853E-2</c:v>
                </c:pt>
                <c:pt idx="506">
                  <c:v>2.961337980392853E-2</c:v>
                </c:pt>
                <c:pt idx="507">
                  <c:v>2.961337980392853E-2</c:v>
                </c:pt>
                <c:pt idx="508">
                  <c:v>2.961337980392853E-2</c:v>
                </c:pt>
                <c:pt idx="509">
                  <c:v>2.961337980392853E-2</c:v>
                </c:pt>
                <c:pt idx="510">
                  <c:v>2.961337980392853E-2</c:v>
                </c:pt>
                <c:pt idx="511">
                  <c:v>2.961337980392853E-2</c:v>
                </c:pt>
                <c:pt idx="512">
                  <c:v>2.961337980392853E-2</c:v>
                </c:pt>
                <c:pt idx="513">
                  <c:v>2.961337980392853E-2</c:v>
                </c:pt>
                <c:pt idx="514">
                  <c:v>2.961337980392853E-2</c:v>
                </c:pt>
                <c:pt idx="515">
                  <c:v>2.961337980392853E-2</c:v>
                </c:pt>
                <c:pt idx="516">
                  <c:v>2.961337980392853E-2</c:v>
                </c:pt>
                <c:pt idx="517">
                  <c:v>2.961337980392853E-2</c:v>
                </c:pt>
                <c:pt idx="518">
                  <c:v>2.961337980392853E-2</c:v>
                </c:pt>
                <c:pt idx="519">
                  <c:v>2.961337980392853E-2</c:v>
                </c:pt>
                <c:pt idx="520">
                  <c:v>2.961337980392853E-2</c:v>
                </c:pt>
                <c:pt idx="521">
                  <c:v>2.961337980392853E-2</c:v>
                </c:pt>
                <c:pt idx="522">
                  <c:v>2.961337980392853E-2</c:v>
                </c:pt>
                <c:pt idx="523">
                  <c:v>2.961337980392853E-2</c:v>
                </c:pt>
                <c:pt idx="524">
                  <c:v>2.961337980392853E-2</c:v>
                </c:pt>
                <c:pt idx="525">
                  <c:v>2.961337980392853E-2</c:v>
                </c:pt>
                <c:pt idx="526">
                  <c:v>2.961337980392853E-2</c:v>
                </c:pt>
                <c:pt idx="527">
                  <c:v>2.961337980392853E-2</c:v>
                </c:pt>
                <c:pt idx="528">
                  <c:v>2.961337980392853E-2</c:v>
                </c:pt>
                <c:pt idx="529">
                  <c:v>2.961337980392853E-2</c:v>
                </c:pt>
                <c:pt idx="530">
                  <c:v>2.961337980392853E-2</c:v>
                </c:pt>
                <c:pt idx="531">
                  <c:v>2.961337980392853E-2</c:v>
                </c:pt>
                <c:pt idx="532">
                  <c:v>2.961337980392853E-2</c:v>
                </c:pt>
                <c:pt idx="533">
                  <c:v>2.961337980392853E-2</c:v>
                </c:pt>
                <c:pt idx="534">
                  <c:v>2.961337980392853E-2</c:v>
                </c:pt>
                <c:pt idx="535">
                  <c:v>2.961337980392853E-2</c:v>
                </c:pt>
                <c:pt idx="536">
                  <c:v>2.961337980392853E-2</c:v>
                </c:pt>
                <c:pt idx="537">
                  <c:v>2.961337980392853E-2</c:v>
                </c:pt>
                <c:pt idx="538">
                  <c:v>2.961337980392853E-2</c:v>
                </c:pt>
                <c:pt idx="539">
                  <c:v>2.961337980392853E-2</c:v>
                </c:pt>
                <c:pt idx="540">
                  <c:v>2.961337980392853E-2</c:v>
                </c:pt>
                <c:pt idx="541">
                  <c:v>2.961337980392853E-2</c:v>
                </c:pt>
                <c:pt idx="542">
                  <c:v>2.961337980392853E-2</c:v>
                </c:pt>
                <c:pt idx="543">
                  <c:v>2.961337980392853E-2</c:v>
                </c:pt>
                <c:pt idx="544">
                  <c:v>2.961337980392853E-2</c:v>
                </c:pt>
                <c:pt idx="545">
                  <c:v>2.961337980392853E-2</c:v>
                </c:pt>
                <c:pt idx="546">
                  <c:v>2.961337980392853E-2</c:v>
                </c:pt>
                <c:pt idx="547">
                  <c:v>2.961337980392853E-2</c:v>
                </c:pt>
                <c:pt idx="548">
                  <c:v>2.961337980392853E-2</c:v>
                </c:pt>
                <c:pt idx="549">
                  <c:v>2.961337980392853E-2</c:v>
                </c:pt>
                <c:pt idx="550">
                  <c:v>2.961337980392853E-2</c:v>
                </c:pt>
                <c:pt idx="551">
                  <c:v>2.961337980392853E-2</c:v>
                </c:pt>
                <c:pt idx="552">
                  <c:v>2.961337980392853E-2</c:v>
                </c:pt>
                <c:pt idx="553">
                  <c:v>2.961337980392853E-2</c:v>
                </c:pt>
                <c:pt idx="554">
                  <c:v>2.961337980392853E-2</c:v>
                </c:pt>
                <c:pt idx="555">
                  <c:v>2.961337980392853E-2</c:v>
                </c:pt>
                <c:pt idx="556">
                  <c:v>2.961337980392853E-2</c:v>
                </c:pt>
                <c:pt idx="557">
                  <c:v>2.961337980392853E-2</c:v>
                </c:pt>
                <c:pt idx="558">
                  <c:v>2.961337980392853E-2</c:v>
                </c:pt>
                <c:pt idx="559">
                  <c:v>2.961337980392853E-2</c:v>
                </c:pt>
                <c:pt idx="560">
                  <c:v>2.961337980392853E-2</c:v>
                </c:pt>
                <c:pt idx="561">
                  <c:v>2.961337980392853E-2</c:v>
                </c:pt>
                <c:pt idx="562">
                  <c:v>2.961337980392853E-2</c:v>
                </c:pt>
                <c:pt idx="563">
                  <c:v>2.961337980392853E-2</c:v>
                </c:pt>
                <c:pt idx="564">
                  <c:v>2.961337980392853E-2</c:v>
                </c:pt>
                <c:pt idx="565">
                  <c:v>2.961337980392853E-2</c:v>
                </c:pt>
                <c:pt idx="566">
                  <c:v>2.961337980392853E-2</c:v>
                </c:pt>
                <c:pt idx="567">
                  <c:v>2.961337980392853E-2</c:v>
                </c:pt>
                <c:pt idx="568">
                  <c:v>2.961337980392853E-2</c:v>
                </c:pt>
                <c:pt idx="569">
                  <c:v>2.961337980392853E-2</c:v>
                </c:pt>
                <c:pt idx="570">
                  <c:v>2.961337980392853E-2</c:v>
                </c:pt>
                <c:pt idx="571">
                  <c:v>2.961337980392853E-2</c:v>
                </c:pt>
                <c:pt idx="572">
                  <c:v>2.961337980392853E-2</c:v>
                </c:pt>
                <c:pt idx="573">
                  <c:v>2.961337980392853E-2</c:v>
                </c:pt>
                <c:pt idx="574">
                  <c:v>2.961337980392853E-2</c:v>
                </c:pt>
                <c:pt idx="575">
                  <c:v>2.961337980392853E-2</c:v>
                </c:pt>
                <c:pt idx="576">
                  <c:v>2.961337980392853E-2</c:v>
                </c:pt>
                <c:pt idx="577">
                  <c:v>2.961337980392853E-2</c:v>
                </c:pt>
                <c:pt idx="578">
                  <c:v>2.961337980392853E-2</c:v>
                </c:pt>
                <c:pt idx="579">
                  <c:v>2.961337980392853E-2</c:v>
                </c:pt>
                <c:pt idx="580">
                  <c:v>2.961337980392853E-2</c:v>
                </c:pt>
                <c:pt idx="581">
                  <c:v>2.961337980392853E-2</c:v>
                </c:pt>
                <c:pt idx="582">
                  <c:v>2.961337980392853E-2</c:v>
                </c:pt>
                <c:pt idx="583">
                  <c:v>2.961337980392853E-2</c:v>
                </c:pt>
                <c:pt idx="584">
                  <c:v>2.961337980392853E-2</c:v>
                </c:pt>
                <c:pt idx="585">
                  <c:v>2.961337980392853E-2</c:v>
                </c:pt>
                <c:pt idx="586">
                  <c:v>2.961337980392853E-2</c:v>
                </c:pt>
                <c:pt idx="587">
                  <c:v>2.961337980392853E-2</c:v>
                </c:pt>
                <c:pt idx="588">
                  <c:v>2.961337980392853E-2</c:v>
                </c:pt>
                <c:pt idx="589">
                  <c:v>2.961337980392853E-2</c:v>
                </c:pt>
                <c:pt idx="590">
                  <c:v>2.961337980392853E-2</c:v>
                </c:pt>
                <c:pt idx="591">
                  <c:v>2.961337980392853E-2</c:v>
                </c:pt>
                <c:pt idx="592">
                  <c:v>2.961337980392853E-2</c:v>
                </c:pt>
                <c:pt idx="593">
                  <c:v>2.961337980392853E-2</c:v>
                </c:pt>
                <c:pt idx="594">
                  <c:v>2.961337980392853E-2</c:v>
                </c:pt>
                <c:pt idx="595">
                  <c:v>2.961337980392853E-2</c:v>
                </c:pt>
                <c:pt idx="596">
                  <c:v>2.961337980392853E-2</c:v>
                </c:pt>
                <c:pt idx="597">
                  <c:v>2.961337980392853E-2</c:v>
                </c:pt>
                <c:pt idx="598">
                  <c:v>2.961337980392853E-2</c:v>
                </c:pt>
                <c:pt idx="599">
                  <c:v>2.961337980392853E-2</c:v>
                </c:pt>
                <c:pt idx="600">
                  <c:v>2.961337980392853E-2</c:v>
                </c:pt>
                <c:pt idx="601">
                  <c:v>2.961337980392853E-2</c:v>
                </c:pt>
                <c:pt idx="602">
                  <c:v>2.961337980392853E-2</c:v>
                </c:pt>
                <c:pt idx="603">
                  <c:v>2.961337980392853E-2</c:v>
                </c:pt>
                <c:pt idx="604">
                  <c:v>2.961337980392853E-2</c:v>
                </c:pt>
                <c:pt idx="605">
                  <c:v>2.961337980392853E-2</c:v>
                </c:pt>
                <c:pt idx="606">
                  <c:v>2.961337980392853E-2</c:v>
                </c:pt>
                <c:pt idx="607">
                  <c:v>2.961337980392853E-2</c:v>
                </c:pt>
                <c:pt idx="608">
                  <c:v>2.961337980392853E-2</c:v>
                </c:pt>
                <c:pt idx="609">
                  <c:v>2.961337980392853E-2</c:v>
                </c:pt>
                <c:pt idx="610">
                  <c:v>2.961337980392853E-2</c:v>
                </c:pt>
                <c:pt idx="611">
                  <c:v>2.961337980392853E-2</c:v>
                </c:pt>
                <c:pt idx="612">
                  <c:v>2.961337980392853E-2</c:v>
                </c:pt>
                <c:pt idx="613">
                  <c:v>2.961337980392853E-2</c:v>
                </c:pt>
                <c:pt idx="614">
                  <c:v>2.961337980392853E-2</c:v>
                </c:pt>
                <c:pt idx="615">
                  <c:v>2.961337980392853E-2</c:v>
                </c:pt>
                <c:pt idx="616">
                  <c:v>2.961337980392853E-2</c:v>
                </c:pt>
                <c:pt idx="617">
                  <c:v>2.961337980392853E-2</c:v>
                </c:pt>
                <c:pt idx="618">
                  <c:v>2.961337980392853E-2</c:v>
                </c:pt>
                <c:pt idx="619">
                  <c:v>2.961337980392853E-2</c:v>
                </c:pt>
                <c:pt idx="620">
                  <c:v>2.961337980392853E-2</c:v>
                </c:pt>
                <c:pt idx="621">
                  <c:v>2.961337980392853E-2</c:v>
                </c:pt>
                <c:pt idx="622">
                  <c:v>2.961337980392853E-2</c:v>
                </c:pt>
                <c:pt idx="623">
                  <c:v>2.961337980392853E-2</c:v>
                </c:pt>
                <c:pt idx="624">
                  <c:v>2.961337980392853E-2</c:v>
                </c:pt>
                <c:pt idx="625">
                  <c:v>2.961337980392853E-2</c:v>
                </c:pt>
                <c:pt idx="626">
                  <c:v>2.961337980392853E-2</c:v>
                </c:pt>
                <c:pt idx="627">
                  <c:v>2.961337980392853E-2</c:v>
                </c:pt>
                <c:pt idx="628">
                  <c:v>2.961337980392853E-2</c:v>
                </c:pt>
                <c:pt idx="629">
                  <c:v>2.961337980392853E-2</c:v>
                </c:pt>
                <c:pt idx="630">
                  <c:v>2.961337980392853E-2</c:v>
                </c:pt>
                <c:pt idx="631">
                  <c:v>2.961337980392853E-2</c:v>
                </c:pt>
                <c:pt idx="632">
                  <c:v>2.961337980392853E-2</c:v>
                </c:pt>
                <c:pt idx="633">
                  <c:v>2.961337980392853E-2</c:v>
                </c:pt>
                <c:pt idx="634">
                  <c:v>2.961337980392853E-2</c:v>
                </c:pt>
                <c:pt idx="635">
                  <c:v>2.961337980392853E-2</c:v>
                </c:pt>
                <c:pt idx="636">
                  <c:v>2.961337980392853E-2</c:v>
                </c:pt>
                <c:pt idx="637">
                  <c:v>2.961337980392853E-2</c:v>
                </c:pt>
                <c:pt idx="638">
                  <c:v>2.961337980392853E-2</c:v>
                </c:pt>
                <c:pt idx="639">
                  <c:v>2.961337980392853E-2</c:v>
                </c:pt>
                <c:pt idx="640">
                  <c:v>2.961337980392853E-2</c:v>
                </c:pt>
                <c:pt idx="641">
                  <c:v>2.961337980392853E-2</c:v>
                </c:pt>
                <c:pt idx="642">
                  <c:v>2.961337980392853E-2</c:v>
                </c:pt>
                <c:pt idx="643">
                  <c:v>2.961337980392853E-2</c:v>
                </c:pt>
                <c:pt idx="644">
                  <c:v>2.961337980392853E-2</c:v>
                </c:pt>
                <c:pt idx="645">
                  <c:v>2.961337980392853E-2</c:v>
                </c:pt>
                <c:pt idx="646">
                  <c:v>2.961337980392853E-2</c:v>
                </c:pt>
                <c:pt idx="647">
                  <c:v>2.961337980392853E-2</c:v>
                </c:pt>
                <c:pt idx="648">
                  <c:v>2.961337980392853E-2</c:v>
                </c:pt>
                <c:pt idx="649">
                  <c:v>2.961337980392853E-2</c:v>
                </c:pt>
                <c:pt idx="650">
                  <c:v>2.961337980392853E-2</c:v>
                </c:pt>
                <c:pt idx="651">
                  <c:v>2.961337980392853E-2</c:v>
                </c:pt>
                <c:pt idx="652">
                  <c:v>2.961337980392853E-2</c:v>
                </c:pt>
                <c:pt idx="653">
                  <c:v>2.961337980392853E-2</c:v>
                </c:pt>
                <c:pt idx="654">
                  <c:v>2.961337980392853E-2</c:v>
                </c:pt>
                <c:pt idx="655">
                  <c:v>2.961337980392853E-2</c:v>
                </c:pt>
                <c:pt idx="656">
                  <c:v>2.961337980392853E-2</c:v>
                </c:pt>
                <c:pt idx="657">
                  <c:v>2.961337980392853E-2</c:v>
                </c:pt>
                <c:pt idx="658">
                  <c:v>2.961337980392853E-2</c:v>
                </c:pt>
                <c:pt idx="659">
                  <c:v>2.961337980392853E-2</c:v>
                </c:pt>
                <c:pt idx="660">
                  <c:v>2.961337980392853E-2</c:v>
                </c:pt>
                <c:pt idx="661">
                  <c:v>2.961337980392853E-2</c:v>
                </c:pt>
                <c:pt idx="662">
                  <c:v>2.961337980392853E-2</c:v>
                </c:pt>
                <c:pt idx="663">
                  <c:v>2.961337980392853E-2</c:v>
                </c:pt>
                <c:pt idx="664">
                  <c:v>2.961337980392853E-2</c:v>
                </c:pt>
                <c:pt idx="665">
                  <c:v>2.961337980392853E-2</c:v>
                </c:pt>
                <c:pt idx="666">
                  <c:v>2.961337980392853E-2</c:v>
                </c:pt>
                <c:pt idx="667">
                  <c:v>2.961337980392853E-2</c:v>
                </c:pt>
                <c:pt idx="668">
                  <c:v>2.961337980392853E-2</c:v>
                </c:pt>
                <c:pt idx="669">
                  <c:v>2.961337980392853E-2</c:v>
                </c:pt>
                <c:pt idx="670">
                  <c:v>2.961337980392853E-2</c:v>
                </c:pt>
                <c:pt idx="671">
                  <c:v>2.961337980392853E-2</c:v>
                </c:pt>
                <c:pt idx="672">
                  <c:v>2.961337980392853E-2</c:v>
                </c:pt>
                <c:pt idx="673">
                  <c:v>2.961337980392853E-2</c:v>
                </c:pt>
                <c:pt idx="674">
                  <c:v>2.961337980392853E-2</c:v>
                </c:pt>
                <c:pt idx="675">
                  <c:v>2.961337980392853E-2</c:v>
                </c:pt>
                <c:pt idx="676">
                  <c:v>2.961337980392853E-2</c:v>
                </c:pt>
                <c:pt idx="677">
                  <c:v>2.961337980392853E-2</c:v>
                </c:pt>
                <c:pt idx="678">
                  <c:v>2.961337980392853E-2</c:v>
                </c:pt>
                <c:pt idx="679">
                  <c:v>2.961337980392853E-2</c:v>
                </c:pt>
                <c:pt idx="680">
                  <c:v>2.961337980392853E-2</c:v>
                </c:pt>
                <c:pt idx="681">
                  <c:v>2.961337980392853E-2</c:v>
                </c:pt>
                <c:pt idx="682">
                  <c:v>2.961337980392853E-2</c:v>
                </c:pt>
                <c:pt idx="683">
                  <c:v>2.961337980392853E-2</c:v>
                </c:pt>
                <c:pt idx="684">
                  <c:v>2.961337980392853E-2</c:v>
                </c:pt>
                <c:pt idx="685">
                  <c:v>2.961337980392853E-2</c:v>
                </c:pt>
                <c:pt idx="686">
                  <c:v>2.961337980392853E-2</c:v>
                </c:pt>
                <c:pt idx="687">
                  <c:v>2.961337980392853E-2</c:v>
                </c:pt>
                <c:pt idx="688">
                  <c:v>2.961337980392853E-2</c:v>
                </c:pt>
                <c:pt idx="689">
                  <c:v>2.961337980392853E-2</c:v>
                </c:pt>
                <c:pt idx="690">
                  <c:v>2.961337980392853E-2</c:v>
                </c:pt>
                <c:pt idx="691">
                  <c:v>2.961337980392853E-2</c:v>
                </c:pt>
                <c:pt idx="692">
                  <c:v>2.961337980392853E-2</c:v>
                </c:pt>
                <c:pt idx="693">
                  <c:v>2.961337980392853E-2</c:v>
                </c:pt>
                <c:pt idx="694">
                  <c:v>2.961337980392853E-2</c:v>
                </c:pt>
                <c:pt idx="695">
                  <c:v>2.961337980392853E-2</c:v>
                </c:pt>
                <c:pt idx="696">
                  <c:v>2.961337980392853E-2</c:v>
                </c:pt>
                <c:pt idx="697">
                  <c:v>2.961337980392853E-2</c:v>
                </c:pt>
                <c:pt idx="698">
                  <c:v>2.961337980392853E-2</c:v>
                </c:pt>
                <c:pt idx="699">
                  <c:v>2.961337980392853E-2</c:v>
                </c:pt>
                <c:pt idx="700">
                  <c:v>2.961337980392853E-2</c:v>
                </c:pt>
                <c:pt idx="701">
                  <c:v>2.961337980392853E-2</c:v>
                </c:pt>
                <c:pt idx="702">
                  <c:v>2.961337980392853E-2</c:v>
                </c:pt>
                <c:pt idx="703">
                  <c:v>2.961337980392853E-2</c:v>
                </c:pt>
                <c:pt idx="704">
                  <c:v>2.961337980392853E-2</c:v>
                </c:pt>
                <c:pt idx="705">
                  <c:v>2.961337980392853E-2</c:v>
                </c:pt>
                <c:pt idx="706">
                  <c:v>2.961337980392853E-2</c:v>
                </c:pt>
                <c:pt idx="707">
                  <c:v>2.961337980392853E-2</c:v>
                </c:pt>
                <c:pt idx="708">
                  <c:v>2.961337980392853E-2</c:v>
                </c:pt>
                <c:pt idx="709">
                  <c:v>2.961337980392853E-2</c:v>
                </c:pt>
                <c:pt idx="710">
                  <c:v>2.961337980392853E-2</c:v>
                </c:pt>
                <c:pt idx="711">
                  <c:v>2.961337980392853E-2</c:v>
                </c:pt>
                <c:pt idx="712">
                  <c:v>2.961337980392853E-2</c:v>
                </c:pt>
                <c:pt idx="713">
                  <c:v>2.961337980392853E-2</c:v>
                </c:pt>
                <c:pt idx="714">
                  <c:v>2.961337980392853E-2</c:v>
                </c:pt>
                <c:pt idx="715">
                  <c:v>2.961337980392853E-2</c:v>
                </c:pt>
                <c:pt idx="716">
                  <c:v>2.961337980392853E-2</c:v>
                </c:pt>
                <c:pt idx="717">
                  <c:v>2.961337980392853E-2</c:v>
                </c:pt>
                <c:pt idx="718">
                  <c:v>2.961337980392853E-2</c:v>
                </c:pt>
                <c:pt idx="719">
                  <c:v>2.961337980392853E-2</c:v>
                </c:pt>
                <c:pt idx="720">
                  <c:v>2.961337980392853E-2</c:v>
                </c:pt>
                <c:pt idx="721">
                  <c:v>2.961337980392853E-2</c:v>
                </c:pt>
                <c:pt idx="722">
                  <c:v>2.961337980392853E-2</c:v>
                </c:pt>
                <c:pt idx="723">
                  <c:v>2.961337980392853E-2</c:v>
                </c:pt>
                <c:pt idx="724">
                  <c:v>2.961337980392853E-2</c:v>
                </c:pt>
                <c:pt idx="725">
                  <c:v>2.961337980392853E-2</c:v>
                </c:pt>
                <c:pt idx="726">
                  <c:v>2.961337980392853E-2</c:v>
                </c:pt>
                <c:pt idx="727">
                  <c:v>2.961337980392853E-2</c:v>
                </c:pt>
                <c:pt idx="728">
                  <c:v>2.961337980392853E-2</c:v>
                </c:pt>
                <c:pt idx="729">
                  <c:v>2.961337980392853E-2</c:v>
                </c:pt>
                <c:pt idx="730">
                  <c:v>2.961337980392853E-2</c:v>
                </c:pt>
                <c:pt idx="731">
                  <c:v>2.961337980392853E-2</c:v>
                </c:pt>
                <c:pt idx="732">
                  <c:v>2.961337980392853E-2</c:v>
                </c:pt>
                <c:pt idx="733">
                  <c:v>2.961337980392853E-2</c:v>
                </c:pt>
                <c:pt idx="734">
                  <c:v>2.961337980392853E-2</c:v>
                </c:pt>
                <c:pt idx="735">
                  <c:v>2.961337980392853E-2</c:v>
                </c:pt>
                <c:pt idx="736">
                  <c:v>2.961337980392853E-2</c:v>
                </c:pt>
                <c:pt idx="737">
                  <c:v>2.961337980392853E-2</c:v>
                </c:pt>
                <c:pt idx="738">
                  <c:v>2.961337980392853E-2</c:v>
                </c:pt>
                <c:pt idx="739">
                  <c:v>2.961337980392853E-2</c:v>
                </c:pt>
                <c:pt idx="740">
                  <c:v>2.961337980392853E-2</c:v>
                </c:pt>
                <c:pt idx="741">
                  <c:v>2.961337980392853E-2</c:v>
                </c:pt>
                <c:pt idx="742">
                  <c:v>2.961337980392853E-2</c:v>
                </c:pt>
                <c:pt idx="743">
                  <c:v>2.961337980392853E-2</c:v>
                </c:pt>
                <c:pt idx="744">
                  <c:v>2.961337980392853E-2</c:v>
                </c:pt>
                <c:pt idx="745">
                  <c:v>2.961337980392853E-2</c:v>
                </c:pt>
                <c:pt idx="746">
                  <c:v>2.961337980392853E-2</c:v>
                </c:pt>
                <c:pt idx="747">
                  <c:v>2.961337980392853E-2</c:v>
                </c:pt>
                <c:pt idx="748">
                  <c:v>2.961337980392853E-2</c:v>
                </c:pt>
                <c:pt idx="749">
                  <c:v>2.961337980392853E-2</c:v>
                </c:pt>
                <c:pt idx="750">
                  <c:v>2.961337980392853E-2</c:v>
                </c:pt>
                <c:pt idx="751">
                  <c:v>2.961337980392853E-2</c:v>
                </c:pt>
                <c:pt idx="752">
                  <c:v>2.961337980392853E-2</c:v>
                </c:pt>
                <c:pt idx="753">
                  <c:v>2.961337980392853E-2</c:v>
                </c:pt>
                <c:pt idx="754">
                  <c:v>2.961337980392853E-2</c:v>
                </c:pt>
                <c:pt idx="755">
                  <c:v>2.961337980392853E-2</c:v>
                </c:pt>
                <c:pt idx="756">
                  <c:v>2.961337980392853E-2</c:v>
                </c:pt>
                <c:pt idx="757">
                  <c:v>2.961337980392853E-2</c:v>
                </c:pt>
                <c:pt idx="758">
                  <c:v>2.961337980392853E-2</c:v>
                </c:pt>
                <c:pt idx="759">
                  <c:v>2.961337980392853E-2</c:v>
                </c:pt>
                <c:pt idx="760">
                  <c:v>2.961337980392853E-2</c:v>
                </c:pt>
                <c:pt idx="761">
                  <c:v>2.961337980392853E-2</c:v>
                </c:pt>
                <c:pt idx="762">
                  <c:v>2.961337980392853E-2</c:v>
                </c:pt>
                <c:pt idx="763">
                  <c:v>2.961337980392853E-2</c:v>
                </c:pt>
                <c:pt idx="764">
                  <c:v>2.961337980392853E-2</c:v>
                </c:pt>
                <c:pt idx="765">
                  <c:v>2.961337980392853E-2</c:v>
                </c:pt>
                <c:pt idx="766">
                  <c:v>2.961337980392853E-2</c:v>
                </c:pt>
                <c:pt idx="767">
                  <c:v>2.961337980392853E-2</c:v>
                </c:pt>
                <c:pt idx="768">
                  <c:v>2.961337980392853E-2</c:v>
                </c:pt>
                <c:pt idx="769">
                  <c:v>2.961337980392853E-2</c:v>
                </c:pt>
                <c:pt idx="770">
                  <c:v>2.961337980392853E-2</c:v>
                </c:pt>
                <c:pt idx="771">
                  <c:v>2.961337980392853E-2</c:v>
                </c:pt>
                <c:pt idx="772">
                  <c:v>2.961337980392853E-2</c:v>
                </c:pt>
                <c:pt idx="773">
                  <c:v>2.961337980392853E-2</c:v>
                </c:pt>
                <c:pt idx="774">
                  <c:v>2.961337980392853E-2</c:v>
                </c:pt>
                <c:pt idx="775">
                  <c:v>2.961337980392853E-2</c:v>
                </c:pt>
                <c:pt idx="776">
                  <c:v>2.961337980392853E-2</c:v>
                </c:pt>
                <c:pt idx="777">
                  <c:v>2.961337980392853E-2</c:v>
                </c:pt>
                <c:pt idx="778">
                  <c:v>2.961337980392853E-2</c:v>
                </c:pt>
                <c:pt idx="779">
                  <c:v>2.961337980392853E-2</c:v>
                </c:pt>
                <c:pt idx="780">
                  <c:v>2.961337980392853E-2</c:v>
                </c:pt>
                <c:pt idx="781">
                  <c:v>2.961337980392853E-2</c:v>
                </c:pt>
                <c:pt idx="782">
                  <c:v>2.961337980392853E-2</c:v>
                </c:pt>
                <c:pt idx="783">
                  <c:v>2.961337980392853E-2</c:v>
                </c:pt>
                <c:pt idx="784">
                  <c:v>2.961337980392853E-2</c:v>
                </c:pt>
                <c:pt idx="785">
                  <c:v>2.961337980392853E-2</c:v>
                </c:pt>
                <c:pt idx="786">
                  <c:v>2.961337980392853E-2</c:v>
                </c:pt>
                <c:pt idx="787">
                  <c:v>2.961337980392853E-2</c:v>
                </c:pt>
                <c:pt idx="788">
                  <c:v>2.961337980392853E-2</c:v>
                </c:pt>
                <c:pt idx="789">
                  <c:v>2.961337980392853E-2</c:v>
                </c:pt>
                <c:pt idx="790">
                  <c:v>2.961337980392853E-2</c:v>
                </c:pt>
                <c:pt idx="791">
                  <c:v>2.961337980392853E-2</c:v>
                </c:pt>
                <c:pt idx="792">
                  <c:v>2.961337980392853E-2</c:v>
                </c:pt>
                <c:pt idx="793">
                  <c:v>2.961337980392853E-2</c:v>
                </c:pt>
                <c:pt idx="794">
                  <c:v>2.961337980392853E-2</c:v>
                </c:pt>
                <c:pt idx="795">
                  <c:v>2.961337980392853E-2</c:v>
                </c:pt>
                <c:pt idx="796">
                  <c:v>2.961337980392853E-2</c:v>
                </c:pt>
                <c:pt idx="797">
                  <c:v>2.961337980392853E-2</c:v>
                </c:pt>
                <c:pt idx="798">
                  <c:v>2.961337980392853E-2</c:v>
                </c:pt>
                <c:pt idx="799">
                  <c:v>2.961337980392853E-2</c:v>
                </c:pt>
                <c:pt idx="800">
                  <c:v>2.961337980392853E-2</c:v>
                </c:pt>
                <c:pt idx="801">
                  <c:v>2.961337980392853E-2</c:v>
                </c:pt>
                <c:pt idx="802">
                  <c:v>2.961337980392853E-2</c:v>
                </c:pt>
                <c:pt idx="803">
                  <c:v>2.961337980392853E-2</c:v>
                </c:pt>
                <c:pt idx="804">
                  <c:v>2.961337980392853E-2</c:v>
                </c:pt>
                <c:pt idx="805">
                  <c:v>2.961337980392853E-2</c:v>
                </c:pt>
                <c:pt idx="806">
                  <c:v>2.961337980392853E-2</c:v>
                </c:pt>
                <c:pt idx="807">
                  <c:v>2.961337980392853E-2</c:v>
                </c:pt>
                <c:pt idx="808">
                  <c:v>2.961337980392853E-2</c:v>
                </c:pt>
                <c:pt idx="809">
                  <c:v>2.961337980392853E-2</c:v>
                </c:pt>
                <c:pt idx="810">
                  <c:v>2.961337980392853E-2</c:v>
                </c:pt>
                <c:pt idx="811">
                  <c:v>2.961337980392853E-2</c:v>
                </c:pt>
                <c:pt idx="812">
                  <c:v>2.961337980392853E-2</c:v>
                </c:pt>
                <c:pt idx="813">
                  <c:v>2.961337980392853E-2</c:v>
                </c:pt>
                <c:pt idx="814">
                  <c:v>2.961337980392853E-2</c:v>
                </c:pt>
                <c:pt idx="815">
                  <c:v>2.961337980392853E-2</c:v>
                </c:pt>
                <c:pt idx="816">
                  <c:v>2.961337980392853E-2</c:v>
                </c:pt>
                <c:pt idx="817">
                  <c:v>2.961337980392853E-2</c:v>
                </c:pt>
                <c:pt idx="818">
                  <c:v>2.961337980392853E-2</c:v>
                </c:pt>
                <c:pt idx="819">
                  <c:v>2.961337980392853E-2</c:v>
                </c:pt>
                <c:pt idx="820">
                  <c:v>2.961337980392853E-2</c:v>
                </c:pt>
                <c:pt idx="821">
                  <c:v>2.961337980392853E-2</c:v>
                </c:pt>
                <c:pt idx="822">
                  <c:v>2.961337980392853E-2</c:v>
                </c:pt>
                <c:pt idx="823">
                  <c:v>2.961337980392853E-2</c:v>
                </c:pt>
                <c:pt idx="824">
                  <c:v>2.961337980392853E-2</c:v>
                </c:pt>
                <c:pt idx="825">
                  <c:v>2.961337980392853E-2</c:v>
                </c:pt>
                <c:pt idx="826">
                  <c:v>2.961337980392853E-2</c:v>
                </c:pt>
                <c:pt idx="827">
                  <c:v>2.961337980392853E-2</c:v>
                </c:pt>
                <c:pt idx="828">
                  <c:v>2.961337980392853E-2</c:v>
                </c:pt>
                <c:pt idx="829">
                  <c:v>2.961337980392853E-2</c:v>
                </c:pt>
                <c:pt idx="830">
                  <c:v>2.961337980392853E-2</c:v>
                </c:pt>
                <c:pt idx="831">
                  <c:v>2.961337980392853E-2</c:v>
                </c:pt>
                <c:pt idx="832">
                  <c:v>2.961337980392853E-2</c:v>
                </c:pt>
                <c:pt idx="833">
                  <c:v>2.961337980392853E-2</c:v>
                </c:pt>
                <c:pt idx="834">
                  <c:v>2.961337980392853E-2</c:v>
                </c:pt>
                <c:pt idx="835">
                  <c:v>2.961337980392853E-2</c:v>
                </c:pt>
                <c:pt idx="836">
                  <c:v>2.961337980392853E-2</c:v>
                </c:pt>
                <c:pt idx="837">
                  <c:v>2.961337980392853E-2</c:v>
                </c:pt>
                <c:pt idx="838">
                  <c:v>2.961337980392853E-2</c:v>
                </c:pt>
                <c:pt idx="839">
                  <c:v>2.961337980392853E-2</c:v>
                </c:pt>
                <c:pt idx="840">
                  <c:v>2.961337980392853E-2</c:v>
                </c:pt>
                <c:pt idx="841">
                  <c:v>2.961337980392853E-2</c:v>
                </c:pt>
                <c:pt idx="842">
                  <c:v>2.961337980392853E-2</c:v>
                </c:pt>
                <c:pt idx="843">
                  <c:v>2.961337980392853E-2</c:v>
                </c:pt>
                <c:pt idx="844">
                  <c:v>2.961337980392853E-2</c:v>
                </c:pt>
                <c:pt idx="845">
                  <c:v>2.961337980392853E-2</c:v>
                </c:pt>
                <c:pt idx="846">
                  <c:v>2.961337980392853E-2</c:v>
                </c:pt>
                <c:pt idx="847">
                  <c:v>2.961337980392853E-2</c:v>
                </c:pt>
                <c:pt idx="848">
                  <c:v>2.961337980392853E-2</c:v>
                </c:pt>
                <c:pt idx="849">
                  <c:v>2.961337980392853E-2</c:v>
                </c:pt>
                <c:pt idx="850">
                  <c:v>2.961337980392853E-2</c:v>
                </c:pt>
                <c:pt idx="851">
                  <c:v>2.961337980392853E-2</c:v>
                </c:pt>
                <c:pt idx="852">
                  <c:v>2.961337980392853E-2</c:v>
                </c:pt>
                <c:pt idx="853">
                  <c:v>2.961337980392853E-2</c:v>
                </c:pt>
                <c:pt idx="854">
                  <c:v>2.961337980392853E-2</c:v>
                </c:pt>
                <c:pt idx="855">
                  <c:v>2.961337980392853E-2</c:v>
                </c:pt>
                <c:pt idx="856">
                  <c:v>2.961337980392853E-2</c:v>
                </c:pt>
                <c:pt idx="857">
                  <c:v>2.961337980392853E-2</c:v>
                </c:pt>
                <c:pt idx="858">
                  <c:v>2.961337980392853E-2</c:v>
                </c:pt>
                <c:pt idx="859">
                  <c:v>2.961337980392853E-2</c:v>
                </c:pt>
                <c:pt idx="860">
                  <c:v>2.961337980392853E-2</c:v>
                </c:pt>
                <c:pt idx="861">
                  <c:v>2.961337980392853E-2</c:v>
                </c:pt>
                <c:pt idx="862">
                  <c:v>2.961337980392853E-2</c:v>
                </c:pt>
                <c:pt idx="863">
                  <c:v>2.961337980392853E-2</c:v>
                </c:pt>
                <c:pt idx="864">
                  <c:v>2.961337980392853E-2</c:v>
                </c:pt>
                <c:pt idx="865">
                  <c:v>2.961337980392853E-2</c:v>
                </c:pt>
                <c:pt idx="866">
                  <c:v>2.961337980392853E-2</c:v>
                </c:pt>
                <c:pt idx="867">
                  <c:v>2.961337980392853E-2</c:v>
                </c:pt>
                <c:pt idx="868">
                  <c:v>2.961337980392853E-2</c:v>
                </c:pt>
                <c:pt idx="869">
                  <c:v>2.961337980392853E-2</c:v>
                </c:pt>
                <c:pt idx="870">
                  <c:v>2.961337980392853E-2</c:v>
                </c:pt>
                <c:pt idx="871">
                  <c:v>2.961337980392853E-2</c:v>
                </c:pt>
                <c:pt idx="872">
                  <c:v>2.961337980392853E-2</c:v>
                </c:pt>
                <c:pt idx="873">
                  <c:v>2.961337980392853E-2</c:v>
                </c:pt>
                <c:pt idx="874">
                  <c:v>2.961337980392853E-2</c:v>
                </c:pt>
                <c:pt idx="875">
                  <c:v>2.961337980392853E-2</c:v>
                </c:pt>
                <c:pt idx="876">
                  <c:v>2.961337980392853E-2</c:v>
                </c:pt>
                <c:pt idx="877">
                  <c:v>2.961337980392853E-2</c:v>
                </c:pt>
                <c:pt idx="878">
                  <c:v>2.961337980392853E-2</c:v>
                </c:pt>
                <c:pt idx="879">
                  <c:v>2.961337980392853E-2</c:v>
                </c:pt>
                <c:pt idx="880">
                  <c:v>2.961337980392853E-2</c:v>
                </c:pt>
                <c:pt idx="881">
                  <c:v>2.961337980392853E-2</c:v>
                </c:pt>
                <c:pt idx="882">
                  <c:v>2.961337980392853E-2</c:v>
                </c:pt>
                <c:pt idx="883">
                  <c:v>2.961337980392853E-2</c:v>
                </c:pt>
                <c:pt idx="884">
                  <c:v>2.961337980392853E-2</c:v>
                </c:pt>
                <c:pt idx="885">
                  <c:v>2.961337980392853E-2</c:v>
                </c:pt>
                <c:pt idx="886">
                  <c:v>2.961337980392853E-2</c:v>
                </c:pt>
                <c:pt idx="887">
                  <c:v>2.961337980392853E-2</c:v>
                </c:pt>
                <c:pt idx="888">
                  <c:v>2.961337980392853E-2</c:v>
                </c:pt>
                <c:pt idx="889">
                  <c:v>2.961337980392853E-2</c:v>
                </c:pt>
                <c:pt idx="890">
                  <c:v>2.961337980392853E-2</c:v>
                </c:pt>
                <c:pt idx="891">
                  <c:v>2.961337980392853E-2</c:v>
                </c:pt>
                <c:pt idx="892">
                  <c:v>2.961337980392853E-2</c:v>
                </c:pt>
                <c:pt idx="893">
                  <c:v>2.961337980392853E-2</c:v>
                </c:pt>
                <c:pt idx="894">
                  <c:v>2.961337980392853E-2</c:v>
                </c:pt>
                <c:pt idx="895">
                  <c:v>2.961337980392853E-2</c:v>
                </c:pt>
                <c:pt idx="896">
                  <c:v>2.961337980392853E-2</c:v>
                </c:pt>
                <c:pt idx="897">
                  <c:v>2.961337980392853E-2</c:v>
                </c:pt>
                <c:pt idx="898">
                  <c:v>2.961337980392853E-2</c:v>
                </c:pt>
                <c:pt idx="899">
                  <c:v>2.961337980392853E-2</c:v>
                </c:pt>
                <c:pt idx="900">
                  <c:v>2.961337980392853E-2</c:v>
                </c:pt>
                <c:pt idx="901">
                  <c:v>2.961337980392853E-2</c:v>
                </c:pt>
                <c:pt idx="902">
                  <c:v>2.961337980392853E-2</c:v>
                </c:pt>
                <c:pt idx="903">
                  <c:v>2.961337980392853E-2</c:v>
                </c:pt>
                <c:pt idx="904">
                  <c:v>2.961337980392853E-2</c:v>
                </c:pt>
                <c:pt idx="905">
                  <c:v>2.961337980392853E-2</c:v>
                </c:pt>
                <c:pt idx="906">
                  <c:v>2.961337980392853E-2</c:v>
                </c:pt>
                <c:pt idx="907">
                  <c:v>2.961337980392853E-2</c:v>
                </c:pt>
                <c:pt idx="908">
                  <c:v>2.961337980392853E-2</c:v>
                </c:pt>
                <c:pt idx="909">
                  <c:v>2.961337980392853E-2</c:v>
                </c:pt>
                <c:pt idx="910">
                  <c:v>2.961337980392853E-2</c:v>
                </c:pt>
                <c:pt idx="911">
                  <c:v>2.961337980392853E-2</c:v>
                </c:pt>
                <c:pt idx="912">
                  <c:v>2.961337980392853E-2</c:v>
                </c:pt>
                <c:pt idx="913">
                  <c:v>2.961337980392853E-2</c:v>
                </c:pt>
                <c:pt idx="914">
                  <c:v>2.961337980392853E-2</c:v>
                </c:pt>
                <c:pt idx="915">
                  <c:v>2.961337980392853E-2</c:v>
                </c:pt>
                <c:pt idx="916">
                  <c:v>2.961337980392853E-2</c:v>
                </c:pt>
                <c:pt idx="917">
                  <c:v>2.961337980392853E-2</c:v>
                </c:pt>
                <c:pt idx="918">
                  <c:v>2.961337980392853E-2</c:v>
                </c:pt>
                <c:pt idx="919">
                  <c:v>2.961337980392853E-2</c:v>
                </c:pt>
                <c:pt idx="920">
                  <c:v>2.961337980392853E-2</c:v>
                </c:pt>
                <c:pt idx="921">
                  <c:v>2.961337980392853E-2</c:v>
                </c:pt>
                <c:pt idx="922">
                  <c:v>2.961337980392853E-2</c:v>
                </c:pt>
                <c:pt idx="923">
                  <c:v>2.961337980392853E-2</c:v>
                </c:pt>
                <c:pt idx="924">
                  <c:v>2.961337980392853E-2</c:v>
                </c:pt>
                <c:pt idx="925">
                  <c:v>2.961337980392853E-2</c:v>
                </c:pt>
                <c:pt idx="926">
                  <c:v>2.961337980392853E-2</c:v>
                </c:pt>
                <c:pt idx="927">
                  <c:v>2.961337980392853E-2</c:v>
                </c:pt>
                <c:pt idx="928">
                  <c:v>2.961337980392853E-2</c:v>
                </c:pt>
                <c:pt idx="929">
                  <c:v>2.961337980392853E-2</c:v>
                </c:pt>
                <c:pt idx="930">
                  <c:v>2.961337980392853E-2</c:v>
                </c:pt>
                <c:pt idx="931">
                  <c:v>2.961337980392853E-2</c:v>
                </c:pt>
                <c:pt idx="932">
                  <c:v>2.961337980392853E-2</c:v>
                </c:pt>
                <c:pt idx="933">
                  <c:v>2.961337980392853E-2</c:v>
                </c:pt>
                <c:pt idx="934">
                  <c:v>2.961337980392853E-2</c:v>
                </c:pt>
                <c:pt idx="935">
                  <c:v>2.961337980392853E-2</c:v>
                </c:pt>
                <c:pt idx="936">
                  <c:v>2.961337980392853E-2</c:v>
                </c:pt>
                <c:pt idx="937">
                  <c:v>2.961337980392853E-2</c:v>
                </c:pt>
                <c:pt idx="938">
                  <c:v>2.961337980392853E-2</c:v>
                </c:pt>
                <c:pt idx="939">
                  <c:v>2.961337980392853E-2</c:v>
                </c:pt>
                <c:pt idx="940">
                  <c:v>2.961337980392853E-2</c:v>
                </c:pt>
                <c:pt idx="941">
                  <c:v>2.961337980392853E-2</c:v>
                </c:pt>
                <c:pt idx="942">
                  <c:v>2.961337980392853E-2</c:v>
                </c:pt>
                <c:pt idx="943">
                  <c:v>2.961337980392853E-2</c:v>
                </c:pt>
                <c:pt idx="944">
                  <c:v>2.961337980392853E-2</c:v>
                </c:pt>
                <c:pt idx="945">
                  <c:v>2.961337980392853E-2</c:v>
                </c:pt>
                <c:pt idx="946">
                  <c:v>2.961337980392853E-2</c:v>
                </c:pt>
                <c:pt idx="947">
                  <c:v>2.961337980392853E-2</c:v>
                </c:pt>
                <c:pt idx="948">
                  <c:v>2.961337980392853E-2</c:v>
                </c:pt>
                <c:pt idx="949">
                  <c:v>2.961337980392853E-2</c:v>
                </c:pt>
                <c:pt idx="950">
                  <c:v>2.961337980392853E-2</c:v>
                </c:pt>
                <c:pt idx="951">
                  <c:v>2.961337980392853E-2</c:v>
                </c:pt>
                <c:pt idx="952">
                  <c:v>2.961337980392853E-2</c:v>
                </c:pt>
                <c:pt idx="953">
                  <c:v>2.961337980392853E-2</c:v>
                </c:pt>
                <c:pt idx="954">
                  <c:v>2.961337980392853E-2</c:v>
                </c:pt>
                <c:pt idx="955">
                  <c:v>2.961337980392853E-2</c:v>
                </c:pt>
                <c:pt idx="956">
                  <c:v>2.961337980392853E-2</c:v>
                </c:pt>
                <c:pt idx="957">
                  <c:v>2.961337980392853E-2</c:v>
                </c:pt>
                <c:pt idx="958">
                  <c:v>2.961337980392853E-2</c:v>
                </c:pt>
                <c:pt idx="959">
                  <c:v>2.961337980392853E-2</c:v>
                </c:pt>
                <c:pt idx="960">
                  <c:v>2.961337980392853E-2</c:v>
                </c:pt>
                <c:pt idx="961">
                  <c:v>2.961337980392853E-2</c:v>
                </c:pt>
                <c:pt idx="962">
                  <c:v>2.961337980392853E-2</c:v>
                </c:pt>
                <c:pt idx="963">
                  <c:v>2.961337980392853E-2</c:v>
                </c:pt>
                <c:pt idx="964">
                  <c:v>2.961337980392853E-2</c:v>
                </c:pt>
                <c:pt idx="965">
                  <c:v>2.961337980392853E-2</c:v>
                </c:pt>
                <c:pt idx="966">
                  <c:v>2.961337980392853E-2</c:v>
                </c:pt>
                <c:pt idx="967">
                  <c:v>2.961337980392853E-2</c:v>
                </c:pt>
                <c:pt idx="968">
                  <c:v>2.961337980392853E-2</c:v>
                </c:pt>
                <c:pt idx="969">
                  <c:v>2.961337980392853E-2</c:v>
                </c:pt>
                <c:pt idx="970">
                  <c:v>2.961337980392853E-2</c:v>
                </c:pt>
                <c:pt idx="971">
                  <c:v>2.961337980392853E-2</c:v>
                </c:pt>
                <c:pt idx="972">
                  <c:v>2.961337980392853E-2</c:v>
                </c:pt>
                <c:pt idx="973">
                  <c:v>2.961337980392853E-2</c:v>
                </c:pt>
                <c:pt idx="974">
                  <c:v>2.961337980392853E-2</c:v>
                </c:pt>
                <c:pt idx="975">
                  <c:v>2.961337980392853E-2</c:v>
                </c:pt>
                <c:pt idx="976">
                  <c:v>2.961337980392853E-2</c:v>
                </c:pt>
                <c:pt idx="977">
                  <c:v>2.961337980392853E-2</c:v>
                </c:pt>
                <c:pt idx="978">
                  <c:v>2.961337980392853E-2</c:v>
                </c:pt>
                <c:pt idx="979">
                  <c:v>2.961337980392853E-2</c:v>
                </c:pt>
                <c:pt idx="980">
                  <c:v>2.961337980392853E-2</c:v>
                </c:pt>
                <c:pt idx="981">
                  <c:v>2.961337980392853E-2</c:v>
                </c:pt>
                <c:pt idx="982">
                  <c:v>2.961337980392853E-2</c:v>
                </c:pt>
                <c:pt idx="983">
                  <c:v>2.961337980392853E-2</c:v>
                </c:pt>
                <c:pt idx="984">
                  <c:v>2.961337980392853E-2</c:v>
                </c:pt>
                <c:pt idx="985">
                  <c:v>2.961337980392853E-2</c:v>
                </c:pt>
                <c:pt idx="986">
                  <c:v>2.961337980392853E-2</c:v>
                </c:pt>
                <c:pt idx="987">
                  <c:v>2.961337980392853E-2</c:v>
                </c:pt>
                <c:pt idx="988">
                  <c:v>2.961337980392853E-2</c:v>
                </c:pt>
                <c:pt idx="989">
                  <c:v>2.961337980392853E-2</c:v>
                </c:pt>
                <c:pt idx="990">
                  <c:v>2.961337980392853E-2</c:v>
                </c:pt>
                <c:pt idx="991">
                  <c:v>2.961337980392853E-2</c:v>
                </c:pt>
                <c:pt idx="992">
                  <c:v>2.961337980392853E-2</c:v>
                </c:pt>
                <c:pt idx="993">
                  <c:v>2.961337980392853E-2</c:v>
                </c:pt>
                <c:pt idx="994">
                  <c:v>2.961337980392853E-2</c:v>
                </c:pt>
                <c:pt idx="995">
                  <c:v>2.961337980392853E-2</c:v>
                </c:pt>
                <c:pt idx="996">
                  <c:v>2.961337980392853E-2</c:v>
                </c:pt>
                <c:pt idx="997">
                  <c:v>2.961337980392853E-2</c:v>
                </c:pt>
                <c:pt idx="998">
                  <c:v>2.961337980392853E-2</c:v>
                </c:pt>
                <c:pt idx="999">
                  <c:v>2.961337980392853E-2</c:v>
                </c:pt>
              </c:numCache>
            </c:numRef>
          </c:yVal>
          <c:smooth val="1"/>
          <c:extLst>
            <c:ext xmlns:c16="http://schemas.microsoft.com/office/drawing/2014/chart" uri="{C3380CC4-5D6E-409C-BE32-E72D297353CC}">
              <c16:uniqueId val="{00000006-655B-4188-ACB9-8781221DEBB1}"/>
            </c:ext>
          </c:extLst>
        </c:ser>
        <c:ser>
          <c:idx val="7"/>
          <c:order val="7"/>
          <c:spPr>
            <a:ln w="28575" cap="rnd">
              <a:solidFill>
                <a:schemeClr val="accent2">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Sheet1!$I$1:$I$1000</c:f>
              <c:numCache>
                <c:formatCode>General</c:formatCode>
                <c:ptCount val="1000"/>
                <c:pt idx="0">
                  <c:v>0.17272099659583895</c:v>
                </c:pt>
                <c:pt idx="1">
                  <c:v>0.17272099659583895</c:v>
                </c:pt>
                <c:pt idx="2">
                  <c:v>0.17272099659583895</c:v>
                </c:pt>
                <c:pt idx="3">
                  <c:v>0.17272099659583895</c:v>
                </c:pt>
                <c:pt idx="4">
                  <c:v>0.17272099659583895</c:v>
                </c:pt>
                <c:pt idx="5">
                  <c:v>0.17272099659583895</c:v>
                </c:pt>
                <c:pt idx="6">
                  <c:v>0.17272099659583895</c:v>
                </c:pt>
                <c:pt idx="7">
                  <c:v>0.17272099659583895</c:v>
                </c:pt>
                <c:pt idx="8">
                  <c:v>0.17272099659583895</c:v>
                </c:pt>
                <c:pt idx="9">
                  <c:v>0.14003267231428429</c:v>
                </c:pt>
                <c:pt idx="10">
                  <c:v>0.14003267231428429</c:v>
                </c:pt>
                <c:pt idx="11">
                  <c:v>0.14003267231428429</c:v>
                </c:pt>
                <c:pt idx="12">
                  <c:v>0.14003267231428429</c:v>
                </c:pt>
                <c:pt idx="13">
                  <c:v>0.1227315891575147</c:v>
                </c:pt>
                <c:pt idx="14">
                  <c:v>0.1227315891575147</c:v>
                </c:pt>
                <c:pt idx="15">
                  <c:v>7.8342890910072516E-2</c:v>
                </c:pt>
                <c:pt idx="16">
                  <c:v>7.8342890910072516E-2</c:v>
                </c:pt>
                <c:pt idx="17">
                  <c:v>7.8342890910072516E-2</c:v>
                </c:pt>
                <c:pt idx="18">
                  <c:v>7.8342890910072516E-2</c:v>
                </c:pt>
                <c:pt idx="19">
                  <c:v>7.8342890910072516E-2</c:v>
                </c:pt>
                <c:pt idx="20">
                  <c:v>7.8342890910072516E-2</c:v>
                </c:pt>
                <c:pt idx="21">
                  <c:v>7.8342890910072516E-2</c:v>
                </c:pt>
                <c:pt idx="22">
                  <c:v>7.8342890910072516E-2</c:v>
                </c:pt>
                <c:pt idx="23">
                  <c:v>7.8342890910072516E-2</c:v>
                </c:pt>
                <c:pt idx="24">
                  <c:v>7.8342890910072516E-2</c:v>
                </c:pt>
                <c:pt idx="25">
                  <c:v>7.8342890910072516E-2</c:v>
                </c:pt>
                <c:pt idx="26">
                  <c:v>7.8342890910072516E-2</c:v>
                </c:pt>
                <c:pt idx="27">
                  <c:v>7.8342890910072516E-2</c:v>
                </c:pt>
                <c:pt idx="28">
                  <c:v>7.8342890910072516E-2</c:v>
                </c:pt>
                <c:pt idx="29">
                  <c:v>4.7049610429319766E-2</c:v>
                </c:pt>
                <c:pt idx="30">
                  <c:v>4.7049610429319766E-2</c:v>
                </c:pt>
                <c:pt idx="31">
                  <c:v>4.7049610429319766E-2</c:v>
                </c:pt>
                <c:pt idx="32">
                  <c:v>4.7049610429319766E-2</c:v>
                </c:pt>
                <c:pt idx="33">
                  <c:v>4.7049610429319766E-2</c:v>
                </c:pt>
                <c:pt idx="34">
                  <c:v>4.7049610429319766E-2</c:v>
                </c:pt>
                <c:pt idx="35">
                  <c:v>4.7049610429319766E-2</c:v>
                </c:pt>
                <c:pt idx="36">
                  <c:v>4.7049610429319766E-2</c:v>
                </c:pt>
                <c:pt idx="37">
                  <c:v>4.7049610429319766E-2</c:v>
                </c:pt>
                <c:pt idx="38">
                  <c:v>4.7049610429319766E-2</c:v>
                </c:pt>
                <c:pt idx="39">
                  <c:v>4.7049610429319766E-2</c:v>
                </c:pt>
                <c:pt idx="40">
                  <c:v>4.7049610429319766E-2</c:v>
                </c:pt>
                <c:pt idx="41">
                  <c:v>4.7049610429319766E-2</c:v>
                </c:pt>
                <c:pt idx="42">
                  <c:v>4.7049610429319766E-2</c:v>
                </c:pt>
                <c:pt idx="43">
                  <c:v>4.7049610429319766E-2</c:v>
                </c:pt>
                <c:pt idx="44">
                  <c:v>4.7049610429319766E-2</c:v>
                </c:pt>
                <c:pt idx="45">
                  <c:v>4.7049610429319766E-2</c:v>
                </c:pt>
                <c:pt idx="46">
                  <c:v>4.7049610429319766E-2</c:v>
                </c:pt>
                <c:pt idx="47">
                  <c:v>4.7049610429319766E-2</c:v>
                </c:pt>
                <c:pt idx="48">
                  <c:v>4.7049610429319766E-2</c:v>
                </c:pt>
                <c:pt idx="49">
                  <c:v>4.7049610429319766E-2</c:v>
                </c:pt>
                <c:pt idx="50">
                  <c:v>4.7049610429319766E-2</c:v>
                </c:pt>
                <c:pt idx="51">
                  <c:v>4.7049610429319766E-2</c:v>
                </c:pt>
                <c:pt idx="52">
                  <c:v>4.7049610429319766E-2</c:v>
                </c:pt>
                <c:pt idx="53">
                  <c:v>4.7049610429319766E-2</c:v>
                </c:pt>
                <c:pt idx="54">
                  <c:v>4.7049610429319766E-2</c:v>
                </c:pt>
                <c:pt idx="55">
                  <c:v>4.7049610429319766E-2</c:v>
                </c:pt>
                <c:pt idx="56">
                  <c:v>4.7049610429319766E-2</c:v>
                </c:pt>
                <c:pt idx="57">
                  <c:v>4.7049610429319766E-2</c:v>
                </c:pt>
                <c:pt idx="58">
                  <c:v>4.7049610429319766E-2</c:v>
                </c:pt>
                <c:pt idx="59">
                  <c:v>4.7049610429319766E-2</c:v>
                </c:pt>
                <c:pt idx="60">
                  <c:v>4.7049610429319766E-2</c:v>
                </c:pt>
                <c:pt idx="61">
                  <c:v>4.7049610429319766E-2</c:v>
                </c:pt>
                <c:pt idx="62">
                  <c:v>4.7049610429319766E-2</c:v>
                </c:pt>
                <c:pt idx="63">
                  <c:v>4.7049610429319766E-2</c:v>
                </c:pt>
                <c:pt idx="64">
                  <c:v>4.7049610429319766E-2</c:v>
                </c:pt>
                <c:pt idx="65">
                  <c:v>4.7049610429319766E-2</c:v>
                </c:pt>
                <c:pt idx="66">
                  <c:v>4.7049610429319766E-2</c:v>
                </c:pt>
                <c:pt idx="67">
                  <c:v>4.7049610429319766E-2</c:v>
                </c:pt>
                <c:pt idx="68">
                  <c:v>4.7049610429319766E-2</c:v>
                </c:pt>
                <c:pt idx="69">
                  <c:v>4.7049610429319766E-2</c:v>
                </c:pt>
                <c:pt idx="70">
                  <c:v>4.7049610429319766E-2</c:v>
                </c:pt>
                <c:pt idx="71">
                  <c:v>4.7049610429319766E-2</c:v>
                </c:pt>
                <c:pt idx="72">
                  <c:v>4.7049610429319766E-2</c:v>
                </c:pt>
                <c:pt idx="73">
                  <c:v>4.7049610429319766E-2</c:v>
                </c:pt>
                <c:pt idx="74">
                  <c:v>3.8885251262209541E-2</c:v>
                </c:pt>
                <c:pt idx="75">
                  <c:v>3.8885251262209541E-2</c:v>
                </c:pt>
                <c:pt idx="76">
                  <c:v>3.8885251262209541E-2</c:v>
                </c:pt>
                <c:pt idx="77">
                  <c:v>3.8885251262209541E-2</c:v>
                </c:pt>
                <c:pt idx="78">
                  <c:v>3.8885251262209541E-2</c:v>
                </c:pt>
                <c:pt idx="79">
                  <c:v>3.8885251262209541E-2</c:v>
                </c:pt>
                <c:pt idx="80">
                  <c:v>3.8885251262209541E-2</c:v>
                </c:pt>
                <c:pt idx="81">
                  <c:v>3.8885251262209541E-2</c:v>
                </c:pt>
                <c:pt idx="82">
                  <c:v>3.8885251262209541E-2</c:v>
                </c:pt>
                <c:pt idx="83">
                  <c:v>3.8885251262209541E-2</c:v>
                </c:pt>
                <c:pt idx="84">
                  <c:v>3.8885251262209541E-2</c:v>
                </c:pt>
                <c:pt idx="85">
                  <c:v>3.8885251262209541E-2</c:v>
                </c:pt>
                <c:pt idx="86">
                  <c:v>3.8885251262209541E-2</c:v>
                </c:pt>
                <c:pt idx="87">
                  <c:v>3.8885251262209541E-2</c:v>
                </c:pt>
                <c:pt idx="88">
                  <c:v>3.8885251262209541E-2</c:v>
                </c:pt>
                <c:pt idx="89">
                  <c:v>3.8885251262209541E-2</c:v>
                </c:pt>
                <c:pt idx="90">
                  <c:v>3.8885251262209541E-2</c:v>
                </c:pt>
                <c:pt idx="91">
                  <c:v>3.8885251262209541E-2</c:v>
                </c:pt>
                <c:pt idx="92">
                  <c:v>3.8885251262209541E-2</c:v>
                </c:pt>
                <c:pt idx="93">
                  <c:v>3.8885251262209541E-2</c:v>
                </c:pt>
                <c:pt idx="94">
                  <c:v>3.8885251262209541E-2</c:v>
                </c:pt>
                <c:pt idx="95">
                  <c:v>3.8885251262209541E-2</c:v>
                </c:pt>
                <c:pt idx="96">
                  <c:v>3.8885251262209541E-2</c:v>
                </c:pt>
                <c:pt idx="97">
                  <c:v>3.8885251262209541E-2</c:v>
                </c:pt>
                <c:pt idx="98">
                  <c:v>3.8885251262209541E-2</c:v>
                </c:pt>
                <c:pt idx="99">
                  <c:v>3.8885251262209541E-2</c:v>
                </c:pt>
                <c:pt idx="100">
                  <c:v>3.8885251262209541E-2</c:v>
                </c:pt>
                <c:pt idx="101">
                  <c:v>3.8885251262209541E-2</c:v>
                </c:pt>
                <c:pt idx="102">
                  <c:v>3.8885251262209541E-2</c:v>
                </c:pt>
                <c:pt idx="103">
                  <c:v>3.8885251262209541E-2</c:v>
                </c:pt>
                <c:pt idx="104">
                  <c:v>3.8885251262209541E-2</c:v>
                </c:pt>
                <c:pt idx="105">
                  <c:v>3.8885251262209541E-2</c:v>
                </c:pt>
                <c:pt idx="106">
                  <c:v>3.8462510823173202E-2</c:v>
                </c:pt>
                <c:pt idx="107">
                  <c:v>3.8462510823173202E-2</c:v>
                </c:pt>
                <c:pt idx="108">
                  <c:v>3.8462510823173202E-2</c:v>
                </c:pt>
                <c:pt idx="109">
                  <c:v>3.8462510823173202E-2</c:v>
                </c:pt>
                <c:pt idx="110">
                  <c:v>3.8462510823173202E-2</c:v>
                </c:pt>
                <c:pt idx="111">
                  <c:v>3.8462510823173202E-2</c:v>
                </c:pt>
                <c:pt idx="112">
                  <c:v>3.8462510823173202E-2</c:v>
                </c:pt>
                <c:pt idx="113">
                  <c:v>3.8462510823173202E-2</c:v>
                </c:pt>
                <c:pt idx="114">
                  <c:v>3.8462510823173202E-2</c:v>
                </c:pt>
                <c:pt idx="115">
                  <c:v>3.8462510823173202E-2</c:v>
                </c:pt>
                <c:pt idx="116">
                  <c:v>3.8462510823173202E-2</c:v>
                </c:pt>
                <c:pt idx="117">
                  <c:v>3.8462510823173202E-2</c:v>
                </c:pt>
                <c:pt idx="118">
                  <c:v>3.8462510823173202E-2</c:v>
                </c:pt>
                <c:pt idx="119">
                  <c:v>3.8462510823173202E-2</c:v>
                </c:pt>
                <c:pt idx="120">
                  <c:v>3.8462510823173202E-2</c:v>
                </c:pt>
                <c:pt idx="121">
                  <c:v>3.8462510823173202E-2</c:v>
                </c:pt>
                <c:pt idx="122">
                  <c:v>3.8462510823173202E-2</c:v>
                </c:pt>
                <c:pt idx="123">
                  <c:v>3.8462510823173202E-2</c:v>
                </c:pt>
                <c:pt idx="124">
                  <c:v>3.8462510823173202E-2</c:v>
                </c:pt>
                <c:pt idx="125">
                  <c:v>3.8462510823173202E-2</c:v>
                </c:pt>
                <c:pt idx="126">
                  <c:v>3.8462510823173202E-2</c:v>
                </c:pt>
                <c:pt idx="127">
                  <c:v>3.8462510823173202E-2</c:v>
                </c:pt>
                <c:pt idx="128">
                  <c:v>3.8462510823173202E-2</c:v>
                </c:pt>
                <c:pt idx="129">
                  <c:v>3.8462510823173202E-2</c:v>
                </c:pt>
                <c:pt idx="130">
                  <c:v>3.8462510823173202E-2</c:v>
                </c:pt>
                <c:pt idx="131">
                  <c:v>3.8462510823173202E-2</c:v>
                </c:pt>
                <c:pt idx="132">
                  <c:v>3.8462510823173202E-2</c:v>
                </c:pt>
                <c:pt idx="133">
                  <c:v>3.8462510823173202E-2</c:v>
                </c:pt>
                <c:pt idx="134">
                  <c:v>3.8462510823173202E-2</c:v>
                </c:pt>
                <c:pt idx="135">
                  <c:v>3.8462510823173202E-2</c:v>
                </c:pt>
                <c:pt idx="136">
                  <c:v>3.8462510823173202E-2</c:v>
                </c:pt>
                <c:pt idx="137">
                  <c:v>3.8462510823173202E-2</c:v>
                </c:pt>
                <c:pt idx="138">
                  <c:v>3.8462510823173202E-2</c:v>
                </c:pt>
                <c:pt idx="139">
                  <c:v>3.8462510823173202E-2</c:v>
                </c:pt>
                <c:pt idx="140">
                  <c:v>3.8462510823173202E-2</c:v>
                </c:pt>
                <c:pt idx="141">
                  <c:v>3.8462510823173202E-2</c:v>
                </c:pt>
                <c:pt idx="142">
                  <c:v>3.8462510823173202E-2</c:v>
                </c:pt>
                <c:pt idx="143">
                  <c:v>3.8462510823173202E-2</c:v>
                </c:pt>
                <c:pt idx="144">
                  <c:v>3.8462510823173202E-2</c:v>
                </c:pt>
                <c:pt idx="145">
                  <c:v>3.8462510823173202E-2</c:v>
                </c:pt>
                <c:pt idx="146">
                  <c:v>3.8462510823173202E-2</c:v>
                </c:pt>
                <c:pt idx="147">
                  <c:v>3.8462510823173202E-2</c:v>
                </c:pt>
                <c:pt idx="148">
                  <c:v>3.8462510823173202E-2</c:v>
                </c:pt>
                <c:pt idx="149">
                  <c:v>3.8462510823173202E-2</c:v>
                </c:pt>
                <c:pt idx="150">
                  <c:v>3.8462510823173202E-2</c:v>
                </c:pt>
                <c:pt idx="151">
                  <c:v>3.8462510823173202E-2</c:v>
                </c:pt>
                <c:pt idx="152">
                  <c:v>3.8462510823173202E-2</c:v>
                </c:pt>
                <c:pt idx="153">
                  <c:v>3.8462510823173202E-2</c:v>
                </c:pt>
                <c:pt idx="154">
                  <c:v>3.8462510823173202E-2</c:v>
                </c:pt>
                <c:pt idx="155">
                  <c:v>3.8462510823173202E-2</c:v>
                </c:pt>
                <c:pt idx="156">
                  <c:v>3.8462510823173202E-2</c:v>
                </c:pt>
                <c:pt idx="157">
                  <c:v>3.8462510823173202E-2</c:v>
                </c:pt>
                <c:pt idx="158">
                  <c:v>3.8462510823173202E-2</c:v>
                </c:pt>
                <c:pt idx="159">
                  <c:v>3.8462510823173202E-2</c:v>
                </c:pt>
                <c:pt idx="160">
                  <c:v>3.8462510823173202E-2</c:v>
                </c:pt>
                <c:pt idx="161">
                  <c:v>3.8462510823173202E-2</c:v>
                </c:pt>
                <c:pt idx="162">
                  <c:v>3.8462510823173202E-2</c:v>
                </c:pt>
                <c:pt idx="163">
                  <c:v>3.8462510823173202E-2</c:v>
                </c:pt>
                <c:pt idx="164">
                  <c:v>3.8462510823173202E-2</c:v>
                </c:pt>
                <c:pt idx="165">
                  <c:v>3.8462510823173202E-2</c:v>
                </c:pt>
                <c:pt idx="166">
                  <c:v>3.8462510823173202E-2</c:v>
                </c:pt>
                <c:pt idx="167">
                  <c:v>3.8462510823173202E-2</c:v>
                </c:pt>
                <c:pt idx="168">
                  <c:v>3.8462510823173202E-2</c:v>
                </c:pt>
                <c:pt idx="169">
                  <c:v>3.8462510823173202E-2</c:v>
                </c:pt>
                <c:pt idx="170">
                  <c:v>3.8462510823173202E-2</c:v>
                </c:pt>
                <c:pt idx="171">
                  <c:v>3.8462510823173202E-2</c:v>
                </c:pt>
                <c:pt idx="172">
                  <c:v>3.8462510823173202E-2</c:v>
                </c:pt>
                <c:pt idx="173">
                  <c:v>3.8462510823173202E-2</c:v>
                </c:pt>
                <c:pt idx="174">
                  <c:v>3.8462510823173202E-2</c:v>
                </c:pt>
                <c:pt idx="175">
                  <c:v>3.8462510823173202E-2</c:v>
                </c:pt>
                <c:pt idx="176">
                  <c:v>3.8462510823173202E-2</c:v>
                </c:pt>
                <c:pt idx="177">
                  <c:v>3.8462510823173202E-2</c:v>
                </c:pt>
                <c:pt idx="178">
                  <c:v>3.8462510823173202E-2</c:v>
                </c:pt>
                <c:pt idx="179">
                  <c:v>3.8462510823173202E-2</c:v>
                </c:pt>
                <c:pt idx="180">
                  <c:v>3.8462510823173202E-2</c:v>
                </c:pt>
                <c:pt idx="181">
                  <c:v>3.8462510823173202E-2</c:v>
                </c:pt>
                <c:pt idx="182">
                  <c:v>3.8462510823173202E-2</c:v>
                </c:pt>
                <c:pt idx="183">
                  <c:v>3.8462510823173202E-2</c:v>
                </c:pt>
                <c:pt idx="184">
                  <c:v>3.8462510823173202E-2</c:v>
                </c:pt>
                <c:pt idx="185">
                  <c:v>3.8462510823173202E-2</c:v>
                </c:pt>
                <c:pt idx="186">
                  <c:v>3.8462510823173202E-2</c:v>
                </c:pt>
                <c:pt idx="187">
                  <c:v>3.8462510823173202E-2</c:v>
                </c:pt>
                <c:pt idx="188">
                  <c:v>3.8462510823173202E-2</c:v>
                </c:pt>
                <c:pt idx="189">
                  <c:v>3.8462510823173202E-2</c:v>
                </c:pt>
                <c:pt idx="190">
                  <c:v>3.8462510823173202E-2</c:v>
                </c:pt>
                <c:pt idx="191">
                  <c:v>3.8462510823173202E-2</c:v>
                </c:pt>
                <c:pt idx="192">
                  <c:v>3.8462510823173202E-2</c:v>
                </c:pt>
                <c:pt idx="193">
                  <c:v>3.8462510823173202E-2</c:v>
                </c:pt>
                <c:pt idx="194">
                  <c:v>3.8462510823173202E-2</c:v>
                </c:pt>
                <c:pt idx="195">
                  <c:v>3.8462510823173202E-2</c:v>
                </c:pt>
                <c:pt idx="196">
                  <c:v>3.8462510823173202E-2</c:v>
                </c:pt>
                <c:pt idx="197">
                  <c:v>3.8462510823173202E-2</c:v>
                </c:pt>
                <c:pt idx="198">
                  <c:v>3.8462510823173202E-2</c:v>
                </c:pt>
                <c:pt idx="199">
                  <c:v>3.8462510823173202E-2</c:v>
                </c:pt>
                <c:pt idx="200">
                  <c:v>3.8462510823173202E-2</c:v>
                </c:pt>
                <c:pt idx="201">
                  <c:v>3.8462510823173202E-2</c:v>
                </c:pt>
                <c:pt idx="202">
                  <c:v>3.8462510823173202E-2</c:v>
                </c:pt>
                <c:pt idx="203">
                  <c:v>3.8462510823173202E-2</c:v>
                </c:pt>
                <c:pt idx="204">
                  <c:v>3.8462510823173202E-2</c:v>
                </c:pt>
                <c:pt idx="205">
                  <c:v>3.8462510823173202E-2</c:v>
                </c:pt>
                <c:pt idx="206">
                  <c:v>3.8462510823173202E-2</c:v>
                </c:pt>
                <c:pt idx="207">
                  <c:v>3.8462510823173202E-2</c:v>
                </c:pt>
                <c:pt idx="208">
                  <c:v>3.8462510823173202E-2</c:v>
                </c:pt>
                <c:pt idx="209">
                  <c:v>3.8462510823173202E-2</c:v>
                </c:pt>
                <c:pt idx="210">
                  <c:v>3.8462510823173202E-2</c:v>
                </c:pt>
                <c:pt idx="211">
                  <c:v>3.8462510823173202E-2</c:v>
                </c:pt>
                <c:pt idx="212">
                  <c:v>3.8462510823173202E-2</c:v>
                </c:pt>
                <c:pt idx="213">
                  <c:v>3.8462510823173202E-2</c:v>
                </c:pt>
                <c:pt idx="214">
                  <c:v>3.8462510823173202E-2</c:v>
                </c:pt>
                <c:pt idx="215">
                  <c:v>3.8462510823173202E-2</c:v>
                </c:pt>
                <c:pt idx="216">
                  <c:v>3.8462510823173202E-2</c:v>
                </c:pt>
                <c:pt idx="217">
                  <c:v>3.8462510823173202E-2</c:v>
                </c:pt>
                <c:pt idx="218">
                  <c:v>3.8462510823173202E-2</c:v>
                </c:pt>
                <c:pt idx="219">
                  <c:v>3.8462510823173202E-2</c:v>
                </c:pt>
                <c:pt idx="220">
                  <c:v>3.8462510823173202E-2</c:v>
                </c:pt>
                <c:pt idx="221">
                  <c:v>3.8462510823173202E-2</c:v>
                </c:pt>
                <c:pt idx="222">
                  <c:v>3.8462510823173202E-2</c:v>
                </c:pt>
                <c:pt idx="223">
                  <c:v>3.8462510823173202E-2</c:v>
                </c:pt>
                <c:pt idx="224">
                  <c:v>3.8462510823173202E-2</c:v>
                </c:pt>
                <c:pt idx="225">
                  <c:v>3.8462510823173202E-2</c:v>
                </c:pt>
                <c:pt idx="226">
                  <c:v>3.8462510823173202E-2</c:v>
                </c:pt>
                <c:pt idx="227">
                  <c:v>3.8462510823173202E-2</c:v>
                </c:pt>
                <c:pt idx="228">
                  <c:v>3.8462510823173202E-2</c:v>
                </c:pt>
                <c:pt idx="229">
                  <c:v>3.8462510823173202E-2</c:v>
                </c:pt>
                <c:pt idx="230">
                  <c:v>3.8462510823173202E-2</c:v>
                </c:pt>
                <c:pt idx="231">
                  <c:v>3.8462510823173202E-2</c:v>
                </c:pt>
                <c:pt idx="232">
                  <c:v>3.8462510823173202E-2</c:v>
                </c:pt>
                <c:pt idx="233">
                  <c:v>3.8462510823173202E-2</c:v>
                </c:pt>
                <c:pt idx="234">
                  <c:v>3.8462510823173202E-2</c:v>
                </c:pt>
                <c:pt idx="235">
                  <c:v>3.8462510823173202E-2</c:v>
                </c:pt>
                <c:pt idx="236">
                  <c:v>3.8462510823173202E-2</c:v>
                </c:pt>
                <c:pt idx="237">
                  <c:v>3.8462510823173202E-2</c:v>
                </c:pt>
                <c:pt idx="238">
                  <c:v>3.8462510823173202E-2</c:v>
                </c:pt>
                <c:pt idx="239">
                  <c:v>3.8462510823173202E-2</c:v>
                </c:pt>
                <c:pt idx="240">
                  <c:v>3.8462510823173202E-2</c:v>
                </c:pt>
                <c:pt idx="241">
                  <c:v>3.8462510823173202E-2</c:v>
                </c:pt>
                <c:pt idx="242">
                  <c:v>3.8462510823173202E-2</c:v>
                </c:pt>
                <c:pt idx="243">
                  <c:v>3.8462510823173202E-2</c:v>
                </c:pt>
                <c:pt idx="244">
                  <c:v>3.8462510823173202E-2</c:v>
                </c:pt>
                <c:pt idx="245">
                  <c:v>3.8462510823173202E-2</c:v>
                </c:pt>
                <c:pt idx="246">
                  <c:v>3.8462510823173202E-2</c:v>
                </c:pt>
                <c:pt idx="247">
                  <c:v>3.8462510823173202E-2</c:v>
                </c:pt>
                <c:pt idx="248">
                  <c:v>3.8462510823173202E-2</c:v>
                </c:pt>
                <c:pt idx="249">
                  <c:v>3.8462510823173202E-2</c:v>
                </c:pt>
                <c:pt idx="250">
                  <c:v>3.8462510823173202E-2</c:v>
                </c:pt>
                <c:pt idx="251">
                  <c:v>3.8462510823173202E-2</c:v>
                </c:pt>
                <c:pt idx="252">
                  <c:v>3.8462510823173202E-2</c:v>
                </c:pt>
                <c:pt idx="253">
                  <c:v>3.8462510823173202E-2</c:v>
                </c:pt>
                <c:pt idx="254">
                  <c:v>3.8462510823173202E-2</c:v>
                </c:pt>
                <c:pt idx="255">
                  <c:v>3.8462510823173202E-2</c:v>
                </c:pt>
                <c:pt idx="256">
                  <c:v>3.8462510823173202E-2</c:v>
                </c:pt>
                <c:pt idx="257">
                  <c:v>3.8462510823173202E-2</c:v>
                </c:pt>
                <c:pt idx="258">
                  <c:v>3.8462510823173202E-2</c:v>
                </c:pt>
                <c:pt idx="259">
                  <c:v>3.8462510823173202E-2</c:v>
                </c:pt>
                <c:pt idx="260">
                  <c:v>3.8462510823173202E-2</c:v>
                </c:pt>
                <c:pt idx="261">
                  <c:v>3.8462510823173202E-2</c:v>
                </c:pt>
                <c:pt idx="262">
                  <c:v>3.8462510823173202E-2</c:v>
                </c:pt>
                <c:pt idx="263">
                  <c:v>3.8462510823173202E-2</c:v>
                </c:pt>
                <c:pt idx="264">
                  <c:v>3.8462510823173202E-2</c:v>
                </c:pt>
                <c:pt idx="265">
                  <c:v>3.8462510823173202E-2</c:v>
                </c:pt>
                <c:pt idx="266">
                  <c:v>3.8462510823173202E-2</c:v>
                </c:pt>
                <c:pt idx="267">
                  <c:v>3.8462510823173202E-2</c:v>
                </c:pt>
                <c:pt idx="268">
                  <c:v>3.8462510823173202E-2</c:v>
                </c:pt>
                <c:pt idx="269">
                  <c:v>3.8462510823173202E-2</c:v>
                </c:pt>
                <c:pt idx="270">
                  <c:v>3.8462510823173202E-2</c:v>
                </c:pt>
                <c:pt idx="271">
                  <c:v>3.8462510823173202E-2</c:v>
                </c:pt>
                <c:pt idx="272">
                  <c:v>3.8462510823173202E-2</c:v>
                </c:pt>
                <c:pt idx="273">
                  <c:v>3.8462510823173202E-2</c:v>
                </c:pt>
                <c:pt idx="274">
                  <c:v>3.8462510823173202E-2</c:v>
                </c:pt>
                <c:pt idx="275">
                  <c:v>3.8462510823173202E-2</c:v>
                </c:pt>
                <c:pt idx="276">
                  <c:v>3.8462510823173202E-2</c:v>
                </c:pt>
                <c:pt idx="277">
                  <c:v>3.8462510823173202E-2</c:v>
                </c:pt>
                <c:pt idx="278">
                  <c:v>3.8462510823173202E-2</c:v>
                </c:pt>
                <c:pt idx="279">
                  <c:v>3.8462510823173202E-2</c:v>
                </c:pt>
                <c:pt idx="280">
                  <c:v>3.8462510823173202E-2</c:v>
                </c:pt>
                <c:pt idx="281">
                  <c:v>3.8462510823173202E-2</c:v>
                </c:pt>
                <c:pt idx="282">
                  <c:v>3.8462510823173202E-2</c:v>
                </c:pt>
                <c:pt idx="283">
                  <c:v>3.8462510823173202E-2</c:v>
                </c:pt>
                <c:pt idx="284">
                  <c:v>3.8462510823173202E-2</c:v>
                </c:pt>
                <c:pt idx="285">
                  <c:v>3.8462510823173202E-2</c:v>
                </c:pt>
                <c:pt idx="286">
                  <c:v>3.8462510823173202E-2</c:v>
                </c:pt>
                <c:pt idx="287">
                  <c:v>3.8462510823173202E-2</c:v>
                </c:pt>
                <c:pt idx="288">
                  <c:v>3.8462510823173202E-2</c:v>
                </c:pt>
                <c:pt idx="289">
                  <c:v>3.8462510823173202E-2</c:v>
                </c:pt>
                <c:pt idx="290">
                  <c:v>3.8462510823173202E-2</c:v>
                </c:pt>
                <c:pt idx="291">
                  <c:v>3.8462510823173202E-2</c:v>
                </c:pt>
                <c:pt idx="292">
                  <c:v>3.8462510823173202E-2</c:v>
                </c:pt>
                <c:pt idx="293">
                  <c:v>3.8462510823173202E-2</c:v>
                </c:pt>
                <c:pt idx="294">
                  <c:v>3.8462510823173202E-2</c:v>
                </c:pt>
                <c:pt idx="295">
                  <c:v>3.8462510823173202E-2</c:v>
                </c:pt>
                <c:pt idx="296">
                  <c:v>3.8462510823173202E-2</c:v>
                </c:pt>
                <c:pt idx="297">
                  <c:v>3.8462510823173202E-2</c:v>
                </c:pt>
                <c:pt idx="298">
                  <c:v>3.8462510823173202E-2</c:v>
                </c:pt>
                <c:pt idx="299">
                  <c:v>3.8462510823173202E-2</c:v>
                </c:pt>
                <c:pt idx="300">
                  <c:v>3.8462510823173202E-2</c:v>
                </c:pt>
                <c:pt idx="301">
                  <c:v>3.8462510823173202E-2</c:v>
                </c:pt>
                <c:pt idx="302">
                  <c:v>3.8462510823173202E-2</c:v>
                </c:pt>
                <c:pt idx="303">
                  <c:v>3.8462510823173202E-2</c:v>
                </c:pt>
                <c:pt idx="304">
                  <c:v>3.8462510823173202E-2</c:v>
                </c:pt>
                <c:pt idx="305">
                  <c:v>3.8462510823173202E-2</c:v>
                </c:pt>
                <c:pt idx="306">
                  <c:v>3.8462510823173202E-2</c:v>
                </c:pt>
                <c:pt idx="307">
                  <c:v>3.8462510823173202E-2</c:v>
                </c:pt>
                <c:pt idx="308">
                  <c:v>3.8462510823173202E-2</c:v>
                </c:pt>
                <c:pt idx="309">
                  <c:v>3.8462510823173202E-2</c:v>
                </c:pt>
                <c:pt idx="310">
                  <c:v>3.8462510823173202E-2</c:v>
                </c:pt>
                <c:pt idx="311">
                  <c:v>3.8462510823173202E-2</c:v>
                </c:pt>
                <c:pt idx="312">
                  <c:v>3.8462510823173202E-2</c:v>
                </c:pt>
                <c:pt idx="313">
                  <c:v>3.8462510823173202E-2</c:v>
                </c:pt>
                <c:pt idx="314">
                  <c:v>3.8462510823173202E-2</c:v>
                </c:pt>
                <c:pt idx="315">
                  <c:v>3.8462510823173202E-2</c:v>
                </c:pt>
                <c:pt idx="316">
                  <c:v>3.8462510823173202E-2</c:v>
                </c:pt>
                <c:pt idx="317">
                  <c:v>3.8462510823173202E-2</c:v>
                </c:pt>
                <c:pt idx="318">
                  <c:v>3.8462510823173202E-2</c:v>
                </c:pt>
                <c:pt idx="319">
                  <c:v>3.8462510823173202E-2</c:v>
                </c:pt>
                <c:pt idx="320">
                  <c:v>3.8462510823173202E-2</c:v>
                </c:pt>
                <c:pt idx="321">
                  <c:v>3.8462510823173202E-2</c:v>
                </c:pt>
                <c:pt idx="322">
                  <c:v>3.8462510823173202E-2</c:v>
                </c:pt>
                <c:pt idx="323">
                  <c:v>3.8462510823173202E-2</c:v>
                </c:pt>
                <c:pt idx="324">
                  <c:v>3.8462510823173202E-2</c:v>
                </c:pt>
                <c:pt idx="325">
                  <c:v>3.8462510823173202E-2</c:v>
                </c:pt>
                <c:pt idx="326">
                  <c:v>3.8462510823173202E-2</c:v>
                </c:pt>
                <c:pt idx="327">
                  <c:v>3.8462510823173202E-2</c:v>
                </c:pt>
                <c:pt idx="328">
                  <c:v>3.8462510823173202E-2</c:v>
                </c:pt>
                <c:pt idx="329">
                  <c:v>3.8462510823173202E-2</c:v>
                </c:pt>
                <c:pt idx="330">
                  <c:v>3.8462510823173202E-2</c:v>
                </c:pt>
                <c:pt idx="331">
                  <c:v>3.8462510823173202E-2</c:v>
                </c:pt>
                <c:pt idx="332">
                  <c:v>3.8462510823173202E-2</c:v>
                </c:pt>
                <c:pt idx="333">
                  <c:v>3.8462510823173202E-2</c:v>
                </c:pt>
                <c:pt idx="334">
                  <c:v>3.8462510823173202E-2</c:v>
                </c:pt>
                <c:pt idx="335">
                  <c:v>3.8462510823173202E-2</c:v>
                </c:pt>
                <c:pt idx="336">
                  <c:v>3.8462510823173202E-2</c:v>
                </c:pt>
                <c:pt idx="337">
                  <c:v>3.8462510823173202E-2</c:v>
                </c:pt>
                <c:pt idx="338">
                  <c:v>3.8462510823173202E-2</c:v>
                </c:pt>
                <c:pt idx="339">
                  <c:v>3.8462510823173202E-2</c:v>
                </c:pt>
                <c:pt idx="340">
                  <c:v>3.8462510823173202E-2</c:v>
                </c:pt>
                <c:pt idx="341">
                  <c:v>3.8462510823173202E-2</c:v>
                </c:pt>
                <c:pt idx="342">
                  <c:v>3.8462510823173202E-2</c:v>
                </c:pt>
                <c:pt idx="343">
                  <c:v>3.8462510823173202E-2</c:v>
                </c:pt>
                <c:pt idx="344">
                  <c:v>3.8462510823173202E-2</c:v>
                </c:pt>
                <c:pt idx="345">
                  <c:v>3.8462510823173202E-2</c:v>
                </c:pt>
                <c:pt idx="346">
                  <c:v>3.8462510823173202E-2</c:v>
                </c:pt>
                <c:pt idx="347">
                  <c:v>3.8462510823173202E-2</c:v>
                </c:pt>
                <c:pt idx="348">
                  <c:v>3.8462510823173202E-2</c:v>
                </c:pt>
                <c:pt idx="349">
                  <c:v>3.8462510823173202E-2</c:v>
                </c:pt>
                <c:pt idx="350">
                  <c:v>3.8462510823173202E-2</c:v>
                </c:pt>
                <c:pt idx="351">
                  <c:v>3.8462510823173202E-2</c:v>
                </c:pt>
                <c:pt idx="352">
                  <c:v>3.8462510823173202E-2</c:v>
                </c:pt>
                <c:pt idx="353">
                  <c:v>3.8462510823173202E-2</c:v>
                </c:pt>
                <c:pt idx="354">
                  <c:v>3.8462510823173202E-2</c:v>
                </c:pt>
                <c:pt idx="355">
                  <c:v>3.8462510823173202E-2</c:v>
                </c:pt>
                <c:pt idx="356">
                  <c:v>3.8462510823173202E-2</c:v>
                </c:pt>
                <c:pt idx="357">
                  <c:v>3.8462510823173202E-2</c:v>
                </c:pt>
                <c:pt idx="358">
                  <c:v>3.8462510823173202E-2</c:v>
                </c:pt>
                <c:pt idx="359">
                  <c:v>3.8462510823173202E-2</c:v>
                </c:pt>
                <c:pt idx="360">
                  <c:v>3.8462510823173202E-2</c:v>
                </c:pt>
                <c:pt idx="361">
                  <c:v>3.8462510823173202E-2</c:v>
                </c:pt>
                <c:pt idx="362">
                  <c:v>3.8462510823173202E-2</c:v>
                </c:pt>
                <c:pt idx="363">
                  <c:v>3.8462510823173202E-2</c:v>
                </c:pt>
                <c:pt idx="364">
                  <c:v>3.8462510823173202E-2</c:v>
                </c:pt>
                <c:pt idx="365">
                  <c:v>3.8462510823173202E-2</c:v>
                </c:pt>
                <c:pt idx="366">
                  <c:v>3.8462510823173202E-2</c:v>
                </c:pt>
                <c:pt idx="367">
                  <c:v>3.8462510823173202E-2</c:v>
                </c:pt>
                <c:pt idx="368">
                  <c:v>3.8462510823173202E-2</c:v>
                </c:pt>
                <c:pt idx="369">
                  <c:v>3.8462510823173202E-2</c:v>
                </c:pt>
                <c:pt idx="370">
                  <c:v>3.8462510823173202E-2</c:v>
                </c:pt>
                <c:pt idx="371">
                  <c:v>3.8462510823173202E-2</c:v>
                </c:pt>
                <c:pt idx="372">
                  <c:v>3.8462510823173202E-2</c:v>
                </c:pt>
                <c:pt idx="373">
                  <c:v>3.8462510823173202E-2</c:v>
                </c:pt>
                <c:pt idx="374">
                  <c:v>3.8462510823173202E-2</c:v>
                </c:pt>
                <c:pt idx="375">
                  <c:v>3.8462510823173202E-2</c:v>
                </c:pt>
                <c:pt idx="376">
                  <c:v>3.8462510823173202E-2</c:v>
                </c:pt>
                <c:pt idx="377">
                  <c:v>3.8462510823173202E-2</c:v>
                </c:pt>
                <c:pt idx="378">
                  <c:v>3.8462510823173202E-2</c:v>
                </c:pt>
                <c:pt idx="379">
                  <c:v>3.8462510823173202E-2</c:v>
                </c:pt>
                <c:pt idx="380">
                  <c:v>3.8462510823173202E-2</c:v>
                </c:pt>
                <c:pt idx="381">
                  <c:v>3.8462510823173202E-2</c:v>
                </c:pt>
                <c:pt idx="382">
                  <c:v>3.8462510823173202E-2</c:v>
                </c:pt>
                <c:pt idx="383">
                  <c:v>3.8462510823173202E-2</c:v>
                </c:pt>
                <c:pt idx="384">
                  <c:v>3.8462510823173202E-2</c:v>
                </c:pt>
                <c:pt idx="385">
                  <c:v>3.8462510823173202E-2</c:v>
                </c:pt>
                <c:pt idx="386">
                  <c:v>3.8462510823173202E-2</c:v>
                </c:pt>
                <c:pt idx="387">
                  <c:v>3.8462510823173202E-2</c:v>
                </c:pt>
                <c:pt idx="388">
                  <c:v>3.8462510823173202E-2</c:v>
                </c:pt>
                <c:pt idx="389">
                  <c:v>3.8462510823173202E-2</c:v>
                </c:pt>
                <c:pt idx="390">
                  <c:v>3.8462510823173202E-2</c:v>
                </c:pt>
                <c:pt idx="391">
                  <c:v>3.8462510823173202E-2</c:v>
                </c:pt>
                <c:pt idx="392">
                  <c:v>3.8462510823173202E-2</c:v>
                </c:pt>
                <c:pt idx="393">
                  <c:v>3.8462510823173202E-2</c:v>
                </c:pt>
                <c:pt idx="394">
                  <c:v>3.8462510823173202E-2</c:v>
                </c:pt>
                <c:pt idx="395">
                  <c:v>3.8462510823173202E-2</c:v>
                </c:pt>
                <c:pt idx="396">
                  <c:v>3.8462510823173202E-2</c:v>
                </c:pt>
                <c:pt idx="397">
                  <c:v>3.8462510823173202E-2</c:v>
                </c:pt>
                <c:pt idx="398">
                  <c:v>3.8462510823173202E-2</c:v>
                </c:pt>
                <c:pt idx="399">
                  <c:v>3.8462510823173202E-2</c:v>
                </c:pt>
                <c:pt idx="400">
                  <c:v>3.8462510823173202E-2</c:v>
                </c:pt>
                <c:pt idx="401">
                  <c:v>3.8462510823173202E-2</c:v>
                </c:pt>
                <c:pt idx="402">
                  <c:v>3.8462510823173202E-2</c:v>
                </c:pt>
                <c:pt idx="403">
                  <c:v>3.8462510823173202E-2</c:v>
                </c:pt>
                <c:pt idx="404">
                  <c:v>3.8462510823173202E-2</c:v>
                </c:pt>
                <c:pt idx="405">
                  <c:v>3.8462510823173202E-2</c:v>
                </c:pt>
                <c:pt idx="406">
                  <c:v>3.8462510823173202E-2</c:v>
                </c:pt>
                <c:pt idx="407">
                  <c:v>3.8462510823173202E-2</c:v>
                </c:pt>
                <c:pt idx="408">
                  <c:v>3.8462510823173202E-2</c:v>
                </c:pt>
                <c:pt idx="409">
                  <c:v>3.8462510823173202E-2</c:v>
                </c:pt>
                <c:pt idx="410">
                  <c:v>3.8462510823173202E-2</c:v>
                </c:pt>
                <c:pt idx="411">
                  <c:v>3.8462510823173202E-2</c:v>
                </c:pt>
                <c:pt idx="412">
                  <c:v>3.8462510823173202E-2</c:v>
                </c:pt>
                <c:pt idx="413">
                  <c:v>3.8462510823173202E-2</c:v>
                </c:pt>
                <c:pt idx="414">
                  <c:v>3.8462510823173202E-2</c:v>
                </c:pt>
                <c:pt idx="415">
                  <c:v>3.8462510823173202E-2</c:v>
                </c:pt>
                <c:pt idx="416">
                  <c:v>3.8462510823173202E-2</c:v>
                </c:pt>
                <c:pt idx="417">
                  <c:v>3.8462510823173202E-2</c:v>
                </c:pt>
                <c:pt idx="418">
                  <c:v>3.8462510823173202E-2</c:v>
                </c:pt>
                <c:pt idx="419">
                  <c:v>3.8462510823173202E-2</c:v>
                </c:pt>
                <c:pt idx="420">
                  <c:v>3.8462510823173202E-2</c:v>
                </c:pt>
                <c:pt idx="421">
                  <c:v>3.8462510823173202E-2</c:v>
                </c:pt>
                <c:pt idx="422">
                  <c:v>3.8462510823173202E-2</c:v>
                </c:pt>
                <c:pt idx="423">
                  <c:v>3.8462510823173202E-2</c:v>
                </c:pt>
                <c:pt idx="424">
                  <c:v>3.8462510823173202E-2</c:v>
                </c:pt>
                <c:pt idx="425">
                  <c:v>3.8462510823173202E-2</c:v>
                </c:pt>
                <c:pt idx="426">
                  <c:v>3.8462510823173202E-2</c:v>
                </c:pt>
                <c:pt idx="427">
                  <c:v>3.8462510823173202E-2</c:v>
                </c:pt>
                <c:pt idx="428">
                  <c:v>3.8462510823173202E-2</c:v>
                </c:pt>
                <c:pt idx="429">
                  <c:v>3.8462510823173202E-2</c:v>
                </c:pt>
                <c:pt idx="430">
                  <c:v>3.8462510823173202E-2</c:v>
                </c:pt>
                <c:pt idx="431">
                  <c:v>3.8462510823173202E-2</c:v>
                </c:pt>
                <c:pt idx="432">
                  <c:v>3.8462510823173202E-2</c:v>
                </c:pt>
                <c:pt idx="433">
                  <c:v>3.8462510823173202E-2</c:v>
                </c:pt>
                <c:pt idx="434">
                  <c:v>3.8462510823173202E-2</c:v>
                </c:pt>
                <c:pt idx="435">
                  <c:v>3.8462510823173202E-2</c:v>
                </c:pt>
                <c:pt idx="436">
                  <c:v>3.8462510823173202E-2</c:v>
                </c:pt>
                <c:pt idx="437">
                  <c:v>3.8462510823173202E-2</c:v>
                </c:pt>
                <c:pt idx="438">
                  <c:v>3.8462510823173202E-2</c:v>
                </c:pt>
                <c:pt idx="439">
                  <c:v>3.8462510823173202E-2</c:v>
                </c:pt>
                <c:pt idx="440">
                  <c:v>3.8462510823173202E-2</c:v>
                </c:pt>
                <c:pt idx="441">
                  <c:v>3.8462510823173202E-2</c:v>
                </c:pt>
                <c:pt idx="442">
                  <c:v>3.8462510823173202E-2</c:v>
                </c:pt>
                <c:pt idx="443">
                  <c:v>3.8462510823173202E-2</c:v>
                </c:pt>
                <c:pt idx="444">
                  <c:v>3.8462510823173202E-2</c:v>
                </c:pt>
                <c:pt idx="445">
                  <c:v>3.8462510823173202E-2</c:v>
                </c:pt>
                <c:pt idx="446">
                  <c:v>3.8462510823173202E-2</c:v>
                </c:pt>
                <c:pt idx="447">
                  <c:v>3.8462510823173202E-2</c:v>
                </c:pt>
                <c:pt idx="448">
                  <c:v>3.8462510823173202E-2</c:v>
                </c:pt>
                <c:pt idx="449">
                  <c:v>3.8462510823173202E-2</c:v>
                </c:pt>
                <c:pt idx="450">
                  <c:v>3.8462510823173202E-2</c:v>
                </c:pt>
                <c:pt idx="451">
                  <c:v>3.8462510823173202E-2</c:v>
                </c:pt>
                <c:pt idx="452">
                  <c:v>3.8462510823173202E-2</c:v>
                </c:pt>
                <c:pt idx="453">
                  <c:v>3.8462510823173202E-2</c:v>
                </c:pt>
                <c:pt idx="454">
                  <c:v>3.8462510823173202E-2</c:v>
                </c:pt>
                <c:pt idx="455">
                  <c:v>3.8462510823173202E-2</c:v>
                </c:pt>
                <c:pt idx="456">
                  <c:v>3.8462510823173202E-2</c:v>
                </c:pt>
                <c:pt idx="457">
                  <c:v>3.8462510823173202E-2</c:v>
                </c:pt>
                <c:pt idx="458">
                  <c:v>3.8462510823173202E-2</c:v>
                </c:pt>
                <c:pt idx="459">
                  <c:v>3.8462510823173202E-2</c:v>
                </c:pt>
                <c:pt idx="460">
                  <c:v>3.8462510823173202E-2</c:v>
                </c:pt>
                <c:pt idx="461">
                  <c:v>3.8462510823173202E-2</c:v>
                </c:pt>
                <c:pt idx="462">
                  <c:v>3.8462510823173202E-2</c:v>
                </c:pt>
                <c:pt idx="463">
                  <c:v>3.8462510823173202E-2</c:v>
                </c:pt>
                <c:pt idx="464">
                  <c:v>3.8462510823173202E-2</c:v>
                </c:pt>
                <c:pt idx="465">
                  <c:v>3.8462510823173202E-2</c:v>
                </c:pt>
                <c:pt idx="466">
                  <c:v>3.8462510823173202E-2</c:v>
                </c:pt>
                <c:pt idx="467">
                  <c:v>3.8462510823173202E-2</c:v>
                </c:pt>
                <c:pt idx="468">
                  <c:v>3.8462510823173202E-2</c:v>
                </c:pt>
                <c:pt idx="469">
                  <c:v>3.8462510823173202E-2</c:v>
                </c:pt>
                <c:pt idx="470">
                  <c:v>3.8462510823173202E-2</c:v>
                </c:pt>
                <c:pt idx="471">
                  <c:v>3.8462510823173202E-2</c:v>
                </c:pt>
                <c:pt idx="472">
                  <c:v>3.8462510823173202E-2</c:v>
                </c:pt>
                <c:pt idx="473">
                  <c:v>3.8462510823173202E-2</c:v>
                </c:pt>
                <c:pt idx="474">
                  <c:v>3.8462510823173202E-2</c:v>
                </c:pt>
                <c:pt idx="475">
                  <c:v>3.8462510823173202E-2</c:v>
                </c:pt>
                <c:pt idx="476">
                  <c:v>3.8462510823173202E-2</c:v>
                </c:pt>
                <c:pt idx="477">
                  <c:v>3.8462510823173202E-2</c:v>
                </c:pt>
                <c:pt idx="478">
                  <c:v>3.8462510823173202E-2</c:v>
                </c:pt>
                <c:pt idx="479">
                  <c:v>3.8462510823173202E-2</c:v>
                </c:pt>
                <c:pt idx="480">
                  <c:v>3.8462510823173202E-2</c:v>
                </c:pt>
                <c:pt idx="481">
                  <c:v>3.8462510823173202E-2</c:v>
                </c:pt>
                <c:pt idx="482">
                  <c:v>3.8462510823173202E-2</c:v>
                </c:pt>
                <c:pt idx="483">
                  <c:v>3.8462510823173202E-2</c:v>
                </c:pt>
                <c:pt idx="484">
                  <c:v>3.8462510823173202E-2</c:v>
                </c:pt>
                <c:pt idx="485">
                  <c:v>3.8462510823173202E-2</c:v>
                </c:pt>
                <c:pt idx="486">
                  <c:v>3.8462510823173202E-2</c:v>
                </c:pt>
                <c:pt idx="487">
                  <c:v>3.8462510823173202E-2</c:v>
                </c:pt>
                <c:pt idx="488">
                  <c:v>3.8462510823173202E-2</c:v>
                </c:pt>
                <c:pt idx="489">
                  <c:v>3.8462510823173202E-2</c:v>
                </c:pt>
                <c:pt idx="490">
                  <c:v>3.8462510823173202E-2</c:v>
                </c:pt>
                <c:pt idx="491">
                  <c:v>3.8462510823173202E-2</c:v>
                </c:pt>
                <c:pt idx="492">
                  <c:v>3.8462510823173202E-2</c:v>
                </c:pt>
                <c:pt idx="493">
                  <c:v>3.8462510823173202E-2</c:v>
                </c:pt>
                <c:pt idx="494">
                  <c:v>3.8462510823173202E-2</c:v>
                </c:pt>
                <c:pt idx="495">
                  <c:v>3.8462510823173202E-2</c:v>
                </c:pt>
                <c:pt idx="496">
                  <c:v>3.8462510823173202E-2</c:v>
                </c:pt>
                <c:pt idx="497">
                  <c:v>3.8462510823173202E-2</c:v>
                </c:pt>
                <c:pt idx="498">
                  <c:v>3.8462510823173202E-2</c:v>
                </c:pt>
                <c:pt idx="499">
                  <c:v>3.8462510823173202E-2</c:v>
                </c:pt>
                <c:pt idx="500">
                  <c:v>3.8462510823173202E-2</c:v>
                </c:pt>
                <c:pt idx="501">
                  <c:v>3.8462510823173202E-2</c:v>
                </c:pt>
                <c:pt idx="502">
                  <c:v>3.8462510823173202E-2</c:v>
                </c:pt>
                <c:pt idx="503">
                  <c:v>3.8462510823173202E-2</c:v>
                </c:pt>
                <c:pt idx="504">
                  <c:v>3.8462510823173202E-2</c:v>
                </c:pt>
                <c:pt idx="505">
                  <c:v>3.8462510823173202E-2</c:v>
                </c:pt>
                <c:pt idx="506">
                  <c:v>3.8462510823173202E-2</c:v>
                </c:pt>
                <c:pt idx="507">
                  <c:v>3.8462510823173202E-2</c:v>
                </c:pt>
                <c:pt idx="508">
                  <c:v>3.8462510823173202E-2</c:v>
                </c:pt>
                <c:pt idx="509">
                  <c:v>3.8462510823173202E-2</c:v>
                </c:pt>
                <c:pt idx="510">
                  <c:v>3.8462510823173202E-2</c:v>
                </c:pt>
                <c:pt idx="511">
                  <c:v>3.8462510823173202E-2</c:v>
                </c:pt>
                <c:pt idx="512">
                  <c:v>3.8462510823173202E-2</c:v>
                </c:pt>
                <c:pt idx="513">
                  <c:v>3.8462510823173202E-2</c:v>
                </c:pt>
                <c:pt idx="514">
                  <c:v>3.8462510823173202E-2</c:v>
                </c:pt>
                <c:pt idx="515">
                  <c:v>3.8462510823173202E-2</c:v>
                </c:pt>
                <c:pt idx="516">
                  <c:v>3.8462510823173202E-2</c:v>
                </c:pt>
                <c:pt idx="517">
                  <c:v>3.8462510823173202E-2</c:v>
                </c:pt>
                <c:pt idx="518">
                  <c:v>3.8462510823173202E-2</c:v>
                </c:pt>
                <c:pt idx="519">
                  <c:v>3.8462510823173202E-2</c:v>
                </c:pt>
                <c:pt idx="520">
                  <c:v>3.8462510823173202E-2</c:v>
                </c:pt>
                <c:pt idx="521">
                  <c:v>3.8462510823173202E-2</c:v>
                </c:pt>
                <c:pt idx="522">
                  <c:v>3.8462510823173202E-2</c:v>
                </c:pt>
                <c:pt idx="523">
                  <c:v>3.8462510823173202E-2</c:v>
                </c:pt>
                <c:pt idx="524">
                  <c:v>3.8462510823173202E-2</c:v>
                </c:pt>
                <c:pt idx="525">
                  <c:v>3.8462510823173202E-2</c:v>
                </c:pt>
                <c:pt idx="526">
                  <c:v>3.8462510823173202E-2</c:v>
                </c:pt>
                <c:pt idx="527">
                  <c:v>3.8462510823173202E-2</c:v>
                </c:pt>
                <c:pt idx="528">
                  <c:v>3.8462510823173202E-2</c:v>
                </c:pt>
                <c:pt idx="529">
                  <c:v>3.8462510823173202E-2</c:v>
                </c:pt>
                <c:pt idx="530">
                  <c:v>3.8462510823173202E-2</c:v>
                </c:pt>
                <c:pt idx="531">
                  <c:v>3.8462510823173202E-2</c:v>
                </c:pt>
                <c:pt idx="532">
                  <c:v>3.8462510823173202E-2</c:v>
                </c:pt>
                <c:pt idx="533">
                  <c:v>3.8462510823173202E-2</c:v>
                </c:pt>
                <c:pt idx="534">
                  <c:v>3.8462510823173202E-2</c:v>
                </c:pt>
                <c:pt idx="535">
                  <c:v>3.8462510823173202E-2</c:v>
                </c:pt>
                <c:pt idx="536">
                  <c:v>3.8462510823173202E-2</c:v>
                </c:pt>
                <c:pt idx="537">
                  <c:v>3.8462510823173202E-2</c:v>
                </c:pt>
                <c:pt idx="538">
                  <c:v>3.8462510823173202E-2</c:v>
                </c:pt>
                <c:pt idx="539">
                  <c:v>3.8462510823173202E-2</c:v>
                </c:pt>
                <c:pt idx="540">
                  <c:v>3.8462510823173202E-2</c:v>
                </c:pt>
                <c:pt idx="541">
                  <c:v>3.8462510823173202E-2</c:v>
                </c:pt>
                <c:pt idx="542">
                  <c:v>3.8462510823173202E-2</c:v>
                </c:pt>
                <c:pt idx="543">
                  <c:v>3.8462510823173202E-2</c:v>
                </c:pt>
                <c:pt idx="544">
                  <c:v>3.8462510823173202E-2</c:v>
                </c:pt>
                <c:pt idx="545">
                  <c:v>3.8462510823173202E-2</c:v>
                </c:pt>
                <c:pt idx="546">
                  <c:v>3.8462510823173202E-2</c:v>
                </c:pt>
                <c:pt idx="547">
                  <c:v>3.8462510823173202E-2</c:v>
                </c:pt>
                <c:pt idx="548">
                  <c:v>3.8462510823173202E-2</c:v>
                </c:pt>
                <c:pt idx="549">
                  <c:v>3.8462510823173202E-2</c:v>
                </c:pt>
                <c:pt idx="550">
                  <c:v>3.8462510823173202E-2</c:v>
                </c:pt>
                <c:pt idx="551">
                  <c:v>3.8462510823173202E-2</c:v>
                </c:pt>
                <c:pt idx="552">
                  <c:v>3.8462510823173202E-2</c:v>
                </c:pt>
                <c:pt idx="553">
                  <c:v>3.8462510823173202E-2</c:v>
                </c:pt>
                <c:pt idx="554">
                  <c:v>3.8462510823173202E-2</c:v>
                </c:pt>
                <c:pt idx="555">
                  <c:v>3.8462510823173202E-2</c:v>
                </c:pt>
                <c:pt idx="556">
                  <c:v>3.8462510823173202E-2</c:v>
                </c:pt>
                <c:pt idx="557">
                  <c:v>3.8462510823173202E-2</c:v>
                </c:pt>
                <c:pt idx="558">
                  <c:v>3.8462510823173202E-2</c:v>
                </c:pt>
                <c:pt idx="559">
                  <c:v>3.8462510823173202E-2</c:v>
                </c:pt>
                <c:pt idx="560">
                  <c:v>3.8462510823173202E-2</c:v>
                </c:pt>
                <c:pt idx="561">
                  <c:v>3.8462510823173202E-2</c:v>
                </c:pt>
                <c:pt idx="562">
                  <c:v>3.8462510823173202E-2</c:v>
                </c:pt>
                <c:pt idx="563">
                  <c:v>3.8462510823173202E-2</c:v>
                </c:pt>
                <c:pt idx="564">
                  <c:v>3.8462510823173202E-2</c:v>
                </c:pt>
                <c:pt idx="565">
                  <c:v>3.8462510823173202E-2</c:v>
                </c:pt>
                <c:pt idx="566">
                  <c:v>3.8462510823173202E-2</c:v>
                </c:pt>
                <c:pt idx="567">
                  <c:v>3.8462510823173202E-2</c:v>
                </c:pt>
                <c:pt idx="568">
                  <c:v>3.8462510823173202E-2</c:v>
                </c:pt>
                <c:pt idx="569">
                  <c:v>3.8462510823173202E-2</c:v>
                </c:pt>
                <c:pt idx="570">
                  <c:v>3.8462510823173202E-2</c:v>
                </c:pt>
                <c:pt idx="571">
                  <c:v>3.8462510823173202E-2</c:v>
                </c:pt>
                <c:pt idx="572">
                  <c:v>3.8462510823173202E-2</c:v>
                </c:pt>
                <c:pt idx="573">
                  <c:v>3.8462510823173202E-2</c:v>
                </c:pt>
                <c:pt idx="574">
                  <c:v>3.8462510823173202E-2</c:v>
                </c:pt>
                <c:pt idx="575">
                  <c:v>3.8462510823173202E-2</c:v>
                </c:pt>
                <c:pt idx="576">
                  <c:v>3.8462510823173202E-2</c:v>
                </c:pt>
                <c:pt idx="577">
                  <c:v>3.8462510823173202E-2</c:v>
                </c:pt>
                <c:pt idx="578">
                  <c:v>3.8462510823173202E-2</c:v>
                </c:pt>
                <c:pt idx="579">
                  <c:v>3.8462510823173202E-2</c:v>
                </c:pt>
                <c:pt idx="580">
                  <c:v>3.8462510823173202E-2</c:v>
                </c:pt>
                <c:pt idx="581">
                  <c:v>3.8462510823173202E-2</c:v>
                </c:pt>
                <c:pt idx="582">
                  <c:v>3.8462510823173202E-2</c:v>
                </c:pt>
                <c:pt idx="583">
                  <c:v>3.8462510823173202E-2</c:v>
                </c:pt>
                <c:pt idx="584">
                  <c:v>3.8462510823173202E-2</c:v>
                </c:pt>
                <c:pt idx="585">
                  <c:v>3.8462510823173202E-2</c:v>
                </c:pt>
                <c:pt idx="586">
                  <c:v>3.8462510823173202E-2</c:v>
                </c:pt>
                <c:pt idx="587">
                  <c:v>3.8462510823173202E-2</c:v>
                </c:pt>
                <c:pt idx="588">
                  <c:v>3.8462510823173202E-2</c:v>
                </c:pt>
                <c:pt idx="589">
                  <c:v>3.8462510823173202E-2</c:v>
                </c:pt>
                <c:pt idx="590">
                  <c:v>3.8462510823173202E-2</c:v>
                </c:pt>
                <c:pt idx="591">
                  <c:v>3.8462510823173202E-2</c:v>
                </c:pt>
                <c:pt idx="592">
                  <c:v>3.8462510823173202E-2</c:v>
                </c:pt>
                <c:pt idx="593">
                  <c:v>3.8462510823173202E-2</c:v>
                </c:pt>
                <c:pt idx="594">
                  <c:v>3.8462510823173202E-2</c:v>
                </c:pt>
                <c:pt idx="595">
                  <c:v>3.8462510823173202E-2</c:v>
                </c:pt>
                <c:pt idx="596">
                  <c:v>3.8462510823173202E-2</c:v>
                </c:pt>
                <c:pt idx="597">
                  <c:v>3.8462510823173202E-2</c:v>
                </c:pt>
                <c:pt idx="598">
                  <c:v>3.8462510823173202E-2</c:v>
                </c:pt>
                <c:pt idx="599">
                  <c:v>3.8462510823173202E-2</c:v>
                </c:pt>
                <c:pt idx="600">
                  <c:v>3.8462510823173202E-2</c:v>
                </c:pt>
                <c:pt idx="601">
                  <c:v>3.8462510823173202E-2</c:v>
                </c:pt>
                <c:pt idx="602">
                  <c:v>3.8462510823173202E-2</c:v>
                </c:pt>
                <c:pt idx="603">
                  <c:v>3.8462510823173202E-2</c:v>
                </c:pt>
                <c:pt idx="604">
                  <c:v>3.8462510823173202E-2</c:v>
                </c:pt>
                <c:pt idx="605">
                  <c:v>3.8462510823173202E-2</c:v>
                </c:pt>
                <c:pt idx="606">
                  <c:v>3.8462510823173202E-2</c:v>
                </c:pt>
                <c:pt idx="607">
                  <c:v>3.8462510823173202E-2</c:v>
                </c:pt>
                <c:pt idx="608">
                  <c:v>3.8462510823173202E-2</c:v>
                </c:pt>
                <c:pt idx="609">
                  <c:v>3.8462510823173202E-2</c:v>
                </c:pt>
                <c:pt idx="610">
                  <c:v>3.8462510823173202E-2</c:v>
                </c:pt>
                <c:pt idx="611">
                  <c:v>3.8462510823173202E-2</c:v>
                </c:pt>
                <c:pt idx="612">
                  <c:v>3.8462510823173202E-2</c:v>
                </c:pt>
                <c:pt idx="613">
                  <c:v>3.8462510823173202E-2</c:v>
                </c:pt>
                <c:pt idx="614">
                  <c:v>3.8462510823173202E-2</c:v>
                </c:pt>
                <c:pt idx="615">
                  <c:v>3.8462510823173202E-2</c:v>
                </c:pt>
                <c:pt idx="616">
                  <c:v>3.8462510823173202E-2</c:v>
                </c:pt>
                <c:pt idx="617">
                  <c:v>3.8462510823173202E-2</c:v>
                </c:pt>
                <c:pt idx="618">
                  <c:v>3.8462510823173202E-2</c:v>
                </c:pt>
                <c:pt idx="619">
                  <c:v>3.8462510823173202E-2</c:v>
                </c:pt>
                <c:pt idx="620">
                  <c:v>3.8462510823173202E-2</c:v>
                </c:pt>
                <c:pt idx="621">
                  <c:v>3.8462510823173202E-2</c:v>
                </c:pt>
                <c:pt idx="622">
                  <c:v>3.8462510823173202E-2</c:v>
                </c:pt>
                <c:pt idx="623">
                  <c:v>3.8462510823173202E-2</c:v>
                </c:pt>
                <c:pt idx="624">
                  <c:v>3.8462510823173202E-2</c:v>
                </c:pt>
                <c:pt idx="625">
                  <c:v>3.8462510823173202E-2</c:v>
                </c:pt>
                <c:pt idx="626">
                  <c:v>3.8462510823173202E-2</c:v>
                </c:pt>
                <c:pt idx="627">
                  <c:v>3.8462510823173202E-2</c:v>
                </c:pt>
                <c:pt idx="628">
                  <c:v>3.8462510823173202E-2</c:v>
                </c:pt>
                <c:pt idx="629">
                  <c:v>3.8462510823173202E-2</c:v>
                </c:pt>
                <c:pt idx="630">
                  <c:v>3.8462510823173202E-2</c:v>
                </c:pt>
                <c:pt idx="631">
                  <c:v>3.8462510823173202E-2</c:v>
                </c:pt>
                <c:pt idx="632">
                  <c:v>3.8462510823173202E-2</c:v>
                </c:pt>
                <c:pt idx="633">
                  <c:v>3.8462510823173202E-2</c:v>
                </c:pt>
                <c:pt idx="634">
                  <c:v>3.8462510823173202E-2</c:v>
                </c:pt>
                <c:pt idx="635">
                  <c:v>3.8462510823173202E-2</c:v>
                </c:pt>
                <c:pt idx="636">
                  <c:v>3.8462510823173202E-2</c:v>
                </c:pt>
                <c:pt idx="637">
                  <c:v>3.8462510823173202E-2</c:v>
                </c:pt>
                <c:pt idx="638">
                  <c:v>3.8462510823173202E-2</c:v>
                </c:pt>
                <c:pt idx="639">
                  <c:v>3.8462510823173202E-2</c:v>
                </c:pt>
                <c:pt idx="640">
                  <c:v>3.8462510823173202E-2</c:v>
                </c:pt>
                <c:pt idx="641">
                  <c:v>3.8462510823173202E-2</c:v>
                </c:pt>
                <c:pt idx="642">
                  <c:v>3.8462510823173202E-2</c:v>
                </c:pt>
                <c:pt idx="643">
                  <c:v>3.8462510823173202E-2</c:v>
                </c:pt>
                <c:pt idx="644">
                  <c:v>3.8462510823173202E-2</c:v>
                </c:pt>
                <c:pt idx="645">
                  <c:v>3.8462510823173202E-2</c:v>
                </c:pt>
                <c:pt idx="646">
                  <c:v>3.8462510823173202E-2</c:v>
                </c:pt>
                <c:pt idx="647">
                  <c:v>3.8462510823173202E-2</c:v>
                </c:pt>
                <c:pt idx="648">
                  <c:v>3.8462510823173202E-2</c:v>
                </c:pt>
                <c:pt idx="649">
                  <c:v>3.8462510823173202E-2</c:v>
                </c:pt>
                <c:pt idx="650">
                  <c:v>3.8462510823173202E-2</c:v>
                </c:pt>
                <c:pt idx="651">
                  <c:v>3.8462510823173202E-2</c:v>
                </c:pt>
                <c:pt idx="652">
                  <c:v>3.8462510823173202E-2</c:v>
                </c:pt>
                <c:pt idx="653">
                  <c:v>3.8462510823173202E-2</c:v>
                </c:pt>
                <c:pt idx="654">
                  <c:v>3.8462510823173202E-2</c:v>
                </c:pt>
                <c:pt idx="655">
                  <c:v>3.8462510823173202E-2</c:v>
                </c:pt>
                <c:pt idx="656">
                  <c:v>3.8462510823173202E-2</c:v>
                </c:pt>
                <c:pt idx="657">
                  <c:v>3.8462510823173202E-2</c:v>
                </c:pt>
                <c:pt idx="658">
                  <c:v>3.8462510823173202E-2</c:v>
                </c:pt>
                <c:pt idx="659">
                  <c:v>3.8462510823173202E-2</c:v>
                </c:pt>
                <c:pt idx="660">
                  <c:v>3.8462510823173202E-2</c:v>
                </c:pt>
                <c:pt idx="661">
                  <c:v>3.8462510823173202E-2</c:v>
                </c:pt>
                <c:pt idx="662">
                  <c:v>3.8462510823173202E-2</c:v>
                </c:pt>
                <c:pt idx="663">
                  <c:v>3.8462510823173202E-2</c:v>
                </c:pt>
                <c:pt idx="664">
                  <c:v>3.8462510823173202E-2</c:v>
                </c:pt>
                <c:pt idx="665">
                  <c:v>3.8462510823173202E-2</c:v>
                </c:pt>
                <c:pt idx="666">
                  <c:v>3.8462510823173202E-2</c:v>
                </c:pt>
                <c:pt idx="667">
                  <c:v>3.8462510823173202E-2</c:v>
                </c:pt>
                <c:pt idx="668">
                  <c:v>3.8462510823173202E-2</c:v>
                </c:pt>
                <c:pt idx="669">
                  <c:v>3.8462510823173202E-2</c:v>
                </c:pt>
                <c:pt idx="670">
                  <c:v>3.8462510823173202E-2</c:v>
                </c:pt>
                <c:pt idx="671">
                  <c:v>3.8462510823173202E-2</c:v>
                </c:pt>
                <c:pt idx="672">
                  <c:v>3.8462510823173202E-2</c:v>
                </c:pt>
                <c:pt idx="673">
                  <c:v>3.8462510823173202E-2</c:v>
                </c:pt>
                <c:pt idx="674">
                  <c:v>3.8462510823173202E-2</c:v>
                </c:pt>
                <c:pt idx="675">
                  <c:v>3.8462510823173202E-2</c:v>
                </c:pt>
                <c:pt idx="676">
                  <c:v>3.8462510823173202E-2</c:v>
                </c:pt>
                <c:pt idx="677">
                  <c:v>2.9332664670638109E-2</c:v>
                </c:pt>
                <c:pt idx="678">
                  <c:v>2.9332664670638109E-2</c:v>
                </c:pt>
                <c:pt idx="679">
                  <c:v>2.9332664670638109E-2</c:v>
                </c:pt>
                <c:pt idx="680">
                  <c:v>2.9332664670638109E-2</c:v>
                </c:pt>
                <c:pt idx="681">
                  <c:v>2.9332664670638109E-2</c:v>
                </c:pt>
                <c:pt idx="682">
                  <c:v>2.9332664670638109E-2</c:v>
                </c:pt>
                <c:pt idx="683">
                  <c:v>2.9332664670638109E-2</c:v>
                </c:pt>
                <c:pt idx="684">
                  <c:v>2.9332664670638109E-2</c:v>
                </c:pt>
                <c:pt idx="685">
                  <c:v>2.9332664670638109E-2</c:v>
                </c:pt>
                <c:pt idx="686">
                  <c:v>2.9332664670638109E-2</c:v>
                </c:pt>
                <c:pt idx="687">
                  <c:v>2.9332664670638109E-2</c:v>
                </c:pt>
                <c:pt idx="688">
                  <c:v>2.9332664670638109E-2</c:v>
                </c:pt>
                <c:pt idx="689">
                  <c:v>2.9332664670638109E-2</c:v>
                </c:pt>
                <c:pt idx="690">
                  <c:v>2.9332664670638109E-2</c:v>
                </c:pt>
                <c:pt idx="691">
                  <c:v>2.9332664670638109E-2</c:v>
                </c:pt>
                <c:pt idx="692">
                  <c:v>2.9332664670638109E-2</c:v>
                </c:pt>
                <c:pt idx="693">
                  <c:v>2.9332664670638109E-2</c:v>
                </c:pt>
                <c:pt idx="694">
                  <c:v>2.9332664670638109E-2</c:v>
                </c:pt>
                <c:pt idx="695">
                  <c:v>2.9332664670638109E-2</c:v>
                </c:pt>
                <c:pt idx="696">
                  <c:v>2.9332664670638109E-2</c:v>
                </c:pt>
                <c:pt idx="697">
                  <c:v>2.9332664670638109E-2</c:v>
                </c:pt>
                <c:pt idx="698">
                  <c:v>2.9332664670638109E-2</c:v>
                </c:pt>
                <c:pt idx="699">
                  <c:v>2.9332664670638109E-2</c:v>
                </c:pt>
                <c:pt idx="700">
                  <c:v>2.9332664670638109E-2</c:v>
                </c:pt>
                <c:pt idx="701">
                  <c:v>2.9332664670638109E-2</c:v>
                </c:pt>
                <c:pt idx="702">
                  <c:v>2.9332664670638109E-2</c:v>
                </c:pt>
                <c:pt idx="703">
                  <c:v>2.9332664670638109E-2</c:v>
                </c:pt>
                <c:pt idx="704">
                  <c:v>2.9332664670638109E-2</c:v>
                </c:pt>
                <c:pt idx="705">
                  <c:v>2.9332664670638109E-2</c:v>
                </c:pt>
                <c:pt idx="706">
                  <c:v>2.9332664670638109E-2</c:v>
                </c:pt>
                <c:pt idx="707">
                  <c:v>2.9332664670638109E-2</c:v>
                </c:pt>
                <c:pt idx="708">
                  <c:v>2.9332664670638109E-2</c:v>
                </c:pt>
                <c:pt idx="709">
                  <c:v>2.9332664670638109E-2</c:v>
                </c:pt>
                <c:pt idx="710">
                  <c:v>2.9332664670638109E-2</c:v>
                </c:pt>
                <c:pt idx="711">
                  <c:v>2.9332664670638109E-2</c:v>
                </c:pt>
                <c:pt idx="712">
                  <c:v>2.9332664670638109E-2</c:v>
                </c:pt>
                <c:pt idx="713">
                  <c:v>2.9332664670638109E-2</c:v>
                </c:pt>
                <c:pt idx="714">
                  <c:v>2.9332664670638109E-2</c:v>
                </c:pt>
                <c:pt idx="715">
                  <c:v>2.9332664670638109E-2</c:v>
                </c:pt>
                <c:pt idx="716">
                  <c:v>2.9332664670638109E-2</c:v>
                </c:pt>
                <c:pt idx="717">
                  <c:v>2.9332664670638109E-2</c:v>
                </c:pt>
                <c:pt idx="718">
                  <c:v>2.9332664670638109E-2</c:v>
                </c:pt>
                <c:pt idx="719">
                  <c:v>2.9332664670638109E-2</c:v>
                </c:pt>
                <c:pt idx="720">
                  <c:v>2.9332664670638109E-2</c:v>
                </c:pt>
                <c:pt idx="721">
                  <c:v>2.9332664670638109E-2</c:v>
                </c:pt>
                <c:pt idx="722">
                  <c:v>2.9332664670638109E-2</c:v>
                </c:pt>
                <c:pt idx="723">
                  <c:v>2.9332664670638109E-2</c:v>
                </c:pt>
                <c:pt idx="724">
                  <c:v>2.9332664670638109E-2</c:v>
                </c:pt>
                <c:pt idx="725">
                  <c:v>2.9332664670638109E-2</c:v>
                </c:pt>
                <c:pt idx="726">
                  <c:v>2.9332664670638109E-2</c:v>
                </c:pt>
                <c:pt idx="727">
                  <c:v>2.9332664670638109E-2</c:v>
                </c:pt>
                <c:pt idx="728">
                  <c:v>2.9332664670638109E-2</c:v>
                </c:pt>
                <c:pt idx="729">
                  <c:v>2.9332664670638109E-2</c:v>
                </c:pt>
                <c:pt idx="730">
                  <c:v>2.9332664670638109E-2</c:v>
                </c:pt>
                <c:pt idx="731">
                  <c:v>2.9332664670638109E-2</c:v>
                </c:pt>
                <c:pt idx="732">
                  <c:v>2.9332664670638109E-2</c:v>
                </c:pt>
                <c:pt idx="733">
                  <c:v>2.9332664670638109E-2</c:v>
                </c:pt>
                <c:pt idx="734">
                  <c:v>2.9332664670638109E-2</c:v>
                </c:pt>
                <c:pt idx="735">
                  <c:v>2.9332664670638109E-2</c:v>
                </c:pt>
                <c:pt idx="736">
                  <c:v>2.9332664670638109E-2</c:v>
                </c:pt>
                <c:pt idx="737">
                  <c:v>2.9332664670638109E-2</c:v>
                </c:pt>
                <c:pt idx="738">
                  <c:v>2.9332664670638109E-2</c:v>
                </c:pt>
                <c:pt idx="739">
                  <c:v>2.9332664670638109E-2</c:v>
                </c:pt>
                <c:pt idx="740">
                  <c:v>2.9332664670638109E-2</c:v>
                </c:pt>
                <c:pt idx="741">
                  <c:v>2.9332664670638109E-2</c:v>
                </c:pt>
                <c:pt idx="742">
                  <c:v>2.9332664670638109E-2</c:v>
                </c:pt>
                <c:pt idx="743">
                  <c:v>2.9332664670638109E-2</c:v>
                </c:pt>
                <c:pt idx="744">
                  <c:v>2.9332664670638109E-2</c:v>
                </c:pt>
                <c:pt idx="745">
                  <c:v>2.9332664670638109E-2</c:v>
                </c:pt>
                <c:pt idx="746">
                  <c:v>2.9332664670638109E-2</c:v>
                </c:pt>
                <c:pt idx="747">
                  <c:v>2.9332664670638109E-2</c:v>
                </c:pt>
                <c:pt idx="748">
                  <c:v>2.9332664670638109E-2</c:v>
                </c:pt>
                <c:pt idx="749">
                  <c:v>2.9332664670638109E-2</c:v>
                </c:pt>
                <c:pt idx="750">
                  <c:v>2.9332664670638109E-2</c:v>
                </c:pt>
                <c:pt idx="751">
                  <c:v>2.9332664670638109E-2</c:v>
                </c:pt>
                <c:pt idx="752">
                  <c:v>2.9332664670638109E-2</c:v>
                </c:pt>
                <c:pt idx="753">
                  <c:v>2.9332664670638109E-2</c:v>
                </c:pt>
                <c:pt idx="754">
                  <c:v>2.9332664670638109E-2</c:v>
                </c:pt>
                <c:pt idx="755">
                  <c:v>2.9332664670638109E-2</c:v>
                </c:pt>
                <c:pt idx="756">
                  <c:v>2.9332664670638109E-2</c:v>
                </c:pt>
                <c:pt idx="757">
                  <c:v>2.9332664670638109E-2</c:v>
                </c:pt>
                <c:pt idx="758">
                  <c:v>2.9332664670638109E-2</c:v>
                </c:pt>
                <c:pt idx="759">
                  <c:v>2.9332664670638109E-2</c:v>
                </c:pt>
                <c:pt idx="760">
                  <c:v>2.9332664670638109E-2</c:v>
                </c:pt>
                <c:pt idx="761">
                  <c:v>2.9332664670638109E-2</c:v>
                </c:pt>
                <c:pt idx="762">
                  <c:v>2.9332664670638109E-2</c:v>
                </c:pt>
                <c:pt idx="763">
                  <c:v>2.9332664670638109E-2</c:v>
                </c:pt>
                <c:pt idx="764">
                  <c:v>2.9332664670638109E-2</c:v>
                </c:pt>
                <c:pt idx="765">
                  <c:v>2.9332664670638109E-2</c:v>
                </c:pt>
                <c:pt idx="766">
                  <c:v>2.9332664670638109E-2</c:v>
                </c:pt>
                <c:pt idx="767">
                  <c:v>2.9332664670638109E-2</c:v>
                </c:pt>
                <c:pt idx="768">
                  <c:v>2.9332664670638109E-2</c:v>
                </c:pt>
                <c:pt idx="769">
                  <c:v>2.9332664670638109E-2</c:v>
                </c:pt>
                <c:pt idx="770">
                  <c:v>2.9332664670638109E-2</c:v>
                </c:pt>
                <c:pt idx="771">
                  <c:v>2.9332664670638109E-2</c:v>
                </c:pt>
                <c:pt idx="772">
                  <c:v>2.9332664670638109E-2</c:v>
                </c:pt>
                <c:pt idx="773">
                  <c:v>2.9332664670638109E-2</c:v>
                </c:pt>
                <c:pt idx="774">
                  <c:v>2.9332664670638109E-2</c:v>
                </c:pt>
                <c:pt idx="775">
                  <c:v>2.9332664670638109E-2</c:v>
                </c:pt>
                <c:pt idx="776">
                  <c:v>2.9332664670638109E-2</c:v>
                </c:pt>
                <c:pt idx="777">
                  <c:v>2.9332664670638109E-2</c:v>
                </c:pt>
                <c:pt idx="778">
                  <c:v>2.9332664670638109E-2</c:v>
                </c:pt>
                <c:pt idx="779">
                  <c:v>2.9332664670638109E-2</c:v>
                </c:pt>
                <c:pt idx="780">
                  <c:v>2.9332664670638109E-2</c:v>
                </c:pt>
                <c:pt idx="781">
                  <c:v>2.9332664670638109E-2</c:v>
                </c:pt>
                <c:pt idx="782">
                  <c:v>2.9332664670638109E-2</c:v>
                </c:pt>
                <c:pt idx="783">
                  <c:v>2.9332664670638109E-2</c:v>
                </c:pt>
                <c:pt idx="784">
                  <c:v>2.9332664670638109E-2</c:v>
                </c:pt>
                <c:pt idx="785">
                  <c:v>2.9332664670638109E-2</c:v>
                </c:pt>
                <c:pt idx="786">
                  <c:v>2.9332664670638109E-2</c:v>
                </c:pt>
                <c:pt idx="787">
                  <c:v>2.9332664670638109E-2</c:v>
                </c:pt>
                <c:pt idx="788">
                  <c:v>2.9332664670638109E-2</c:v>
                </c:pt>
                <c:pt idx="789">
                  <c:v>2.9332664670638109E-2</c:v>
                </c:pt>
                <c:pt idx="790">
                  <c:v>2.9332664670638109E-2</c:v>
                </c:pt>
                <c:pt idx="791">
                  <c:v>2.9332664670638109E-2</c:v>
                </c:pt>
                <c:pt idx="792">
                  <c:v>2.9332664670638109E-2</c:v>
                </c:pt>
                <c:pt idx="793">
                  <c:v>2.9332664670638109E-2</c:v>
                </c:pt>
                <c:pt idx="794">
                  <c:v>2.9332664670638109E-2</c:v>
                </c:pt>
                <c:pt idx="795">
                  <c:v>2.9332664670638109E-2</c:v>
                </c:pt>
                <c:pt idx="796">
                  <c:v>2.9332664670638109E-2</c:v>
                </c:pt>
                <c:pt idx="797">
                  <c:v>2.9332664670638109E-2</c:v>
                </c:pt>
                <c:pt idx="798">
                  <c:v>2.9332664670638109E-2</c:v>
                </c:pt>
                <c:pt idx="799">
                  <c:v>2.9332664670638109E-2</c:v>
                </c:pt>
                <c:pt idx="800">
                  <c:v>2.9332664670638109E-2</c:v>
                </c:pt>
                <c:pt idx="801">
                  <c:v>2.9332664670638109E-2</c:v>
                </c:pt>
                <c:pt idx="802">
                  <c:v>2.9332664670638109E-2</c:v>
                </c:pt>
                <c:pt idx="803">
                  <c:v>2.9332664670638109E-2</c:v>
                </c:pt>
                <c:pt idx="804">
                  <c:v>2.9332664670638109E-2</c:v>
                </c:pt>
                <c:pt idx="805">
                  <c:v>2.9332664670638109E-2</c:v>
                </c:pt>
                <c:pt idx="806">
                  <c:v>2.9332664670638109E-2</c:v>
                </c:pt>
                <c:pt idx="807">
                  <c:v>2.9332664670638109E-2</c:v>
                </c:pt>
                <c:pt idx="808">
                  <c:v>2.9332664670638109E-2</c:v>
                </c:pt>
                <c:pt idx="809">
                  <c:v>2.9332664670638109E-2</c:v>
                </c:pt>
                <c:pt idx="810">
                  <c:v>2.9332664670638109E-2</c:v>
                </c:pt>
                <c:pt idx="811">
                  <c:v>2.9332664670638109E-2</c:v>
                </c:pt>
                <c:pt idx="812">
                  <c:v>2.9332664670638109E-2</c:v>
                </c:pt>
                <c:pt idx="813">
                  <c:v>2.9332664670638109E-2</c:v>
                </c:pt>
                <c:pt idx="814">
                  <c:v>2.9332664670638109E-2</c:v>
                </c:pt>
                <c:pt idx="815">
                  <c:v>2.9332664670638109E-2</c:v>
                </c:pt>
                <c:pt idx="816">
                  <c:v>2.9332664670638109E-2</c:v>
                </c:pt>
                <c:pt idx="817">
                  <c:v>2.9332664670638109E-2</c:v>
                </c:pt>
                <c:pt idx="818">
                  <c:v>2.9332664670638109E-2</c:v>
                </c:pt>
                <c:pt idx="819">
                  <c:v>2.9332664670638109E-2</c:v>
                </c:pt>
                <c:pt idx="820">
                  <c:v>2.9332664670638109E-2</c:v>
                </c:pt>
                <c:pt idx="821">
                  <c:v>2.9332664670638109E-2</c:v>
                </c:pt>
                <c:pt idx="822">
                  <c:v>2.9332664670638109E-2</c:v>
                </c:pt>
                <c:pt idx="823">
                  <c:v>2.9332664670638109E-2</c:v>
                </c:pt>
                <c:pt idx="824">
                  <c:v>2.9332664670638109E-2</c:v>
                </c:pt>
                <c:pt idx="825">
                  <c:v>2.9332664670638109E-2</c:v>
                </c:pt>
                <c:pt idx="826">
                  <c:v>2.9332664670638109E-2</c:v>
                </c:pt>
                <c:pt idx="827">
                  <c:v>2.9332664670638109E-2</c:v>
                </c:pt>
                <c:pt idx="828">
                  <c:v>2.9332664670638109E-2</c:v>
                </c:pt>
                <c:pt idx="829">
                  <c:v>2.9332664670638109E-2</c:v>
                </c:pt>
                <c:pt idx="830">
                  <c:v>2.9332664670638109E-2</c:v>
                </c:pt>
                <c:pt idx="831">
                  <c:v>2.9332664670638109E-2</c:v>
                </c:pt>
                <c:pt idx="832">
                  <c:v>2.9332664670638109E-2</c:v>
                </c:pt>
                <c:pt idx="833">
                  <c:v>2.9332664670638109E-2</c:v>
                </c:pt>
                <c:pt idx="834">
                  <c:v>2.9332664670638109E-2</c:v>
                </c:pt>
                <c:pt idx="835">
                  <c:v>2.9332664670638109E-2</c:v>
                </c:pt>
                <c:pt idx="836">
                  <c:v>2.9332664670638109E-2</c:v>
                </c:pt>
                <c:pt idx="837">
                  <c:v>2.9332664670638109E-2</c:v>
                </c:pt>
                <c:pt idx="838">
                  <c:v>2.9332664670638109E-2</c:v>
                </c:pt>
                <c:pt idx="839">
                  <c:v>2.9332664670638109E-2</c:v>
                </c:pt>
                <c:pt idx="840">
                  <c:v>2.9332664670638109E-2</c:v>
                </c:pt>
                <c:pt idx="841">
                  <c:v>2.9332664670638109E-2</c:v>
                </c:pt>
                <c:pt idx="842">
                  <c:v>2.9332664670638109E-2</c:v>
                </c:pt>
                <c:pt idx="843">
                  <c:v>2.9332664670638109E-2</c:v>
                </c:pt>
                <c:pt idx="844">
                  <c:v>2.9332664670638109E-2</c:v>
                </c:pt>
                <c:pt idx="845">
                  <c:v>2.9332664670638109E-2</c:v>
                </c:pt>
                <c:pt idx="846">
                  <c:v>2.9332664670638109E-2</c:v>
                </c:pt>
                <c:pt idx="847">
                  <c:v>2.9332664670638109E-2</c:v>
                </c:pt>
                <c:pt idx="848">
                  <c:v>2.9332664670638109E-2</c:v>
                </c:pt>
                <c:pt idx="849">
                  <c:v>2.9332664670638109E-2</c:v>
                </c:pt>
                <c:pt idx="850">
                  <c:v>2.9332664670638109E-2</c:v>
                </c:pt>
                <c:pt idx="851">
                  <c:v>2.9332664670638109E-2</c:v>
                </c:pt>
                <c:pt idx="852">
                  <c:v>2.9332664670638109E-2</c:v>
                </c:pt>
                <c:pt idx="853">
                  <c:v>2.9332664670638109E-2</c:v>
                </c:pt>
                <c:pt idx="854">
                  <c:v>2.9332664670638109E-2</c:v>
                </c:pt>
                <c:pt idx="855">
                  <c:v>2.9332664670638109E-2</c:v>
                </c:pt>
                <c:pt idx="856">
                  <c:v>2.9332664670638109E-2</c:v>
                </c:pt>
                <c:pt idx="857">
                  <c:v>2.9332664670638109E-2</c:v>
                </c:pt>
                <c:pt idx="858">
                  <c:v>2.9332664670638109E-2</c:v>
                </c:pt>
                <c:pt idx="859">
                  <c:v>2.9332664670638109E-2</c:v>
                </c:pt>
                <c:pt idx="860">
                  <c:v>2.9332664670638109E-2</c:v>
                </c:pt>
                <c:pt idx="861">
                  <c:v>2.9332664670638109E-2</c:v>
                </c:pt>
                <c:pt idx="862">
                  <c:v>2.9332664670638109E-2</c:v>
                </c:pt>
                <c:pt idx="863">
                  <c:v>2.9332664670638109E-2</c:v>
                </c:pt>
                <c:pt idx="864">
                  <c:v>2.9332664670638109E-2</c:v>
                </c:pt>
                <c:pt idx="865">
                  <c:v>2.9332664670638109E-2</c:v>
                </c:pt>
                <c:pt idx="866">
                  <c:v>2.9332664670638109E-2</c:v>
                </c:pt>
                <c:pt idx="867">
                  <c:v>2.9332664670638109E-2</c:v>
                </c:pt>
                <c:pt idx="868">
                  <c:v>2.9332664670638109E-2</c:v>
                </c:pt>
                <c:pt idx="869">
                  <c:v>2.9332664670638109E-2</c:v>
                </c:pt>
                <c:pt idx="870">
                  <c:v>2.9332664670638109E-2</c:v>
                </c:pt>
                <c:pt idx="871">
                  <c:v>2.9332664670638109E-2</c:v>
                </c:pt>
                <c:pt idx="872">
                  <c:v>2.9332664670638109E-2</c:v>
                </c:pt>
                <c:pt idx="873">
                  <c:v>2.9332664670638109E-2</c:v>
                </c:pt>
                <c:pt idx="874">
                  <c:v>2.9332664670638109E-2</c:v>
                </c:pt>
                <c:pt idx="875">
                  <c:v>2.9332664670638109E-2</c:v>
                </c:pt>
                <c:pt idx="876">
                  <c:v>2.9332664670638109E-2</c:v>
                </c:pt>
                <c:pt idx="877">
                  <c:v>2.9332664670638109E-2</c:v>
                </c:pt>
                <c:pt idx="878">
                  <c:v>2.9332664670638109E-2</c:v>
                </c:pt>
                <c:pt idx="879">
                  <c:v>2.9332664670638109E-2</c:v>
                </c:pt>
                <c:pt idx="880">
                  <c:v>2.9332664670638109E-2</c:v>
                </c:pt>
                <c:pt idx="881">
                  <c:v>2.9332664670638109E-2</c:v>
                </c:pt>
                <c:pt idx="882">
                  <c:v>2.9332664670638109E-2</c:v>
                </c:pt>
                <c:pt idx="883">
                  <c:v>2.9332664670638109E-2</c:v>
                </c:pt>
                <c:pt idx="884">
                  <c:v>2.9332664670638109E-2</c:v>
                </c:pt>
                <c:pt idx="885">
                  <c:v>2.9332664670638109E-2</c:v>
                </c:pt>
                <c:pt idx="886">
                  <c:v>2.9332664670638109E-2</c:v>
                </c:pt>
                <c:pt idx="887">
                  <c:v>2.9332664670638109E-2</c:v>
                </c:pt>
                <c:pt idx="888">
                  <c:v>2.9332664670638109E-2</c:v>
                </c:pt>
                <c:pt idx="889">
                  <c:v>2.9332664670638109E-2</c:v>
                </c:pt>
                <c:pt idx="890">
                  <c:v>2.9332664670638109E-2</c:v>
                </c:pt>
                <c:pt idx="891">
                  <c:v>2.9332664670638109E-2</c:v>
                </c:pt>
                <c:pt idx="892">
                  <c:v>2.9332664670638109E-2</c:v>
                </c:pt>
                <c:pt idx="893">
                  <c:v>2.9332664670638109E-2</c:v>
                </c:pt>
                <c:pt idx="894">
                  <c:v>2.9332664670638109E-2</c:v>
                </c:pt>
                <c:pt idx="895">
                  <c:v>2.9332664670638109E-2</c:v>
                </c:pt>
                <c:pt idx="896">
                  <c:v>2.9332664670638109E-2</c:v>
                </c:pt>
                <c:pt idx="897">
                  <c:v>2.9332664670638109E-2</c:v>
                </c:pt>
                <c:pt idx="898">
                  <c:v>2.9332664670638109E-2</c:v>
                </c:pt>
                <c:pt idx="899">
                  <c:v>2.9332664670638109E-2</c:v>
                </c:pt>
                <c:pt idx="900">
                  <c:v>2.9332664670638109E-2</c:v>
                </c:pt>
                <c:pt idx="901">
                  <c:v>2.9332664670638109E-2</c:v>
                </c:pt>
                <c:pt idx="902">
                  <c:v>2.9332664670638109E-2</c:v>
                </c:pt>
                <c:pt idx="903">
                  <c:v>2.9332664670638109E-2</c:v>
                </c:pt>
                <c:pt idx="904">
                  <c:v>2.9332664670638109E-2</c:v>
                </c:pt>
                <c:pt idx="905">
                  <c:v>2.9332664670638109E-2</c:v>
                </c:pt>
                <c:pt idx="906">
                  <c:v>2.9332664670638109E-2</c:v>
                </c:pt>
                <c:pt idx="907">
                  <c:v>2.9332664670638109E-2</c:v>
                </c:pt>
                <c:pt idx="908">
                  <c:v>2.9332664670638109E-2</c:v>
                </c:pt>
                <c:pt idx="909">
                  <c:v>2.9332664670638109E-2</c:v>
                </c:pt>
                <c:pt idx="910">
                  <c:v>2.9332664670638109E-2</c:v>
                </c:pt>
                <c:pt idx="911">
                  <c:v>2.9332664670638109E-2</c:v>
                </c:pt>
                <c:pt idx="912">
                  <c:v>2.9332664670638109E-2</c:v>
                </c:pt>
                <c:pt idx="913">
                  <c:v>2.9332664670638109E-2</c:v>
                </c:pt>
                <c:pt idx="914">
                  <c:v>2.9332664670638109E-2</c:v>
                </c:pt>
                <c:pt idx="915">
                  <c:v>2.9332664670638109E-2</c:v>
                </c:pt>
                <c:pt idx="916">
                  <c:v>2.9332664670638109E-2</c:v>
                </c:pt>
                <c:pt idx="917">
                  <c:v>2.9332664670638109E-2</c:v>
                </c:pt>
                <c:pt idx="918">
                  <c:v>2.9332664670638109E-2</c:v>
                </c:pt>
                <c:pt idx="919">
                  <c:v>2.9332664670638109E-2</c:v>
                </c:pt>
                <c:pt idx="920">
                  <c:v>2.9332664670638109E-2</c:v>
                </c:pt>
                <c:pt idx="921">
                  <c:v>2.9332664670638109E-2</c:v>
                </c:pt>
                <c:pt idx="922">
                  <c:v>2.9332664670638109E-2</c:v>
                </c:pt>
                <c:pt idx="923">
                  <c:v>2.9332664670638109E-2</c:v>
                </c:pt>
                <c:pt idx="924">
                  <c:v>2.9332664670638109E-2</c:v>
                </c:pt>
                <c:pt idx="925">
                  <c:v>2.9332664670638109E-2</c:v>
                </c:pt>
                <c:pt idx="926">
                  <c:v>2.9332664670638109E-2</c:v>
                </c:pt>
                <c:pt idx="927">
                  <c:v>2.9332664670638109E-2</c:v>
                </c:pt>
                <c:pt idx="928">
                  <c:v>2.9332664670638109E-2</c:v>
                </c:pt>
                <c:pt idx="929">
                  <c:v>2.9332664670638109E-2</c:v>
                </c:pt>
                <c:pt idx="930">
                  <c:v>2.9332664670638109E-2</c:v>
                </c:pt>
                <c:pt idx="931">
                  <c:v>2.9332664670638109E-2</c:v>
                </c:pt>
                <c:pt idx="932">
                  <c:v>2.9332664670638109E-2</c:v>
                </c:pt>
                <c:pt idx="933">
                  <c:v>2.9332664670638109E-2</c:v>
                </c:pt>
                <c:pt idx="934">
                  <c:v>2.9332664670638109E-2</c:v>
                </c:pt>
                <c:pt idx="935">
                  <c:v>2.9332664670638109E-2</c:v>
                </c:pt>
                <c:pt idx="936">
                  <c:v>2.9332664670638109E-2</c:v>
                </c:pt>
                <c:pt idx="937">
                  <c:v>2.9332664670638109E-2</c:v>
                </c:pt>
                <c:pt idx="938">
                  <c:v>2.9332664670638109E-2</c:v>
                </c:pt>
                <c:pt idx="939">
                  <c:v>2.9332664670638109E-2</c:v>
                </c:pt>
                <c:pt idx="940">
                  <c:v>2.9332664670638109E-2</c:v>
                </c:pt>
                <c:pt idx="941">
                  <c:v>2.9332664670638109E-2</c:v>
                </c:pt>
                <c:pt idx="942">
                  <c:v>2.9332664670638109E-2</c:v>
                </c:pt>
                <c:pt idx="943">
                  <c:v>2.9332664670638109E-2</c:v>
                </c:pt>
                <c:pt idx="944">
                  <c:v>2.9332664670638109E-2</c:v>
                </c:pt>
                <c:pt idx="945">
                  <c:v>2.9332664670638109E-2</c:v>
                </c:pt>
                <c:pt idx="946">
                  <c:v>2.9332664670638109E-2</c:v>
                </c:pt>
                <c:pt idx="947">
                  <c:v>2.9332664670638109E-2</c:v>
                </c:pt>
                <c:pt idx="948">
                  <c:v>2.9332664670638109E-2</c:v>
                </c:pt>
                <c:pt idx="949">
                  <c:v>2.9332664670638109E-2</c:v>
                </c:pt>
                <c:pt idx="950">
                  <c:v>2.9332664670638109E-2</c:v>
                </c:pt>
                <c:pt idx="951">
                  <c:v>2.9332664670638109E-2</c:v>
                </c:pt>
                <c:pt idx="952">
                  <c:v>2.9332664670638109E-2</c:v>
                </c:pt>
                <c:pt idx="953">
                  <c:v>2.9332664670638109E-2</c:v>
                </c:pt>
                <c:pt idx="954">
                  <c:v>2.9332664670638109E-2</c:v>
                </c:pt>
                <c:pt idx="955">
                  <c:v>2.9332664670638109E-2</c:v>
                </c:pt>
                <c:pt idx="956">
                  <c:v>2.9332664670638109E-2</c:v>
                </c:pt>
                <c:pt idx="957">
                  <c:v>2.9332664670638109E-2</c:v>
                </c:pt>
                <c:pt idx="958">
                  <c:v>2.9332664670638109E-2</c:v>
                </c:pt>
                <c:pt idx="959">
                  <c:v>2.9332664670638109E-2</c:v>
                </c:pt>
                <c:pt idx="960">
                  <c:v>2.9332664670638109E-2</c:v>
                </c:pt>
                <c:pt idx="961">
                  <c:v>2.9332664670638109E-2</c:v>
                </c:pt>
                <c:pt idx="962">
                  <c:v>2.9332664670638109E-2</c:v>
                </c:pt>
                <c:pt idx="963">
                  <c:v>2.9332664670638109E-2</c:v>
                </c:pt>
                <c:pt idx="964">
                  <c:v>2.9332664670638109E-2</c:v>
                </c:pt>
                <c:pt idx="965">
                  <c:v>2.9332664670638109E-2</c:v>
                </c:pt>
                <c:pt idx="966">
                  <c:v>2.9332664670638109E-2</c:v>
                </c:pt>
                <c:pt idx="967">
                  <c:v>2.9332664670638109E-2</c:v>
                </c:pt>
                <c:pt idx="968">
                  <c:v>2.9332664670638109E-2</c:v>
                </c:pt>
                <c:pt idx="969">
                  <c:v>2.9332664670638109E-2</c:v>
                </c:pt>
                <c:pt idx="970">
                  <c:v>2.9332664670638109E-2</c:v>
                </c:pt>
                <c:pt idx="971">
                  <c:v>2.9332664670638109E-2</c:v>
                </c:pt>
                <c:pt idx="972">
                  <c:v>2.9332664670638109E-2</c:v>
                </c:pt>
                <c:pt idx="973">
                  <c:v>2.9332664670638109E-2</c:v>
                </c:pt>
                <c:pt idx="974">
                  <c:v>2.9332664670638109E-2</c:v>
                </c:pt>
                <c:pt idx="975">
                  <c:v>2.9332664670638109E-2</c:v>
                </c:pt>
                <c:pt idx="976">
                  <c:v>2.9332664670638109E-2</c:v>
                </c:pt>
                <c:pt idx="977">
                  <c:v>2.9332664670638109E-2</c:v>
                </c:pt>
                <c:pt idx="978">
                  <c:v>2.9332664670638109E-2</c:v>
                </c:pt>
                <c:pt idx="979">
                  <c:v>2.9332664670638109E-2</c:v>
                </c:pt>
                <c:pt idx="980">
                  <c:v>2.9332664670638109E-2</c:v>
                </c:pt>
                <c:pt idx="981">
                  <c:v>2.9332664670638109E-2</c:v>
                </c:pt>
                <c:pt idx="982">
                  <c:v>2.9332664670638109E-2</c:v>
                </c:pt>
                <c:pt idx="983">
                  <c:v>2.9332664670638109E-2</c:v>
                </c:pt>
                <c:pt idx="984">
                  <c:v>2.9332664670638109E-2</c:v>
                </c:pt>
                <c:pt idx="985">
                  <c:v>2.9332664670638109E-2</c:v>
                </c:pt>
                <c:pt idx="986">
                  <c:v>2.9332664670638109E-2</c:v>
                </c:pt>
                <c:pt idx="987">
                  <c:v>2.9332664670638109E-2</c:v>
                </c:pt>
                <c:pt idx="988">
                  <c:v>2.9332664670638109E-2</c:v>
                </c:pt>
                <c:pt idx="989">
                  <c:v>2.9332664670638109E-2</c:v>
                </c:pt>
                <c:pt idx="990">
                  <c:v>2.9332664670638109E-2</c:v>
                </c:pt>
                <c:pt idx="991">
                  <c:v>2.9332664670638109E-2</c:v>
                </c:pt>
                <c:pt idx="992">
                  <c:v>2.9332664670638109E-2</c:v>
                </c:pt>
                <c:pt idx="993">
                  <c:v>2.9332664670638109E-2</c:v>
                </c:pt>
                <c:pt idx="994">
                  <c:v>2.9332664670638109E-2</c:v>
                </c:pt>
                <c:pt idx="995">
                  <c:v>2.9332664670638109E-2</c:v>
                </c:pt>
                <c:pt idx="996">
                  <c:v>2.9332664670638109E-2</c:v>
                </c:pt>
                <c:pt idx="997">
                  <c:v>2.9332664670638109E-2</c:v>
                </c:pt>
                <c:pt idx="998">
                  <c:v>2.9332664670638109E-2</c:v>
                </c:pt>
                <c:pt idx="999">
                  <c:v>2.9332664670638109E-2</c:v>
                </c:pt>
              </c:numCache>
            </c:numRef>
          </c:yVal>
          <c:smooth val="1"/>
          <c:extLst>
            <c:ext xmlns:c16="http://schemas.microsoft.com/office/drawing/2014/chart" uri="{C3380CC4-5D6E-409C-BE32-E72D297353CC}">
              <c16:uniqueId val="{00000007-655B-4188-ACB9-8781221DEBB1}"/>
            </c:ext>
          </c:extLst>
        </c:ser>
        <c:ser>
          <c:idx val="8"/>
          <c:order val="8"/>
          <c:spPr>
            <a:ln w="28575" cap="rnd">
              <a:solidFill>
                <a:schemeClr val="accent3">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Sheet1!$J$1:$J$1000</c:f>
              <c:numCache>
                <c:formatCode>General</c:formatCode>
                <c:ptCount val="1000"/>
                <c:pt idx="0">
                  <c:v>3.4689659215830893E-2</c:v>
                </c:pt>
                <c:pt idx="1">
                  <c:v>3.4689659215830893E-2</c:v>
                </c:pt>
                <c:pt idx="2">
                  <c:v>3.4689659215830893E-2</c:v>
                </c:pt>
                <c:pt idx="3">
                  <c:v>3.4689659215830893E-2</c:v>
                </c:pt>
                <c:pt idx="4">
                  <c:v>3.4689659215830893E-2</c:v>
                </c:pt>
                <c:pt idx="5">
                  <c:v>3.4689659215830893E-2</c:v>
                </c:pt>
                <c:pt idx="6">
                  <c:v>3.4689659215830893E-2</c:v>
                </c:pt>
                <c:pt idx="7">
                  <c:v>3.4689659215830893E-2</c:v>
                </c:pt>
                <c:pt idx="8">
                  <c:v>3.4689659215830893E-2</c:v>
                </c:pt>
                <c:pt idx="9">
                  <c:v>3.4689659215830893E-2</c:v>
                </c:pt>
                <c:pt idx="10">
                  <c:v>3.4689659215830893E-2</c:v>
                </c:pt>
                <c:pt idx="11">
                  <c:v>3.4689659215830893E-2</c:v>
                </c:pt>
                <c:pt idx="12">
                  <c:v>3.4689659215830893E-2</c:v>
                </c:pt>
                <c:pt idx="13">
                  <c:v>3.4689659215830893E-2</c:v>
                </c:pt>
                <c:pt idx="14">
                  <c:v>3.4689659215830893E-2</c:v>
                </c:pt>
                <c:pt idx="15">
                  <c:v>3.4689659215830893E-2</c:v>
                </c:pt>
                <c:pt idx="16">
                  <c:v>3.4689659215830893E-2</c:v>
                </c:pt>
                <c:pt idx="17">
                  <c:v>3.4689659215830893E-2</c:v>
                </c:pt>
                <c:pt idx="18">
                  <c:v>3.4689659215830893E-2</c:v>
                </c:pt>
                <c:pt idx="19">
                  <c:v>3.4689659215830893E-2</c:v>
                </c:pt>
                <c:pt idx="20">
                  <c:v>3.4689659215830893E-2</c:v>
                </c:pt>
                <c:pt idx="21">
                  <c:v>3.4689659215830893E-2</c:v>
                </c:pt>
                <c:pt idx="22">
                  <c:v>3.4689659215830893E-2</c:v>
                </c:pt>
                <c:pt idx="23">
                  <c:v>3.4689659215830893E-2</c:v>
                </c:pt>
                <c:pt idx="24">
                  <c:v>3.4689659215830893E-2</c:v>
                </c:pt>
                <c:pt idx="25">
                  <c:v>3.4689659215830893E-2</c:v>
                </c:pt>
                <c:pt idx="26">
                  <c:v>3.4689659215830893E-2</c:v>
                </c:pt>
                <c:pt idx="27">
                  <c:v>3.4689659215830893E-2</c:v>
                </c:pt>
                <c:pt idx="28">
                  <c:v>3.4689659215830893E-2</c:v>
                </c:pt>
                <c:pt idx="29">
                  <c:v>3.4689659215830893E-2</c:v>
                </c:pt>
                <c:pt idx="30">
                  <c:v>3.4689659215830893E-2</c:v>
                </c:pt>
                <c:pt idx="31">
                  <c:v>3.4689659215830893E-2</c:v>
                </c:pt>
                <c:pt idx="32">
                  <c:v>3.4689659215830893E-2</c:v>
                </c:pt>
                <c:pt idx="33">
                  <c:v>3.4689659215830893E-2</c:v>
                </c:pt>
                <c:pt idx="34">
                  <c:v>3.4689659215830893E-2</c:v>
                </c:pt>
                <c:pt idx="35">
                  <c:v>3.4689659215830893E-2</c:v>
                </c:pt>
                <c:pt idx="36">
                  <c:v>3.4689659215830893E-2</c:v>
                </c:pt>
                <c:pt idx="37">
                  <c:v>3.4689659215830893E-2</c:v>
                </c:pt>
                <c:pt idx="38">
                  <c:v>3.4689659215830893E-2</c:v>
                </c:pt>
                <c:pt idx="39">
                  <c:v>3.4689659215830893E-2</c:v>
                </c:pt>
                <c:pt idx="40">
                  <c:v>3.4689659215830893E-2</c:v>
                </c:pt>
                <c:pt idx="41">
                  <c:v>3.4689659215830893E-2</c:v>
                </c:pt>
                <c:pt idx="42">
                  <c:v>3.4689659215830893E-2</c:v>
                </c:pt>
                <c:pt idx="43">
                  <c:v>3.4689659215830893E-2</c:v>
                </c:pt>
                <c:pt idx="44">
                  <c:v>3.4689659215830893E-2</c:v>
                </c:pt>
                <c:pt idx="45">
                  <c:v>3.4689659215830893E-2</c:v>
                </c:pt>
                <c:pt idx="46">
                  <c:v>3.4689659215830893E-2</c:v>
                </c:pt>
                <c:pt idx="47">
                  <c:v>3.4689659215830893E-2</c:v>
                </c:pt>
                <c:pt idx="48">
                  <c:v>3.4689659215830893E-2</c:v>
                </c:pt>
                <c:pt idx="49">
                  <c:v>3.4689659215830893E-2</c:v>
                </c:pt>
                <c:pt idx="50">
                  <c:v>3.4689659215830893E-2</c:v>
                </c:pt>
                <c:pt idx="51">
                  <c:v>3.4689659215830893E-2</c:v>
                </c:pt>
                <c:pt idx="52">
                  <c:v>3.4689659215830893E-2</c:v>
                </c:pt>
                <c:pt idx="53">
                  <c:v>3.4689659215830893E-2</c:v>
                </c:pt>
                <c:pt idx="54">
                  <c:v>3.4689659215830893E-2</c:v>
                </c:pt>
                <c:pt idx="55">
                  <c:v>3.4689659215830893E-2</c:v>
                </c:pt>
                <c:pt idx="56">
                  <c:v>3.4689659215830893E-2</c:v>
                </c:pt>
                <c:pt idx="57">
                  <c:v>3.4689659215830893E-2</c:v>
                </c:pt>
                <c:pt idx="58">
                  <c:v>3.4689659215830893E-2</c:v>
                </c:pt>
                <c:pt idx="59">
                  <c:v>3.4689659215830893E-2</c:v>
                </c:pt>
                <c:pt idx="60">
                  <c:v>3.4689659215830893E-2</c:v>
                </c:pt>
                <c:pt idx="61">
                  <c:v>3.4689659215830893E-2</c:v>
                </c:pt>
                <c:pt idx="62">
                  <c:v>3.4689659215830893E-2</c:v>
                </c:pt>
                <c:pt idx="63">
                  <c:v>3.4689659215830893E-2</c:v>
                </c:pt>
                <c:pt idx="64">
                  <c:v>3.4689659215830893E-2</c:v>
                </c:pt>
                <c:pt idx="65">
                  <c:v>3.4689659215830893E-2</c:v>
                </c:pt>
                <c:pt idx="66">
                  <c:v>3.4689659215830893E-2</c:v>
                </c:pt>
                <c:pt idx="67">
                  <c:v>3.4689659215830893E-2</c:v>
                </c:pt>
                <c:pt idx="68">
                  <c:v>3.4689659215830893E-2</c:v>
                </c:pt>
                <c:pt idx="69">
                  <c:v>3.4689659215830893E-2</c:v>
                </c:pt>
                <c:pt idx="70">
                  <c:v>3.4689659215830893E-2</c:v>
                </c:pt>
                <c:pt idx="71">
                  <c:v>3.4689659215830893E-2</c:v>
                </c:pt>
                <c:pt idx="72">
                  <c:v>3.4689659215830893E-2</c:v>
                </c:pt>
                <c:pt idx="73">
                  <c:v>3.4689659215830893E-2</c:v>
                </c:pt>
                <c:pt idx="74">
                  <c:v>3.4689659215830893E-2</c:v>
                </c:pt>
                <c:pt idx="75">
                  <c:v>3.4689659215830893E-2</c:v>
                </c:pt>
                <c:pt idx="76">
                  <c:v>3.4689659215830893E-2</c:v>
                </c:pt>
                <c:pt idx="77">
                  <c:v>3.4689659215830893E-2</c:v>
                </c:pt>
                <c:pt idx="78">
                  <c:v>3.4689659215830893E-2</c:v>
                </c:pt>
                <c:pt idx="79">
                  <c:v>3.4689659215830893E-2</c:v>
                </c:pt>
                <c:pt idx="80">
                  <c:v>3.4689659215830893E-2</c:v>
                </c:pt>
                <c:pt idx="81">
                  <c:v>3.4689659215830893E-2</c:v>
                </c:pt>
                <c:pt idx="82">
                  <c:v>3.4689659215830893E-2</c:v>
                </c:pt>
                <c:pt idx="83">
                  <c:v>3.4689659215830893E-2</c:v>
                </c:pt>
                <c:pt idx="84">
                  <c:v>2.5088139820880428E-2</c:v>
                </c:pt>
                <c:pt idx="85">
                  <c:v>2.5088139820880428E-2</c:v>
                </c:pt>
                <c:pt idx="86">
                  <c:v>2.5088139820880428E-2</c:v>
                </c:pt>
                <c:pt idx="87">
                  <c:v>2.5088139820880428E-2</c:v>
                </c:pt>
                <c:pt idx="88">
                  <c:v>2.5088139820880428E-2</c:v>
                </c:pt>
                <c:pt idx="89">
                  <c:v>2.5088139820880428E-2</c:v>
                </c:pt>
                <c:pt idx="90">
                  <c:v>2.5088139820880428E-2</c:v>
                </c:pt>
                <c:pt idx="91">
                  <c:v>2.5088139820880428E-2</c:v>
                </c:pt>
                <c:pt idx="92">
                  <c:v>2.5088139820880428E-2</c:v>
                </c:pt>
                <c:pt idx="93">
                  <c:v>2.5088139820880428E-2</c:v>
                </c:pt>
                <c:pt idx="94">
                  <c:v>2.5088139820880428E-2</c:v>
                </c:pt>
                <c:pt idx="95">
                  <c:v>2.5088139820880428E-2</c:v>
                </c:pt>
                <c:pt idx="96">
                  <c:v>2.5088139820880428E-2</c:v>
                </c:pt>
                <c:pt idx="97">
                  <c:v>2.5088139820880428E-2</c:v>
                </c:pt>
                <c:pt idx="98">
                  <c:v>2.5088139820880428E-2</c:v>
                </c:pt>
                <c:pt idx="99">
                  <c:v>2.5088139820880428E-2</c:v>
                </c:pt>
                <c:pt idx="100">
                  <c:v>2.5088139820880428E-2</c:v>
                </c:pt>
                <c:pt idx="101">
                  <c:v>2.5088139820880428E-2</c:v>
                </c:pt>
                <c:pt idx="102">
                  <c:v>2.5088139820880428E-2</c:v>
                </c:pt>
                <c:pt idx="103">
                  <c:v>2.5088139820880428E-2</c:v>
                </c:pt>
                <c:pt idx="104">
                  <c:v>2.5088139820880428E-2</c:v>
                </c:pt>
                <c:pt idx="105">
                  <c:v>2.5088139820880428E-2</c:v>
                </c:pt>
                <c:pt idx="106">
                  <c:v>2.5088139820880428E-2</c:v>
                </c:pt>
                <c:pt idx="107">
                  <c:v>2.5088139820880428E-2</c:v>
                </c:pt>
                <c:pt idx="108">
                  <c:v>2.5088139820880428E-2</c:v>
                </c:pt>
                <c:pt idx="109">
                  <c:v>2.5088139820880428E-2</c:v>
                </c:pt>
                <c:pt idx="110">
                  <c:v>2.5088139820880428E-2</c:v>
                </c:pt>
                <c:pt idx="111">
                  <c:v>2.5088139820880428E-2</c:v>
                </c:pt>
                <c:pt idx="112">
                  <c:v>2.5088139820880428E-2</c:v>
                </c:pt>
                <c:pt idx="113">
                  <c:v>2.5088139820880428E-2</c:v>
                </c:pt>
                <c:pt idx="114">
                  <c:v>2.5088139820880428E-2</c:v>
                </c:pt>
                <c:pt idx="115">
                  <c:v>2.5088139820880428E-2</c:v>
                </c:pt>
                <c:pt idx="116">
                  <c:v>2.5088139820880428E-2</c:v>
                </c:pt>
                <c:pt idx="117">
                  <c:v>2.5088139820880428E-2</c:v>
                </c:pt>
                <c:pt idx="118">
                  <c:v>2.5088139820880428E-2</c:v>
                </c:pt>
                <c:pt idx="119">
                  <c:v>2.5088139820880428E-2</c:v>
                </c:pt>
                <c:pt idx="120">
                  <c:v>2.5088139820880428E-2</c:v>
                </c:pt>
                <c:pt idx="121">
                  <c:v>2.5088139820880428E-2</c:v>
                </c:pt>
                <c:pt idx="122">
                  <c:v>2.5088139820880428E-2</c:v>
                </c:pt>
                <c:pt idx="123">
                  <c:v>2.5088139820880428E-2</c:v>
                </c:pt>
                <c:pt idx="124">
                  <c:v>2.5088139820880428E-2</c:v>
                </c:pt>
                <c:pt idx="125">
                  <c:v>2.5088139820880428E-2</c:v>
                </c:pt>
                <c:pt idx="126">
                  <c:v>2.5088139820880428E-2</c:v>
                </c:pt>
                <c:pt idx="127">
                  <c:v>2.5088139820880428E-2</c:v>
                </c:pt>
                <c:pt idx="128">
                  <c:v>2.5088139820880428E-2</c:v>
                </c:pt>
                <c:pt idx="129">
                  <c:v>2.5088139820880428E-2</c:v>
                </c:pt>
                <c:pt idx="130">
                  <c:v>2.5088139820880428E-2</c:v>
                </c:pt>
                <c:pt idx="131">
                  <c:v>2.5088139820880428E-2</c:v>
                </c:pt>
                <c:pt idx="132">
                  <c:v>2.5088139820880428E-2</c:v>
                </c:pt>
                <c:pt idx="133">
                  <c:v>2.5088139820880428E-2</c:v>
                </c:pt>
                <c:pt idx="134">
                  <c:v>2.5088139820880428E-2</c:v>
                </c:pt>
                <c:pt idx="135">
                  <c:v>2.5088139820880428E-2</c:v>
                </c:pt>
                <c:pt idx="136">
                  <c:v>2.5088139820880428E-2</c:v>
                </c:pt>
                <c:pt idx="137">
                  <c:v>2.5088139820880428E-2</c:v>
                </c:pt>
                <c:pt idx="138">
                  <c:v>2.5088139820880428E-2</c:v>
                </c:pt>
                <c:pt idx="139">
                  <c:v>2.5088139820880428E-2</c:v>
                </c:pt>
                <c:pt idx="140">
                  <c:v>2.5088139820880428E-2</c:v>
                </c:pt>
                <c:pt idx="141">
                  <c:v>2.5088139820880428E-2</c:v>
                </c:pt>
                <c:pt idx="142">
                  <c:v>2.5088139820880428E-2</c:v>
                </c:pt>
                <c:pt idx="143">
                  <c:v>2.5088139820880428E-2</c:v>
                </c:pt>
                <c:pt idx="144">
                  <c:v>2.5088139820880428E-2</c:v>
                </c:pt>
                <c:pt idx="145">
                  <c:v>2.5088139820880428E-2</c:v>
                </c:pt>
                <c:pt idx="146">
                  <c:v>2.5088139820880428E-2</c:v>
                </c:pt>
                <c:pt idx="147">
                  <c:v>2.5088139820880428E-2</c:v>
                </c:pt>
                <c:pt idx="148">
                  <c:v>2.5088139820880428E-2</c:v>
                </c:pt>
                <c:pt idx="149">
                  <c:v>2.5088139820880428E-2</c:v>
                </c:pt>
                <c:pt idx="150">
                  <c:v>2.5088139820880428E-2</c:v>
                </c:pt>
                <c:pt idx="151">
                  <c:v>2.5088139820880428E-2</c:v>
                </c:pt>
                <c:pt idx="152">
                  <c:v>2.5088139820880428E-2</c:v>
                </c:pt>
                <c:pt idx="153">
                  <c:v>2.5088139820880428E-2</c:v>
                </c:pt>
                <c:pt idx="154">
                  <c:v>2.5088139820880428E-2</c:v>
                </c:pt>
                <c:pt idx="155">
                  <c:v>2.5088139820880428E-2</c:v>
                </c:pt>
                <c:pt idx="156">
                  <c:v>2.5088139820880428E-2</c:v>
                </c:pt>
                <c:pt idx="157">
                  <c:v>2.5088139820880428E-2</c:v>
                </c:pt>
                <c:pt idx="158">
                  <c:v>2.5088139820880428E-2</c:v>
                </c:pt>
                <c:pt idx="159">
                  <c:v>2.5088139820880428E-2</c:v>
                </c:pt>
                <c:pt idx="160">
                  <c:v>2.5088139820880428E-2</c:v>
                </c:pt>
                <c:pt idx="161">
                  <c:v>2.5088139820880428E-2</c:v>
                </c:pt>
                <c:pt idx="162">
                  <c:v>2.5088139820880428E-2</c:v>
                </c:pt>
                <c:pt idx="163">
                  <c:v>2.5088139820880428E-2</c:v>
                </c:pt>
                <c:pt idx="164">
                  <c:v>2.5088139820880428E-2</c:v>
                </c:pt>
                <c:pt idx="165">
                  <c:v>2.5088139820880428E-2</c:v>
                </c:pt>
                <c:pt idx="166">
                  <c:v>2.5088139820880428E-2</c:v>
                </c:pt>
                <c:pt idx="167">
                  <c:v>2.5088139820880428E-2</c:v>
                </c:pt>
                <c:pt idx="168">
                  <c:v>2.5088139820880428E-2</c:v>
                </c:pt>
                <c:pt idx="169">
                  <c:v>2.5088139820880428E-2</c:v>
                </c:pt>
                <c:pt idx="170">
                  <c:v>2.5088139820880428E-2</c:v>
                </c:pt>
                <c:pt idx="171">
                  <c:v>2.5088139820880428E-2</c:v>
                </c:pt>
                <c:pt idx="172">
                  <c:v>2.5088139820880428E-2</c:v>
                </c:pt>
                <c:pt idx="173">
                  <c:v>2.5088139820880428E-2</c:v>
                </c:pt>
                <c:pt idx="174">
                  <c:v>2.5088139820880428E-2</c:v>
                </c:pt>
                <c:pt idx="175">
                  <c:v>2.5088139820880428E-2</c:v>
                </c:pt>
                <c:pt idx="176">
                  <c:v>2.5088139820880428E-2</c:v>
                </c:pt>
                <c:pt idx="177">
                  <c:v>2.5088139820880428E-2</c:v>
                </c:pt>
                <c:pt idx="178">
                  <c:v>2.5088139820880428E-2</c:v>
                </c:pt>
                <c:pt idx="179">
                  <c:v>2.5088139820880428E-2</c:v>
                </c:pt>
                <c:pt idx="180">
                  <c:v>2.5088139820880428E-2</c:v>
                </c:pt>
                <c:pt idx="181">
                  <c:v>2.5088139820880428E-2</c:v>
                </c:pt>
                <c:pt idx="182">
                  <c:v>2.5088139820880428E-2</c:v>
                </c:pt>
                <c:pt idx="183">
                  <c:v>2.5088139820880428E-2</c:v>
                </c:pt>
                <c:pt idx="184">
                  <c:v>2.5088139820880428E-2</c:v>
                </c:pt>
                <c:pt idx="185">
                  <c:v>2.5088139820880428E-2</c:v>
                </c:pt>
                <c:pt idx="186">
                  <c:v>2.5088139820880428E-2</c:v>
                </c:pt>
                <c:pt idx="187">
                  <c:v>2.5088139820880428E-2</c:v>
                </c:pt>
                <c:pt idx="188">
                  <c:v>2.5088139820880428E-2</c:v>
                </c:pt>
                <c:pt idx="189">
                  <c:v>2.5088139820880428E-2</c:v>
                </c:pt>
                <c:pt idx="190">
                  <c:v>2.5088139820880428E-2</c:v>
                </c:pt>
                <c:pt idx="191">
                  <c:v>2.5088139820880428E-2</c:v>
                </c:pt>
                <c:pt idx="192">
                  <c:v>2.5088139820880428E-2</c:v>
                </c:pt>
                <c:pt idx="193">
                  <c:v>2.5088139820880428E-2</c:v>
                </c:pt>
                <c:pt idx="194">
                  <c:v>2.5088139820880428E-2</c:v>
                </c:pt>
                <c:pt idx="195">
                  <c:v>2.5088139820880428E-2</c:v>
                </c:pt>
                <c:pt idx="196">
                  <c:v>2.5088139820880428E-2</c:v>
                </c:pt>
                <c:pt idx="197">
                  <c:v>2.5088139820880428E-2</c:v>
                </c:pt>
                <c:pt idx="198">
                  <c:v>2.5088139820880428E-2</c:v>
                </c:pt>
                <c:pt idx="199">
                  <c:v>2.5088139820880428E-2</c:v>
                </c:pt>
                <c:pt idx="200">
                  <c:v>2.5088139820880428E-2</c:v>
                </c:pt>
                <c:pt idx="201">
                  <c:v>2.5088139820880428E-2</c:v>
                </c:pt>
                <c:pt idx="202">
                  <c:v>2.5088139820880428E-2</c:v>
                </c:pt>
                <c:pt idx="203">
                  <c:v>2.5088139820880428E-2</c:v>
                </c:pt>
                <c:pt idx="204">
                  <c:v>2.5088139820880428E-2</c:v>
                </c:pt>
                <c:pt idx="205">
                  <c:v>2.5088139820880428E-2</c:v>
                </c:pt>
                <c:pt idx="206">
                  <c:v>2.5088139820880428E-2</c:v>
                </c:pt>
                <c:pt idx="207">
                  <c:v>2.5088139820880428E-2</c:v>
                </c:pt>
                <c:pt idx="208">
                  <c:v>2.5088139820880428E-2</c:v>
                </c:pt>
                <c:pt idx="209">
                  <c:v>2.5088139820880428E-2</c:v>
                </c:pt>
                <c:pt idx="210">
                  <c:v>2.5088139820880428E-2</c:v>
                </c:pt>
                <c:pt idx="211">
                  <c:v>2.5088139820880428E-2</c:v>
                </c:pt>
                <c:pt idx="212">
                  <c:v>2.5088139820880428E-2</c:v>
                </c:pt>
                <c:pt idx="213">
                  <c:v>2.5088139820880428E-2</c:v>
                </c:pt>
                <c:pt idx="214">
                  <c:v>2.5088139820880428E-2</c:v>
                </c:pt>
                <c:pt idx="215">
                  <c:v>2.5088139820880428E-2</c:v>
                </c:pt>
                <c:pt idx="216">
                  <c:v>2.5088139820880428E-2</c:v>
                </c:pt>
                <c:pt idx="217">
                  <c:v>2.5088139820880428E-2</c:v>
                </c:pt>
                <c:pt idx="218">
                  <c:v>2.5088139820880428E-2</c:v>
                </c:pt>
                <c:pt idx="219">
                  <c:v>2.5088139820880428E-2</c:v>
                </c:pt>
                <c:pt idx="220">
                  <c:v>2.5088139820880428E-2</c:v>
                </c:pt>
                <c:pt idx="221">
                  <c:v>2.5088139820880428E-2</c:v>
                </c:pt>
                <c:pt idx="222">
                  <c:v>2.5088139820880428E-2</c:v>
                </c:pt>
                <c:pt idx="223">
                  <c:v>2.5088139820880428E-2</c:v>
                </c:pt>
                <c:pt idx="224">
                  <c:v>2.5088139820880428E-2</c:v>
                </c:pt>
                <c:pt idx="225">
                  <c:v>2.5088139820880428E-2</c:v>
                </c:pt>
                <c:pt idx="226">
                  <c:v>2.5088139820880428E-2</c:v>
                </c:pt>
                <c:pt idx="227">
                  <c:v>2.5088139820880428E-2</c:v>
                </c:pt>
                <c:pt idx="228">
                  <c:v>2.5088139820880428E-2</c:v>
                </c:pt>
                <c:pt idx="229">
                  <c:v>2.5088139820880428E-2</c:v>
                </c:pt>
                <c:pt idx="230">
                  <c:v>2.5088139820880428E-2</c:v>
                </c:pt>
                <c:pt idx="231">
                  <c:v>2.5088139820880428E-2</c:v>
                </c:pt>
                <c:pt idx="232">
                  <c:v>2.5088139820880428E-2</c:v>
                </c:pt>
                <c:pt idx="233">
                  <c:v>2.5088139820880428E-2</c:v>
                </c:pt>
                <c:pt idx="234">
                  <c:v>2.5088139820880428E-2</c:v>
                </c:pt>
                <c:pt idx="235">
                  <c:v>2.5088139820880428E-2</c:v>
                </c:pt>
                <c:pt idx="236">
                  <c:v>2.5088139820880428E-2</c:v>
                </c:pt>
                <c:pt idx="237">
                  <c:v>2.5088139820880428E-2</c:v>
                </c:pt>
                <c:pt idx="238">
                  <c:v>2.5088139820880428E-2</c:v>
                </c:pt>
                <c:pt idx="239">
                  <c:v>2.5088139820880428E-2</c:v>
                </c:pt>
                <c:pt idx="240">
                  <c:v>2.5088139820880428E-2</c:v>
                </c:pt>
                <c:pt idx="241">
                  <c:v>2.5088139820880428E-2</c:v>
                </c:pt>
                <c:pt idx="242">
                  <c:v>2.5088139820880428E-2</c:v>
                </c:pt>
                <c:pt idx="243">
                  <c:v>2.5088139820880428E-2</c:v>
                </c:pt>
                <c:pt idx="244">
                  <c:v>2.5088139820880428E-2</c:v>
                </c:pt>
                <c:pt idx="245">
                  <c:v>2.5088139820880428E-2</c:v>
                </c:pt>
                <c:pt idx="246">
                  <c:v>2.5088139820880428E-2</c:v>
                </c:pt>
                <c:pt idx="247">
                  <c:v>2.5088139820880428E-2</c:v>
                </c:pt>
                <c:pt idx="248">
                  <c:v>2.5088139820880428E-2</c:v>
                </c:pt>
                <c:pt idx="249">
                  <c:v>2.5088139820880428E-2</c:v>
                </c:pt>
                <c:pt idx="250">
                  <c:v>2.5088139820880428E-2</c:v>
                </c:pt>
                <c:pt idx="251">
                  <c:v>2.5088139820880428E-2</c:v>
                </c:pt>
                <c:pt idx="252">
                  <c:v>2.5088139820880428E-2</c:v>
                </c:pt>
                <c:pt idx="253">
                  <c:v>2.5088139820880428E-2</c:v>
                </c:pt>
                <c:pt idx="254">
                  <c:v>2.5088139820880428E-2</c:v>
                </c:pt>
                <c:pt idx="255">
                  <c:v>2.5088139820880428E-2</c:v>
                </c:pt>
                <c:pt idx="256">
                  <c:v>2.5088139820880428E-2</c:v>
                </c:pt>
                <c:pt idx="257">
                  <c:v>2.5088139820880428E-2</c:v>
                </c:pt>
                <c:pt idx="258">
                  <c:v>2.5088139820880428E-2</c:v>
                </c:pt>
                <c:pt idx="259">
                  <c:v>2.5088139820880428E-2</c:v>
                </c:pt>
                <c:pt idx="260">
                  <c:v>2.5088139820880428E-2</c:v>
                </c:pt>
                <c:pt idx="261">
                  <c:v>2.5088139820880428E-2</c:v>
                </c:pt>
                <c:pt idx="262">
                  <c:v>2.5088139820880428E-2</c:v>
                </c:pt>
                <c:pt idx="263">
                  <c:v>2.5088139820880428E-2</c:v>
                </c:pt>
                <c:pt idx="264">
                  <c:v>2.5088139820880428E-2</c:v>
                </c:pt>
                <c:pt idx="265">
                  <c:v>2.5088139820880428E-2</c:v>
                </c:pt>
                <c:pt idx="266">
                  <c:v>2.5088139820880428E-2</c:v>
                </c:pt>
                <c:pt idx="267">
                  <c:v>2.5088139820880428E-2</c:v>
                </c:pt>
                <c:pt idx="268">
                  <c:v>2.5088139820880428E-2</c:v>
                </c:pt>
                <c:pt idx="269">
                  <c:v>2.5088139820880428E-2</c:v>
                </c:pt>
                <c:pt idx="270">
                  <c:v>2.5088139820880428E-2</c:v>
                </c:pt>
                <c:pt idx="271">
                  <c:v>2.5088139820880428E-2</c:v>
                </c:pt>
                <c:pt idx="272">
                  <c:v>2.5088139820880428E-2</c:v>
                </c:pt>
                <c:pt idx="273">
                  <c:v>2.5088139820880428E-2</c:v>
                </c:pt>
                <c:pt idx="274">
                  <c:v>2.5088139820880428E-2</c:v>
                </c:pt>
                <c:pt idx="275">
                  <c:v>2.5088139820880428E-2</c:v>
                </c:pt>
                <c:pt idx="276">
                  <c:v>2.5088139820880428E-2</c:v>
                </c:pt>
                <c:pt idx="277">
                  <c:v>2.5088139820880428E-2</c:v>
                </c:pt>
                <c:pt idx="278">
                  <c:v>2.5088139820880428E-2</c:v>
                </c:pt>
                <c:pt idx="279">
                  <c:v>2.5088139820880428E-2</c:v>
                </c:pt>
                <c:pt idx="280">
                  <c:v>2.5088139820880428E-2</c:v>
                </c:pt>
                <c:pt idx="281">
                  <c:v>2.5088139820880428E-2</c:v>
                </c:pt>
                <c:pt idx="282">
                  <c:v>2.5088139820880428E-2</c:v>
                </c:pt>
                <c:pt idx="283">
                  <c:v>2.5088139820880428E-2</c:v>
                </c:pt>
                <c:pt idx="284">
                  <c:v>2.5088139820880428E-2</c:v>
                </c:pt>
                <c:pt idx="285">
                  <c:v>2.5088139820880428E-2</c:v>
                </c:pt>
                <c:pt idx="286">
                  <c:v>2.5088139820880428E-2</c:v>
                </c:pt>
                <c:pt idx="287">
                  <c:v>2.5088139820880428E-2</c:v>
                </c:pt>
                <c:pt idx="288">
                  <c:v>2.5088139820880428E-2</c:v>
                </c:pt>
                <c:pt idx="289">
                  <c:v>2.5088139820880428E-2</c:v>
                </c:pt>
                <c:pt idx="290">
                  <c:v>2.5088139820880428E-2</c:v>
                </c:pt>
                <c:pt idx="291">
                  <c:v>2.5088139820880428E-2</c:v>
                </c:pt>
                <c:pt idx="292">
                  <c:v>2.5088139820880428E-2</c:v>
                </c:pt>
                <c:pt idx="293">
                  <c:v>2.5088139820880428E-2</c:v>
                </c:pt>
                <c:pt idx="294">
                  <c:v>2.5088139820880428E-2</c:v>
                </c:pt>
                <c:pt idx="295">
                  <c:v>2.5088139820880428E-2</c:v>
                </c:pt>
                <c:pt idx="296">
                  <c:v>2.5088139820880428E-2</c:v>
                </c:pt>
                <c:pt idx="297">
                  <c:v>2.5088139820880428E-2</c:v>
                </c:pt>
                <c:pt idx="298">
                  <c:v>2.5088139820880428E-2</c:v>
                </c:pt>
                <c:pt idx="299">
                  <c:v>2.5088139820880428E-2</c:v>
                </c:pt>
                <c:pt idx="300">
                  <c:v>2.5088139820880428E-2</c:v>
                </c:pt>
                <c:pt idx="301">
                  <c:v>2.5088139820880428E-2</c:v>
                </c:pt>
                <c:pt idx="302">
                  <c:v>2.5088139820880428E-2</c:v>
                </c:pt>
                <c:pt idx="303">
                  <c:v>2.5088139820880428E-2</c:v>
                </c:pt>
                <c:pt idx="304">
                  <c:v>2.5088139820880428E-2</c:v>
                </c:pt>
                <c:pt idx="305">
                  <c:v>2.5088139820880428E-2</c:v>
                </c:pt>
                <c:pt idx="306">
                  <c:v>2.5088139820880428E-2</c:v>
                </c:pt>
                <c:pt idx="307">
                  <c:v>2.5088139820880428E-2</c:v>
                </c:pt>
                <c:pt idx="308">
                  <c:v>2.5088139820880428E-2</c:v>
                </c:pt>
                <c:pt idx="309">
                  <c:v>2.5088139820880428E-2</c:v>
                </c:pt>
                <c:pt idx="310">
                  <c:v>2.5088139820880428E-2</c:v>
                </c:pt>
                <c:pt idx="311">
                  <c:v>2.5088139820880428E-2</c:v>
                </c:pt>
                <c:pt idx="312">
                  <c:v>2.5088139820880428E-2</c:v>
                </c:pt>
                <c:pt idx="313">
                  <c:v>2.5088139820880428E-2</c:v>
                </c:pt>
                <c:pt idx="314">
                  <c:v>2.5088139820880428E-2</c:v>
                </c:pt>
                <c:pt idx="315">
                  <c:v>2.5088139820880428E-2</c:v>
                </c:pt>
                <c:pt idx="316">
                  <c:v>2.5088139820880428E-2</c:v>
                </c:pt>
                <c:pt idx="317">
                  <c:v>2.5088139820880428E-2</c:v>
                </c:pt>
                <c:pt idx="318">
                  <c:v>2.5088139820880428E-2</c:v>
                </c:pt>
                <c:pt idx="319">
                  <c:v>2.5088139820880428E-2</c:v>
                </c:pt>
                <c:pt idx="320">
                  <c:v>2.5088139820880428E-2</c:v>
                </c:pt>
                <c:pt idx="321">
                  <c:v>2.5088139820880428E-2</c:v>
                </c:pt>
                <c:pt idx="322">
                  <c:v>2.5088139820880428E-2</c:v>
                </c:pt>
                <c:pt idx="323">
                  <c:v>2.5088139820880428E-2</c:v>
                </c:pt>
                <c:pt idx="324">
                  <c:v>2.5088139820880428E-2</c:v>
                </c:pt>
                <c:pt idx="325">
                  <c:v>2.5088139820880428E-2</c:v>
                </c:pt>
                <c:pt idx="326">
                  <c:v>2.5088139820880428E-2</c:v>
                </c:pt>
                <c:pt idx="327">
                  <c:v>2.5088139820880428E-2</c:v>
                </c:pt>
                <c:pt idx="328">
                  <c:v>2.5088139820880428E-2</c:v>
                </c:pt>
                <c:pt idx="329">
                  <c:v>2.5088139820880428E-2</c:v>
                </c:pt>
                <c:pt idx="330">
                  <c:v>2.5088139820880428E-2</c:v>
                </c:pt>
                <c:pt idx="331">
                  <c:v>2.5088139820880428E-2</c:v>
                </c:pt>
                <c:pt idx="332">
                  <c:v>2.5088139820880428E-2</c:v>
                </c:pt>
                <c:pt idx="333">
                  <c:v>2.5088139820880428E-2</c:v>
                </c:pt>
                <c:pt idx="334">
                  <c:v>2.5088139820880428E-2</c:v>
                </c:pt>
                <c:pt idx="335">
                  <c:v>2.5088139820880428E-2</c:v>
                </c:pt>
                <c:pt idx="336">
                  <c:v>2.5088139820880428E-2</c:v>
                </c:pt>
                <c:pt idx="337">
                  <c:v>2.5088139820880428E-2</c:v>
                </c:pt>
                <c:pt idx="338">
                  <c:v>2.5088139820880428E-2</c:v>
                </c:pt>
                <c:pt idx="339">
                  <c:v>2.5088139820880428E-2</c:v>
                </c:pt>
                <c:pt idx="340">
                  <c:v>2.5088139820880428E-2</c:v>
                </c:pt>
                <c:pt idx="341">
                  <c:v>2.5088139820880428E-2</c:v>
                </c:pt>
                <c:pt idx="342">
                  <c:v>2.5088139820880428E-2</c:v>
                </c:pt>
                <c:pt idx="343">
                  <c:v>2.5088139820880428E-2</c:v>
                </c:pt>
                <c:pt idx="344">
                  <c:v>2.5088139820880428E-2</c:v>
                </c:pt>
                <c:pt idx="345">
                  <c:v>2.5088139820880428E-2</c:v>
                </c:pt>
                <c:pt idx="346">
                  <c:v>2.5088139820880428E-2</c:v>
                </c:pt>
                <c:pt idx="347">
                  <c:v>2.5088139820880428E-2</c:v>
                </c:pt>
                <c:pt idx="348">
                  <c:v>2.5088139820880428E-2</c:v>
                </c:pt>
                <c:pt idx="349">
                  <c:v>2.5088139820880428E-2</c:v>
                </c:pt>
                <c:pt idx="350">
                  <c:v>2.5088139820880428E-2</c:v>
                </c:pt>
                <c:pt idx="351">
                  <c:v>2.5088139820880428E-2</c:v>
                </c:pt>
                <c:pt idx="352">
                  <c:v>2.5088139820880428E-2</c:v>
                </c:pt>
                <c:pt idx="353">
                  <c:v>2.5088139820880428E-2</c:v>
                </c:pt>
                <c:pt idx="354">
                  <c:v>2.5088139820880428E-2</c:v>
                </c:pt>
                <c:pt idx="355">
                  <c:v>2.5088139820880428E-2</c:v>
                </c:pt>
                <c:pt idx="356">
                  <c:v>2.5088139820880428E-2</c:v>
                </c:pt>
                <c:pt idx="357">
                  <c:v>2.5088139820880428E-2</c:v>
                </c:pt>
                <c:pt idx="358">
                  <c:v>2.5088139820880428E-2</c:v>
                </c:pt>
                <c:pt idx="359">
                  <c:v>2.5088139820880428E-2</c:v>
                </c:pt>
                <c:pt idx="360">
                  <c:v>2.5088139820880428E-2</c:v>
                </c:pt>
                <c:pt idx="361">
                  <c:v>2.5088139820880428E-2</c:v>
                </c:pt>
                <c:pt idx="362">
                  <c:v>2.5088139820880428E-2</c:v>
                </c:pt>
                <c:pt idx="363">
                  <c:v>2.5088139820880428E-2</c:v>
                </c:pt>
                <c:pt idx="364">
                  <c:v>2.5088139820880428E-2</c:v>
                </c:pt>
                <c:pt idx="365">
                  <c:v>2.5088139820880428E-2</c:v>
                </c:pt>
                <c:pt idx="366">
                  <c:v>2.5088139820880428E-2</c:v>
                </c:pt>
                <c:pt idx="367">
                  <c:v>2.5088139820880428E-2</c:v>
                </c:pt>
                <c:pt idx="368">
                  <c:v>2.5088139820880428E-2</c:v>
                </c:pt>
                <c:pt idx="369">
                  <c:v>2.5088139820880428E-2</c:v>
                </c:pt>
                <c:pt idx="370">
                  <c:v>2.5088139820880428E-2</c:v>
                </c:pt>
                <c:pt idx="371">
                  <c:v>2.5088139820880428E-2</c:v>
                </c:pt>
                <c:pt idx="372">
                  <c:v>2.5088139820880428E-2</c:v>
                </c:pt>
                <c:pt idx="373">
                  <c:v>2.5088139820880428E-2</c:v>
                </c:pt>
                <c:pt idx="374">
                  <c:v>2.5088139820880428E-2</c:v>
                </c:pt>
                <c:pt idx="375">
                  <c:v>2.5088139820880428E-2</c:v>
                </c:pt>
                <c:pt idx="376">
                  <c:v>2.5088139820880428E-2</c:v>
                </c:pt>
                <c:pt idx="377">
                  <c:v>2.5088139820880428E-2</c:v>
                </c:pt>
                <c:pt idx="378">
                  <c:v>2.5088139820880428E-2</c:v>
                </c:pt>
                <c:pt idx="379">
                  <c:v>2.5088139820880428E-2</c:v>
                </c:pt>
                <c:pt idx="380">
                  <c:v>2.5088139820880428E-2</c:v>
                </c:pt>
                <c:pt idx="381">
                  <c:v>2.5088139820880428E-2</c:v>
                </c:pt>
                <c:pt idx="382">
                  <c:v>2.5088139820880428E-2</c:v>
                </c:pt>
                <c:pt idx="383">
                  <c:v>2.5088139820880428E-2</c:v>
                </c:pt>
                <c:pt idx="384">
                  <c:v>2.5088139820880428E-2</c:v>
                </c:pt>
                <c:pt idx="385">
                  <c:v>2.5088139820880428E-2</c:v>
                </c:pt>
                <c:pt idx="386">
                  <c:v>2.5088139820880428E-2</c:v>
                </c:pt>
                <c:pt idx="387">
                  <c:v>2.5088139820880428E-2</c:v>
                </c:pt>
                <c:pt idx="388">
                  <c:v>2.5088139820880428E-2</c:v>
                </c:pt>
                <c:pt idx="389">
                  <c:v>2.5088139820880428E-2</c:v>
                </c:pt>
                <c:pt idx="390">
                  <c:v>2.5088139820880428E-2</c:v>
                </c:pt>
                <c:pt idx="391">
                  <c:v>2.5088139820880428E-2</c:v>
                </c:pt>
                <c:pt idx="392">
                  <c:v>2.5088139820880428E-2</c:v>
                </c:pt>
                <c:pt idx="393">
                  <c:v>2.5088139820880428E-2</c:v>
                </c:pt>
                <c:pt idx="394">
                  <c:v>2.5088139820880428E-2</c:v>
                </c:pt>
                <c:pt idx="395">
                  <c:v>2.5088139820880428E-2</c:v>
                </c:pt>
                <c:pt idx="396">
                  <c:v>2.5088139820880428E-2</c:v>
                </c:pt>
                <c:pt idx="397">
                  <c:v>2.5088139820880428E-2</c:v>
                </c:pt>
                <c:pt idx="398">
                  <c:v>2.5088139820880428E-2</c:v>
                </c:pt>
                <c:pt idx="399">
                  <c:v>2.5088139820880428E-2</c:v>
                </c:pt>
                <c:pt idx="400">
                  <c:v>2.5088139820880428E-2</c:v>
                </c:pt>
                <c:pt idx="401">
                  <c:v>2.5088139820880428E-2</c:v>
                </c:pt>
                <c:pt idx="402">
                  <c:v>2.5088139820880428E-2</c:v>
                </c:pt>
                <c:pt idx="403">
                  <c:v>2.5088139820880428E-2</c:v>
                </c:pt>
                <c:pt idx="404">
                  <c:v>2.5088139820880428E-2</c:v>
                </c:pt>
                <c:pt idx="405">
                  <c:v>2.5088139820880428E-2</c:v>
                </c:pt>
                <c:pt idx="406">
                  <c:v>2.5088139820880428E-2</c:v>
                </c:pt>
                <c:pt idx="407">
                  <c:v>2.5088139820880428E-2</c:v>
                </c:pt>
                <c:pt idx="408">
                  <c:v>2.5088139820880428E-2</c:v>
                </c:pt>
                <c:pt idx="409">
                  <c:v>2.5088139820880428E-2</c:v>
                </c:pt>
                <c:pt idx="410">
                  <c:v>2.5088139820880428E-2</c:v>
                </c:pt>
                <c:pt idx="411">
                  <c:v>2.5088139820880428E-2</c:v>
                </c:pt>
                <c:pt idx="412">
                  <c:v>2.5088139820880428E-2</c:v>
                </c:pt>
                <c:pt idx="413">
                  <c:v>2.5088139820880428E-2</c:v>
                </c:pt>
                <c:pt idx="414">
                  <c:v>2.5088139820880428E-2</c:v>
                </c:pt>
                <c:pt idx="415">
                  <c:v>2.5088139820880428E-2</c:v>
                </c:pt>
                <c:pt idx="416">
                  <c:v>2.5088139820880428E-2</c:v>
                </c:pt>
                <c:pt idx="417">
                  <c:v>2.5088139820880428E-2</c:v>
                </c:pt>
                <c:pt idx="418">
                  <c:v>2.5088139820880428E-2</c:v>
                </c:pt>
                <c:pt idx="419">
                  <c:v>2.5088139820880428E-2</c:v>
                </c:pt>
                <c:pt idx="420">
                  <c:v>2.5088139820880428E-2</c:v>
                </c:pt>
                <c:pt idx="421">
                  <c:v>2.5088139820880428E-2</c:v>
                </c:pt>
                <c:pt idx="422">
                  <c:v>2.5088139820880428E-2</c:v>
                </c:pt>
                <c:pt idx="423">
                  <c:v>2.5088139820880428E-2</c:v>
                </c:pt>
                <c:pt idx="424">
                  <c:v>2.5088139820880428E-2</c:v>
                </c:pt>
                <c:pt idx="425">
                  <c:v>2.5088139820880428E-2</c:v>
                </c:pt>
                <c:pt idx="426">
                  <c:v>2.5088139820880428E-2</c:v>
                </c:pt>
                <c:pt idx="427">
                  <c:v>2.5088139820880428E-2</c:v>
                </c:pt>
                <c:pt idx="428">
                  <c:v>2.5088139820880428E-2</c:v>
                </c:pt>
                <c:pt idx="429">
                  <c:v>2.5088139820880428E-2</c:v>
                </c:pt>
                <c:pt idx="430">
                  <c:v>2.5088139820880428E-2</c:v>
                </c:pt>
                <c:pt idx="431">
                  <c:v>2.5088139820880428E-2</c:v>
                </c:pt>
                <c:pt idx="432">
                  <c:v>2.5088139820880428E-2</c:v>
                </c:pt>
                <c:pt idx="433">
                  <c:v>2.5088139820880428E-2</c:v>
                </c:pt>
                <c:pt idx="434">
                  <c:v>2.5088139820880428E-2</c:v>
                </c:pt>
                <c:pt idx="435">
                  <c:v>2.5088139820880428E-2</c:v>
                </c:pt>
                <c:pt idx="436">
                  <c:v>2.5088139820880428E-2</c:v>
                </c:pt>
                <c:pt idx="437">
                  <c:v>2.5088139820880428E-2</c:v>
                </c:pt>
                <c:pt idx="438">
                  <c:v>2.5088139820880428E-2</c:v>
                </c:pt>
                <c:pt idx="439">
                  <c:v>2.5088139820880428E-2</c:v>
                </c:pt>
                <c:pt idx="440">
                  <c:v>2.5088139820880428E-2</c:v>
                </c:pt>
                <c:pt idx="441">
                  <c:v>2.5088139820880428E-2</c:v>
                </c:pt>
                <c:pt idx="442">
                  <c:v>2.5088139820880428E-2</c:v>
                </c:pt>
                <c:pt idx="443">
                  <c:v>2.5088139820880428E-2</c:v>
                </c:pt>
                <c:pt idx="444">
                  <c:v>2.5088139820880428E-2</c:v>
                </c:pt>
                <c:pt idx="445">
                  <c:v>2.5088139820880428E-2</c:v>
                </c:pt>
                <c:pt idx="446">
                  <c:v>2.5088139820880428E-2</c:v>
                </c:pt>
                <c:pt idx="447">
                  <c:v>2.5088139820880428E-2</c:v>
                </c:pt>
                <c:pt idx="448">
                  <c:v>2.5088139820880428E-2</c:v>
                </c:pt>
                <c:pt idx="449">
                  <c:v>2.5088139820880428E-2</c:v>
                </c:pt>
                <c:pt idx="450">
                  <c:v>2.5088139820880428E-2</c:v>
                </c:pt>
                <c:pt idx="451">
                  <c:v>2.5088139820880428E-2</c:v>
                </c:pt>
                <c:pt idx="452">
                  <c:v>2.5088139820880428E-2</c:v>
                </c:pt>
                <c:pt idx="453">
                  <c:v>2.5088139820880428E-2</c:v>
                </c:pt>
                <c:pt idx="454">
                  <c:v>2.5088139820880428E-2</c:v>
                </c:pt>
                <c:pt idx="455">
                  <c:v>2.5088139820880428E-2</c:v>
                </c:pt>
                <c:pt idx="456">
                  <c:v>2.5088139820880428E-2</c:v>
                </c:pt>
                <c:pt idx="457">
                  <c:v>2.5088139820880428E-2</c:v>
                </c:pt>
                <c:pt idx="458">
                  <c:v>2.5088139820880428E-2</c:v>
                </c:pt>
                <c:pt idx="459">
                  <c:v>2.5088139820880428E-2</c:v>
                </c:pt>
                <c:pt idx="460">
                  <c:v>2.5088139820880428E-2</c:v>
                </c:pt>
                <c:pt idx="461">
                  <c:v>2.5088139820880428E-2</c:v>
                </c:pt>
                <c:pt idx="462">
                  <c:v>2.5088139820880428E-2</c:v>
                </c:pt>
                <c:pt idx="463">
                  <c:v>2.5088139820880428E-2</c:v>
                </c:pt>
                <c:pt idx="464">
                  <c:v>2.5088139820880428E-2</c:v>
                </c:pt>
                <c:pt idx="465">
                  <c:v>2.5088139820880428E-2</c:v>
                </c:pt>
                <c:pt idx="466">
                  <c:v>2.5088139820880428E-2</c:v>
                </c:pt>
                <c:pt idx="467">
                  <c:v>2.5088139820880428E-2</c:v>
                </c:pt>
                <c:pt idx="468">
                  <c:v>2.5088139820880428E-2</c:v>
                </c:pt>
                <c:pt idx="469">
                  <c:v>2.5088139820880428E-2</c:v>
                </c:pt>
                <c:pt idx="470">
                  <c:v>2.5088139820880428E-2</c:v>
                </c:pt>
                <c:pt idx="471">
                  <c:v>2.5088139820880428E-2</c:v>
                </c:pt>
                <c:pt idx="472">
                  <c:v>2.5088139820880428E-2</c:v>
                </c:pt>
                <c:pt idx="473">
                  <c:v>2.5088139820880428E-2</c:v>
                </c:pt>
                <c:pt idx="474">
                  <c:v>2.5088139820880428E-2</c:v>
                </c:pt>
                <c:pt idx="475">
                  <c:v>2.5088139820880428E-2</c:v>
                </c:pt>
                <c:pt idx="476">
                  <c:v>2.5088139820880428E-2</c:v>
                </c:pt>
                <c:pt idx="477">
                  <c:v>2.5088139820880428E-2</c:v>
                </c:pt>
                <c:pt idx="478">
                  <c:v>2.5088139820880428E-2</c:v>
                </c:pt>
                <c:pt idx="479">
                  <c:v>2.5088139820880428E-2</c:v>
                </c:pt>
                <c:pt idx="480">
                  <c:v>2.5088139820880428E-2</c:v>
                </c:pt>
                <c:pt idx="481">
                  <c:v>2.5088139820880428E-2</c:v>
                </c:pt>
                <c:pt idx="482">
                  <c:v>2.5088139820880428E-2</c:v>
                </c:pt>
                <c:pt idx="483">
                  <c:v>2.5088139820880428E-2</c:v>
                </c:pt>
                <c:pt idx="484">
                  <c:v>2.5088139820880428E-2</c:v>
                </c:pt>
                <c:pt idx="485">
                  <c:v>2.5088139820880428E-2</c:v>
                </c:pt>
                <c:pt idx="486">
                  <c:v>2.5088139820880428E-2</c:v>
                </c:pt>
                <c:pt idx="487">
                  <c:v>2.5088139820880428E-2</c:v>
                </c:pt>
                <c:pt idx="488">
                  <c:v>2.5088139820880428E-2</c:v>
                </c:pt>
                <c:pt idx="489">
                  <c:v>2.5088139820880428E-2</c:v>
                </c:pt>
                <c:pt idx="490">
                  <c:v>2.5088139820880428E-2</c:v>
                </c:pt>
                <c:pt idx="491">
                  <c:v>2.5088139820880428E-2</c:v>
                </c:pt>
                <c:pt idx="492">
                  <c:v>2.5088139820880428E-2</c:v>
                </c:pt>
                <c:pt idx="493">
                  <c:v>2.5088139820880428E-2</c:v>
                </c:pt>
                <c:pt idx="494">
                  <c:v>2.5088139820880428E-2</c:v>
                </c:pt>
                <c:pt idx="495">
                  <c:v>2.5088139820880428E-2</c:v>
                </c:pt>
                <c:pt idx="496">
                  <c:v>2.5088139820880428E-2</c:v>
                </c:pt>
                <c:pt idx="497">
                  <c:v>2.5088139820880428E-2</c:v>
                </c:pt>
                <c:pt idx="498">
                  <c:v>2.5088139820880428E-2</c:v>
                </c:pt>
                <c:pt idx="499">
                  <c:v>2.5088139820880428E-2</c:v>
                </c:pt>
                <c:pt idx="500">
                  <c:v>2.5088139820880428E-2</c:v>
                </c:pt>
                <c:pt idx="501">
                  <c:v>2.5088139820880428E-2</c:v>
                </c:pt>
                <c:pt idx="502">
                  <c:v>2.5088139820880428E-2</c:v>
                </c:pt>
                <c:pt idx="503">
                  <c:v>2.5088139820880428E-2</c:v>
                </c:pt>
                <c:pt idx="504">
                  <c:v>2.5088139820880428E-2</c:v>
                </c:pt>
                <c:pt idx="505">
                  <c:v>2.5088139820880428E-2</c:v>
                </c:pt>
                <c:pt idx="506">
                  <c:v>2.5088139820880428E-2</c:v>
                </c:pt>
                <c:pt idx="507">
                  <c:v>2.5088139820880428E-2</c:v>
                </c:pt>
                <c:pt idx="508">
                  <c:v>2.5088139820880428E-2</c:v>
                </c:pt>
                <c:pt idx="509">
                  <c:v>2.5088139820880428E-2</c:v>
                </c:pt>
                <c:pt idx="510">
                  <c:v>2.5088139820880428E-2</c:v>
                </c:pt>
                <c:pt idx="511">
                  <c:v>2.5088139820880428E-2</c:v>
                </c:pt>
                <c:pt idx="512">
                  <c:v>2.5088139820880428E-2</c:v>
                </c:pt>
                <c:pt idx="513">
                  <c:v>2.5088139820880428E-2</c:v>
                </c:pt>
                <c:pt idx="514">
                  <c:v>2.5088139820880428E-2</c:v>
                </c:pt>
                <c:pt idx="515">
                  <c:v>2.5088139820880428E-2</c:v>
                </c:pt>
                <c:pt idx="516">
                  <c:v>2.5088139820880428E-2</c:v>
                </c:pt>
                <c:pt idx="517">
                  <c:v>2.5088139820880428E-2</c:v>
                </c:pt>
                <c:pt idx="518">
                  <c:v>2.5088139820880428E-2</c:v>
                </c:pt>
                <c:pt idx="519">
                  <c:v>2.5088139820880428E-2</c:v>
                </c:pt>
                <c:pt idx="520">
                  <c:v>2.5088139820880428E-2</c:v>
                </c:pt>
                <c:pt idx="521">
                  <c:v>2.5088139820880428E-2</c:v>
                </c:pt>
                <c:pt idx="522">
                  <c:v>2.5088139820880428E-2</c:v>
                </c:pt>
                <c:pt idx="523">
                  <c:v>2.5088139820880428E-2</c:v>
                </c:pt>
                <c:pt idx="524">
                  <c:v>2.5088139820880428E-2</c:v>
                </c:pt>
                <c:pt idx="525">
                  <c:v>2.5088139820880428E-2</c:v>
                </c:pt>
                <c:pt idx="526">
                  <c:v>2.5088139820880428E-2</c:v>
                </c:pt>
                <c:pt idx="527">
                  <c:v>2.5088139820880428E-2</c:v>
                </c:pt>
                <c:pt idx="528">
                  <c:v>2.5088139820880428E-2</c:v>
                </c:pt>
                <c:pt idx="529">
                  <c:v>2.5088139820880428E-2</c:v>
                </c:pt>
                <c:pt idx="530">
                  <c:v>2.5088139820880428E-2</c:v>
                </c:pt>
                <c:pt idx="531">
                  <c:v>2.5088139820880428E-2</c:v>
                </c:pt>
                <c:pt idx="532">
                  <c:v>2.5088139820880428E-2</c:v>
                </c:pt>
                <c:pt idx="533">
                  <c:v>2.5088139820880428E-2</c:v>
                </c:pt>
                <c:pt idx="534">
                  <c:v>2.5088139820880428E-2</c:v>
                </c:pt>
                <c:pt idx="535">
                  <c:v>2.5088139820880428E-2</c:v>
                </c:pt>
                <c:pt idx="536">
                  <c:v>2.5088139820880428E-2</c:v>
                </c:pt>
                <c:pt idx="537">
                  <c:v>2.5088139820880428E-2</c:v>
                </c:pt>
                <c:pt idx="538">
                  <c:v>2.5088139820880428E-2</c:v>
                </c:pt>
                <c:pt idx="539">
                  <c:v>2.5088139820880428E-2</c:v>
                </c:pt>
                <c:pt idx="540">
                  <c:v>2.5088139820880428E-2</c:v>
                </c:pt>
                <c:pt idx="541">
                  <c:v>2.5088139820880428E-2</c:v>
                </c:pt>
                <c:pt idx="542">
                  <c:v>2.5088139820880428E-2</c:v>
                </c:pt>
                <c:pt idx="543">
                  <c:v>2.5088139820880428E-2</c:v>
                </c:pt>
                <c:pt idx="544">
                  <c:v>2.5088139820880428E-2</c:v>
                </c:pt>
                <c:pt idx="545">
                  <c:v>2.5088139820880428E-2</c:v>
                </c:pt>
                <c:pt idx="546">
                  <c:v>2.5088139820880428E-2</c:v>
                </c:pt>
                <c:pt idx="547">
                  <c:v>2.5088139820880428E-2</c:v>
                </c:pt>
                <c:pt idx="548">
                  <c:v>2.5088139820880428E-2</c:v>
                </c:pt>
                <c:pt idx="549">
                  <c:v>2.5088139820880428E-2</c:v>
                </c:pt>
                <c:pt idx="550">
                  <c:v>2.5088139820880428E-2</c:v>
                </c:pt>
                <c:pt idx="551">
                  <c:v>2.5088139820880428E-2</c:v>
                </c:pt>
                <c:pt idx="552">
                  <c:v>2.5088139820880428E-2</c:v>
                </c:pt>
                <c:pt idx="553">
                  <c:v>2.5088139820880428E-2</c:v>
                </c:pt>
                <c:pt idx="554">
                  <c:v>2.5088139820880428E-2</c:v>
                </c:pt>
                <c:pt idx="555">
                  <c:v>2.5088139820880428E-2</c:v>
                </c:pt>
                <c:pt idx="556">
                  <c:v>2.5088139820880428E-2</c:v>
                </c:pt>
                <c:pt idx="557">
                  <c:v>2.5088139820880428E-2</c:v>
                </c:pt>
                <c:pt idx="558">
                  <c:v>2.5088139820880428E-2</c:v>
                </c:pt>
                <c:pt idx="559">
                  <c:v>2.5088139820880428E-2</c:v>
                </c:pt>
                <c:pt idx="560">
                  <c:v>2.5088139820880428E-2</c:v>
                </c:pt>
                <c:pt idx="561">
                  <c:v>2.5088139820880428E-2</c:v>
                </c:pt>
                <c:pt idx="562">
                  <c:v>2.5088139820880428E-2</c:v>
                </c:pt>
                <c:pt idx="563">
                  <c:v>2.5088139820880428E-2</c:v>
                </c:pt>
                <c:pt idx="564">
                  <c:v>2.5088139820880428E-2</c:v>
                </c:pt>
                <c:pt idx="565">
                  <c:v>2.5088139820880428E-2</c:v>
                </c:pt>
                <c:pt idx="566">
                  <c:v>2.5088139820880428E-2</c:v>
                </c:pt>
                <c:pt idx="567">
                  <c:v>2.5088139820880428E-2</c:v>
                </c:pt>
                <c:pt idx="568">
                  <c:v>2.5088139820880428E-2</c:v>
                </c:pt>
                <c:pt idx="569">
                  <c:v>2.5088139820880428E-2</c:v>
                </c:pt>
                <c:pt idx="570">
                  <c:v>2.5088139820880428E-2</c:v>
                </c:pt>
                <c:pt idx="571">
                  <c:v>2.5088139820880428E-2</c:v>
                </c:pt>
                <c:pt idx="572">
                  <c:v>2.5088139820880428E-2</c:v>
                </c:pt>
                <c:pt idx="573">
                  <c:v>2.5088139820880428E-2</c:v>
                </c:pt>
                <c:pt idx="574">
                  <c:v>2.5088139820880428E-2</c:v>
                </c:pt>
                <c:pt idx="575">
                  <c:v>2.5088139820880428E-2</c:v>
                </c:pt>
                <c:pt idx="576">
                  <c:v>2.5088139820880428E-2</c:v>
                </c:pt>
                <c:pt idx="577">
                  <c:v>2.5088139820880428E-2</c:v>
                </c:pt>
                <c:pt idx="578">
                  <c:v>2.5088139820880428E-2</c:v>
                </c:pt>
                <c:pt idx="579">
                  <c:v>2.5088139820880428E-2</c:v>
                </c:pt>
                <c:pt idx="580">
                  <c:v>2.5088139820880428E-2</c:v>
                </c:pt>
                <c:pt idx="581">
                  <c:v>2.5088139820880428E-2</c:v>
                </c:pt>
                <c:pt idx="582">
                  <c:v>2.5088139820880428E-2</c:v>
                </c:pt>
                <c:pt idx="583">
                  <c:v>2.5088139820880428E-2</c:v>
                </c:pt>
                <c:pt idx="584">
                  <c:v>2.5088139820880428E-2</c:v>
                </c:pt>
                <c:pt idx="585">
                  <c:v>2.5088139820880428E-2</c:v>
                </c:pt>
                <c:pt idx="586">
                  <c:v>2.5088139820880428E-2</c:v>
                </c:pt>
                <c:pt idx="587">
                  <c:v>2.5088139820880428E-2</c:v>
                </c:pt>
                <c:pt idx="588">
                  <c:v>2.5088139820880428E-2</c:v>
                </c:pt>
                <c:pt idx="589">
                  <c:v>2.5088139820880428E-2</c:v>
                </c:pt>
                <c:pt idx="590">
                  <c:v>2.5088139820880428E-2</c:v>
                </c:pt>
                <c:pt idx="591">
                  <c:v>2.5088139820880428E-2</c:v>
                </c:pt>
                <c:pt idx="592">
                  <c:v>2.5088139820880428E-2</c:v>
                </c:pt>
                <c:pt idx="593">
                  <c:v>2.5088139820880428E-2</c:v>
                </c:pt>
                <c:pt idx="594">
                  <c:v>2.5088139820880428E-2</c:v>
                </c:pt>
                <c:pt idx="595">
                  <c:v>2.5088139820880428E-2</c:v>
                </c:pt>
                <c:pt idx="596">
                  <c:v>2.5088139820880428E-2</c:v>
                </c:pt>
                <c:pt idx="597">
                  <c:v>2.5088139820880428E-2</c:v>
                </c:pt>
                <c:pt idx="598">
                  <c:v>2.5088139820880428E-2</c:v>
                </c:pt>
                <c:pt idx="599">
                  <c:v>2.5088139820880428E-2</c:v>
                </c:pt>
                <c:pt idx="600">
                  <c:v>2.5088139820880428E-2</c:v>
                </c:pt>
                <c:pt idx="601">
                  <c:v>2.5088139820880428E-2</c:v>
                </c:pt>
                <c:pt idx="602">
                  <c:v>2.5088139820880428E-2</c:v>
                </c:pt>
                <c:pt idx="603">
                  <c:v>2.5088139820880428E-2</c:v>
                </c:pt>
                <c:pt idx="604">
                  <c:v>2.5088139820880428E-2</c:v>
                </c:pt>
                <c:pt idx="605">
                  <c:v>2.5088139820880428E-2</c:v>
                </c:pt>
                <c:pt idx="606">
                  <c:v>2.5088139820880428E-2</c:v>
                </c:pt>
                <c:pt idx="607">
                  <c:v>2.5088139820880428E-2</c:v>
                </c:pt>
                <c:pt idx="608">
                  <c:v>2.5088139820880428E-2</c:v>
                </c:pt>
                <c:pt idx="609">
                  <c:v>2.5088139820880428E-2</c:v>
                </c:pt>
                <c:pt idx="610">
                  <c:v>2.5088139820880428E-2</c:v>
                </c:pt>
                <c:pt idx="611">
                  <c:v>2.5088139820880428E-2</c:v>
                </c:pt>
                <c:pt idx="612">
                  <c:v>2.5088139820880428E-2</c:v>
                </c:pt>
                <c:pt idx="613">
                  <c:v>2.5088139820880428E-2</c:v>
                </c:pt>
                <c:pt idx="614">
                  <c:v>2.5088139820880428E-2</c:v>
                </c:pt>
                <c:pt idx="615">
                  <c:v>2.5088139820880428E-2</c:v>
                </c:pt>
                <c:pt idx="616">
                  <c:v>2.5088139820880428E-2</c:v>
                </c:pt>
                <c:pt idx="617">
                  <c:v>2.5088139820880428E-2</c:v>
                </c:pt>
                <c:pt idx="618">
                  <c:v>2.5088139820880428E-2</c:v>
                </c:pt>
                <c:pt idx="619">
                  <c:v>2.5088139820880428E-2</c:v>
                </c:pt>
                <c:pt idx="620">
                  <c:v>2.5088139820880428E-2</c:v>
                </c:pt>
                <c:pt idx="621">
                  <c:v>2.5088139820880428E-2</c:v>
                </c:pt>
                <c:pt idx="622">
                  <c:v>2.5088139820880428E-2</c:v>
                </c:pt>
                <c:pt idx="623">
                  <c:v>2.5088139820880428E-2</c:v>
                </c:pt>
                <c:pt idx="624">
                  <c:v>2.5088139820880428E-2</c:v>
                </c:pt>
                <c:pt idx="625">
                  <c:v>2.5088139820880428E-2</c:v>
                </c:pt>
                <c:pt idx="626">
                  <c:v>2.5088139820880428E-2</c:v>
                </c:pt>
                <c:pt idx="627">
                  <c:v>2.5088139820880428E-2</c:v>
                </c:pt>
                <c:pt idx="628">
                  <c:v>2.5088139820880428E-2</c:v>
                </c:pt>
                <c:pt idx="629">
                  <c:v>2.5088139820880428E-2</c:v>
                </c:pt>
                <c:pt idx="630">
                  <c:v>2.5088139820880428E-2</c:v>
                </c:pt>
                <c:pt idx="631">
                  <c:v>2.5088139820880428E-2</c:v>
                </c:pt>
                <c:pt idx="632">
                  <c:v>2.5088139820880428E-2</c:v>
                </c:pt>
                <c:pt idx="633">
                  <c:v>2.5088139820880428E-2</c:v>
                </c:pt>
                <c:pt idx="634">
                  <c:v>2.5088139820880428E-2</c:v>
                </c:pt>
                <c:pt idx="635">
                  <c:v>2.5088139820880428E-2</c:v>
                </c:pt>
                <c:pt idx="636">
                  <c:v>2.5088139820880428E-2</c:v>
                </c:pt>
                <c:pt idx="637">
                  <c:v>2.5088139820880428E-2</c:v>
                </c:pt>
                <c:pt idx="638">
                  <c:v>2.5088139820880428E-2</c:v>
                </c:pt>
                <c:pt idx="639">
                  <c:v>2.5088139820880428E-2</c:v>
                </c:pt>
                <c:pt idx="640">
                  <c:v>2.5088139820880428E-2</c:v>
                </c:pt>
                <c:pt idx="641">
                  <c:v>2.5088139820880428E-2</c:v>
                </c:pt>
                <c:pt idx="642">
                  <c:v>2.5088139820880428E-2</c:v>
                </c:pt>
                <c:pt idx="643">
                  <c:v>2.5088139820880428E-2</c:v>
                </c:pt>
                <c:pt idx="644">
                  <c:v>2.5088139820880428E-2</c:v>
                </c:pt>
                <c:pt idx="645">
                  <c:v>2.5088139820880428E-2</c:v>
                </c:pt>
                <c:pt idx="646">
                  <c:v>2.5088139820880428E-2</c:v>
                </c:pt>
                <c:pt idx="647">
                  <c:v>2.5088139820880428E-2</c:v>
                </c:pt>
                <c:pt idx="648">
                  <c:v>2.5088139820880428E-2</c:v>
                </c:pt>
                <c:pt idx="649">
                  <c:v>2.5088139820880428E-2</c:v>
                </c:pt>
                <c:pt idx="650">
                  <c:v>2.5088139820880428E-2</c:v>
                </c:pt>
                <c:pt idx="651">
                  <c:v>2.5088139820880428E-2</c:v>
                </c:pt>
                <c:pt idx="652">
                  <c:v>2.5088139820880428E-2</c:v>
                </c:pt>
                <c:pt idx="653">
                  <c:v>2.5088139820880428E-2</c:v>
                </c:pt>
                <c:pt idx="654">
                  <c:v>2.5088139820880428E-2</c:v>
                </c:pt>
                <c:pt idx="655">
                  <c:v>2.5088139820880428E-2</c:v>
                </c:pt>
                <c:pt idx="656">
                  <c:v>2.5088139820880428E-2</c:v>
                </c:pt>
                <c:pt idx="657">
                  <c:v>2.5088139820880428E-2</c:v>
                </c:pt>
                <c:pt idx="658">
                  <c:v>2.5088139820880428E-2</c:v>
                </c:pt>
                <c:pt idx="659">
                  <c:v>2.5088139820880428E-2</c:v>
                </c:pt>
                <c:pt idx="660">
                  <c:v>2.5088139820880428E-2</c:v>
                </c:pt>
                <c:pt idx="661">
                  <c:v>2.5088139820880428E-2</c:v>
                </c:pt>
                <c:pt idx="662">
                  <c:v>2.5088139820880428E-2</c:v>
                </c:pt>
                <c:pt idx="663">
                  <c:v>2.5088139820880428E-2</c:v>
                </c:pt>
                <c:pt idx="664">
                  <c:v>2.5088139820880428E-2</c:v>
                </c:pt>
                <c:pt idx="665">
                  <c:v>2.5088139820880428E-2</c:v>
                </c:pt>
                <c:pt idx="666">
                  <c:v>2.5088139820880428E-2</c:v>
                </c:pt>
                <c:pt idx="667">
                  <c:v>2.5088139820880428E-2</c:v>
                </c:pt>
                <c:pt idx="668">
                  <c:v>2.5088139820880428E-2</c:v>
                </c:pt>
                <c:pt idx="669">
                  <c:v>2.5088139820880428E-2</c:v>
                </c:pt>
                <c:pt idx="670">
                  <c:v>2.5088139820880428E-2</c:v>
                </c:pt>
                <c:pt idx="671">
                  <c:v>2.5088139820880428E-2</c:v>
                </c:pt>
                <c:pt idx="672">
                  <c:v>2.5088139820880428E-2</c:v>
                </c:pt>
                <c:pt idx="673">
                  <c:v>2.5088139820880428E-2</c:v>
                </c:pt>
                <c:pt idx="674">
                  <c:v>2.5088139820880428E-2</c:v>
                </c:pt>
                <c:pt idx="675">
                  <c:v>2.5088139820880428E-2</c:v>
                </c:pt>
                <c:pt idx="676">
                  <c:v>2.5088139820880428E-2</c:v>
                </c:pt>
                <c:pt idx="677">
                  <c:v>2.5088139820880428E-2</c:v>
                </c:pt>
                <c:pt idx="678">
                  <c:v>2.5088139820880428E-2</c:v>
                </c:pt>
                <c:pt idx="679">
                  <c:v>2.5088139820880428E-2</c:v>
                </c:pt>
                <c:pt idx="680">
                  <c:v>2.5088139820880428E-2</c:v>
                </c:pt>
                <c:pt idx="681">
                  <c:v>2.5088139820880428E-2</c:v>
                </c:pt>
                <c:pt idx="682">
                  <c:v>2.5088139820880428E-2</c:v>
                </c:pt>
                <c:pt idx="683">
                  <c:v>2.5088139820880428E-2</c:v>
                </c:pt>
                <c:pt idx="684">
                  <c:v>2.5088139820880428E-2</c:v>
                </c:pt>
                <c:pt idx="685">
                  <c:v>2.5088139820880428E-2</c:v>
                </c:pt>
                <c:pt idx="686">
                  <c:v>2.5088139820880428E-2</c:v>
                </c:pt>
                <c:pt idx="687">
                  <c:v>2.5088139820880428E-2</c:v>
                </c:pt>
                <c:pt idx="688">
                  <c:v>2.5088139820880428E-2</c:v>
                </c:pt>
                <c:pt idx="689">
                  <c:v>2.5088139820880428E-2</c:v>
                </c:pt>
                <c:pt idx="690">
                  <c:v>2.5088139820880428E-2</c:v>
                </c:pt>
                <c:pt idx="691">
                  <c:v>2.5088139820880428E-2</c:v>
                </c:pt>
                <c:pt idx="692">
                  <c:v>2.5088139820880428E-2</c:v>
                </c:pt>
                <c:pt idx="693">
                  <c:v>2.5088139820880428E-2</c:v>
                </c:pt>
                <c:pt idx="694">
                  <c:v>2.5088139820880428E-2</c:v>
                </c:pt>
                <c:pt idx="695">
                  <c:v>2.5088139820880428E-2</c:v>
                </c:pt>
                <c:pt idx="696">
                  <c:v>2.5088139820880428E-2</c:v>
                </c:pt>
                <c:pt idx="697">
                  <c:v>2.5088139820880428E-2</c:v>
                </c:pt>
                <c:pt idx="698">
                  <c:v>2.5088139820880428E-2</c:v>
                </c:pt>
                <c:pt idx="699">
                  <c:v>2.5088139820880428E-2</c:v>
                </c:pt>
                <c:pt idx="700">
                  <c:v>2.5088139820880428E-2</c:v>
                </c:pt>
                <c:pt idx="701">
                  <c:v>2.5088139820880428E-2</c:v>
                </c:pt>
                <c:pt idx="702">
                  <c:v>2.5088139820880428E-2</c:v>
                </c:pt>
                <c:pt idx="703">
                  <c:v>2.5088139820880428E-2</c:v>
                </c:pt>
                <c:pt idx="704">
                  <c:v>2.5088139820880428E-2</c:v>
                </c:pt>
                <c:pt idx="705">
                  <c:v>2.5088139820880428E-2</c:v>
                </c:pt>
                <c:pt idx="706">
                  <c:v>2.5088139820880428E-2</c:v>
                </c:pt>
                <c:pt idx="707">
                  <c:v>2.5088139820880428E-2</c:v>
                </c:pt>
                <c:pt idx="708">
                  <c:v>2.5088139820880428E-2</c:v>
                </c:pt>
                <c:pt idx="709">
                  <c:v>2.5088139820880428E-2</c:v>
                </c:pt>
                <c:pt idx="710">
                  <c:v>2.5088139820880428E-2</c:v>
                </c:pt>
                <c:pt idx="711">
                  <c:v>2.5088139820880428E-2</c:v>
                </c:pt>
                <c:pt idx="712">
                  <c:v>2.5088139820880428E-2</c:v>
                </c:pt>
                <c:pt idx="713">
                  <c:v>2.5088139820880428E-2</c:v>
                </c:pt>
                <c:pt idx="714">
                  <c:v>2.5088139820880428E-2</c:v>
                </c:pt>
                <c:pt idx="715">
                  <c:v>2.5088139820880428E-2</c:v>
                </c:pt>
                <c:pt idx="716">
                  <c:v>2.5088139820880428E-2</c:v>
                </c:pt>
                <c:pt idx="717">
                  <c:v>2.5088139820880428E-2</c:v>
                </c:pt>
                <c:pt idx="718">
                  <c:v>2.5088139820880428E-2</c:v>
                </c:pt>
                <c:pt idx="719">
                  <c:v>2.5088139820880428E-2</c:v>
                </c:pt>
                <c:pt idx="720">
                  <c:v>2.5088139820880428E-2</c:v>
                </c:pt>
                <c:pt idx="721">
                  <c:v>2.5088139820880428E-2</c:v>
                </c:pt>
                <c:pt idx="722">
                  <c:v>2.5088139820880428E-2</c:v>
                </c:pt>
                <c:pt idx="723">
                  <c:v>2.5088139820880428E-2</c:v>
                </c:pt>
                <c:pt idx="724">
                  <c:v>2.5088139820880428E-2</c:v>
                </c:pt>
                <c:pt idx="725">
                  <c:v>2.5088139820880428E-2</c:v>
                </c:pt>
                <c:pt idx="726">
                  <c:v>2.5088139820880428E-2</c:v>
                </c:pt>
                <c:pt idx="727">
                  <c:v>2.5088139820880428E-2</c:v>
                </c:pt>
                <c:pt idx="728">
                  <c:v>2.5088139820880428E-2</c:v>
                </c:pt>
                <c:pt idx="729">
                  <c:v>2.5088139820880428E-2</c:v>
                </c:pt>
                <c:pt idx="730">
                  <c:v>2.5088139820880428E-2</c:v>
                </c:pt>
                <c:pt idx="731">
                  <c:v>2.5088139820880428E-2</c:v>
                </c:pt>
                <c:pt idx="732">
                  <c:v>2.5088139820880428E-2</c:v>
                </c:pt>
                <c:pt idx="733">
                  <c:v>2.5088139820880428E-2</c:v>
                </c:pt>
                <c:pt idx="734">
                  <c:v>2.5088139820880428E-2</c:v>
                </c:pt>
                <c:pt idx="735">
                  <c:v>2.5088139820880428E-2</c:v>
                </c:pt>
                <c:pt idx="736">
                  <c:v>2.5088139820880428E-2</c:v>
                </c:pt>
                <c:pt idx="737">
                  <c:v>2.5088139820880428E-2</c:v>
                </c:pt>
                <c:pt idx="738">
                  <c:v>2.5088139820880428E-2</c:v>
                </c:pt>
                <c:pt idx="739">
                  <c:v>2.5088139820880428E-2</c:v>
                </c:pt>
                <c:pt idx="740">
                  <c:v>2.5088139820880428E-2</c:v>
                </c:pt>
                <c:pt idx="741">
                  <c:v>2.5088139820880428E-2</c:v>
                </c:pt>
                <c:pt idx="742">
                  <c:v>2.5088139820880428E-2</c:v>
                </c:pt>
                <c:pt idx="743">
                  <c:v>2.5088139820880428E-2</c:v>
                </c:pt>
                <c:pt idx="744">
                  <c:v>2.5088139820880428E-2</c:v>
                </c:pt>
                <c:pt idx="745">
                  <c:v>2.5088139820880428E-2</c:v>
                </c:pt>
                <c:pt idx="746">
                  <c:v>2.5088139820880428E-2</c:v>
                </c:pt>
                <c:pt idx="747">
                  <c:v>2.5088139820880428E-2</c:v>
                </c:pt>
                <c:pt idx="748">
                  <c:v>2.5088139820880428E-2</c:v>
                </c:pt>
                <c:pt idx="749">
                  <c:v>2.5088139820880428E-2</c:v>
                </c:pt>
                <c:pt idx="750">
                  <c:v>2.5088139820880428E-2</c:v>
                </c:pt>
                <c:pt idx="751">
                  <c:v>2.5088139820880428E-2</c:v>
                </c:pt>
                <c:pt idx="752">
                  <c:v>2.5088139820880428E-2</c:v>
                </c:pt>
                <c:pt idx="753">
                  <c:v>2.5088139820880428E-2</c:v>
                </c:pt>
                <c:pt idx="754">
                  <c:v>2.5088139820880428E-2</c:v>
                </c:pt>
                <c:pt idx="755">
                  <c:v>2.5088139820880428E-2</c:v>
                </c:pt>
                <c:pt idx="756">
                  <c:v>2.5088139820880428E-2</c:v>
                </c:pt>
                <c:pt idx="757">
                  <c:v>2.5088139820880428E-2</c:v>
                </c:pt>
                <c:pt idx="758">
                  <c:v>2.5088139820880428E-2</c:v>
                </c:pt>
                <c:pt idx="759">
                  <c:v>2.5088139820880428E-2</c:v>
                </c:pt>
                <c:pt idx="760">
                  <c:v>2.5088139820880428E-2</c:v>
                </c:pt>
                <c:pt idx="761">
                  <c:v>2.5088139820880428E-2</c:v>
                </c:pt>
                <c:pt idx="762">
                  <c:v>2.5088139820880428E-2</c:v>
                </c:pt>
                <c:pt idx="763">
                  <c:v>2.5088139820880428E-2</c:v>
                </c:pt>
                <c:pt idx="764">
                  <c:v>2.5088139820880428E-2</c:v>
                </c:pt>
                <c:pt idx="765">
                  <c:v>2.5088139820880428E-2</c:v>
                </c:pt>
                <c:pt idx="766">
                  <c:v>2.5088139820880428E-2</c:v>
                </c:pt>
                <c:pt idx="767">
                  <c:v>2.5088139820880428E-2</c:v>
                </c:pt>
                <c:pt idx="768">
                  <c:v>2.5088139820880428E-2</c:v>
                </c:pt>
                <c:pt idx="769">
                  <c:v>2.5088139820880428E-2</c:v>
                </c:pt>
                <c:pt idx="770">
                  <c:v>2.5088139820880428E-2</c:v>
                </c:pt>
                <c:pt idx="771">
                  <c:v>2.5088139820880428E-2</c:v>
                </c:pt>
                <c:pt idx="772">
                  <c:v>2.5088139820880428E-2</c:v>
                </c:pt>
                <c:pt idx="773">
                  <c:v>2.5088139820880428E-2</c:v>
                </c:pt>
                <c:pt idx="774">
                  <c:v>2.5088139820880428E-2</c:v>
                </c:pt>
                <c:pt idx="775">
                  <c:v>2.5088139820880428E-2</c:v>
                </c:pt>
                <c:pt idx="776">
                  <c:v>2.5088139820880428E-2</c:v>
                </c:pt>
                <c:pt idx="777">
                  <c:v>2.5088139820880428E-2</c:v>
                </c:pt>
                <c:pt idx="778">
                  <c:v>2.5088139820880428E-2</c:v>
                </c:pt>
                <c:pt idx="779">
                  <c:v>2.5088139820880428E-2</c:v>
                </c:pt>
                <c:pt idx="780">
                  <c:v>2.5088139820880428E-2</c:v>
                </c:pt>
                <c:pt idx="781">
                  <c:v>2.5088139820880428E-2</c:v>
                </c:pt>
                <c:pt idx="782">
                  <c:v>2.5088139820880428E-2</c:v>
                </c:pt>
                <c:pt idx="783">
                  <c:v>2.5088139820880428E-2</c:v>
                </c:pt>
                <c:pt idx="784">
                  <c:v>2.5088139820880428E-2</c:v>
                </c:pt>
                <c:pt idx="785">
                  <c:v>2.5088139820880428E-2</c:v>
                </c:pt>
                <c:pt idx="786">
                  <c:v>2.5088139820880428E-2</c:v>
                </c:pt>
                <c:pt idx="787">
                  <c:v>2.5088139820880428E-2</c:v>
                </c:pt>
                <c:pt idx="788">
                  <c:v>2.5088139820880428E-2</c:v>
                </c:pt>
                <c:pt idx="789">
                  <c:v>2.5088139820880428E-2</c:v>
                </c:pt>
                <c:pt idx="790">
                  <c:v>2.5088139820880428E-2</c:v>
                </c:pt>
                <c:pt idx="791">
                  <c:v>2.5088139820880428E-2</c:v>
                </c:pt>
                <c:pt idx="792">
                  <c:v>2.5088139820880428E-2</c:v>
                </c:pt>
                <c:pt idx="793">
                  <c:v>2.5088139820880428E-2</c:v>
                </c:pt>
                <c:pt idx="794">
                  <c:v>2.5088139820880428E-2</c:v>
                </c:pt>
                <c:pt idx="795">
                  <c:v>2.5088139820880428E-2</c:v>
                </c:pt>
                <c:pt idx="796">
                  <c:v>2.5088139820880428E-2</c:v>
                </c:pt>
                <c:pt idx="797">
                  <c:v>2.5088139820880428E-2</c:v>
                </c:pt>
                <c:pt idx="798">
                  <c:v>2.5088139820880428E-2</c:v>
                </c:pt>
                <c:pt idx="799">
                  <c:v>2.5088139820880428E-2</c:v>
                </c:pt>
                <c:pt idx="800">
                  <c:v>2.5088139820880428E-2</c:v>
                </c:pt>
                <c:pt idx="801">
                  <c:v>2.5088139820880428E-2</c:v>
                </c:pt>
                <c:pt idx="802">
                  <c:v>2.5088139820880428E-2</c:v>
                </c:pt>
                <c:pt idx="803">
                  <c:v>2.5088139820880428E-2</c:v>
                </c:pt>
                <c:pt idx="804">
                  <c:v>2.5088139820880428E-2</c:v>
                </c:pt>
                <c:pt idx="805">
                  <c:v>2.5088139820880428E-2</c:v>
                </c:pt>
                <c:pt idx="806">
                  <c:v>2.5088139820880428E-2</c:v>
                </c:pt>
                <c:pt idx="807">
                  <c:v>2.5088139820880428E-2</c:v>
                </c:pt>
                <c:pt idx="808">
                  <c:v>2.5088139820880428E-2</c:v>
                </c:pt>
                <c:pt idx="809">
                  <c:v>2.5088139820880428E-2</c:v>
                </c:pt>
                <c:pt idx="810">
                  <c:v>2.5088139820880428E-2</c:v>
                </c:pt>
                <c:pt idx="811">
                  <c:v>2.5088139820880428E-2</c:v>
                </c:pt>
                <c:pt idx="812">
                  <c:v>2.5088139820880428E-2</c:v>
                </c:pt>
                <c:pt idx="813">
                  <c:v>2.5088139820880428E-2</c:v>
                </c:pt>
                <c:pt idx="814">
                  <c:v>2.5088139820880428E-2</c:v>
                </c:pt>
                <c:pt idx="815">
                  <c:v>2.5088139820880428E-2</c:v>
                </c:pt>
                <c:pt idx="816">
                  <c:v>2.5088139820880428E-2</c:v>
                </c:pt>
                <c:pt idx="817">
                  <c:v>2.5088139820880428E-2</c:v>
                </c:pt>
                <c:pt idx="818">
                  <c:v>2.5088139820880428E-2</c:v>
                </c:pt>
                <c:pt idx="819">
                  <c:v>2.5088139820880428E-2</c:v>
                </c:pt>
                <c:pt idx="820">
                  <c:v>2.5088139820880428E-2</c:v>
                </c:pt>
                <c:pt idx="821">
                  <c:v>2.5088139820880428E-2</c:v>
                </c:pt>
                <c:pt idx="822">
                  <c:v>2.5088139820880428E-2</c:v>
                </c:pt>
                <c:pt idx="823">
                  <c:v>2.5088139820880428E-2</c:v>
                </c:pt>
                <c:pt idx="824">
                  <c:v>2.5088139820880428E-2</c:v>
                </c:pt>
                <c:pt idx="825">
                  <c:v>2.5088139820880428E-2</c:v>
                </c:pt>
                <c:pt idx="826">
                  <c:v>2.5088139820880428E-2</c:v>
                </c:pt>
                <c:pt idx="827">
                  <c:v>2.5088139820880428E-2</c:v>
                </c:pt>
                <c:pt idx="828">
                  <c:v>2.5088139820880428E-2</c:v>
                </c:pt>
                <c:pt idx="829">
                  <c:v>2.5088139820880428E-2</c:v>
                </c:pt>
                <c:pt idx="830">
                  <c:v>2.5088139820880428E-2</c:v>
                </c:pt>
                <c:pt idx="831">
                  <c:v>2.5088139820880428E-2</c:v>
                </c:pt>
                <c:pt idx="832">
                  <c:v>2.5088139820880428E-2</c:v>
                </c:pt>
                <c:pt idx="833">
                  <c:v>2.5088139820880428E-2</c:v>
                </c:pt>
                <c:pt idx="834">
                  <c:v>2.5088139820880428E-2</c:v>
                </c:pt>
                <c:pt idx="835">
                  <c:v>2.5088139820880428E-2</c:v>
                </c:pt>
                <c:pt idx="836">
                  <c:v>2.5088139820880428E-2</c:v>
                </c:pt>
                <c:pt idx="837">
                  <c:v>2.5088139820880428E-2</c:v>
                </c:pt>
                <c:pt idx="838">
                  <c:v>2.5088139820880428E-2</c:v>
                </c:pt>
                <c:pt idx="839">
                  <c:v>2.5088139820880428E-2</c:v>
                </c:pt>
                <c:pt idx="840">
                  <c:v>2.5088139820880428E-2</c:v>
                </c:pt>
                <c:pt idx="841">
                  <c:v>2.5088139820880428E-2</c:v>
                </c:pt>
                <c:pt idx="842">
                  <c:v>2.5088139820880428E-2</c:v>
                </c:pt>
                <c:pt idx="843">
                  <c:v>2.5088139820880428E-2</c:v>
                </c:pt>
                <c:pt idx="844">
                  <c:v>2.5088139820880428E-2</c:v>
                </c:pt>
                <c:pt idx="845">
                  <c:v>2.5088139820880428E-2</c:v>
                </c:pt>
                <c:pt idx="846">
                  <c:v>2.5088139820880428E-2</c:v>
                </c:pt>
                <c:pt idx="847">
                  <c:v>2.5088139820880428E-2</c:v>
                </c:pt>
                <c:pt idx="848">
                  <c:v>2.5088139820880428E-2</c:v>
                </c:pt>
                <c:pt idx="849">
                  <c:v>2.5088139820880428E-2</c:v>
                </c:pt>
                <c:pt idx="850">
                  <c:v>2.5088139820880428E-2</c:v>
                </c:pt>
                <c:pt idx="851">
                  <c:v>2.5088139820880428E-2</c:v>
                </c:pt>
                <c:pt idx="852">
                  <c:v>2.5088139820880428E-2</c:v>
                </c:pt>
                <c:pt idx="853">
                  <c:v>2.5088139820880428E-2</c:v>
                </c:pt>
                <c:pt idx="854">
                  <c:v>2.5088139820880428E-2</c:v>
                </c:pt>
                <c:pt idx="855">
                  <c:v>2.5088139820880428E-2</c:v>
                </c:pt>
                <c:pt idx="856">
                  <c:v>2.5088139820880428E-2</c:v>
                </c:pt>
                <c:pt idx="857">
                  <c:v>2.5088139820880428E-2</c:v>
                </c:pt>
                <c:pt idx="858">
                  <c:v>2.5088139820880428E-2</c:v>
                </c:pt>
                <c:pt idx="859">
                  <c:v>2.5088139820880428E-2</c:v>
                </c:pt>
                <c:pt idx="860">
                  <c:v>2.5088139820880428E-2</c:v>
                </c:pt>
                <c:pt idx="861">
                  <c:v>2.5088139820880428E-2</c:v>
                </c:pt>
                <c:pt idx="862">
                  <c:v>2.5088139820880428E-2</c:v>
                </c:pt>
                <c:pt idx="863">
                  <c:v>2.5088139820880428E-2</c:v>
                </c:pt>
                <c:pt idx="864">
                  <c:v>2.5088139820880428E-2</c:v>
                </c:pt>
                <c:pt idx="865">
                  <c:v>2.5088139820880428E-2</c:v>
                </c:pt>
                <c:pt idx="866">
                  <c:v>2.5088139820880428E-2</c:v>
                </c:pt>
                <c:pt idx="867">
                  <c:v>2.5088139820880428E-2</c:v>
                </c:pt>
                <c:pt idx="868">
                  <c:v>2.5088139820880428E-2</c:v>
                </c:pt>
                <c:pt idx="869">
                  <c:v>2.5088139820880428E-2</c:v>
                </c:pt>
                <c:pt idx="870">
                  <c:v>2.5088139820880428E-2</c:v>
                </c:pt>
                <c:pt idx="871">
                  <c:v>2.5088139820880428E-2</c:v>
                </c:pt>
                <c:pt idx="872">
                  <c:v>2.5088139820880428E-2</c:v>
                </c:pt>
                <c:pt idx="873">
                  <c:v>2.5088139820880428E-2</c:v>
                </c:pt>
                <c:pt idx="874">
                  <c:v>2.5088139820880428E-2</c:v>
                </c:pt>
                <c:pt idx="875">
                  <c:v>2.5088139820880428E-2</c:v>
                </c:pt>
                <c:pt idx="876">
                  <c:v>2.5088139820880428E-2</c:v>
                </c:pt>
                <c:pt idx="877">
                  <c:v>2.5088139820880428E-2</c:v>
                </c:pt>
                <c:pt idx="878">
                  <c:v>2.5088139820880428E-2</c:v>
                </c:pt>
                <c:pt idx="879">
                  <c:v>2.5088139820880428E-2</c:v>
                </c:pt>
                <c:pt idx="880">
                  <c:v>2.5088139820880428E-2</c:v>
                </c:pt>
                <c:pt idx="881">
                  <c:v>2.5088139820880428E-2</c:v>
                </c:pt>
                <c:pt idx="882">
                  <c:v>2.5088139820880428E-2</c:v>
                </c:pt>
                <c:pt idx="883">
                  <c:v>2.5088139820880428E-2</c:v>
                </c:pt>
                <c:pt idx="884">
                  <c:v>2.5088139820880428E-2</c:v>
                </c:pt>
                <c:pt idx="885">
                  <c:v>2.5088139820880428E-2</c:v>
                </c:pt>
                <c:pt idx="886">
                  <c:v>2.5088139820880428E-2</c:v>
                </c:pt>
                <c:pt idx="887">
                  <c:v>2.5088139820880428E-2</c:v>
                </c:pt>
                <c:pt idx="888">
                  <c:v>2.5088139820880428E-2</c:v>
                </c:pt>
                <c:pt idx="889">
                  <c:v>2.5088139820880428E-2</c:v>
                </c:pt>
                <c:pt idx="890">
                  <c:v>2.5088139820880428E-2</c:v>
                </c:pt>
                <c:pt idx="891">
                  <c:v>2.5088139820880428E-2</c:v>
                </c:pt>
                <c:pt idx="892">
                  <c:v>2.5088139820880428E-2</c:v>
                </c:pt>
                <c:pt idx="893">
                  <c:v>2.5088139820880428E-2</c:v>
                </c:pt>
                <c:pt idx="894">
                  <c:v>2.5088139820880428E-2</c:v>
                </c:pt>
                <c:pt idx="895">
                  <c:v>2.5088139820880428E-2</c:v>
                </c:pt>
                <c:pt idx="896">
                  <c:v>2.5088139820880428E-2</c:v>
                </c:pt>
                <c:pt idx="897">
                  <c:v>2.5088139820880428E-2</c:v>
                </c:pt>
                <c:pt idx="898">
                  <c:v>2.5088139820880428E-2</c:v>
                </c:pt>
                <c:pt idx="899">
                  <c:v>2.5088139820880428E-2</c:v>
                </c:pt>
                <c:pt idx="900">
                  <c:v>2.5088139820880428E-2</c:v>
                </c:pt>
                <c:pt idx="901">
                  <c:v>2.5088139820880428E-2</c:v>
                </c:pt>
                <c:pt idx="902">
                  <c:v>2.5088139820880428E-2</c:v>
                </c:pt>
                <c:pt idx="903">
                  <c:v>2.5088139820880428E-2</c:v>
                </c:pt>
                <c:pt idx="904">
                  <c:v>2.5088139820880428E-2</c:v>
                </c:pt>
                <c:pt idx="905">
                  <c:v>2.5088139820880428E-2</c:v>
                </c:pt>
                <c:pt idx="906">
                  <c:v>2.5088139820880428E-2</c:v>
                </c:pt>
                <c:pt idx="907">
                  <c:v>2.5088139820880428E-2</c:v>
                </c:pt>
                <c:pt idx="908">
                  <c:v>2.5088139820880428E-2</c:v>
                </c:pt>
                <c:pt idx="909">
                  <c:v>2.5088139820880428E-2</c:v>
                </c:pt>
                <c:pt idx="910">
                  <c:v>2.5088139820880428E-2</c:v>
                </c:pt>
                <c:pt idx="911">
                  <c:v>2.5088139820880428E-2</c:v>
                </c:pt>
                <c:pt idx="912">
                  <c:v>2.5088139820880428E-2</c:v>
                </c:pt>
                <c:pt idx="913">
                  <c:v>2.5088139820880428E-2</c:v>
                </c:pt>
                <c:pt idx="914">
                  <c:v>2.5088139820880428E-2</c:v>
                </c:pt>
                <c:pt idx="915">
                  <c:v>2.5088139820880428E-2</c:v>
                </c:pt>
                <c:pt idx="916">
                  <c:v>2.5088139820880428E-2</c:v>
                </c:pt>
                <c:pt idx="917">
                  <c:v>2.5088139820880428E-2</c:v>
                </c:pt>
                <c:pt idx="918">
                  <c:v>2.5088139820880428E-2</c:v>
                </c:pt>
                <c:pt idx="919">
                  <c:v>2.5088139820880428E-2</c:v>
                </c:pt>
                <c:pt idx="920">
                  <c:v>2.5088139820880428E-2</c:v>
                </c:pt>
                <c:pt idx="921">
                  <c:v>2.5088139820880428E-2</c:v>
                </c:pt>
                <c:pt idx="922">
                  <c:v>2.5088139820880428E-2</c:v>
                </c:pt>
                <c:pt idx="923">
                  <c:v>2.5088139820880428E-2</c:v>
                </c:pt>
                <c:pt idx="924">
                  <c:v>2.5088139820880428E-2</c:v>
                </c:pt>
                <c:pt idx="925">
                  <c:v>2.5088139820880428E-2</c:v>
                </c:pt>
                <c:pt idx="926">
                  <c:v>2.5088139820880428E-2</c:v>
                </c:pt>
                <c:pt idx="927">
                  <c:v>2.5088139820880428E-2</c:v>
                </c:pt>
                <c:pt idx="928">
                  <c:v>2.5088139820880428E-2</c:v>
                </c:pt>
                <c:pt idx="929">
                  <c:v>2.5088139820880428E-2</c:v>
                </c:pt>
                <c:pt idx="930">
                  <c:v>2.5088139820880428E-2</c:v>
                </c:pt>
                <c:pt idx="931">
                  <c:v>2.5088139820880428E-2</c:v>
                </c:pt>
                <c:pt idx="932">
                  <c:v>2.5088139820880428E-2</c:v>
                </c:pt>
                <c:pt idx="933">
                  <c:v>2.5088139820880428E-2</c:v>
                </c:pt>
                <c:pt idx="934">
                  <c:v>2.5088139820880428E-2</c:v>
                </c:pt>
                <c:pt idx="935">
                  <c:v>2.5088139820880428E-2</c:v>
                </c:pt>
                <c:pt idx="936">
                  <c:v>2.5088139820880428E-2</c:v>
                </c:pt>
                <c:pt idx="937">
                  <c:v>2.5088139820880428E-2</c:v>
                </c:pt>
                <c:pt idx="938">
                  <c:v>2.5088139820880428E-2</c:v>
                </c:pt>
                <c:pt idx="939">
                  <c:v>2.5088139820880428E-2</c:v>
                </c:pt>
                <c:pt idx="940">
                  <c:v>2.5088139820880428E-2</c:v>
                </c:pt>
                <c:pt idx="941">
                  <c:v>2.5088139820880428E-2</c:v>
                </c:pt>
                <c:pt idx="942">
                  <c:v>2.5088139820880428E-2</c:v>
                </c:pt>
                <c:pt idx="943">
                  <c:v>2.5088139820880428E-2</c:v>
                </c:pt>
                <c:pt idx="944">
                  <c:v>2.5088139820880428E-2</c:v>
                </c:pt>
                <c:pt idx="945">
                  <c:v>2.5088139820880428E-2</c:v>
                </c:pt>
                <c:pt idx="946">
                  <c:v>2.5088139820880428E-2</c:v>
                </c:pt>
                <c:pt idx="947">
                  <c:v>2.5088139820880428E-2</c:v>
                </c:pt>
                <c:pt idx="948">
                  <c:v>2.5088139820880428E-2</c:v>
                </c:pt>
                <c:pt idx="949">
                  <c:v>2.5088139820880428E-2</c:v>
                </c:pt>
                <c:pt idx="950">
                  <c:v>2.5088139820880428E-2</c:v>
                </c:pt>
                <c:pt idx="951">
                  <c:v>2.5088139820880428E-2</c:v>
                </c:pt>
                <c:pt idx="952">
                  <c:v>2.5088139820880428E-2</c:v>
                </c:pt>
                <c:pt idx="953">
                  <c:v>2.5088139820880428E-2</c:v>
                </c:pt>
                <c:pt idx="954">
                  <c:v>2.5088139820880428E-2</c:v>
                </c:pt>
                <c:pt idx="955">
                  <c:v>2.5088139820880428E-2</c:v>
                </c:pt>
                <c:pt idx="956">
                  <c:v>2.5088139820880428E-2</c:v>
                </c:pt>
                <c:pt idx="957">
                  <c:v>2.5088139820880428E-2</c:v>
                </c:pt>
                <c:pt idx="958">
                  <c:v>2.5088139820880428E-2</c:v>
                </c:pt>
                <c:pt idx="959">
                  <c:v>2.5088139820880428E-2</c:v>
                </c:pt>
                <c:pt idx="960">
                  <c:v>2.5088139820880428E-2</c:v>
                </c:pt>
                <c:pt idx="961">
                  <c:v>2.5088139820880428E-2</c:v>
                </c:pt>
                <c:pt idx="962">
                  <c:v>2.5088139820880428E-2</c:v>
                </c:pt>
                <c:pt idx="963">
                  <c:v>2.5088139820880428E-2</c:v>
                </c:pt>
                <c:pt idx="964">
                  <c:v>2.5088139820880428E-2</c:v>
                </c:pt>
                <c:pt idx="965">
                  <c:v>2.5088139820880428E-2</c:v>
                </c:pt>
                <c:pt idx="966">
                  <c:v>2.5088139820880428E-2</c:v>
                </c:pt>
                <c:pt idx="967">
                  <c:v>2.5088139820880428E-2</c:v>
                </c:pt>
                <c:pt idx="968">
                  <c:v>2.5088139820880428E-2</c:v>
                </c:pt>
                <c:pt idx="969">
                  <c:v>2.5088139820880428E-2</c:v>
                </c:pt>
                <c:pt idx="970">
                  <c:v>2.5088139820880428E-2</c:v>
                </c:pt>
                <c:pt idx="971">
                  <c:v>2.5088139820880428E-2</c:v>
                </c:pt>
                <c:pt idx="972">
                  <c:v>2.5088139820880428E-2</c:v>
                </c:pt>
                <c:pt idx="973">
                  <c:v>2.5088139820880428E-2</c:v>
                </c:pt>
                <c:pt idx="974">
                  <c:v>2.5088139820880428E-2</c:v>
                </c:pt>
                <c:pt idx="975">
                  <c:v>2.5088139820880428E-2</c:v>
                </c:pt>
                <c:pt idx="976">
                  <c:v>2.5088139820880428E-2</c:v>
                </c:pt>
                <c:pt idx="977">
                  <c:v>2.5088139820880428E-2</c:v>
                </c:pt>
                <c:pt idx="978">
                  <c:v>2.5088139820880428E-2</c:v>
                </c:pt>
                <c:pt idx="979">
                  <c:v>2.5088139820880428E-2</c:v>
                </c:pt>
                <c:pt idx="980">
                  <c:v>2.5088139820880428E-2</c:v>
                </c:pt>
                <c:pt idx="981">
                  <c:v>2.5088139820880428E-2</c:v>
                </c:pt>
                <c:pt idx="982">
                  <c:v>2.5088139820880428E-2</c:v>
                </c:pt>
                <c:pt idx="983">
                  <c:v>2.5088139820880428E-2</c:v>
                </c:pt>
                <c:pt idx="984">
                  <c:v>2.5088139820880428E-2</c:v>
                </c:pt>
                <c:pt idx="985">
                  <c:v>2.5088139820880428E-2</c:v>
                </c:pt>
                <c:pt idx="986">
                  <c:v>2.5088139820880428E-2</c:v>
                </c:pt>
                <c:pt idx="987">
                  <c:v>2.5088139820880428E-2</c:v>
                </c:pt>
                <c:pt idx="988">
                  <c:v>2.5088139820880428E-2</c:v>
                </c:pt>
                <c:pt idx="989">
                  <c:v>2.5088139820880428E-2</c:v>
                </c:pt>
                <c:pt idx="990">
                  <c:v>2.5088139820880428E-2</c:v>
                </c:pt>
                <c:pt idx="991">
                  <c:v>2.5088139820880428E-2</c:v>
                </c:pt>
                <c:pt idx="992">
                  <c:v>2.5088139820880428E-2</c:v>
                </c:pt>
                <c:pt idx="993">
                  <c:v>2.5088139820880428E-2</c:v>
                </c:pt>
                <c:pt idx="994">
                  <c:v>2.5088139820880428E-2</c:v>
                </c:pt>
                <c:pt idx="995">
                  <c:v>2.5088139820880428E-2</c:v>
                </c:pt>
                <c:pt idx="996">
                  <c:v>2.5088139820880428E-2</c:v>
                </c:pt>
                <c:pt idx="997">
                  <c:v>2.5088139820880428E-2</c:v>
                </c:pt>
                <c:pt idx="998">
                  <c:v>2.5088139820880428E-2</c:v>
                </c:pt>
                <c:pt idx="999">
                  <c:v>2.5088139820880428E-2</c:v>
                </c:pt>
              </c:numCache>
            </c:numRef>
          </c:yVal>
          <c:smooth val="1"/>
          <c:extLst>
            <c:ext xmlns:c16="http://schemas.microsoft.com/office/drawing/2014/chart" uri="{C3380CC4-5D6E-409C-BE32-E72D297353CC}">
              <c16:uniqueId val="{00000008-655B-4188-ACB9-8781221DEBB1}"/>
            </c:ext>
          </c:extLst>
        </c:ser>
        <c:ser>
          <c:idx val="9"/>
          <c:order val="9"/>
          <c:spPr>
            <a:ln w="28575" cap="rnd">
              <a:solidFill>
                <a:schemeClr val="accent4">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Sheet1!$K$1:$K$1000</c:f>
              <c:numCache>
                <c:formatCode>General</c:formatCode>
                <c:ptCount val="1000"/>
                <c:pt idx="0">
                  <c:v>0.61106403941217324</c:v>
                </c:pt>
                <c:pt idx="1">
                  <c:v>0.61106403941217324</c:v>
                </c:pt>
                <c:pt idx="2">
                  <c:v>0.55924285340086777</c:v>
                </c:pt>
                <c:pt idx="3">
                  <c:v>0.55924285340086777</c:v>
                </c:pt>
                <c:pt idx="4">
                  <c:v>0.55310641157688734</c:v>
                </c:pt>
                <c:pt idx="5">
                  <c:v>0.55310641157688734</c:v>
                </c:pt>
                <c:pt idx="6">
                  <c:v>0.55310641157688734</c:v>
                </c:pt>
                <c:pt idx="7">
                  <c:v>0.55310641157688734</c:v>
                </c:pt>
                <c:pt idx="8">
                  <c:v>0.13873010206056235</c:v>
                </c:pt>
                <c:pt idx="9">
                  <c:v>0.13873010206056235</c:v>
                </c:pt>
                <c:pt idx="10">
                  <c:v>0.13873010206056235</c:v>
                </c:pt>
                <c:pt idx="11">
                  <c:v>0.13873010206056235</c:v>
                </c:pt>
                <c:pt idx="12">
                  <c:v>0.13873010206056235</c:v>
                </c:pt>
                <c:pt idx="13">
                  <c:v>0.13873010206056235</c:v>
                </c:pt>
                <c:pt idx="14">
                  <c:v>0.13873010206056235</c:v>
                </c:pt>
                <c:pt idx="15">
                  <c:v>0.13873010206056235</c:v>
                </c:pt>
                <c:pt idx="16">
                  <c:v>0.13873010206056235</c:v>
                </c:pt>
                <c:pt idx="17">
                  <c:v>0.13873010206056235</c:v>
                </c:pt>
                <c:pt idx="18">
                  <c:v>0.13873010206056235</c:v>
                </c:pt>
                <c:pt idx="19">
                  <c:v>0.13873010206056235</c:v>
                </c:pt>
                <c:pt idx="20">
                  <c:v>0.13873010206056235</c:v>
                </c:pt>
                <c:pt idx="21">
                  <c:v>0.13873010206056235</c:v>
                </c:pt>
                <c:pt idx="22">
                  <c:v>0.13873010206056235</c:v>
                </c:pt>
                <c:pt idx="23">
                  <c:v>0.13873010206056235</c:v>
                </c:pt>
                <c:pt idx="24">
                  <c:v>0.13873010206056235</c:v>
                </c:pt>
                <c:pt idx="25">
                  <c:v>0.13873010206056235</c:v>
                </c:pt>
                <c:pt idx="26">
                  <c:v>0.13873010206056235</c:v>
                </c:pt>
                <c:pt idx="27">
                  <c:v>0.13873010206056235</c:v>
                </c:pt>
                <c:pt idx="28">
                  <c:v>0.13873010206056235</c:v>
                </c:pt>
                <c:pt idx="29">
                  <c:v>0.13873010206056235</c:v>
                </c:pt>
                <c:pt idx="30">
                  <c:v>0.13873010206056235</c:v>
                </c:pt>
                <c:pt idx="31">
                  <c:v>0.13873010206056235</c:v>
                </c:pt>
                <c:pt idx="32">
                  <c:v>0.13873010206056235</c:v>
                </c:pt>
                <c:pt idx="33">
                  <c:v>0.13873010206056235</c:v>
                </c:pt>
                <c:pt idx="34">
                  <c:v>0.13873010206056235</c:v>
                </c:pt>
                <c:pt idx="35">
                  <c:v>0.13873010206056235</c:v>
                </c:pt>
                <c:pt idx="36">
                  <c:v>0.13873010206056235</c:v>
                </c:pt>
                <c:pt idx="37">
                  <c:v>0.13873010206056235</c:v>
                </c:pt>
                <c:pt idx="38">
                  <c:v>0.13873010206056235</c:v>
                </c:pt>
                <c:pt idx="39">
                  <c:v>0.13873010206056235</c:v>
                </c:pt>
                <c:pt idx="40">
                  <c:v>0.13873010206056235</c:v>
                </c:pt>
                <c:pt idx="41">
                  <c:v>0.13873010206056235</c:v>
                </c:pt>
                <c:pt idx="42">
                  <c:v>0.13873010206056235</c:v>
                </c:pt>
                <c:pt idx="43">
                  <c:v>0.13873010206056235</c:v>
                </c:pt>
                <c:pt idx="44">
                  <c:v>0.13873010206056235</c:v>
                </c:pt>
                <c:pt idx="45">
                  <c:v>0.13873010206056235</c:v>
                </c:pt>
                <c:pt idx="46">
                  <c:v>0.13873010206056235</c:v>
                </c:pt>
                <c:pt idx="47">
                  <c:v>0.13873010206056235</c:v>
                </c:pt>
                <c:pt idx="48">
                  <c:v>0.13873010206056235</c:v>
                </c:pt>
                <c:pt idx="49">
                  <c:v>0.13873010206056235</c:v>
                </c:pt>
                <c:pt idx="50">
                  <c:v>0.13873010206056235</c:v>
                </c:pt>
                <c:pt idx="51">
                  <c:v>0.13873010206056235</c:v>
                </c:pt>
                <c:pt idx="52">
                  <c:v>0.13873010206056235</c:v>
                </c:pt>
                <c:pt idx="53">
                  <c:v>0.13873010206056235</c:v>
                </c:pt>
                <c:pt idx="54">
                  <c:v>0.13873010206056235</c:v>
                </c:pt>
                <c:pt idx="55">
                  <c:v>0.13873010206056235</c:v>
                </c:pt>
                <c:pt idx="56">
                  <c:v>0.13873010206056235</c:v>
                </c:pt>
                <c:pt idx="57">
                  <c:v>0.13873010206056235</c:v>
                </c:pt>
                <c:pt idx="58">
                  <c:v>0.13873010206056235</c:v>
                </c:pt>
                <c:pt idx="59">
                  <c:v>0.13873010206056235</c:v>
                </c:pt>
                <c:pt idx="60">
                  <c:v>0.13873010206056235</c:v>
                </c:pt>
                <c:pt idx="61">
                  <c:v>0.13873010206056235</c:v>
                </c:pt>
                <c:pt idx="62">
                  <c:v>0.13873010206056235</c:v>
                </c:pt>
                <c:pt idx="63">
                  <c:v>0.13873010206056235</c:v>
                </c:pt>
                <c:pt idx="64">
                  <c:v>0.13873010206056235</c:v>
                </c:pt>
                <c:pt idx="65">
                  <c:v>0.13873010206056235</c:v>
                </c:pt>
                <c:pt idx="66">
                  <c:v>0.13873010206056235</c:v>
                </c:pt>
                <c:pt idx="67">
                  <c:v>0.13873010206056235</c:v>
                </c:pt>
                <c:pt idx="68">
                  <c:v>0.13873010206056235</c:v>
                </c:pt>
                <c:pt idx="69">
                  <c:v>0.13873010206056235</c:v>
                </c:pt>
                <c:pt idx="70">
                  <c:v>0.13873010206056235</c:v>
                </c:pt>
                <c:pt idx="71">
                  <c:v>0.13873010206056235</c:v>
                </c:pt>
                <c:pt idx="72">
                  <c:v>0.13873010206056235</c:v>
                </c:pt>
                <c:pt idx="73">
                  <c:v>0.13873010206056235</c:v>
                </c:pt>
                <c:pt idx="74">
                  <c:v>0.13873010206056235</c:v>
                </c:pt>
                <c:pt idx="75">
                  <c:v>0.13873010206056235</c:v>
                </c:pt>
                <c:pt idx="76">
                  <c:v>6.0579970478944922E-2</c:v>
                </c:pt>
                <c:pt idx="77">
                  <c:v>6.0579970478944922E-2</c:v>
                </c:pt>
                <c:pt idx="78">
                  <c:v>6.0579970478944922E-2</c:v>
                </c:pt>
                <c:pt idx="79">
                  <c:v>6.0579970478944922E-2</c:v>
                </c:pt>
                <c:pt idx="80">
                  <c:v>6.0579970478944922E-2</c:v>
                </c:pt>
                <c:pt idx="81">
                  <c:v>6.0579970478944922E-2</c:v>
                </c:pt>
                <c:pt idx="82">
                  <c:v>6.0579970478944922E-2</c:v>
                </c:pt>
                <c:pt idx="83">
                  <c:v>6.0579970478944922E-2</c:v>
                </c:pt>
                <c:pt idx="84">
                  <c:v>6.0579970478944922E-2</c:v>
                </c:pt>
                <c:pt idx="85">
                  <c:v>6.0579970478944922E-2</c:v>
                </c:pt>
                <c:pt idx="86">
                  <c:v>6.0579970478944922E-2</c:v>
                </c:pt>
                <c:pt idx="87">
                  <c:v>6.0579970478944922E-2</c:v>
                </c:pt>
                <c:pt idx="88">
                  <c:v>6.0579970478944922E-2</c:v>
                </c:pt>
                <c:pt idx="89">
                  <c:v>6.0579970478944922E-2</c:v>
                </c:pt>
                <c:pt idx="90">
                  <c:v>6.0579970478944922E-2</c:v>
                </c:pt>
                <c:pt idx="91">
                  <c:v>6.0579970478944922E-2</c:v>
                </c:pt>
                <c:pt idx="92">
                  <c:v>6.0579970478944922E-2</c:v>
                </c:pt>
                <c:pt idx="93">
                  <c:v>6.0579970478944922E-2</c:v>
                </c:pt>
                <c:pt idx="94">
                  <c:v>6.0579970478944922E-2</c:v>
                </c:pt>
                <c:pt idx="95">
                  <c:v>6.0579970478944922E-2</c:v>
                </c:pt>
                <c:pt idx="96">
                  <c:v>6.0579970478944922E-2</c:v>
                </c:pt>
                <c:pt idx="97">
                  <c:v>6.0579970478944922E-2</c:v>
                </c:pt>
                <c:pt idx="98">
                  <c:v>6.0579970478944922E-2</c:v>
                </c:pt>
                <c:pt idx="99">
                  <c:v>6.0579970478944922E-2</c:v>
                </c:pt>
                <c:pt idx="100">
                  <c:v>6.0579970478944922E-2</c:v>
                </c:pt>
                <c:pt idx="101">
                  <c:v>6.0579970478944922E-2</c:v>
                </c:pt>
                <c:pt idx="102">
                  <c:v>6.0579970478944922E-2</c:v>
                </c:pt>
                <c:pt idx="103">
                  <c:v>6.0579970478944922E-2</c:v>
                </c:pt>
                <c:pt idx="104">
                  <c:v>6.0579970478944922E-2</c:v>
                </c:pt>
                <c:pt idx="105">
                  <c:v>6.0579970478944922E-2</c:v>
                </c:pt>
                <c:pt idx="106">
                  <c:v>6.0579970478944922E-2</c:v>
                </c:pt>
                <c:pt idx="107">
                  <c:v>6.0579970478944922E-2</c:v>
                </c:pt>
                <c:pt idx="108">
                  <c:v>6.0579970478944922E-2</c:v>
                </c:pt>
                <c:pt idx="109">
                  <c:v>6.0579970478944922E-2</c:v>
                </c:pt>
                <c:pt idx="110">
                  <c:v>6.0579970478944922E-2</c:v>
                </c:pt>
                <c:pt idx="111">
                  <c:v>6.0579970478944922E-2</c:v>
                </c:pt>
                <c:pt idx="112">
                  <c:v>6.0579970478944922E-2</c:v>
                </c:pt>
                <c:pt idx="113">
                  <c:v>6.0579970478944922E-2</c:v>
                </c:pt>
                <c:pt idx="114">
                  <c:v>6.0579970478944922E-2</c:v>
                </c:pt>
                <c:pt idx="115">
                  <c:v>6.0579970478944922E-2</c:v>
                </c:pt>
                <c:pt idx="116">
                  <c:v>6.0579970478944922E-2</c:v>
                </c:pt>
                <c:pt idx="117">
                  <c:v>6.0579970478944922E-2</c:v>
                </c:pt>
                <c:pt idx="118">
                  <c:v>6.0579970478944922E-2</c:v>
                </c:pt>
                <c:pt idx="119">
                  <c:v>6.0579970478944922E-2</c:v>
                </c:pt>
                <c:pt idx="120">
                  <c:v>6.0579970478944922E-2</c:v>
                </c:pt>
                <c:pt idx="121">
                  <c:v>6.0579970478944922E-2</c:v>
                </c:pt>
                <c:pt idx="122">
                  <c:v>6.0579970478944922E-2</c:v>
                </c:pt>
                <c:pt idx="123">
                  <c:v>6.0579970478944922E-2</c:v>
                </c:pt>
                <c:pt idx="124">
                  <c:v>6.0579970478944922E-2</c:v>
                </c:pt>
                <c:pt idx="125">
                  <c:v>6.0579970478944922E-2</c:v>
                </c:pt>
                <c:pt idx="126">
                  <c:v>6.0579970478944922E-2</c:v>
                </c:pt>
                <c:pt idx="127">
                  <c:v>6.0579970478944922E-2</c:v>
                </c:pt>
                <c:pt idx="128">
                  <c:v>6.0579970478944922E-2</c:v>
                </c:pt>
                <c:pt idx="129">
                  <c:v>6.0579970478944922E-2</c:v>
                </c:pt>
                <c:pt idx="130">
                  <c:v>6.0579970478944922E-2</c:v>
                </c:pt>
                <c:pt idx="131">
                  <c:v>6.0579970478944922E-2</c:v>
                </c:pt>
                <c:pt idx="132">
                  <c:v>6.0579970478944922E-2</c:v>
                </c:pt>
                <c:pt idx="133">
                  <c:v>6.0579970478944922E-2</c:v>
                </c:pt>
                <c:pt idx="134">
                  <c:v>6.0579970478944922E-2</c:v>
                </c:pt>
                <c:pt idx="135">
                  <c:v>6.0579970478944922E-2</c:v>
                </c:pt>
                <c:pt idx="136">
                  <c:v>6.0579970478944922E-2</c:v>
                </c:pt>
                <c:pt idx="137">
                  <c:v>6.0579970478944922E-2</c:v>
                </c:pt>
                <c:pt idx="138">
                  <c:v>6.0579970478944922E-2</c:v>
                </c:pt>
                <c:pt idx="139">
                  <c:v>6.0579970478944922E-2</c:v>
                </c:pt>
                <c:pt idx="140">
                  <c:v>6.0579970478944922E-2</c:v>
                </c:pt>
                <c:pt idx="141">
                  <c:v>6.0579970478944922E-2</c:v>
                </c:pt>
                <c:pt idx="142">
                  <c:v>6.0579970478944922E-2</c:v>
                </c:pt>
                <c:pt idx="143">
                  <c:v>6.0579970478944922E-2</c:v>
                </c:pt>
                <c:pt idx="144">
                  <c:v>6.0579970478944922E-2</c:v>
                </c:pt>
                <c:pt idx="145">
                  <c:v>6.0579970478944922E-2</c:v>
                </c:pt>
                <c:pt idx="146">
                  <c:v>6.0579970478944922E-2</c:v>
                </c:pt>
                <c:pt idx="147">
                  <c:v>6.0579970478944922E-2</c:v>
                </c:pt>
                <c:pt idx="148">
                  <c:v>6.0579970478944922E-2</c:v>
                </c:pt>
                <c:pt idx="149">
                  <c:v>6.0579970478944922E-2</c:v>
                </c:pt>
                <c:pt idx="150">
                  <c:v>6.0579970478944922E-2</c:v>
                </c:pt>
                <c:pt idx="151">
                  <c:v>6.0579970478944922E-2</c:v>
                </c:pt>
                <c:pt idx="152">
                  <c:v>6.0579970478944922E-2</c:v>
                </c:pt>
                <c:pt idx="153">
                  <c:v>6.0579970478944922E-2</c:v>
                </c:pt>
                <c:pt idx="154">
                  <c:v>6.0579970478944922E-2</c:v>
                </c:pt>
                <c:pt idx="155">
                  <c:v>6.0579970478944922E-2</c:v>
                </c:pt>
                <c:pt idx="156">
                  <c:v>6.0579970478944922E-2</c:v>
                </c:pt>
                <c:pt idx="157">
                  <c:v>6.0579970478944922E-2</c:v>
                </c:pt>
                <c:pt idx="158">
                  <c:v>6.0579970478944922E-2</c:v>
                </c:pt>
                <c:pt idx="159">
                  <c:v>6.0579970478944922E-2</c:v>
                </c:pt>
                <c:pt idx="160">
                  <c:v>6.0579970478944922E-2</c:v>
                </c:pt>
                <c:pt idx="161">
                  <c:v>6.0579970478944922E-2</c:v>
                </c:pt>
                <c:pt idx="162">
                  <c:v>6.0579970478944922E-2</c:v>
                </c:pt>
                <c:pt idx="163">
                  <c:v>6.0579970478944922E-2</c:v>
                </c:pt>
                <c:pt idx="164">
                  <c:v>6.0579970478944922E-2</c:v>
                </c:pt>
                <c:pt idx="165">
                  <c:v>6.0579970478944922E-2</c:v>
                </c:pt>
                <c:pt idx="166">
                  <c:v>6.0579970478944922E-2</c:v>
                </c:pt>
                <c:pt idx="167">
                  <c:v>6.0579970478944922E-2</c:v>
                </c:pt>
                <c:pt idx="168">
                  <c:v>6.0579970478944922E-2</c:v>
                </c:pt>
                <c:pt idx="169">
                  <c:v>6.0579970478944922E-2</c:v>
                </c:pt>
                <c:pt idx="170">
                  <c:v>6.0579970478944922E-2</c:v>
                </c:pt>
                <c:pt idx="171">
                  <c:v>6.0579970478944922E-2</c:v>
                </c:pt>
                <c:pt idx="172">
                  <c:v>6.0579970478944922E-2</c:v>
                </c:pt>
                <c:pt idx="173">
                  <c:v>6.0579970478944922E-2</c:v>
                </c:pt>
                <c:pt idx="174">
                  <c:v>6.0579970478944922E-2</c:v>
                </c:pt>
                <c:pt idx="175">
                  <c:v>6.0579970478944922E-2</c:v>
                </c:pt>
                <c:pt idx="176">
                  <c:v>6.0579970478944922E-2</c:v>
                </c:pt>
                <c:pt idx="177">
                  <c:v>6.0579970478944922E-2</c:v>
                </c:pt>
                <c:pt idx="178">
                  <c:v>6.0579970478944922E-2</c:v>
                </c:pt>
                <c:pt idx="179">
                  <c:v>6.0579970478944922E-2</c:v>
                </c:pt>
                <c:pt idx="180">
                  <c:v>6.0579970478944922E-2</c:v>
                </c:pt>
                <c:pt idx="181">
                  <c:v>6.0579970478944922E-2</c:v>
                </c:pt>
                <c:pt idx="182">
                  <c:v>6.0579970478944922E-2</c:v>
                </c:pt>
                <c:pt idx="183">
                  <c:v>6.0579970478944922E-2</c:v>
                </c:pt>
                <c:pt idx="184">
                  <c:v>6.0579970478944922E-2</c:v>
                </c:pt>
                <c:pt idx="185">
                  <c:v>6.0579970478944922E-2</c:v>
                </c:pt>
                <c:pt idx="186">
                  <c:v>6.0579970478944922E-2</c:v>
                </c:pt>
                <c:pt idx="187">
                  <c:v>6.0579970478944922E-2</c:v>
                </c:pt>
                <c:pt idx="188">
                  <c:v>6.0579970478944922E-2</c:v>
                </c:pt>
                <c:pt idx="189">
                  <c:v>6.0579970478944922E-2</c:v>
                </c:pt>
                <c:pt idx="190">
                  <c:v>6.0579970478944922E-2</c:v>
                </c:pt>
                <c:pt idx="191">
                  <c:v>6.0579970478944922E-2</c:v>
                </c:pt>
                <c:pt idx="192">
                  <c:v>6.0579970478944922E-2</c:v>
                </c:pt>
                <c:pt idx="193">
                  <c:v>6.0579970478944922E-2</c:v>
                </c:pt>
                <c:pt idx="194">
                  <c:v>6.0579970478944922E-2</c:v>
                </c:pt>
                <c:pt idx="195">
                  <c:v>6.0579970478944922E-2</c:v>
                </c:pt>
                <c:pt idx="196">
                  <c:v>6.0579970478944922E-2</c:v>
                </c:pt>
                <c:pt idx="197">
                  <c:v>6.0579970478944922E-2</c:v>
                </c:pt>
                <c:pt idx="198">
                  <c:v>6.0579970478944922E-2</c:v>
                </c:pt>
                <c:pt idx="199">
                  <c:v>6.0579970478944922E-2</c:v>
                </c:pt>
                <c:pt idx="200">
                  <c:v>6.0579970478944922E-2</c:v>
                </c:pt>
                <c:pt idx="201">
                  <c:v>6.0579970478944922E-2</c:v>
                </c:pt>
                <c:pt idx="202">
                  <c:v>6.0579970478944922E-2</c:v>
                </c:pt>
                <c:pt idx="203">
                  <c:v>6.0579970478944922E-2</c:v>
                </c:pt>
                <c:pt idx="204">
                  <c:v>6.0579970478944922E-2</c:v>
                </c:pt>
                <c:pt idx="205">
                  <c:v>6.0579970478944922E-2</c:v>
                </c:pt>
                <c:pt idx="206">
                  <c:v>6.0579970478944922E-2</c:v>
                </c:pt>
                <c:pt idx="207">
                  <c:v>6.0579970478944922E-2</c:v>
                </c:pt>
                <c:pt idx="208">
                  <c:v>6.0579970478944922E-2</c:v>
                </c:pt>
                <c:pt idx="209">
                  <c:v>6.0579970478944922E-2</c:v>
                </c:pt>
                <c:pt idx="210">
                  <c:v>6.0579970478944922E-2</c:v>
                </c:pt>
                <c:pt idx="211">
                  <c:v>6.0579970478944922E-2</c:v>
                </c:pt>
                <c:pt idx="212">
                  <c:v>6.0579970478944922E-2</c:v>
                </c:pt>
                <c:pt idx="213">
                  <c:v>6.0579970478944922E-2</c:v>
                </c:pt>
                <c:pt idx="214">
                  <c:v>6.0579970478944922E-2</c:v>
                </c:pt>
                <c:pt idx="215">
                  <c:v>6.0579970478944922E-2</c:v>
                </c:pt>
                <c:pt idx="216">
                  <c:v>6.0579970478944922E-2</c:v>
                </c:pt>
                <c:pt idx="217">
                  <c:v>6.0579970478944922E-2</c:v>
                </c:pt>
                <c:pt idx="218">
                  <c:v>6.0579970478944922E-2</c:v>
                </c:pt>
                <c:pt idx="219">
                  <c:v>6.0579970478944922E-2</c:v>
                </c:pt>
                <c:pt idx="220">
                  <c:v>6.0579970478944922E-2</c:v>
                </c:pt>
                <c:pt idx="221">
                  <c:v>6.0579970478944922E-2</c:v>
                </c:pt>
                <c:pt idx="222">
                  <c:v>6.0579970478944922E-2</c:v>
                </c:pt>
                <c:pt idx="223">
                  <c:v>6.0579970478944922E-2</c:v>
                </c:pt>
                <c:pt idx="224">
                  <c:v>6.0579970478944922E-2</c:v>
                </c:pt>
                <c:pt idx="225">
                  <c:v>6.0579970478944922E-2</c:v>
                </c:pt>
                <c:pt idx="226">
                  <c:v>6.0579970478944922E-2</c:v>
                </c:pt>
                <c:pt idx="227">
                  <c:v>6.0579970478944922E-2</c:v>
                </c:pt>
                <c:pt idx="228">
                  <c:v>6.0579970478944922E-2</c:v>
                </c:pt>
                <c:pt idx="229">
                  <c:v>6.0579970478944922E-2</c:v>
                </c:pt>
                <c:pt idx="230">
                  <c:v>6.0579970478944922E-2</c:v>
                </c:pt>
                <c:pt idx="231">
                  <c:v>6.0579970478944922E-2</c:v>
                </c:pt>
                <c:pt idx="232">
                  <c:v>6.0579970478944922E-2</c:v>
                </c:pt>
                <c:pt idx="233">
                  <c:v>6.0579970478944922E-2</c:v>
                </c:pt>
                <c:pt idx="234">
                  <c:v>6.0579970478944922E-2</c:v>
                </c:pt>
                <c:pt idx="235">
                  <c:v>6.0579970478944922E-2</c:v>
                </c:pt>
                <c:pt idx="236">
                  <c:v>6.0579970478944922E-2</c:v>
                </c:pt>
                <c:pt idx="237">
                  <c:v>6.0579970478944922E-2</c:v>
                </c:pt>
                <c:pt idx="238">
                  <c:v>6.0579970478944922E-2</c:v>
                </c:pt>
                <c:pt idx="239">
                  <c:v>6.0579970478944922E-2</c:v>
                </c:pt>
                <c:pt idx="240">
                  <c:v>6.0579970478944922E-2</c:v>
                </c:pt>
                <c:pt idx="241">
                  <c:v>6.0579970478944922E-2</c:v>
                </c:pt>
                <c:pt idx="242">
                  <c:v>6.0579970478944922E-2</c:v>
                </c:pt>
                <c:pt idx="243">
                  <c:v>6.0579970478944922E-2</c:v>
                </c:pt>
                <c:pt idx="244">
                  <c:v>6.0579970478944922E-2</c:v>
                </c:pt>
                <c:pt idx="245">
                  <c:v>6.0579970478944922E-2</c:v>
                </c:pt>
                <c:pt idx="246">
                  <c:v>6.0579970478944922E-2</c:v>
                </c:pt>
                <c:pt idx="247">
                  <c:v>6.0579970478944922E-2</c:v>
                </c:pt>
                <c:pt idx="248">
                  <c:v>6.0579970478944922E-2</c:v>
                </c:pt>
                <c:pt idx="249">
                  <c:v>6.0579970478944922E-2</c:v>
                </c:pt>
                <c:pt idx="250">
                  <c:v>6.0579970478944922E-2</c:v>
                </c:pt>
                <c:pt idx="251">
                  <c:v>6.0579970478944922E-2</c:v>
                </c:pt>
                <c:pt idx="252">
                  <c:v>6.0579970478944922E-2</c:v>
                </c:pt>
                <c:pt idx="253">
                  <c:v>6.0579970478944922E-2</c:v>
                </c:pt>
                <c:pt idx="254">
                  <c:v>6.0579970478944922E-2</c:v>
                </c:pt>
                <c:pt idx="255">
                  <c:v>6.0579970478944922E-2</c:v>
                </c:pt>
                <c:pt idx="256">
                  <c:v>6.0579970478944922E-2</c:v>
                </c:pt>
                <c:pt idx="257">
                  <c:v>6.0579970478944922E-2</c:v>
                </c:pt>
                <c:pt idx="258">
                  <c:v>6.0579970478944922E-2</c:v>
                </c:pt>
                <c:pt idx="259">
                  <c:v>6.0579970478944922E-2</c:v>
                </c:pt>
                <c:pt idx="260">
                  <c:v>6.0579970478944922E-2</c:v>
                </c:pt>
                <c:pt idx="261">
                  <c:v>6.0579970478944922E-2</c:v>
                </c:pt>
                <c:pt idx="262">
                  <c:v>6.0579970478944922E-2</c:v>
                </c:pt>
                <c:pt idx="263">
                  <c:v>6.0579970478944922E-2</c:v>
                </c:pt>
                <c:pt idx="264">
                  <c:v>6.0579970478944922E-2</c:v>
                </c:pt>
                <c:pt idx="265">
                  <c:v>6.0579970478944922E-2</c:v>
                </c:pt>
                <c:pt idx="266">
                  <c:v>6.0579970478944922E-2</c:v>
                </c:pt>
                <c:pt idx="267">
                  <c:v>6.0579970478944922E-2</c:v>
                </c:pt>
                <c:pt idx="268">
                  <c:v>6.0579970478944922E-2</c:v>
                </c:pt>
                <c:pt idx="269">
                  <c:v>6.0579970478944922E-2</c:v>
                </c:pt>
                <c:pt idx="270">
                  <c:v>6.0579970478944922E-2</c:v>
                </c:pt>
                <c:pt idx="271">
                  <c:v>6.0579970478944922E-2</c:v>
                </c:pt>
                <c:pt idx="272">
                  <c:v>6.0579970478944922E-2</c:v>
                </c:pt>
                <c:pt idx="273">
                  <c:v>6.0579970478944922E-2</c:v>
                </c:pt>
                <c:pt idx="274">
                  <c:v>6.0579970478944922E-2</c:v>
                </c:pt>
                <c:pt idx="275">
                  <c:v>6.0579970478944922E-2</c:v>
                </c:pt>
                <c:pt idx="276">
                  <c:v>6.0579970478944922E-2</c:v>
                </c:pt>
                <c:pt idx="277">
                  <c:v>6.0579970478944922E-2</c:v>
                </c:pt>
                <c:pt idx="278">
                  <c:v>6.0579970478944922E-2</c:v>
                </c:pt>
                <c:pt idx="279">
                  <c:v>6.0579970478944922E-2</c:v>
                </c:pt>
                <c:pt idx="280">
                  <c:v>6.0579970478944922E-2</c:v>
                </c:pt>
                <c:pt idx="281">
                  <c:v>6.0579970478944922E-2</c:v>
                </c:pt>
                <c:pt idx="282">
                  <c:v>6.0579970478944922E-2</c:v>
                </c:pt>
                <c:pt idx="283">
                  <c:v>6.0579970478944922E-2</c:v>
                </c:pt>
                <c:pt idx="284">
                  <c:v>6.0579970478944922E-2</c:v>
                </c:pt>
                <c:pt idx="285">
                  <c:v>6.0579970478944922E-2</c:v>
                </c:pt>
                <c:pt idx="286">
                  <c:v>6.0579970478944922E-2</c:v>
                </c:pt>
                <c:pt idx="287">
                  <c:v>6.0579970478944922E-2</c:v>
                </c:pt>
                <c:pt idx="288">
                  <c:v>6.0579970478944922E-2</c:v>
                </c:pt>
                <c:pt idx="289">
                  <c:v>6.0579970478944922E-2</c:v>
                </c:pt>
                <c:pt idx="290">
                  <c:v>6.0579970478944922E-2</c:v>
                </c:pt>
                <c:pt idx="291">
                  <c:v>6.0579970478944922E-2</c:v>
                </c:pt>
                <c:pt idx="292">
                  <c:v>6.0579970478944922E-2</c:v>
                </c:pt>
                <c:pt idx="293">
                  <c:v>6.0579970478944922E-2</c:v>
                </c:pt>
                <c:pt idx="294">
                  <c:v>6.0579970478944922E-2</c:v>
                </c:pt>
                <c:pt idx="295">
                  <c:v>6.0579970478944922E-2</c:v>
                </c:pt>
                <c:pt idx="296">
                  <c:v>6.0579970478944922E-2</c:v>
                </c:pt>
                <c:pt idx="297">
                  <c:v>6.0579970478944922E-2</c:v>
                </c:pt>
                <c:pt idx="298">
                  <c:v>6.0579970478944922E-2</c:v>
                </c:pt>
                <c:pt idx="299">
                  <c:v>6.0579970478944922E-2</c:v>
                </c:pt>
                <c:pt idx="300">
                  <c:v>6.0579970478944922E-2</c:v>
                </c:pt>
                <c:pt idx="301">
                  <c:v>6.0579970478944922E-2</c:v>
                </c:pt>
                <c:pt idx="302">
                  <c:v>6.0579970478944922E-2</c:v>
                </c:pt>
                <c:pt idx="303">
                  <c:v>6.0579970478944922E-2</c:v>
                </c:pt>
                <c:pt idx="304">
                  <c:v>6.0579970478944922E-2</c:v>
                </c:pt>
                <c:pt idx="305">
                  <c:v>6.0579970478944922E-2</c:v>
                </c:pt>
                <c:pt idx="306">
                  <c:v>6.0579970478944922E-2</c:v>
                </c:pt>
                <c:pt idx="307">
                  <c:v>6.0579970478944922E-2</c:v>
                </c:pt>
                <c:pt idx="308">
                  <c:v>6.0579970478944922E-2</c:v>
                </c:pt>
                <c:pt idx="309">
                  <c:v>6.0579970478944922E-2</c:v>
                </c:pt>
                <c:pt idx="310">
                  <c:v>6.0579970478944922E-2</c:v>
                </c:pt>
                <c:pt idx="311">
                  <c:v>6.0579970478944922E-2</c:v>
                </c:pt>
                <c:pt idx="312">
                  <c:v>6.0579970478944922E-2</c:v>
                </c:pt>
                <c:pt idx="313">
                  <c:v>6.0579970478944922E-2</c:v>
                </c:pt>
                <c:pt idx="314">
                  <c:v>6.0579970478944922E-2</c:v>
                </c:pt>
                <c:pt idx="315">
                  <c:v>6.0579970478944922E-2</c:v>
                </c:pt>
                <c:pt idx="316">
                  <c:v>6.0579970478944922E-2</c:v>
                </c:pt>
                <c:pt idx="317">
                  <c:v>6.0579970478944922E-2</c:v>
                </c:pt>
                <c:pt idx="318">
                  <c:v>6.0579970478944922E-2</c:v>
                </c:pt>
                <c:pt idx="319">
                  <c:v>6.0579970478944922E-2</c:v>
                </c:pt>
                <c:pt idx="320">
                  <c:v>6.0579970478944922E-2</c:v>
                </c:pt>
                <c:pt idx="321">
                  <c:v>6.0579970478944922E-2</c:v>
                </c:pt>
                <c:pt idx="322">
                  <c:v>6.0579970478944922E-2</c:v>
                </c:pt>
                <c:pt idx="323">
                  <c:v>6.0579970478944922E-2</c:v>
                </c:pt>
                <c:pt idx="324">
                  <c:v>6.0579970478944922E-2</c:v>
                </c:pt>
                <c:pt idx="325">
                  <c:v>6.0579970478944922E-2</c:v>
                </c:pt>
                <c:pt idx="326">
                  <c:v>6.0579970478944922E-2</c:v>
                </c:pt>
                <c:pt idx="327">
                  <c:v>6.0579970478944922E-2</c:v>
                </c:pt>
                <c:pt idx="328">
                  <c:v>6.0579970478944922E-2</c:v>
                </c:pt>
                <c:pt idx="329">
                  <c:v>6.0579970478944922E-2</c:v>
                </c:pt>
                <c:pt idx="330">
                  <c:v>6.0579970478944922E-2</c:v>
                </c:pt>
                <c:pt idx="331">
                  <c:v>6.0579970478944922E-2</c:v>
                </c:pt>
                <c:pt idx="332">
                  <c:v>6.0579970478944922E-2</c:v>
                </c:pt>
                <c:pt idx="333">
                  <c:v>6.0579970478944922E-2</c:v>
                </c:pt>
                <c:pt idx="334">
                  <c:v>6.0579970478944922E-2</c:v>
                </c:pt>
                <c:pt idx="335">
                  <c:v>6.0579970478944922E-2</c:v>
                </c:pt>
                <c:pt idx="336">
                  <c:v>6.0579970478944922E-2</c:v>
                </c:pt>
                <c:pt idx="337">
                  <c:v>6.0579970478944922E-2</c:v>
                </c:pt>
                <c:pt idx="338">
                  <c:v>6.0579970478944922E-2</c:v>
                </c:pt>
                <c:pt idx="339">
                  <c:v>6.0579970478944922E-2</c:v>
                </c:pt>
                <c:pt idx="340">
                  <c:v>6.0579970478944922E-2</c:v>
                </c:pt>
                <c:pt idx="341">
                  <c:v>6.0579970478944922E-2</c:v>
                </c:pt>
                <c:pt idx="342">
                  <c:v>6.0579970478944922E-2</c:v>
                </c:pt>
                <c:pt idx="343">
                  <c:v>6.0579970478944922E-2</c:v>
                </c:pt>
                <c:pt idx="344">
                  <c:v>6.0579970478944922E-2</c:v>
                </c:pt>
                <c:pt idx="345">
                  <c:v>6.0579970478944922E-2</c:v>
                </c:pt>
                <c:pt idx="346">
                  <c:v>6.0579970478944922E-2</c:v>
                </c:pt>
                <c:pt idx="347">
                  <c:v>6.0579970478944922E-2</c:v>
                </c:pt>
                <c:pt idx="348">
                  <c:v>6.0579970478944922E-2</c:v>
                </c:pt>
                <c:pt idx="349">
                  <c:v>6.0579970478944922E-2</c:v>
                </c:pt>
                <c:pt idx="350">
                  <c:v>6.0579970478944922E-2</c:v>
                </c:pt>
                <c:pt idx="351">
                  <c:v>6.0579970478944922E-2</c:v>
                </c:pt>
                <c:pt idx="352">
                  <c:v>6.0579970478944922E-2</c:v>
                </c:pt>
                <c:pt idx="353">
                  <c:v>6.0579970478944922E-2</c:v>
                </c:pt>
                <c:pt idx="354">
                  <c:v>6.0579970478944922E-2</c:v>
                </c:pt>
                <c:pt idx="355">
                  <c:v>6.0579970478944922E-2</c:v>
                </c:pt>
                <c:pt idx="356">
                  <c:v>6.0579970478944922E-2</c:v>
                </c:pt>
                <c:pt idx="357">
                  <c:v>6.0579970478944922E-2</c:v>
                </c:pt>
                <c:pt idx="358">
                  <c:v>6.0579970478944922E-2</c:v>
                </c:pt>
                <c:pt idx="359">
                  <c:v>6.0579970478944922E-2</c:v>
                </c:pt>
                <c:pt idx="360">
                  <c:v>6.0579970478944922E-2</c:v>
                </c:pt>
                <c:pt idx="361">
                  <c:v>6.0579970478944922E-2</c:v>
                </c:pt>
                <c:pt idx="362">
                  <c:v>6.0579970478944922E-2</c:v>
                </c:pt>
                <c:pt idx="363">
                  <c:v>6.0579970478944922E-2</c:v>
                </c:pt>
                <c:pt idx="364">
                  <c:v>6.0579970478944922E-2</c:v>
                </c:pt>
                <c:pt idx="365">
                  <c:v>6.0579970478944922E-2</c:v>
                </c:pt>
                <c:pt idx="366">
                  <c:v>6.0579970478944922E-2</c:v>
                </c:pt>
                <c:pt idx="367">
                  <c:v>6.0579970478944922E-2</c:v>
                </c:pt>
                <c:pt idx="368">
                  <c:v>6.0579970478944922E-2</c:v>
                </c:pt>
                <c:pt idx="369">
                  <c:v>6.0579970478944922E-2</c:v>
                </c:pt>
                <c:pt idx="370">
                  <c:v>6.0579970478944922E-2</c:v>
                </c:pt>
                <c:pt idx="371">
                  <c:v>6.0579970478944922E-2</c:v>
                </c:pt>
                <c:pt idx="372">
                  <c:v>6.0579970478944922E-2</c:v>
                </c:pt>
                <c:pt idx="373">
                  <c:v>6.0579970478944922E-2</c:v>
                </c:pt>
                <c:pt idx="374">
                  <c:v>6.0579970478944922E-2</c:v>
                </c:pt>
                <c:pt idx="375">
                  <c:v>6.0579970478944922E-2</c:v>
                </c:pt>
                <c:pt idx="376">
                  <c:v>6.0579970478944922E-2</c:v>
                </c:pt>
                <c:pt idx="377">
                  <c:v>6.0579970478944922E-2</c:v>
                </c:pt>
                <c:pt idx="378">
                  <c:v>6.0579970478944922E-2</c:v>
                </c:pt>
                <c:pt idx="379">
                  <c:v>6.0579970478944922E-2</c:v>
                </c:pt>
                <c:pt idx="380">
                  <c:v>6.0579970478944922E-2</c:v>
                </c:pt>
                <c:pt idx="381">
                  <c:v>6.0579970478944922E-2</c:v>
                </c:pt>
                <c:pt idx="382">
                  <c:v>6.0579970478944922E-2</c:v>
                </c:pt>
                <c:pt idx="383">
                  <c:v>6.0579970478944922E-2</c:v>
                </c:pt>
                <c:pt idx="384">
                  <c:v>6.0579970478944922E-2</c:v>
                </c:pt>
                <c:pt idx="385">
                  <c:v>6.0579970478944922E-2</c:v>
                </c:pt>
                <c:pt idx="386">
                  <c:v>6.0579970478944922E-2</c:v>
                </c:pt>
                <c:pt idx="387">
                  <c:v>6.0579970478944922E-2</c:v>
                </c:pt>
                <c:pt idx="388">
                  <c:v>6.0579970478944922E-2</c:v>
                </c:pt>
                <c:pt idx="389">
                  <c:v>6.0579970478944922E-2</c:v>
                </c:pt>
                <c:pt idx="390">
                  <c:v>6.0579970478944922E-2</c:v>
                </c:pt>
                <c:pt idx="391">
                  <c:v>6.0579970478944922E-2</c:v>
                </c:pt>
                <c:pt idx="392">
                  <c:v>6.0579970478944922E-2</c:v>
                </c:pt>
                <c:pt idx="393">
                  <c:v>6.0579970478944922E-2</c:v>
                </c:pt>
                <c:pt idx="394">
                  <c:v>6.0579970478944922E-2</c:v>
                </c:pt>
                <c:pt idx="395">
                  <c:v>6.0579970478944922E-2</c:v>
                </c:pt>
                <c:pt idx="396">
                  <c:v>6.0579970478944922E-2</c:v>
                </c:pt>
                <c:pt idx="397">
                  <c:v>6.0579970478944922E-2</c:v>
                </c:pt>
                <c:pt idx="398">
                  <c:v>6.0579970478944922E-2</c:v>
                </c:pt>
                <c:pt idx="399">
                  <c:v>6.0579970478944922E-2</c:v>
                </c:pt>
                <c:pt idx="400">
                  <c:v>6.0579970478944922E-2</c:v>
                </c:pt>
                <c:pt idx="401">
                  <c:v>6.0579970478944922E-2</c:v>
                </c:pt>
                <c:pt idx="402">
                  <c:v>6.0579970478944922E-2</c:v>
                </c:pt>
                <c:pt idx="403">
                  <c:v>6.0579970478944922E-2</c:v>
                </c:pt>
                <c:pt idx="404">
                  <c:v>6.0579970478944922E-2</c:v>
                </c:pt>
                <c:pt idx="405">
                  <c:v>6.0579970478944922E-2</c:v>
                </c:pt>
                <c:pt idx="406">
                  <c:v>6.0579970478944922E-2</c:v>
                </c:pt>
                <c:pt idx="407">
                  <c:v>6.0579970478944922E-2</c:v>
                </c:pt>
                <c:pt idx="408">
                  <c:v>6.0579970478944922E-2</c:v>
                </c:pt>
                <c:pt idx="409">
                  <c:v>6.0579970478944922E-2</c:v>
                </c:pt>
                <c:pt idx="410">
                  <c:v>6.0579970478944922E-2</c:v>
                </c:pt>
                <c:pt idx="411">
                  <c:v>6.0579970478944922E-2</c:v>
                </c:pt>
                <c:pt idx="412">
                  <c:v>6.0579970478944922E-2</c:v>
                </c:pt>
                <c:pt idx="413">
                  <c:v>6.0579970478944922E-2</c:v>
                </c:pt>
                <c:pt idx="414">
                  <c:v>6.0579970478944922E-2</c:v>
                </c:pt>
                <c:pt idx="415">
                  <c:v>6.0579970478944922E-2</c:v>
                </c:pt>
                <c:pt idx="416">
                  <c:v>6.0579970478944922E-2</c:v>
                </c:pt>
                <c:pt idx="417">
                  <c:v>6.0579970478944922E-2</c:v>
                </c:pt>
                <c:pt idx="418">
                  <c:v>6.0579970478944922E-2</c:v>
                </c:pt>
                <c:pt idx="419">
                  <c:v>6.0579970478944922E-2</c:v>
                </c:pt>
                <c:pt idx="420">
                  <c:v>6.0579970478944922E-2</c:v>
                </c:pt>
                <c:pt idx="421">
                  <c:v>6.0579970478944922E-2</c:v>
                </c:pt>
                <c:pt idx="422">
                  <c:v>6.0579970478944922E-2</c:v>
                </c:pt>
                <c:pt idx="423">
                  <c:v>6.0579970478944922E-2</c:v>
                </c:pt>
                <c:pt idx="424">
                  <c:v>6.0579970478944922E-2</c:v>
                </c:pt>
                <c:pt idx="425">
                  <c:v>6.0579970478944922E-2</c:v>
                </c:pt>
                <c:pt idx="426">
                  <c:v>6.0579970478944922E-2</c:v>
                </c:pt>
                <c:pt idx="427">
                  <c:v>6.0579970478944922E-2</c:v>
                </c:pt>
                <c:pt idx="428">
                  <c:v>6.0579970478944922E-2</c:v>
                </c:pt>
                <c:pt idx="429">
                  <c:v>6.0579970478944922E-2</c:v>
                </c:pt>
                <c:pt idx="430">
                  <c:v>6.0579970478944922E-2</c:v>
                </c:pt>
                <c:pt idx="431">
                  <c:v>6.0579970478944922E-2</c:v>
                </c:pt>
                <c:pt idx="432">
                  <c:v>6.0579970478944922E-2</c:v>
                </c:pt>
                <c:pt idx="433">
                  <c:v>6.0579970478944922E-2</c:v>
                </c:pt>
                <c:pt idx="434">
                  <c:v>6.0579970478944922E-2</c:v>
                </c:pt>
                <c:pt idx="435">
                  <c:v>6.0579970478944922E-2</c:v>
                </c:pt>
                <c:pt idx="436">
                  <c:v>6.0579970478944922E-2</c:v>
                </c:pt>
                <c:pt idx="437">
                  <c:v>6.0579970478944922E-2</c:v>
                </c:pt>
                <c:pt idx="438">
                  <c:v>6.0579970478944922E-2</c:v>
                </c:pt>
                <c:pt idx="439">
                  <c:v>6.0579970478944922E-2</c:v>
                </c:pt>
                <c:pt idx="440">
                  <c:v>6.0579970478944922E-2</c:v>
                </c:pt>
                <c:pt idx="441">
                  <c:v>6.0579970478944922E-2</c:v>
                </c:pt>
                <c:pt idx="442">
                  <c:v>6.0579970478944922E-2</c:v>
                </c:pt>
                <c:pt idx="443">
                  <c:v>6.0579970478944922E-2</c:v>
                </c:pt>
                <c:pt idx="444">
                  <c:v>6.0579970478944922E-2</c:v>
                </c:pt>
                <c:pt idx="445">
                  <c:v>6.0579970478944922E-2</c:v>
                </c:pt>
                <c:pt idx="446">
                  <c:v>6.0579970478944922E-2</c:v>
                </c:pt>
                <c:pt idx="447">
                  <c:v>6.0579970478944922E-2</c:v>
                </c:pt>
                <c:pt idx="448">
                  <c:v>6.0579970478944922E-2</c:v>
                </c:pt>
                <c:pt idx="449">
                  <c:v>6.0579970478944922E-2</c:v>
                </c:pt>
                <c:pt idx="450">
                  <c:v>6.0579970478944922E-2</c:v>
                </c:pt>
                <c:pt idx="451">
                  <c:v>6.0579970478944922E-2</c:v>
                </c:pt>
                <c:pt idx="452">
                  <c:v>6.0579970478944922E-2</c:v>
                </c:pt>
                <c:pt idx="453">
                  <c:v>6.0579970478944922E-2</c:v>
                </c:pt>
                <c:pt idx="454">
                  <c:v>6.0579970478944922E-2</c:v>
                </c:pt>
                <c:pt idx="455">
                  <c:v>6.0579970478944922E-2</c:v>
                </c:pt>
                <c:pt idx="456">
                  <c:v>6.0579970478944922E-2</c:v>
                </c:pt>
                <c:pt idx="457">
                  <c:v>6.0579970478944922E-2</c:v>
                </c:pt>
                <c:pt idx="458">
                  <c:v>6.0579970478944922E-2</c:v>
                </c:pt>
                <c:pt idx="459">
                  <c:v>6.0579970478944922E-2</c:v>
                </c:pt>
                <c:pt idx="460">
                  <c:v>6.0579970478944922E-2</c:v>
                </c:pt>
                <c:pt idx="461">
                  <c:v>6.0579970478944922E-2</c:v>
                </c:pt>
                <c:pt idx="462">
                  <c:v>6.0579970478944922E-2</c:v>
                </c:pt>
                <c:pt idx="463">
                  <c:v>6.0579970478944922E-2</c:v>
                </c:pt>
                <c:pt idx="464">
                  <c:v>6.0579970478944922E-2</c:v>
                </c:pt>
                <c:pt idx="465">
                  <c:v>6.0579970478944922E-2</c:v>
                </c:pt>
                <c:pt idx="466">
                  <c:v>6.0579970478944922E-2</c:v>
                </c:pt>
                <c:pt idx="467">
                  <c:v>6.0579970478944922E-2</c:v>
                </c:pt>
                <c:pt idx="468">
                  <c:v>6.0579970478944922E-2</c:v>
                </c:pt>
                <c:pt idx="469">
                  <c:v>6.0579970478944922E-2</c:v>
                </c:pt>
                <c:pt idx="470">
                  <c:v>6.0579970478944922E-2</c:v>
                </c:pt>
                <c:pt idx="471">
                  <c:v>6.0579970478944922E-2</c:v>
                </c:pt>
                <c:pt idx="472">
                  <c:v>6.0579970478944922E-2</c:v>
                </c:pt>
                <c:pt idx="473">
                  <c:v>6.0579970478944922E-2</c:v>
                </c:pt>
                <c:pt idx="474">
                  <c:v>6.0579970478944922E-2</c:v>
                </c:pt>
                <c:pt idx="475">
                  <c:v>6.0579970478944922E-2</c:v>
                </c:pt>
                <c:pt idx="476">
                  <c:v>6.0579970478944922E-2</c:v>
                </c:pt>
                <c:pt idx="477">
                  <c:v>6.0579970478944922E-2</c:v>
                </c:pt>
                <c:pt idx="478">
                  <c:v>6.0579970478944922E-2</c:v>
                </c:pt>
                <c:pt idx="479">
                  <c:v>6.0579970478944922E-2</c:v>
                </c:pt>
                <c:pt idx="480">
                  <c:v>6.0579970478944922E-2</c:v>
                </c:pt>
                <c:pt idx="481">
                  <c:v>6.0579970478944922E-2</c:v>
                </c:pt>
                <c:pt idx="482">
                  <c:v>6.0579970478944922E-2</c:v>
                </c:pt>
                <c:pt idx="483">
                  <c:v>6.0579970478944922E-2</c:v>
                </c:pt>
                <c:pt idx="484">
                  <c:v>6.0579970478944922E-2</c:v>
                </c:pt>
                <c:pt idx="485">
                  <c:v>6.0579970478944922E-2</c:v>
                </c:pt>
                <c:pt idx="486">
                  <c:v>6.0579970478944922E-2</c:v>
                </c:pt>
                <c:pt idx="487">
                  <c:v>6.0579970478944922E-2</c:v>
                </c:pt>
                <c:pt idx="488">
                  <c:v>6.0579970478944922E-2</c:v>
                </c:pt>
                <c:pt idx="489">
                  <c:v>6.0579970478944922E-2</c:v>
                </c:pt>
                <c:pt idx="490">
                  <c:v>6.0579970478944922E-2</c:v>
                </c:pt>
                <c:pt idx="491">
                  <c:v>6.0579970478944922E-2</c:v>
                </c:pt>
                <c:pt idx="492">
                  <c:v>6.0579970478944922E-2</c:v>
                </c:pt>
                <c:pt idx="493">
                  <c:v>6.0579970478944922E-2</c:v>
                </c:pt>
                <c:pt idx="494">
                  <c:v>6.0579970478944922E-2</c:v>
                </c:pt>
                <c:pt idx="495">
                  <c:v>6.0579970478944922E-2</c:v>
                </c:pt>
                <c:pt idx="496">
                  <c:v>6.0579970478944922E-2</c:v>
                </c:pt>
                <c:pt idx="497">
                  <c:v>6.0579970478944922E-2</c:v>
                </c:pt>
                <c:pt idx="498">
                  <c:v>6.0579970478944922E-2</c:v>
                </c:pt>
                <c:pt idx="499">
                  <c:v>6.0579970478944922E-2</c:v>
                </c:pt>
                <c:pt idx="500">
                  <c:v>6.0579970478944922E-2</c:v>
                </c:pt>
                <c:pt idx="501">
                  <c:v>6.0579970478944922E-2</c:v>
                </c:pt>
                <c:pt idx="502">
                  <c:v>6.0579970478944922E-2</c:v>
                </c:pt>
                <c:pt idx="503">
                  <c:v>6.0579970478944922E-2</c:v>
                </c:pt>
                <c:pt idx="504">
                  <c:v>6.0579970478944922E-2</c:v>
                </c:pt>
                <c:pt idx="505">
                  <c:v>6.0579970478944922E-2</c:v>
                </c:pt>
                <c:pt idx="506">
                  <c:v>6.0579970478944922E-2</c:v>
                </c:pt>
                <c:pt idx="507">
                  <c:v>6.0579970478944922E-2</c:v>
                </c:pt>
                <c:pt idx="508">
                  <c:v>6.0579970478944922E-2</c:v>
                </c:pt>
                <c:pt idx="509">
                  <c:v>6.0579970478944922E-2</c:v>
                </c:pt>
                <c:pt idx="510">
                  <c:v>6.0579970478944922E-2</c:v>
                </c:pt>
                <c:pt idx="511">
                  <c:v>6.0579970478944922E-2</c:v>
                </c:pt>
                <c:pt idx="512">
                  <c:v>6.0579970478944922E-2</c:v>
                </c:pt>
                <c:pt idx="513">
                  <c:v>6.0579970478944922E-2</c:v>
                </c:pt>
                <c:pt idx="514">
                  <c:v>6.0579970478944922E-2</c:v>
                </c:pt>
                <c:pt idx="515">
                  <c:v>6.0579970478944922E-2</c:v>
                </c:pt>
                <c:pt idx="516">
                  <c:v>6.0579970478944922E-2</c:v>
                </c:pt>
                <c:pt idx="517">
                  <c:v>6.0579970478944922E-2</c:v>
                </c:pt>
                <c:pt idx="518">
                  <c:v>6.0579970478944922E-2</c:v>
                </c:pt>
                <c:pt idx="519">
                  <c:v>6.0579970478944922E-2</c:v>
                </c:pt>
                <c:pt idx="520">
                  <c:v>6.0579970478944922E-2</c:v>
                </c:pt>
                <c:pt idx="521">
                  <c:v>6.0579970478944922E-2</c:v>
                </c:pt>
                <c:pt idx="522">
                  <c:v>6.0579970478944922E-2</c:v>
                </c:pt>
                <c:pt idx="523">
                  <c:v>6.0579970478944922E-2</c:v>
                </c:pt>
                <c:pt idx="524">
                  <c:v>6.0579970478944922E-2</c:v>
                </c:pt>
                <c:pt idx="525">
                  <c:v>6.0579970478944922E-2</c:v>
                </c:pt>
                <c:pt idx="526">
                  <c:v>6.0579970478944922E-2</c:v>
                </c:pt>
                <c:pt idx="527">
                  <c:v>6.0579970478944922E-2</c:v>
                </c:pt>
                <c:pt idx="528">
                  <c:v>6.0579970478944922E-2</c:v>
                </c:pt>
                <c:pt idx="529">
                  <c:v>6.0579970478944922E-2</c:v>
                </c:pt>
                <c:pt idx="530">
                  <c:v>6.0579970478944922E-2</c:v>
                </c:pt>
                <c:pt idx="531">
                  <c:v>6.0579970478944922E-2</c:v>
                </c:pt>
                <c:pt idx="532">
                  <c:v>6.0579970478944922E-2</c:v>
                </c:pt>
                <c:pt idx="533">
                  <c:v>6.0579970478944922E-2</c:v>
                </c:pt>
                <c:pt idx="534">
                  <c:v>6.0579970478944922E-2</c:v>
                </c:pt>
                <c:pt idx="535">
                  <c:v>6.0579970478944922E-2</c:v>
                </c:pt>
                <c:pt idx="536">
                  <c:v>6.0579970478944922E-2</c:v>
                </c:pt>
                <c:pt idx="537">
                  <c:v>6.0579970478944922E-2</c:v>
                </c:pt>
                <c:pt idx="538">
                  <c:v>6.0579970478944922E-2</c:v>
                </c:pt>
                <c:pt idx="539">
                  <c:v>6.0579970478944922E-2</c:v>
                </c:pt>
                <c:pt idx="540">
                  <c:v>6.0579970478944922E-2</c:v>
                </c:pt>
                <c:pt idx="541">
                  <c:v>6.0579970478944922E-2</c:v>
                </c:pt>
                <c:pt idx="542">
                  <c:v>6.0579970478944922E-2</c:v>
                </c:pt>
                <c:pt idx="543">
                  <c:v>6.0579970478944922E-2</c:v>
                </c:pt>
                <c:pt idx="544">
                  <c:v>6.0579970478944922E-2</c:v>
                </c:pt>
                <c:pt idx="545">
                  <c:v>6.0579970478944922E-2</c:v>
                </c:pt>
                <c:pt idx="546">
                  <c:v>6.0579970478944922E-2</c:v>
                </c:pt>
                <c:pt idx="547">
                  <c:v>6.0579970478944922E-2</c:v>
                </c:pt>
                <c:pt idx="548">
                  <c:v>6.0579970478944922E-2</c:v>
                </c:pt>
                <c:pt idx="549">
                  <c:v>6.0579970478944922E-2</c:v>
                </c:pt>
                <c:pt idx="550">
                  <c:v>6.0579970478944922E-2</c:v>
                </c:pt>
                <c:pt idx="551">
                  <c:v>6.0579970478944922E-2</c:v>
                </c:pt>
                <c:pt idx="552">
                  <c:v>6.0579970478944922E-2</c:v>
                </c:pt>
                <c:pt idx="553">
                  <c:v>6.0579970478944922E-2</c:v>
                </c:pt>
                <c:pt idx="554">
                  <c:v>6.0579970478944922E-2</c:v>
                </c:pt>
                <c:pt idx="555">
                  <c:v>6.0579970478944922E-2</c:v>
                </c:pt>
                <c:pt idx="556">
                  <c:v>6.0579970478944922E-2</c:v>
                </c:pt>
                <c:pt idx="557">
                  <c:v>6.0579970478944922E-2</c:v>
                </c:pt>
                <c:pt idx="558">
                  <c:v>6.0579970478944922E-2</c:v>
                </c:pt>
                <c:pt idx="559">
                  <c:v>6.0579970478944922E-2</c:v>
                </c:pt>
                <c:pt idx="560">
                  <c:v>6.0579970478944922E-2</c:v>
                </c:pt>
                <c:pt idx="561">
                  <c:v>6.0579970478944922E-2</c:v>
                </c:pt>
                <c:pt idx="562">
                  <c:v>6.0579970478944922E-2</c:v>
                </c:pt>
                <c:pt idx="563">
                  <c:v>6.0579970478944922E-2</c:v>
                </c:pt>
                <c:pt idx="564">
                  <c:v>6.0579970478944922E-2</c:v>
                </c:pt>
                <c:pt idx="565">
                  <c:v>6.0579970478944922E-2</c:v>
                </c:pt>
                <c:pt idx="566">
                  <c:v>6.0579970478944922E-2</c:v>
                </c:pt>
                <c:pt idx="567">
                  <c:v>6.0579970478944922E-2</c:v>
                </c:pt>
                <c:pt idx="568">
                  <c:v>6.0579970478944922E-2</c:v>
                </c:pt>
                <c:pt idx="569">
                  <c:v>6.0579970478944922E-2</c:v>
                </c:pt>
                <c:pt idx="570">
                  <c:v>6.0579970478944922E-2</c:v>
                </c:pt>
                <c:pt idx="571">
                  <c:v>6.0579970478944922E-2</c:v>
                </c:pt>
                <c:pt idx="572">
                  <c:v>6.0579970478944922E-2</c:v>
                </c:pt>
                <c:pt idx="573">
                  <c:v>6.0579970478944922E-2</c:v>
                </c:pt>
                <c:pt idx="574">
                  <c:v>6.0579970478944922E-2</c:v>
                </c:pt>
                <c:pt idx="575">
                  <c:v>6.0579970478944922E-2</c:v>
                </c:pt>
                <c:pt idx="576">
                  <c:v>6.0579970478944922E-2</c:v>
                </c:pt>
                <c:pt idx="577">
                  <c:v>6.0579970478944922E-2</c:v>
                </c:pt>
                <c:pt idx="578">
                  <c:v>6.0579970478944922E-2</c:v>
                </c:pt>
                <c:pt idx="579">
                  <c:v>6.0579970478944922E-2</c:v>
                </c:pt>
                <c:pt idx="580">
                  <c:v>6.0579970478944922E-2</c:v>
                </c:pt>
                <c:pt idx="581">
                  <c:v>6.0579970478944922E-2</c:v>
                </c:pt>
                <c:pt idx="582">
                  <c:v>6.0579970478944922E-2</c:v>
                </c:pt>
                <c:pt idx="583">
                  <c:v>6.0579970478944922E-2</c:v>
                </c:pt>
                <c:pt idx="584">
                  <c:v>6.0579970478944922E-2</c:v>
                </c:pt>
                <c:pt idx="585">
                  <c:v>6.0579970478944922E-2</c:v>
                </c:pt>
                <c:pt idx="586">
                  <c:v>6.0579970478944922E-2</c:v>
                </c:pt>
                <c:pt idx="587">
                  <c:v>6.0579970478944922E-2</c:v>
                </c:pt>
                <c:pt idx="588">
                  <c:v>6.0579970478944922E-2</c:v>
                </c:pt>
                <c:pt idx="589">
                  <c:v>6.0579970478944922E-2</c:v>
                </c:pt>
                <c:pt idx="590">
                  <c:v>6.0579970478944922E-2</c:v>
                </c:pt>
                <c:pt idx="591">
                  <c:v>6.0579970478944922E-2</c:v>
                </c:pt>
                <c:pt idx="592">
                  <c:v>6.0579970478944922E-2</c:v>
                </c:pt>
                <c:pt idx="593">
                  <c:v>6.0579970478944922E-2</c:v>
                </c:pt>
                <c:pt idx="594">
                  <c:v>6.0579970478944922E-2</c:v>
                </c:pt>
                <c:pt idx="595">
                  <c:v>6.0579970478944922E-2</c:v>
                </c:pt>
                <c:pt idx="596">
                  <c:v>6.0579970478944922E-2</c:v>
                </c:pt>
                <c:pt idx="597">
                  <c:v>6.0579970478944922E-2</c:v>
                </c:pt>
                <c:pt idx="598">
                  <c:v>6.0579970478944922E-2</c:v>
                </c:pt>
                <c:pt idx="599">
                  <c:v>6.0579970478944922E-2</c:v>
                </c:pt>
                <c:pt idx="600">
                  <c:v>6.0579970478944922E-2</c:v>
                </c:pt>
                <c:pt idx="601">
                  <c:v>6.0579970478944922E-2</c:v>
                </c:pt>
                <c:pt idx="602">
                  <c:v>6.0579970478944922E-2</c:v>
                </c:pt>
                <c:pt idx="603">
                  <c:v>6.0579970478944922E-2</c:v>
                </c:pt>
                <c:pt idx="604">
                  <c:v>6.0579970478944922E-2</c:v>
                </c:pt>
                <c:pt idx="605">
                  <c:v>6.0579970478944922E-2</c:v>
                </c:pt>
                <c:pt idx="606">
                  <c:v>6.0579970478944922E-2</c:v>
                </c:pt>
                <c:pt idx="607">
                  <c:v>6.0579970478944922E-2</c:v>
                </c:pt>
                <c:pt idx="608">
                  <c:v>6.0579970478944922E-2</c:v>
                </c:pt>
                <c:pt idx="609">
                  <c:v>6.0579970478944922E-2</c:v>
                </c:pt>
                <c:pt idx="610">
                  <c:v>6.0579970478944922E-2</c:v>
                </c:pt>
                <c:pt idx="611">
                  <c:v>6.0579970478944922E-2</c:v>
                </c:pt>
                <c:pt idx="612">
                  <c:v>6.0579970478944922E-2</c:v>
                </c:pt>
                <c:pt idx="613">
                  <c:v>6.0579970478944922E-2</c:v>
                </c:pt>
                <c:pt idx="614">
                  <c:v>6.0579970478944922E-2</c:v>
                </c:pt>
                <c:pt idx="615">
                  <c:v>6.0579970478944922E-2</c:v>
                </c:pt>
                <c:pt idx="616">
                  <c:v>6.0579970478944922E-2</c:v>
                </c:pt>
                <c:pt idx="617">
                  <c:v>6.0579970478944922E-2</c:v>
                </c:pt>
                <c:pt idx="618">
                  <c:v>6.0579970478944922E-2</c:v>
                </c:pt>
                <c:pt idx="619">
                  <c:v>6.0579970478944922E-2</c:v>
                </c:pt>
                <c:pt idx="620">
                  <c:v>6.0579970478944922E-2</c:v>
                </c:pt>
                <c:pt idx="621">
                  <c:v>6.0579970478944922E-2</c:v>
                </c:pt>
                <c:pt idx="622">
                  <c:v>6.0579970478944922E-2</c:v>
                </c:pt>
                <c:pt idx="623">
                  <c:v>6.0579970478944922E-2</c:v>
                </c:pt>
                <c:pt idx="624">
                  <c:v>6.0579970478944922E-2</c:v>
                </c:pt>
                <c:pt idx="625">
                  <c:v>6.0579970478944922E-2</c:v>
                </c:pt>
                <c:pt idx="626">
                  <c:v>6.0579970478944922E-2</c:v>
                </c:pt>
                <c:pt idx="627">
                  <c:v>6.0579970478944922E-2</c:v>
                </c:pt>
                <c:pt idx="628">
                  <c:v>6.0579970478944922E-2</c:v>
                </c:pt>
                <c:pt idx="629">
                  <c:v>6.0579970478944922E-2</c:v>
                </c:pt>
                <c:pt idx="630">
                  <c:v>6.0579970478944922E-2</c:v>
                </c:pt>
                <c:pt idx="631">
                  <c:v>6.0579970478944922E-2</c:v>
                </c:pt>
                <c:pt idx="632">
                  <c:v>6.0579970478944922E-2</c:v>
                </c:pt>
                <c:pt idx="633">
                  <c:v>6.0579970478944922E-2</c:v>
                </c:pt>
                <c:pt idx="634">
                  <c:v>6.0579970478944922E-2</c:v>
                </c:pt>
                <c:pt idx="635">
                  <c:v>6.0579970478944922E-2</c:v>
                </c:pt>
                <c:pt idx="636">
                  <c:v>6.0579970478944922E-2</c:v>
                </c:pt>
                <c:pt idx="637">
                  <c:v>6.0579970478944922E-2</c:v>
                </c:pt>
                <c:pt idx="638">
                  <c:v>6.0579970478944922E-2</c:v>
                </c:pt>
                <c:pt idx="639">
                  <c:v>6.0579970478944922E-2</c:v>
                </c:pt>
                <c:pt idx="640">
                  <c:v>6.0579970478944922E-2</c:v>
                </c:pt>
                <c:pt idx="641">
                  <c:v>6.0579970478944922E-2</c:v>
                </c:pt>
                <c:pt idx="642">
                  <c:v>6.0579970478944922E-2</c:v>
                </c:pt>
                <c:pt idx="643">
                  <c:v>6.0579970478944922E-2</c:v>
                </c:pt>
                <c:pt idx="644">
                  <c:v>6.0579970478944922E-2</c:v>
                </c:pt>
                <c:pt idx="645">
                  <c:v>6.0579970478944922E-2</c:v>
                </c:pt>
                <c:pt idx="646">
                  <c:v>6.0579970478944922E-2</c:v>
                </c:pt>
                <c:pt idx="647">
                  <c:v>6.0579970478944922E-2</c:v>
                </c:pt>
                <c:pt idx="648">
                  <c:v>6.0579970478944922E-2</c:v>
                </c:pt>
                <c:pt idx="649">
                  <c:v>6.0579970478944922E-2</c:v>
                </c:pt>
                <c:pt idx="650">
                  <c:v>6.0579970478944922E-2</c:v>
                </c:pt>
                <c:pt idx="651">
                  <c:v>6.0579970478944922E-2</c:v>
                </c:pt>
                <c:pt idx="652">
                  <c:v>6.0579970478944922E-2</c:v>
                </c:pt>
                <c:pt idx="653">
                  <c:v>6.0579970478944922E-2</c:v>
                </c:pt>
                <c:pt idx="654">
                  <c:v>6.0579970478944922E-2</c:v>
                </c:pt>
                <c:pt idx="655">
                  <c:v>6.0579970478944922E-2</c:v>
                </c:pt>
                <c:pt idx="656">
                  <c:v>6.0579970478944922E-2</c:v>
                </c:pt>
                <c:pt idx="657">
                  <c:v>6.0579970478944922E-2</c:v>
                </c:pt>
                <c:pt idx="658">
                  <c:v>6.0579970478944922E-2</c:v>
                </c:pt>
                <c:pt idx="659">
                  <c:v>6.0579970478944922E-2</c:v>
                </c:pt>
                <c:pt idx="660">
                  <c:v>6.0579970478944922E-2</c:v>
                </c:pt>
                <c:pt idx="661">
                  <c:v>6.0579970478944922E-2</c:v>
                </c:pt>
                <c:pt idx="662">
                  <c:v>6.0579970478944922E-2</c:v>
                </c:pt>
                <c:pt idx="663">
                  <c:v>6.0579970478944922E-2</c:v>
                </c:pt>
                <c:pt idx="664">
                  <c:v>6.0579970478944922E-2</c:v>
                </c:pt>
                <c:pt idx="665">
                  <c:v>6.0579970478944922E-2</c:v>
                </c:pt>
                <c:pt idx="666">
                  <c:v>6.0579970478944922E-2</c:v>
                </c:pt>
                <c:pt idx="667">
                  <c:v>6.0579970478944922E-2</c:v>
                </c:pt>
                <c:pt idx="668">
                  <c:v>6.0579970478944922E-2</c:v>
                </c:pt>
                <c:pt idx="669">
                  <c:v>6.0579970478944922E-2</c:v>
                </c:pt>
                <c:pt idx="670">
                  <c:v>6.0579970478944922E-2</c:v>
                </c:pt>
                <c:pt idx="671">
                  <c:v>6.0579970478944922E-2</c:v>
                </c:pt>
                <c:pt idx="672">
                  <c:v>6.0579970478944922E-2</c:v>
                </c:pt>
                <c:pt idx="673">
                  <c:v>6.0579970478944922E-2</c:v>
                </c:pt>
                <c:pt idx="674">
                  <c:v>6.0579970478944922E-2</c:v>
                </c:pt>
                <c:pt idx="675">
                  <c:v>6.0579970478944922E-2</c:v>
                </c:pt>
                <c:pt idx="676">
                  <c:v>6.0579970478944922E-2</c:v>
                </c:pt>
                <c:pt idx="677">
                  <c:v>6.0579970478944922E-2</c:v>
                </c:pt>
                <c:pt idx="678">
                  <c:v>6.0579970478944922E-2</c:v>
                </c:pt>
                <c:pt idx="679">
                  <c:v>6.0579970478944922E-2</c:v>
                </c:pt>
                <c:pt idx="680">
                  <c:v>6.0579970478944922E-2</c:v>
                </c:pt>
                <c:pt idx="681">
                  <c:v>6.0579970478944922E-2</c:v>
                </c:pt>
                <c:pt idx="682">
                  <c:v>6.0579970478944922E-2</c:v>
                </c:pt>
                <c:pt idx="683">
                  <c:v>6.0579970478944922E-2</c:v>
                </c:pt>
                <c:pt idx="684">
                  <c:v>6.0579970478944922E-2</c:v>
                </c:pt>
                <c:pt idx="685">
                  <c:v>6.0579970478944922E-2</c:v>
                </c:pt>
                <c:pt idx="686">
                  <c:v>6.0579970478944922E-2</c:v>
                </c:pt>
                <c:pt idx="687">
                  <c:v>6.0579970478944922E-2</c:v>
                </c:pt>
                <c:pt idx="688">
                  <c:v>6.0579970478944922E-2</c:v>
                </c:pt>
                <c:pt idx="689">
                  <c:v>6.0579970478944922E-2</c:v>
                </c:pt>
                <c:pt idx="690">
                  <c:v>6.0579970478944922E-2</c:v>
                </c:pt>
                <c:pt idx="691">
                  <c:v>6.0579970478944922E-2</c:v>
                </c:pt>
                <c:pt idx="692">
                  <c:v>6.0579970478944922E-2</c:v>
                </c:pt>
                <c:pt idx="693">
                  <c:v>6.0579970478944922E-2</c:v>
                </c:pt>
                <c:pt idx="694">
                  <c:v>6.0579970478944922E-2</c:v>
                </c:pt>
                <c:pt idx="695">
                  <c:v>6.0579970478944922E-2</c:v>
                </c:pt>
                <c:pt idx="696">
                  <c:v>6.0579970478944922E-2</c:v>
                </c:pt>
                <c:pt idx="697">
                  <c:v>6.0579970478944922E-2</c:v>
                </c:pt>
                <c:pt idx="698">
                  <c:v>6.0579970478944922E-2</c:v>
                </c:pt>
                <c:pt idx="699">
                  <c:v>6.0579970478944922E-2</c:v>
                </c:pt>
                <c:pt idx="700">
                  <c:v>6.0579970478944922E-2</c:v>
                </c:pt>
                <c:pt idx="701">
                  <c:v>6.0579970478944922E-2</c:v>
                </c:pt>
                <c:pt idx="702">
                  <c:v>6.0579970478944922E-2</c:v>
                </c:pt>
                <c:pt idx="703">
                  <c:v>6.0579970478944922E-2</c:v>
                </c:pt>
                <c:pt idx="704">
                  <c:v>6.0579970478944922E-2</c:v>
                </c:pt>
                <c:pt idx="705">
                  <c:v>6.0579970478944922E-2</c:v>
                </c:pt>
                <c:pt idx="706">
                  <c:v>6.0579970478944922E-2</c:v>
                </c:pt>
                <c:pt idx="707">
                  <c:v>6.0579970478944922E-2</c:v>
                </c:pt>
                <c:pt idx="708">
                  <c:v>6.0579970478944922E-2</c:v>
                </c:pt>
                <c:pt idx="709">
                  <c:v>6.0579970478944922E-2</c:v>
                </c:pt>
                <c:pt idx="710">
                  <c:v>6.0579970478944922E-2</c:v>
                </c:pt>
                <c:pt idx="711">
                  <c:v>6.0579970478944922E-2</c:v>
                </c:pt>
                <c:pt idx="712">
                  <c:v>6.0579970478944922E-2</c:v>
                </c:pt>
                <c:pt idx="713">
                  <c:v>6.0579970478944922E-2</c:v>
                </c:pt>
                <c:pt idx="714">
                  <c:v>6.0579970478944922E-2</c:v>
                </c:pt>
                <c:pt idx="715">
                  <c:v>6.0579970478944922E-2</c:v>
                </c:pt>
                <c:pt idx="716">
                  <c:v>6.0579970478944922E-2</c:v>
                </c:pt>
                <c:pt idx="717">
                  <c:v>6.0579970478944922E-2</c:v>
                </c:pt>
                <c:pt idx="718">
                  <c:v>6.0579970478944922E-2</c:v>
                </c:pt>
                <c:pt idx="719">
                  <c:v>6.0579970478944922E-2</c:v>
                </c:pt>
                <c:pt idx="720">
                  <c:v>6.0579970478944922E-2</c:v>
                </c:pt>
                <c:pt idx="721">
                  <c:v>6.0579970478944922E-2</c:v>
                </c:pt>
                <c:pt idx="722">
                  <c:v>6.0579970478944922E-2</c:v>
                </c:pt>
                <c:pt idx="723">
                  <c:v>6.0579970478944922E-2</c:v>
                </c:pt>
                <c:pt idx="724">
                  <c:v>6.0579970478944922E-2</c:v>
                </c:pt>
                <c:pt idx="725">
                  <c:v>6.0579970478944922E-2</c:v>
                </c:pt>
                <c:pt idx="726">
                  <c:v>6.0579970478944922E-2</c:v>
                </c:pt>
                <c:pt idx="727">
                  <c:v>6.0579970478944922E-2</c:v>
                </c:pt>
                <c:pt idx="728">
                  <c:v>6.0579970478944922E-2</c:v>
                </c:pt>
                <c:pt idx="729">
                  <c:v>6.0579970478944922E-2</c:v>
                </c:pt>
                <c:pt idx="730">
                  <c:v>6.0579970478944922E-2</c:v>
                </c:pt>
                <c:pt idx="731">
                  <c:v>6.0579970478944922E-2</c:v>
                </c:pt>
                <c:pt idx="732">
                  <c:v>6.0579970478944922E-2</c:v>
                </c:pt>
                <c:pt idx="733">
                  <c:v>6.0579970478944922E-2</c:v>
                </c:pt>
                <c:pt idx="734">
                  <c:v>6.0579970478944922E-2</c:v>
                </c:pt>
                <c:pt idx="735">
                  <c:v>6.0579970478944922E-2</c:v>
                </c:pt>
                <c:pt idx="736">
                  <c:v>6.0579970478944922E-2</c:v>
                </c:pt>
                <c:pt idx="737">
                  <c:v>6.0579970478944922E-2</c:v>
                </c:pt>
                <c:pt idx="738">
                  <c:v>6.0579970478944922E-2</c:v>
                </c:pt>
                <c:pt idx="739">
                  <c:v>6.0579970478944922E-2</c:v>
                </c:pt>
                <c:pt idx="740">
                  <c:v>6.0579970478944922E-2</c:v>
                </c:pt>
                <c:pt idx="741">
                  <c:v>6.0579970478944922E-2</c:v>
                </c:pt>
                <c:pt idx="742">
                  <c:v>6.0579970478944922E-2</c:v>
                </c:pt>
                <c:pt idx="743">
                  <c:v>6.0579970478944922E-2</c:v>
                </c:pt>
                <c:pt idx="744">
                  <c:v>6.0579970478944922E-2</c:v>
                </c:pt>
                <c:pt idx="745">
                  <c:v>6.0579970478944922E-2</c:v>
                </c:pt>
                <c:pt idx="746">
                  <c:v>6.0579970478944922E-2</c:v>
                </c:pt>
                <c:pt idx="747">
                  <c:v>6.0579970478944922E-2</c:v>
                </c:pt>
                <c:pt idx="748">
                  <c:v>6.0579970478944922E-2</c:v>
                </c:pt>
                <c:pt idx="749">
                  <c:v>6.0579970478944922E-2</c:v>
                </c:pt>
                <c:pt idx="750">
                  <c:v>6.0579970478944922E-2</c:v>
                </c:pt>
                <c:pt idx="751">
                  <c:v>6.0579970478944922E-2</c:v>
                </c:pt>
                <c:pt idx="752">
                  <c:v>6.0579970478944922E-2</c:v>
                </c:pt>
                <c:pt idx="753">
                  <c:v>6.0579970478944922E-2</c:v>
                </c:pt>
                <c:pt idx="754">
                  <c:v>6.0579970478944922E-2</c:v>
                </c:pt>
                <c:pt idx="755">
                  <c:v>6.0579970478944922E-2</c:v>
                </c:pt>
                <c:pt idx="756">
                  <c:v>6.0579970478944922E-2</c:v>
                </c:pt>
                <c:pt idx="757">
                  <c:v>6.0579970478944922E-2</c:v>
                </c:pt>
                <c:pt idx="758">
                  <c:v>6.0579970478944922E-2</c:v>
                </c:pt>
                <c:pt idx="759">
                  <c:v>6.0579970478944922E-2</c:v>
                </c:pt>
                <c:pt idx="760">
                  <c:v>6.0579970478944922E-2</c:v>
                </c:pt>
                <c:pt idx="761">
                  <c:v>6.0579970478944922E-2</c:v>
                </c:pt>
                <c:pt idx="762">
                  <c:v>6.0579970478944922E-2</c:v>
                </c:pt>
                <c:pt idx="763">
                  <c:v>6.0579970478944922E-2</c:v>
                </c:pt>
                <c:pt idx="764">
                  <c:v>6.0579970478944922E-2</c:v>
                </c:pt>
                <c:pt idx="765">
                  <c:v>6.0579970478944922E-2</c:v>
                </c:pt>
                <c:pt idx="766">
                  <c:v>6.0579970478944922E-2</c:v>
                </c:pt>
                <c:pt idx="767">
                  <c:v>6.0579970478944922E-2</c:v>
                </c:pt>
                <c:pt idx="768">
                  <c:v>6.0579970478944922E-2</c:v>
                </c:pt>
                <c:pt idx="769">
                  <c:v>6.0579970478944922E-2</c:v>
                </c:pt>
                <c:pt idx="770">
                  <c:v>6.0579970478944922E-2</c:v>
                </c:pt>
                <c:pt idx="771">
                  <c:v>6.0579970478944922E-2</c:v>
                </c:pt>
                <c:pt idx="772">
                  <c:v>6.0579970478944922E-2</c:v>
                </c:pt>
                <c:pt idx="773">
                  <c:v>6.0579970478944922E-2</c:v>
                </c:pt>
                <c:pt idx="774">
                  <c:v>6.0579970478944922E-2</c:v>
                </c:pt>
                <c:pt idx="775">
                  <c:v>6.0579970478944922E-2</c:v>
                </c:pt>
                <c:pt idx="776">
                  <c:v>6.0579970478944922E-2</c:v>
                </c:pt>
                <c:pt idx="777">
                  <c:v>6.0579970478944922E-2</c:v>
                </c:pt>
                <c:pt idx="778">
                  <c:v>6.0579970478944922E-2</c:v>
                </c:pt>
                <c:pt idx="779">
                  <c:v>6.0579970478944922E-2</c:v>
                </c:pt>
                <c:pt idx="780">
                  <c:v>6.0579970478944922E-2</c:v>
                </c:pt>
                <c:pt idx="781">
                  <c:v>6.0579970478944922E-2</c:v>
                </c:pt>
                <c:pt idx="782">
                  <c:v>6.0579970478944922E-2</c:v>
                </c:pt>
                <c:pt idx="783">
                  <c:v>6.0579970478944922E-2</c:v>
                </c:pt>
                <c:pt idx="784">
                  <c:v>6.0579970478944922E-2</c:v>
                </c:pt>
                <c:pt idx="785">
                  <c:v>6.0579970478944922E-2</c:v>
                </c:pt>
                <c:pt idx="786">
                  <c:v>6.0579970478944922E-2</c:v>
                </c:pt>
                <c:pt idx="787">
                  <c:v>6.0579970478944922E-2</c:v>
                </c:pt>
                <c:pt idx="788">
                  <c:v>6.0579970478944922E-2</c:v>
                </c:pt>
                <c:pt idx="789">
                  <c:v>6.0579970478944922E-2</c:v>
                </c:pt>
                <c:pt idx="790">
                  <c:v>6.0579970478944922E-2</c:v>
                </c:pt>
                <c:pt idx="791">
                  <c:v>6.0579970478944922E-2</c:v>
                </c:pt>
                <c:pt idx="792">
                  <c:v>6.0579970478944922E-2</c:v>
                </c:pt>
                <c:pt idx="793">
                  <c:v>6.0579970478944922E-2</c:v>
                </c:pt>
                <c:pt idx="794">
                  <c:v>6.0579970478944922E-2</c:v>
                </c:pt>
                <c:pt idx="795">
                  <c:v>6.0579970478944922E-2</c:v>
                </c:pt>
                <c:pt idx="796">
                  <c:v>6.0579970478944922E-2</c:v>
                </c:pt>
                <c:pt idx="797">
                  <c:v>6.0579970478944922E-2</c:v>
                </c:pt>
                <c:pt idx="798">
                  <c:v>6.0579970478944922E-2</c:v>
                </c:pt>
                <c:pt idx="799">
                  <c:v>6.0579970478944922E-2</c:v>
                </c:pt>
                <c:pt idx="800">
                  <c:v>6.0579970478944922E-2</c:v>
                </c:pt>
                <c:pt idx="801">
                  <c:v>6.0579970478944922E-2</c:v>
                </c:pt>
                <c:pt idx="802">
                  <c:v>6.0579970478944922E-2</c:v>
                </c:pt>
                <c:pt idx="803">
                  <c:v>6.0579970478944922E-2</c:v>
                </c:pt>
                <c:pt idx="804">
                  <c:v>6.0579970478944922E-2</c:v>
                </c:pt>
                <c:pt idx="805">
                  <c:v>6.0579970478944922E-2</c:v>
                </c:pt>
                <c:pt idx="806">
                  <c:v>6.0579970478944922E-2</c:v>
                </c:pt>
                <c:pt idx="807">
                  <c:v>6.0579970478944922E-2</c:v>
                </c:pt>
                <c:pt idx="808">
                  <c:v>6.0579970478944922E-2</c:v>
                </c:pt>
                <c:pt idx="809">
                  <c:v>6.0579970478944922E-2</c:v>
                </c:pt>
                <c:pt idx="810">
                  <c:v>6.0579970478944922E-2</c:v>
                </c:pt>
                <c:pt idx="811">
                  <c:v>6.0579970478944922E-2</c:v>
                </c:pt>
                <c:pt idx="812">
                  <c:v>6.0579970478944922E-2</c:v>
                </c:pt>
                <c:pt idx="813">
                  <c:v>6.0579970478944922E-2</c:v>
                </c:pt>
                <c:pt idx="814">
                  <c:v>6.0579970478944922E-2</c:v>
                </c:pt>
                <c:pt idx="815">
                  <c:v>6.0579970478944922E-2</c:v>
                </c:pt>
                <c:pt idx="816">
                  <c:v>6.0579970478944922E-2</c:v>
                </c:pt>
                <c:pt idx="817">
                  <c:v>6.0579970478944922E-2</c:v>
                </c:pt>
                <c:pt idx="818">
                  <c:v>6.0579970478944922E-2</c:v>
                </c:pt>
                <c:pt idx="819">
                  <c:v>6.0579970478944922E-2</c:v>
                </c:pt>
                <c:pt idx="820">
                  <c:v>6.0579970478944922E-2</c:v>
                </c:pt>
                <c:pt idx="821">
                  <c:v>6.0579970478944922E-2</c:v>
                </c:pt>
                <c:pt idx="822">
                  <c:v>6.0579970478944922E-2</c:v>
                </c:pt>
                <c:pt idx="823">
                  <c:v>6.0579970478944922E-2</c:v>
                </c:pt>
                <c:pt idx="824">
                  <c:v>6.0579970478944922E-2</c:v>
                </c:pt>
                <c:pt idx="825">
                  <c:v>6.0579970478944922E-2</c:v>
                </c:pt>
                <c:pt idx="826">
                  <c:v>6.0579970478944922E-2</c:v>
                </c:pt>
                <c:pt idx="827">
                  <c:v>6.0579970478944922E-2</c:v>
                </c:pt>
                <c:pt idx="828">
                  <c:v>6.0579970478944922E-2</c:v>
                </c:pt>
                <c:pt idx="829">
                  <c:v>6.0579970478944922E-2</c:v>
                </c:pt>
                <c:pt idx="830">
                  <c:v>6.0579970478944922E-2</c:v>
                </c:pt>
                <c:pt idx="831">
                  <c:v>6.0579970478944922E-2</c:v>
                </c:pt>
                <c:pt idx="832">
                  <c:v>6.0579970478944922E-2</c:v>
                </c:pt>
                <c:pt idx="833">
                  <c:v>6.0579970478944922E-2</c:v>
                </c:pt>
                <c:pt idx="834">
                  <c:v>6.0579970478944922E-2</c:v>
                </c:pt>
                <c:pt idx="835">
                  <c:v>6.0579970478944922E-2</c:v>
                </c:pt>
                <c:pt idx="836">
                  <c:v>6.0579970478944922E-2</c:v>
                </c:pt>
                <c:pt idx="837">
                  <c:v>6.0579970478944922E-2</c:v>
                </c:pt>
                <c:pt idx="838">
                  <c:v>6.0579970478944922E-2</c:v>
                </c:pt>
                <c:pt idx="839">
                  <c:v>6.0579970478944922E-2</c:v>
                </c:pt>
                <c:pt idx="840">
                  <c:v>6.0579970478944922E-2</c:v>
                </c:pt>
                <c:pt idx="841">
                  <c:v>6.0579970478944922E-2</c:v>
                </c:pt>
                <c:pt idx="842">
                  <c:v>6.0579970478944922E-2</c:v>
                </c:pt>
                <c:pt idx="843">
                  <c:v>6.0579970478944922E-2</c:v>
                </c:pt>
                <c:pt idx="844">
                  <c:v>6.0579970478944922E-2</c:v>
                </c:pt>
                <c:pt idx="845">
                  <c:v>6.0579970478944922E-2</c:v>
                </c:pt>
                <c:pt idx="846">
                  <c:v>6.0579970478944922E-2</c:v>
                </c:pt>
                <c:pt idx="847">
                  <c:v>6.0579970478944922E-2</c:v>
                </c:pt>
                <c:pt idx="848">
                  <c:v>6.0579970478944922E-2</c:v>
                </c:pt>
                <c:pt idx="849">
                  <c:v>6.0579970478944922E-2</c:v>
                </c:pt>
                <c:pt idx="850">
                  <c:v>6.0579970478944922E-2</c:v>
                </c:pt>
                <c:pt idx="851">
                  <c:v>6.0579970478944922E-2</c:v>
                </c:pt>
                <c:pt idx="852">
                  <c:v>6.0579970478944922E-2</c:v>
                </c:pt>
                <c:pt idx="853">
                  <c:v>6.0579970478944922E-2</c:v>
                </c:pt>
                <c:pt idx="854">
                  <c:v>6.0579970478944922E-2</c:v>
                </c:pt>
                <c:pt idx="855">
                  <c:v>6.0579970478944922E-2</c:v>
                </c:pt>
                <c:pt idx="856">
                  <c:v>6.0579970478944922E-2</c:v>
                </c:pt>
                <c:pt idx="857">
                  <c:v>6.0579970478944922E-2</c:v>
                </c:pt>
                <c:pt idx="858">
                  <c:v>6.0579970478944922E-2</c:v>
                </c:pt>
                <c:pt idx="859">
                  <c:v>6.0579970478944922E-2</c:v>
                </c:pt>
                <c:pt idx="860">
                  <c:v>6.0579970478944922E-2</c:v>
                </c:pt>
                <c:pt idx="861">
                  <c:v>6.0579970478944922E-2</c:v>
                </c:pt>
                <c:pt idx="862">
                  <c:v>6.0579970478944922E-2</c:v>
                </c:pt>
                <c:pt idx="863">
                  <c:v>6.0579970478944922E-2</c:v>
                </c:pt>
                <c:pt idx="864">
                  <c:v>6.0579970478944922E-2</c:v>
                </c:pt>
                <c:pt idx="865">
                  <c:v>6.0579970478944922E-2</c:v>
                </c:pt>
                <c:pt idx="866">
                  <c:v>6.0579970478944922E-2</c:v>
                </c:pt>
                <c:pt idx="867">
                  <c:v>6.0579970478944922E-2</c:v>
                </c:pt>
                <c:pt idx="868">
                  <c:v>6.0579970478944922E-2</c:v>
                </c:pt>
                <c:pt idx="869">
                  <c:v>6.0579970478944922E-2</c:v>
                </c:pt>
                <c:pt idx="870">
                  <c:v>6.0579970478944922E-2</c:v>
                </c:pt>
                <c:pt idx="871">
                  <c:v>6.0579970478944922E-2</c:v>
                </c:pt>
                <c:pt idx="872">
                  <c:v>6.0579970478944922E-2</c:v>
                </c:pt>
                <c:pt idx="873">
                  <c:v>6.0579970478944922E-2</c:v>
                </c:pt>
                <c:pt idx="874">
                  <c:v>6.0579970478944922E-2</c:v>
                </c:pt>
                <c:pt idx="875">
                  <c:v>6.0579970478944922E-2</c:v>
                </c:pt>
                <c:pt idx="876">
                  <c:v>6.0579970478944922E-2</c:v>
                </c:pt>
                <c:pt idx="877">
                  <c:v>6.0579970478944922E-2</c:v>
                </c:pt>
                <c:pt idx="878">
                  <c:v>6.0579970478944922E-2</c:v>
                </c:pt>
                <c:pt idx="879">
                  <c:v>6.0579970478944922E-2</c:v>
                </c:pt>
                <c:pt idx="880">
                  <c:v>6.0579970478944922E-2</c:v>
                </c:pt>
                <c:pt idx="881">
                  <c:v>6.0579970478944922E-2</c:v>
                </c:pt>
                <c:pt idx="882">
                  <c:v>6.0579970478944922E-2</c:v>
                </c:pt>
                <c:pt idx="883">
                  <c:v>6.0579970478944922E-2</c:v>
                </c:pt>
                <c:pt idx="884">
                  <c:v>6.0579970478944922E-2</c:v>
                </c:pt>
                <c:pt idx="885">
                  <c:v>6.0579970478944922E-2</c:v>
                </c:pt>
                <c:pt idx="886">
                  <c:v>6.0579970478944922E-2</c:v>
                </c:pt>
                <c:pt idx="887">
                  <c:v>6.0579970478944922E-2</c:v>
                </c:pt>
                <c:pt idx="888">
                  <c:v>6.0579970478944922E-2</c:v>
                </c:pt>
                <c:pt idx="889">
                  <c:v>6.0579970478944922E-2</c:v>
                </c:pt>
                <c:pt idx="890">
                  <c:v>6.0579970478944922E-2</c:v>
                </c:pt>
                <c:pt idx="891">
                  <c:v>6.0579970478944922E-2</c:v>
                </c:pt>
                <c:pt idx="892">
                  <c:v>6.0579970478944922E-2</c:v>
                </c:pt>
                <c:pt idx="893">
                  <c:v>6.0579970478944922E-2</c:v>
                </c:pt>
                <c:pt idx="894">
                  <c:v>6.0579970478944922E-2</c:v>
                </c:pt>
                <c:pt idx="895">
                  <c:v>6.0579970478944922E-2</c:v>
                </c:pt>
                <c:pt idx="896">
                  <c:v>6.0579970478944922E-2</c:v>
                </c:pt>
                <c:pt idx="897">
                  <c:v>6.0579970478944922E-2</c:v>
                </c:pt>
                <c:pt idx="898">
                  <c:v>6.0579970478944922E-2</c:v>
                </c:pt>
                <c:pt idx="899">
                  <c:v>6.0579970478944922E-2</c:v>
                </c:pt>
                <c:pt idx="900">
                  <c:v>6.0579970478944922E-2</c:v>
                </c:pt>
                <c:pt idx="901">
                  <c:v>6.0579970478944922E-2</c:v>
                </c:pt>
                <c:pt idx="902">
                  <c:v>6.0579970478944922E-2</c:v>
                </c:pt>
                <c:pt idx="903">
                  <c:v>6.0579970478944922E-2</c:v>
                </c:pt>
                <c:pt idx="904">
                  <c:v>6.0579970478944922E-2</c:v>
                </c:pt>
                <c:pt idx="905">
                  <c:v>6.0579970478944922E-2</c:v>
                </c:pt>
                <c:pt idx="906">
                  <c:v>6.0579970478944922E-2</c:v>
                </c:pt>
                <c:pt idx="907">
                  <c:v>6.0579970478944922E-2</c:v>
                </c:pt>
                <c:pt idx="908">
                  <c:v>6.0579970478944922E-2</c:v>
                </c:pt>
                <c:pt idx="909">
                  <c:v>6.0579970478944922E-2</c:v>
                </c:pt>
                <c:pt idx="910">
                  <c:v>6.0579970478944922E-2</c:v>
                </c:pt>
                <c:pt idx="911">
                  <c:v>6.0579970478944922E-2</c:v>
                </c:pt>
                <c:pt idx="912">
                  <c:v>6.0579970478944922E-2</c:v>
                </c:pt>
                <c:pt idx="913">
                  <c:v>6.0579970478944922E-2</c:v>
                </c:pt>
                <c:pt idx="914">
                  <c:v>6.0579970478944922E-2</c:v>
                </c:pt>
                <c:pt idx="915">
                  <c:v>6.0579970478944922E-2</c:v>
                </c:pt>
                <c:pt idx="916">
                  <c:v>6.0579970478944922E-2</c:v>
                </c:pt>
                <c:pt idx="917">
                  <c:v>6.0579970478944922E-2</c:v>
                </c:pt>
                <c:pt idx="918">
                  <c:v>6.0579970478944922E-2</c:v>
                </c:pt>
                <c:pt idx="919">
                  <c:v>6.0579970478944922E-2</c:v>
                </c:pt>
                <c:pt idx="920">
                  <c:v>6.0579970478944922E-2</c:v>
                </c:pt>
                <c:pt idx="921">
                  <c:v>6.0579970478944922E-2</c:v>
                </c:pt>
                <c:pt idx="922">
                  <c:v>6.0579970478944922E-2</c:v>
                </c:pt>
                <c:pt idx="923">
                  <c:v>6.0579970478944922E-2</c:v>
                </c:pt>
                <c:pt idx="924">
                  <c:v>6.0579970478944922E-2</c:v>
                </c:pt>
                <c:pt idx="925">
                  <c:v>6.0579970478944922E-2</c:v>
                </c:pt>
                <c:pt idx="926">
                  <c:v>6.0579970478944922E-2</c:v>
                </c:pt>
                <c:pt idx="927">
                  <c:v>6.0579970478944922E-2</c:v>
                </c:pt>
                <c:pt idx="928">
                  <c:v>6.0579970478944922E-2</c:v>
                </c:pt>
                <c:pt idx="929">
                  <c:v>6.0579970478944922E-2</c:v>
                </c:pt>
                <c:pt idx="930">
                  <c:v>6.0579970478944922E-2</c:v>
                </c:pt>
                <c:pt idx="931">
                  <c:v>6.0579970478944922E-2</c:v>
                </c:pt>
                <c:pt idx="932">
                  <c:v>6.0579970478944922E-2</c:v>
                </c:pt>
                <c:pt idx="933">
                  <c:v>6.0579970478944922E-2</c:v>
                </c:pt>
                <c:pt idx="934">
                  <c:v>6.0579970478944922E-2</c:v>
                </c:pt>
                <c:pt idx="935">
                  <c:v>6.0579970478944922E-2</c:v>
                </c:pt>
                <c:pt idx="936">
                  <c:v>6.0579970478944922E-2</c:v>
                </c:pt>
                <c:pt idx="937">
                  <c:v>6.0579970478944922E-2</c:v>
                </c:pt>
                <c:pt idx="938">
                  <c:v>6.0579970478944922E-2</c:v>
                </c:pt>
                <c:pt idx="939">
                  <c:v>6.0579970478944922E-2</c:v>
                </c:pt>
                <c:pt idx="940">
                  <c:v>6.0579970478944922E-2</c:v>
                </c:pt>
                <c:pt idx="941">
                  <c:v>6.0579970478944922E-2</c:v>
                </c:pt>
                <c:pt idx="942">
                  <c:v>6.0579970478944922E-2</c:v>
                </c:pt>
                <c:pt idx="943">
                  <c:v>6.0579970478944922E-2</c:v>
                </c:pt>
                <c:pt idx="944">
                  <c:v>6.0579970478944922E-2</c:v>
                </c:pt>
                <c:pt idx="945">
                  <c:v>6.0579970478944922E-2</c:v>
                </c:pt>
                <c:pt idx="946">
                  <c:v>6.0579970478944922E-2</c:v>
                </c:pt>
                <c:pt idx="947">
                  <c:v>6.0579970478944922E-2</c:v>
                </c:pt>
                <c:pt idx="948">
                  <c:v>6.0579970478944922E-2</c:v>
                </c:pt>
                <c:pt idx="949">
                  <c:v>6.0579970478944922E-2</c:v>
                </c:pt>
                <c:pt idx="950">
                  <c:v>6.0579970478944922E-2</c:v>
                </c:pt>
                <c:pt idx="951">
                  <c:v>6.0579970478944922E-2</c:v>
                </c:pt>
                <c:pt idx="952">
                  <c:v>6.0579970478944922E-2</c:v>
                </c:pt>
                <c:pt idx="953">
                  <c:v>6.0579970478944922E-2</c:v>
                </c:pt>
                <c:pt idx="954">
                  <c:v>6.0579970478944922E-2</c:v>
                </c:pt>
                <c:pt idx="955">
                  <c:v>6.0579970478944922E-2</c:v>
                </c:pt>
                <c:pt idx="956">
                  <c:v>6.0579970478944922E-2</c:v>
                </c:pt>
                <c:pt idx="957">
                  <c:v>6.0579970478944922E-2</c:v>
                </c:pt>
                <c:pt idx="958">
                  <c:v>6.0579970478944922E-2</c:v>
                </c:pt>
                <c:pt idx="959">
                  <c:v>6.0579970478944922E-2</c:v>
                </c:pt>
                <c:pt idx="960">
                  <c:v>6.0579970478944922E-2</c:v>
                </c:pt>
                <c:pt idx="961">
                  <c:v>6.0579970478944922E-2</c:v>
                </c:pt>
                <c:pt idx="962">
                  <c:v>6.0579970478944922E-2</c:v>
                </c:pt>
                <c:pt idx="963">
                  <c:v>6.0579970478944922E-2</c:v>
                </c:pt>
                <c:pt idx="964">
                  <c:v>6.0579970478944922E-2</c:v>
                </c:pt>
                <c:pt idx="965">
                  <c:v>6.0579970478944922E-2</c:v>
                </c:pt>
                <c:pt idx="966">
                  <c:v>6.0579970478944922E-2</c:v>
                </c:pt>
                <c:pt idx="967">
                  <c:v>6.0579970478944922E-2</c:v>
                </c:pt>
                <c:pt idx="968">
                  <c:v>6.0579970478944922E-2</c:v>
                </c:pt>
                <c:pt idx="969">
                  <c:v>6.0579970478944922E-2</c:v>
                </c:pt>
                <c:pt idx="970">
                  <c:v>6.0579970478944922E-2</c:v>
                </c:pt>
                <c:pt idx="971">
                  <c:v>6.0579970478944922E-2</c:v>
                </c:pt>
                <c:pt idx="972">
                  <c:v>6.0579970478944922E-2</c:v>
                </c:pt>
                <c:pt idx="973">
                  <c:v>6.0579970478944922E-2</c:v>
                </c:pt>
                <c:pt idx="974">
                  <c:v>6.0579970478944922E-2</c:v>
                </c:pt>
                <c:pt idx="975">
                  <c:v>6.0579970478944922E-2</c:v>
                </c:pt>
                <c:pt idx="976">
                  <c:v>6.0579970478944922E-2</c:v>
                </c:pt>
                <c:pt idx="977">
                  <c:v>6.0579970478944922E-2</c:v>
                </c:pt>
                <c:pt idx="978">
                  <c:v>6.0579970478944922E-2</c:v>
                </c:pt>
                <c:pt idx="979">
                  <c:v>6.0579970478944922E-2</c:v>
                </c:pt>
                <c:pt idx="980">
                  <c:v>6.0579970478944922E-2</c:v>
                </c:pt>
                <c:pt idx="981">
                  <c:v>6.0579970478944922E-2</c:v>
                </c:pt>
                <c:pt idx="982">
                  <c:v>6.0579970478944922E-2</c:v>
                </c:pt>
                <c:pt idx="983">
                  <c:v>6.0579970478944922E-2</c:v>
                </c:pt>
                <c:pt idx="984">
                  <c:v>6.0579970478944922E-2</c:v>
                </c:pt>
                <c:pt idx="985">
                  <c:v>6.0579970478944922E-2</c:v>
                </c:pt>
                <c:pt idx="986">
                  <c:v>6.0579970478944922E-2</c:v>
                </c:pt>
                <c:pt idx="987">
                  <c:v>6.0579970478944922E-2</c:v>
                </c:pt>
                <c:pt idx="988">
                  <c:v>6.0579970478944922E-2</c:v>
                </c:pt>
                <c:pt idx="989">
                  <c:v>6.0579970478944922E-2</c:v>
                </c:pt>
                <c:pt idx="990">
                  <c:v>6.0579970478944922E-2</c:v>
                </c:pt>
                <c:pt idx="991">
                  <c:v>6.0579970478944922E-2</c:v>
                </c:pt>
                <c:pt idx="992">
                  <c:v>6.0579970478944922E-2</c:v>
                </c:pt>
                <c:pt idx="993">
                  <c:v>6.0579970478944922E-2</c:v>
                </c:pt>
                <c:pt idx="994">
                  <c:v>6.0579970478944922E-2</c:v>
                </c:pt>
                <c:pt idx="995">
                  <c:v>6.0579970478944922E-2</c:v>
                </c:pt>
                <c:pt idx="996">
                  <c:v>6.0579970478944922E-2</c:v>
                </c:pt>
                <c:pt idx="997">
                  <c:v>6.0579970478944922E-2</c:v>
                </c:pt>
                <c:pt idx="998">
                  <c:v>6.0579970478944922E-2</c:v>
                </c:pt>
                <c:pt idx="999">
                  <c:v>6.0579970478944922E-2</c:v>
                </c:pt>
              </c:numCache>
            </c:numRef>
          </c:yVal>
          <c:smooth val="1"/>
          <c:extLst>
            <c:ext xmlns:c16="http://schemas.microsoft.com/office/drawing/2014/chart" uri="{C3380CC4-5D6E-409C-BE32-E72D297353CC}">
              <c16:uniqueId val="{00000009-655B-4188-ACB9-8781221DEBB1}"/>
            </c:ext>
          </c:extLst>
        </c:ser>
        <c:ser>
          <c:idx val="10"/>
          <c:order val="10"/>
          <c:spPr>
            <a:ln w="28575" cap="rnd">
              <a:solidFill>
                <a:schemeClr val="accent5">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Sheet1!$L$1:$L$1000</c:f>
              <c:numCache>
                <c:formatCode>General</c:formatCode>
                <c:ptCount val="1000"/>
                <c:pt idx="0">
                  <c:v>0.97915739395146484</c:v>
                </c:pt>
                <c:pt idx="1">
                  <c:v>0.61924432020131714</c:v>
                </c:pt>
                <c:pt idx="2">
                  <c:v>0.61924432020131714</c:v>
                </c:pt>
                <c:pt idx="3">
                  <c:v>0.38536569582646585</c:v>
                </c:pt>
                <c:pt idx="4">
                  <c:v>0.38536569582646585</c:v>
                </c:pt>
                <c:pt idx="5">
                  <c:v>0.38536569582646585</c:v>
                </c:pt>
                <c:pt idx="6">
                  <c:v>0.38536569582646585</c:v>
                </c:pt>
                <c:pt idx="7">
                  <c:v>0.38536569582646585</c:v>
                </c:pt>
                <c:pt idx="8">
                  <c:v>0.38536569582646585</c:v>
                </c:pt>
                <c:pt idx="9">
                  <c:v>0.38536569582646585</c:v>
                </c:pt>
                <c:pt idx="10">
                  <c:v>0.38536569582646585</c:v>
                </c:pt>
                <c:pt idx="11">
                  <c:v>0.38536569582646585</c:v>
                </c:pt>
                <c:pt idx="12">
                  <c:v>0.38536569582646585</c:v>
                </c:pt>
                <c:pt idx="13">
                  <c:v>0.38536569582646585</c:v>
                </c:pt>
                <c:pt idx="14">
                  <c:v>0.38536569582646585</c:v>
                </c:pt>
                <c:pt idx="15">
                  <c:v>0.38536569582646585</c:v>
                </c:pt>
                <c:pt idx="16">
                  <c:v>0.38536569582646585</c:v>
                </c:pt>
                <c:pt idx="17">
                  <c:v>0.38536569582646585</c:v>
                </c:pt>
                <c:pt idx="18">
                  <c:v>0.38536569582646585</c:v>
                </c:pt>
                <c:pt idx="19">
                  <c:v>0.38536569582646585</c:v>
                </c:pt>
                <c:pt idx="20">
                  <c:v>0.38536569582646585</c:v>
                </c:pt>
                <c:pt idx="21">
                  <c:v>0.38536569582646585</c:v>
                </c:pt>
                <c:pt idx="22">
                  <c:v>0.38536569582646585</c:v>
                </c:pt>
                <c:pt idx="23">
                  <c:v>0.38536569582646585</c:v>
                </c:pt>
                <c:pt idx="24">
                  <c:v>0.38536569582646585</c:v>
                </c:pt>
                <c:pt idx="25">
                  <c:v>0.27332828946919197</c:v>
                </c:pt>
                <c:pt idx="26">
                  <c:v>0.27332828946919197</c:v>
                </c:pt>
                <c:pt idx="27">
                  <c:v>0.27332828946919197</c:v>
                </c:pt>
                <c:pt idx="28">
                  <c:v>0.27332828946919197</c:v>
                </c:pt>
                <c:pt idx="29">
                  <c:v>0.27332828946919197</c:v>
                </c:pt>
                <c:pt idx="30">
                  <c:v>0.27332828946919197</c:v>
                </c:pt>
                <c:pt idx="31">
                  <c:v>0.27332828946919197</c:v>
                </c:pt>
                <c:pt idx="32">
                  <c:v>0.27332828946919197</c:v>
                </c:pt>
                <c:pt idx="33">
                  <c:v>0.27332828946919197</c:v>
                </c:pt>
                <c:pt idx="34">
                  <c:v>0.27332828946919197</c:v>
                </c:pt>
                <c:pt idx="35">
                  <c:v>0.27332828946919197</c:v>
                </c:pt>
                <c:pt idx="36">
                  <c:v>0.27332828946919197</c:v>
                </c:pt>
                <c:pt idx="37">
                  <c:v>0.27332828946919197</c:v>
                </c:pt>
                <c:pt idx="38">
                  <c:v>0.27332828946919197</c:v>
                </c:pt>
                <c:pt idx="39">
                  <c:v>0.27332828946919197</c:v>
                </c:pt>
                <c:pt idx="40">
                  <c:v>0.27332828946919197</c:v>
                </c:pt>
                <c:pt idx="41">
                  <c:v>0.27332828946919197</c:v>
                </c:pt>
                <c:pt idx="42">
                  <c:v>0.27332828946919197</c:v>
                </c:pt>
                <c:pt idx="43">
                  <c:v>0.27332828946919197</c:v>
                </c:pt>
                <c:pt idx="44">
                  <c:v>0.27332828946919197</c:v>
                </c:pt>
                <c:pt idx="45">
                  <c:v>0.27332828946919197</c:v>
                </c:pt>
                <c:pt idx="46">
                  <c:v>0.27332828946919197</c:v>
                </c:pt>
                <c:pt idx="47">
                  <c:v>0.27332828946919197</c:v>
                </c:pt>
                <c:pt idx="48">
                  <c:v>5.2476430515766781E-2</c:v>
                </c:pt>
                <c:pt idx="49">
                  <c:v>5.2476430515766781E-2</c:v>
                </c:pt>
                <c:pt idx="50">
                  <c:v>5.2476430515766781E-2</c:v>
                </c:pt>
                <c:pt idx="51">
                  <c:v>5.2476430515766781E-2</c:v>
                </c:pt>
                <c:pt idx="52">
                  <c:v>5.2476430515766781E-2</c:v>
                </c:pt>
                <c:pt idx="53">
                  <c:v>5.2476430515766781E-2</c:v>
                </c:pt>
                <c:pt idx="54">
                  <c:v>5.2476430515766781E-2</c:v>
                </c:pt>
                <c:pt idx="55">
                  <c:v>5.2476430515766781E-2</c:v>
                </c:pt>
                <c:pt idx="56">
                  <c:v>5.2476430515766781E-2</c:v>
                </c:pt>
                <c:pt idx="57">
                  <c:v>5.2476430515766781E-2</c:v>
                </c:pt>
                <c:pt idx="58">
                  <c:v>5.2476430515766781E-2</c:v>
                </c:pt>
                <c:pt idx="59">
                  <c:v>5.2476430515766781E-2</c:v>
                </c:pt>
                <c:pt idx="60">
                  <c:v>5.2476430515766781E-2</c:v>
                </c:pt>
                <c:pt idx="61">
                  <c:v>5.2476430515766781E-2</c:v>
                </c:pt>
                <c:pt idx="62">
                  <c:v>5.2476430515766781E-2</c:v>
                </c:pt>
                <c:pt idx="63">
                  <c:v>5.2476430515766781E-2</c:v>
                </c:pt>
                <c:pt idx="64">
                  <c:v>5.2476430515766781E-2</c:v>
                </c:pt>
                <c:pt idx="65">
                  <c:v>5.2476430515766781E-2</c:v>
                </c:pt>
                <c:pt idx="66">
                  <c:v>5.2476430515766781E-2</c:v>
                </c:pt>
                <c:pt idx="67">
                  <c:v>5.2476430515766781E-2</c:v>
                </c:pt>
                <c:pt idx="68">
                  <c:v>5.2476430515766781E-2</c:v>
                </c:pt>
                <c:pt idx="69">
                  <c:v>5.2476430515766781E-2</c:v>
                </c:pt>
                <c:pt idx="70">
                  <c:v>5.2476430515766781E-2</c:v>
                </c:pt>
                <c:pt idx="71">
                  <c:v>5.2476430515766781E-2</c:v>
                </c:pt>
                <c:pt idx="72">
                  <c:v>5.2476430515766781E-2</c:v>
                </c:pt>
                <c:pt idx="73">
                  <c:v>5.2476430515766781E-2</c:v>
                </c:pt>
                <c:pt idx="74">
                  <c:v>5.2476430515766781E-2</c:v>
                </c:pt>
                <c:pt idx="75">
                  <c:v>5.2476430515766781E-2</c:v>
                </c:pt>
                <c:pt idx="76">
                  <c:v>5.2476430515766781E-2</c:v>
                </c:pt>
                <c:pt idx="77">
                  <c:v>5.2476430515766781E-2</c:v>
                </c:pt>
                <c:pt idx="78">
                  <c:v>5.2476430515766781E-2</c:v>
                </c:pt>
                <c:pt idx="79">
                  <c:v>5.2476430515766781E-2</c:v>
                </c:pt>
                <c:pt idx="80">
                  <c:v>5.2476430515766781E-2</c:v>
                </c:pt>
                <c:pt idx="81">
                  <c:v>5.2476430515766781E-2</c:v>
                </c:pt>
                <c:pt idx="82">
                  <c:v>5.2476430515766781E-2</c:v>
                </c:pt>
                <c:pt idx="83">
                  <c:v>5.2476430515766781E-2</c:v>
                </c:pt>
                <c:pt idx="84">
                  <c:v>5.2476430515766781E-2</c:v>
                </c:pt>
                <c:pt idx="85">
                  <c:v>5.2476430515766781E-2</c:v>
                </c:pt>
                <c:pt idx="86">
                  <c:v>5.2476430515766781E-2</c:v>
                </c:pt>
                <c:pt idx="87">
                  <c:v>3.6936670957697371E-2</c:v>
                </c:pt>
                <c:pt idx="88">
                  <c:v>3.6936670957697371E-2</c:v>
                </c:pt>
                <c:pt idx="89">
                  <c:v>3.6936670957697371E-2</c:v>
                </c:pt>
                <c:pt idx="90">
                  <c:v>3.6936670957697371E-2</c:v>
                </c:pt>
                <c:pt idx="91">
                  <c:v>3.6936670957697371E-2</c:v>
                </c:pt>
                <c:pt idx="92">
                  <c:v>3.6936670957697371E-2</c:v>
                </c:pt>
                <c:pt idx="93">
                  <c:v>3.6936670957697371E-2</c:v>
                </c:pt>
                <c:pt idx="94">
                  <c:v>3.6936670957697371E-2</c:v>
                </c:pt>
                <c:pt idx="95">
                  <c:v>3.6936670957697371E-2</c:v>
                </c:pt>
                <c:pt idx="96">
                  <c:v>3.6936670957697371E-2</c:v>
                </c:pt>
                <c:pt idx="97">
                  <c:v>3.6936670957697371E-2</c:v>
                </c:pt>
                <c:pt idx="98">
                  <c:v>3.6936670957697371E-2</c:v>
                </c:pt>
                <c:pt idx="99">
                  <c:v>3.6936670957697371E-2</c:v>
                </c:pt>
                <c:pt idx="100">
                  <c:v>3.6936670957697371E-2</c:v>
                </c:pt>
                <c:pt idx="101">
                  <c:v>3.6936670957697371E-2</c:v>
                </c:pt>
                <c:pt idx="102">
                  <c:v>3.6936670957697371E-2</c:v>
                </c:pt>
                <c:pt idx="103">
                  <c:v>3.6936670957697371E-2</c:v>
                </c:pt>
                <c:pt idx="104">
                  <c:v>3.6936670957697371E-2</c:v>
                </c:pt>
                <c:pt idx="105">
                  <c:v>3.6936670957697371E-2</c:v>
                </c:pt>
                <c:pt idx="106">
                  <c:v>3.6936670957697371E-2</c:v>
                </c:pt>
                <c:pt idx="107">
                  <c:v>3.6936670957697371E-2</c:v>
                </c:pt>
                <c:pt idx="108">
                  <c:v>3.6936670957697371E-2</c:v>
                </c:pt>
                <c:pt idx="109">
                  <c:v>3.6936670957697371E-2</c:v>
                </c:pt>
                <c:pt idx="110">
                  <c:v>3.6936670957697371E-2</c:v>
                </c:pt>
                <c:pt idx="111">
                  <c:v>3.6936670957697371E-2</c:v>
                </c:pt>
                <c:pt idx="112">
                  <c:v>3.6936670957697371E-2</c:v>
                </c:pt>
                <c:pt idx="113">
                  <c:v>3.6936670957697371E-2</c:v>
                </c:pt>
                <c:pt idx="114">
                  <c:v>3.6936670957697371E-2</c:v>
                </c:pt>
                <c:pt idx="115">
                  <c:v>3.6936670957697371E-2</c:v>
                </c:pt>
                <c:pt idx="116">
                  <c:v>3.6936670957697371E-2</c:v>
                </c:pt>
                <c:pt idx="117">
                  <c:v>3.6936670957697371E-2</c:v>
                </c:pt>
                <c:pt idx="118">
                  <c:v>3.6936670957697371E-2</c:v>
                </c:pt>
                <c:pt idx="119">
                  <c:v>3.6936670957697371E-2</c:v>
                </c:pt>
                <c:pt idx="120">
                  <c:v>3.6936670957697371E-2</c:v>
                </c:pt>
                <c:pt idx="121">
                  <c:v>3.6936670957697371E-2</c:v>
                </c:pt>
                <c:pt idx="122">
                  <c:v>3.6936670957697371E-2</c:v>
                </c:pt>
                <c:pt idx="123">
                  <c:v>3.6936670957697371E-2</c:v>
                </c:pt>
                <c:pt idx="124">
                  <c:v>3.6936670957697371E-2</c:v>
                </c:pt>
                <c:pt idx="125">
                  <c:v>3.6936670957697371E-2</c:v>
                </c:pt>
                <c:pt idx="126">
                  <c:v>3.6936670957697371E-2</c:v>
                </c:pt>
                <c:pt idx="127">
                  <c:v>3.6936670957697371E-2</c:v>
                </c:pt>
                <c:pt idx="128">
                  <c:v>3.6936670957697371E-2</c:v>
                </c:pt>
                <c:pt idx="129">
                  <c:v>3.6936670957697371E-2</c:v>
                </c:pt>
                <c:pt idx="130">
                  <c:v>3.6936670957697371E-2</c:v>
                </c:pt>
                <c:pt idx="131">
                  <c:v>3.6936670957697371E-2</c:v>
                </c:pt>
                <c:pt idx="132">
                  <c:v>3.6936670957697371E-2</c:v>
                </c:pt>
                <c:pt idx="133">
                  <c:v>3.6936670957697371E-2</c:v>
                </c:pt>
                <c:pt idx="134">
                  <c:v>3.6936670957697371E-2</c:v>
                </c:pt>
                <c:pt idx="135">
                  <c:v>3.6936670957697371E-2</c:v>
                </c:pt>
                <c:pt idx="136">
                  <c:v>3.6936670957697371E-2</c:v>
                </c:pt>
                <c:pt idx="137">
                  <c:v>3.6936670957697371E-2</c:v>
                </c:pt>
                <c:pt idx="138">
                  <c:v>3.6936670957697371E-2</c:v>
                </c:pt>
                <c:pt idx="139">
                  <c:v>3.6936670957697371E-2</c:v>
                </c:pt>
                <c:pt idx="140">
                  <c:v>3.6936670957697371E-2</c:v>
                </c:pt>
                <c:pt idx="141">
                  <c:v>3.6936670957697371E-2</c:v>
                </c:pt>
                <c:pt idx="142">
                  <c:v>3.6936670957697371E-2</c:v>
                </c:pt>
                <c:pt idx="143">
                  <c:v>3.6936670957697371E-2</c:v>
                </c:pt>
                <c:pt idx="144">
                  <c:v>3.6936670957697371E-2</c:v>
                </c:pt>
                <c:pt idx="145">
                  <c:v>3.6936670957697371E-2</c:v>
                </c:pt>
                <c:pt idx="146">
                  <c:v>3.6936670957697371E-2</c:v>
                </c:pt>
                <c:pt idx="147">
                  <c:v>3.6936670957697371E-2</c:v>
                </c:pt>
                <c:pt idx="148">
                  <c:v>3.6936670957697371E-2</c:v>
                </c:pt>
                <c:pt idx="149">
                  <c:v>3.6936670957697371E-2</c:v>
                </c:pt>
                <c:pt idx="150">
                  <c:v>3.6936670957697371E-2</c:v>
                </c:pt>
                <c:pt idx="151">
                  <c:v>3.6936670957697371E-2</c:v>
                </c:pt>
                <c:pt idx="152">
                  <c:v>3.6936670957697371E-2</c:v>
                </c:pt>
                <c:pt idx="153">
                  <c:v>3.6936670957697371E-2</c:v>
                </c:pt>
                <c:pt idx="154">
                  <c:v>3.6936670957697371E-2</c:v>
                </c:pt>
                <c:pt idx="155">
                  <c:v>3.6936670957697371E-2</c:v>
                </c:pt>
                <c:pt idx="156">
                  <c:v>3.6936670957697371E-2</c:v>
                </c:pt>
                <c:pt idx="157">
                  <c:v>3.6936670957697371E-2</c:v>
                </c:pt>
                <c:pt idx="158">
                  <c:v>3.6936670957697371E-2</c:v>
                </c:pt>
                <c:pt idx="159">
                  <c:v>3.6936670957697371E-2</c:v>
                </c:pt>
                <c:pt idx="160">
                  <c:v>3.6936670957697371E-2</c:v>
                </c:pt>
                <c:pt idx="161">
                  <c:v>3.6936670957697371E-2</c:v>
                </c:pt>
                <c:pt idx="162">
                  <c:v>3.6936670957697371E-2</c:v>
                </c:pt>
                <c:pt idx="163">
                  <c:v>3.6936670957697371E-2</c:v>
                </c:pt>
                <c:pt idx="164">
                  <c:v>3.6936670957697371E-2</c:v>
                </c:pt>
                <c:pt idx="165">
                  <c:v>3.6936670957697371E-2</c:v>
                </c:pt>
                <c:pt idx="166">
                  <c:v>3.6936670957697371E-2</c:v>
                </c:pt>
                <c:pt idx="167">
                  <c:v>3.6936670957697371E-2</c:v>
                </c:pt>
                <c:pt idx="168">
                  <c:v>3.6936670957697371E-2</c:v>
                </c:pt>
                <c:pt idx="169">
                  <c:v>3.6936670957697371E-2</c:v>
                </c:pt>
                <c:pt idx="170">
                  <c:v>3.6936670957697371E-2</c:v>
                </c:pt>
                <c:pt idx="171">
                  <c:v>3.6936670957697371E-2</c:v>
                </c:pt>
                <c:pt idx="172">
                  <c:v>3.6936670957697371E-2</c:v>
                </c:pt>
                <c:pt idx="173">
                  <c:v>3.6936670957697371E-2</c:v>
                </c:pt>
                <c:pt idx="174">
                  <c:v>3.6936670957697371E-2</c:v>
                </c:pt>
                <c:pt idx="175">
                  <c:v>3.6936670957697371E-2</c:v>
                </c:pt>
                <c:pt idx="176">
                  <c:v>3.6936670957697371E-2</c:v>
                </c:pt>
                <c:pt idx="177">
                  <c:v>3.6936670957697371E-2</c:v>
                </c:pt>
                <c:pt idx="178">
                  <c:v>3.6936670957697371E-2</c:v>
                </c:pt>
                <c:pt idx="179">
                  <c:v>3.6936670957697371E-2</c:v>
                </c:pt>
                <c:pt idx="180">
                  <c:v>3.6936670957697371E-2</c:v>
                </c:pt>
                <c:pt idx="181">
                  <c:v>3.6936670957697371E-2</c:v>
                </c:pt>
                <c:pt idx="182">
                  <c:v>3.6936670957697371E-2</c:v>
                </c:pt>
                <c:pt idx="183">
                  <c:v>3.6936670957697371E-2</c:v>
                </c:pt>
                <c:pt idx="184">
                  <c:v>3.6936670957697371E-2</c:v>
                </c:pt>
                <c:pt idx="185">
                  <c:v>3.6936670957697371E-2</c:v>
                </c:pt>
                <c:pt idx="186">
                  <c:v>3.6936670957697371E-2</c:v>
                </c:pt>
                <c:pt idx="187">
                  <c:v>3.6936670957697371E-2</c:v>
                </c:pt>
                <c:pt idx="188">
                  <c:v>3.6936670957697371E-2</c:v>
                </c:pt>
                <c:pt idx="189">
                  <c:v>3.6936670957697371E-2</c:v>
                </c:pt>
                <c:pt idx="190">
                  <c:v>3.6936670957697371E-2</c:v>
                </c:pt>
                <c:pt idx="191">
                  <c:v>3.6936670957697371E-2</c:v>
                </c:pt>
                <c:pt idx="192">
                  <c:v>3.6936670957697371E-2</c:v>
                </c:pt>
                <c:pt idx="193">
                  <c:v>3.6936670957697371E-2</c:v>
                </c:pt>
                <c:pt idx="194">
                  <c:v>3.6936670957697371E-2</c:v>
                </c:pt>
                <c:pt idx="195">
                  <c:v>3.6936670957697371E-2</c:v>
                </c:pt>
                <c:pt idx="196">
                  <c:v>3.6936670957697371E-2</c:v>
                </c:pt>
                <c:pt idx="197">
                  <c:v>3.6936670957697371E-2</c:v>
                </c:pt>
                <c:pt idx="198">
                  <c:v>3.6936670957697371E-2</c:v>
                </c:pt>
                <c:pt idx="199">
                  <c:v>3.6936670957697371E-2</c:v>
                </c:pt>
                <c:pt idx="200">
                  <c:v>3.6936670957697371E-2</c:v>
                </c:pt>
                <c:pt idx="201">
                  <c:v>3.6936670957697371E-2</c:v>
                </c:pt>
                <c:pt idx="202">
                  <c:v>3.6936670957697371E-2</c:v>
                </c:pt>
                <c:pt idx="203">
                  <c:v>3.6936670957697371E-2</c:v>
                </c:pt>
                <c:pt idx="204">
                  <c:v>3.6936670957697371E-2</c:v>
                </c:pt>
                <c:pt idx="205">
                  <c:v>3.6936670957697371E-2</c:v>
                </c:pt>
                <c:pt idx="206">
                  <c:v>3.6936670957697371E-2</c:v>
                </c:pt>
                <c:pt idx="207">
                  <c:v>3.6936670957697371E-2</c:v>
                </c:pt>
                <c:pt idx="208">
                  <c:v>3.6936670957697371E-2</c:v>
                </c:pt>
                <c:pt idx="209">
                  <c:v>3.6936670957697371E-2</c:v>
                </c:pt>
                <c:pt idx="210">
                  <c:v>3.6936670957697371E-2</c:v>
                </c:pt>
                <c:pt idx="211">
                  <c:v>3.6936670957697371E-2</c:v>
                </c:pt>
                <c:pt idx="212">
                  <c:v>3.6936670957697371E-2</c:v>
                </c:pt>
                <c:pt idx="213">
                  <c:v>3.6936670957697371E-2</c:v>
                </c:pt>
                <c:pt idx="214">
                  <c:v>3.6936670957697371E-2</c:v>
                </c:pt>
                <c:pt idx="215">
                  <c:v>3.6936670957697371E-2</c:v>
                </c:pt>
                <c:pt idx="216">
                  <c:v>3.6936670957697371E-2</c:v>
                </c:pt>
                <c:pt idx="217">
                  <c:v>3.6936670957697371E-2</c:v>
                </c:pt>
                <c:pt idx="218">
                  <c:v>3.6936670957697371E-2</c:v>
                </c:pt>
                <c:pt idx="219">
                  <c:v>3.6936670957697371E-2</c:v>
                </c:pt>
                <c:pt idx="220">
                  <c:v>3.6936670957697371E-2</c:v>
                </c:pt>
                <c:pt idx="221">
                  <c:v>3.6936670957697371E-2</c:v>
                </c:pt>
                <c:pt idx="222">
                  <c:v>3.6936670957697371E-2</c:v>
                </c:pt>
                <c:pt idx="223">
                  <c:v>3.6936670957697371E-2</c:v>
                </c:pt>
                <c:pt idx="224">
                  <c:v>3.6936670957697371E-2</c:v>
                </c:pt>
                <c:pt idx="225">
                  <c:v>3.6936670957697371E-2</c:v>
                </c:pt>
                <c:pt idx="226">
                  <c:v>3.6936670957697371E-2</c:v>
                </c:pt>
                <c:pt idx="227">
                  <c:v>3.6936670957697371E-2</c:v>
                </c:pt>
                <c:pt idx="228">
                  <c:v>3.6936670957697371E-2</c:v>
                </c:pt>
                <c:pt idx="229">
                  <c:v>3.6936670957697371E-2</c:v>
                </c:pt>
                <c:pt idx="230">
                  <c:v>3.6936670957697371E-2</c:v>
                </c:pt>
                <c:pt idx="231">
                  <c:v>3.6936670957697371E-2</c:v>
                </c:pt>
                <c:pt idx="232">
                  <c:v>3.6936670957697371E-2</c:v>
                </c:pt>
                <c:pt idx="233">
                  <c:v>3.6936670957697371E-2</c:v>
                </c:pt>
                <c:pt idx="234">
                  <c:v>3.6936670957697371E-2</c:v>
                </c:pt>
                <c:pt idx="235">
                  <c:v>3.6936670957697371E-2</c:v>
                </c:pt>
                <c:pt idx="236">
                  <c:v>3.6936670957697371E-2</c:v>
                </c:pt>
                <c:pt idx="237">
                  <c:v>3.6936670957697371E-2</c:v>
                </c:pt>
                <c:pt idx="238">
                  <c:v>3.6936670957697371E-2</c:v>
                </c:pt>
                <c:pt idx="239">
                  <c:v>3.6936670957697371E-2</c:v>
                </c:pt>
                <c:pt idx="240">
                  <c:v>3.6936670957697371E-2</c:v>
                </c:pt>
                <c:pt idx="241">
                  <c:v>3.6936670957697371E-2</c:v>
                </c:pt>
                <c:pt idx="242">
                  <c:v>3.6936670957697371E-2</c:v>
                </c:pt>
                <c:pt idx="243">
                  <c:v>3.6936670957697371E-2</c:v>
                </c:pt>
                <c:pt idx="244">
                  <c:v>3.6936670957697371E-2</c:v>
                </c:pt>
                <c:pt idx="245">
                  <c:v>3.6936670957697371E-2</c:v>
                </c:pt>
                <c:pt idx="246">
                  <c:v>3.6936670957697371E-2</c:v>
                </c:pt>
                <c:pt idx="247">
                  <c:v>3.6936670957697371E-2</c:v>
                </c:pt>
                <c:pt idx="248">
                  <c:v>3.6936670957697371E-2</c:v>
                </c:pt>
                <c:pt idx="249">
                  <c:v>3.6936670957697371E-2</c:v>
                </c:pt>
                <c:pt idx="250">
                  <c:v>3.6936670957697371E-2</c:v>
                </c:pt>
                <c:pt idx="251">
                  <c:v>3.6936670957697371E-2</c:v>
                </c:pt>
                <c:pt idx="252">
                  <c:v>3.6936670957697371E-2</c:v>
                </c:pt>
                <c:pt idx="253">
                  <c:v>3.6936670957697371E-2</c:v>
                </c:pt>
                <c:pt idx="254">
                  <c:v>3.6936670957697371E-2</c:v>
                </c:pt>
                <c:pt idx="255">
                  <c:v>3.6936670957697371E-2</c:v>
                </c:pt>
                <c:pt idx="256">
                  <c:v>3.6936670957697371E-2</c:v>
                </c:pt>
                <c:pt idx="257">
                  <c:v>3.6936670957697371E-2</c:v>
                </c:pt>
                <c:pt idx="258">
                  <c:v>3.6936670957697371E-2</c:v>
                </c:pt>
                <c:pt idx="259">
                  <c:v>3.6936670957697371E-2</c:v>
                </c:pt>
                <c:pt idx="260">
                  <c:v>3.6936670957697371E-2</c:v>
                </c:pt>
                <c:pt idx="261">
                  <c:v>3.6936670957697371E-2</c:v>
                </c:pt>
                <c:pt idx="262">
                  <c:v>3.6936670957697371E-2</c:v>
                </c:pt>
                <c:pt idx="263">
                  <c:v>3.6936670957697371E-2</c:v>
                </c:pt>
                <c:pt idx="264">
                  <c:v>3.6936670957697371E-2</c:v>
                </c:pt>
                <c:pt idx="265">
                  <c:v>3.6936670957697371E-2</c:v>
                </c:pt>
                <c:pt idx="266">
                  <c:v>3.6936670957697371E-2</c:v>
                </c:pt>
                <c:pt idx="267">
                  <c:v>3.6936670957697371E-2</c:v>
                </c:pt>
                <c:pt idx="268">
                  <c:v>3.6936670957697371E-2</c:v>
                </c:pt>
                <c:pt idx="269">
                  <c:v>3.6936670957697371E-2</c:v>
                </c:pt>
                <c:pt idx="270">
                  <c:v>3.6936670957697371E-2</c:v>
                </c:pt>
                <c:pt idx="271">
                  <c:v>3.6936670957697371E-2</c:v>
                </c:pt>
                <c:pt idx="272">
                  <c:v>3.6936670957697371E-2</c:v>
                </c:pt>
                <c:pt idx="273">
                  <c:v>3.6936670957697371E-2</c:v>
                </c:pt>
                <c:pt idx="274">
                  <c:v>3.6936670957697371E-2</c:v>
                </c:pt>
                <c:pt idx="275">
                  <c:v>3.6936670957697371E-2</c:v>
                </c:pt>
                <c:pt idx="276">
                  <c:v>3.6936670957697371E-2</c:v>
                </c:pt>
                <c:pt idx="277">
                  <c:v>3.6936670957697371E-2</c:v>
                </c:pt>
                <c:pt idx="278">
                  <c:v>3.6936670957697371E-2</c:v>
                </c:pt>
                <c:pt idx="279">
                  <c:v>3.6936670957697371E-2</c:v>
                </c:pt>
                <c:pt idx="280">
                  <c:v>3.6936670957697371E-2</c:v>
                </c:pt>
                <c:pt idx="281">
                  <c:v>3.6936670957697371E-2</c:v>
                </c:pt>
                <c:pt idx="282">
                  <c:v>3.6936670957697371E-2</c:v>
                </c:pt>
                <c:pt idx="283">
                  <c:v>3.6936670957697371E-2</c:v>
                </c:pt>
                <c:pt idx="284">
                  <c:v>3.6936670957697371E-2</c:v>
                </c:pt>
                <c:pt idx="285">
                  <c:v>3.6936670957697371E-2</c:v>
                </c:pt>
                <c:pt idx="286">
                  <c:v>3.6936670957697371E-2</c:v>
                </c:pt>
                <c:pt idx="287">
                  <c:v>3.6936670957697371E-2</c:v>
                </c:pt>
                <c:pt idx="288">
                  <c:v>3.6936670957697371E-2</c:v>
                </c:pt>
                <c:pt idx="289">
                  <c:v>3.6936670957697371E-2</c:v>
                </c:pt>
                <c:pt idx="290">
                  <c:v>3.6936670957697371E-2</c:v>
                </c:pt>
                <c:pt idx="291">
                  <c:v>3.6936670957697371E-2</c:v>
                </c:pt>
                <c:pt idx="292">
                  <c:v>3.6936670957697371E-2</c:v>
                </c:pt>
                <c:pt idx="293">
                  <c:v>3.6936670957697371E-2</c:v>
                </c:pt>
                <c:pt idx="294">
                  <c:v>3.6936670957697371E-2</c:v>
                </c:pt>
                <c:pt idx="295">
                  <c:v>3.6936670957697371E-2</c:v>
                </c:pt>
                <c:pt idx="296">
                  <c:v>3.6936670957697371E-2</c:v>
                </c:pt>
                <c:pt idx="297">
                  <c:v>3.6936670957697371E-2</c:v>
                </c:pt>
                <c:pt idx="298">
                  <c:v>3.6936670957697371E-2</c:v>
                </c:pt>
                <c:pt idx="299">
                  <c:v>3.6936670957697371E-2</c:v>
                </c:pt>
                <c:pt idx="300">
                  <c:v>3.6936670957697371E-2</c:v>
                </c:pt>
                <c:pt idx="301">
                  <c:v>3.6936670957697371E-2</c:v>
                </c:pt>
                <c:pt idx="302">
                  <c:v>3.6936670957697371E-2</c:v>
                </c:pt>
                <c:pt idx="303">
                  <c:v>3.6936670957697371E-2</c:v>
                </c:pt>
                <c:pt idx="304">
                  <c:v>3.6936670957697371E-2</c:v>
                </c:pt>
                <c:pt idx="305">
                  <c:v>3.6936670957697371E-2</c:v>
                </c:pt>
                <c:pt idx="306">
                  <c:v>3.6936670957697371E-2</c:v>
                </c:pt>
                <c:pt idx="307">
                  <c:v>3.6936670957697371E-2</c:v>
                </c:pt>
                <c:pt idx="308">
                  <c:v>3.6936670957697371E-2</c:v>
                </c:pt>
                <c:pt idx="309">
                  <c:v>3.6936670957697371E-2</c:v>
                </c:pt>
                <c:pt idx="310">
                  <c:v>3.6936670957697371E-2</c:v>
                </c:pt>
                <c:pt idx="311">
                  <c:v>3.6936670957697371E-2</c:v>
                </c:pt>
                <c:pt idx="312">
                  <c:v>3.6936670957697371E-2</c:v>
                </c:pt>
                <c:pt idx="313">
                  <c:v>3.6936670957697371E-2</c:v>
                </c:pt>
                <c:pt idx="314">
                  <c:v>3.6936670957697371E-2</c:v>
                </c:pt>
                <c:pt idx="315">
                  <c:v>3.6936670957697371E-2</c:v>
                </c:pt>
                <c:pt idx="316">
                  <c:v>3.6936670957697371E-2</c:v>
                </c:pt>
                <c:pt idx="317">
                  <c:v>3.6936670957697371E-2</c:v>
                </c:pt>
                <c:pt idx="318">
                  <c:v>3.6936670957697371E-2</c:v>
                </c:pt>
                <c:pt idx="319">
                  <c:v>3.6936670957697371E-2</c:v>
                </c:pt>
                <c:pt idx="320">
                  <c:v>3.6936670957697371E-2</c:v>
                </c:pt>
                <c:pt idx="321">
                  <c:v>3.6936670957697371E-2</c:v>
                </c:pt>
                <c:pt idx="322">
                  <c:v>3.6936670957697371E-2</c:v>
                </c:pt>
                <c:pt idx="323">
                  <c:v>3.6936670957697371E-2</c:v>
                </c:pt>
                <c:pt idx="324">
                  <c:v>3.6936670957697371E-2</c:v>
                </c:pt>
                <c:pt idx="325">
                  <c:v>3.6936670957697371E-2</c:v>
                </c:pt>
                <c:pt idx="326">
                  <c:v>3.6936670957697371E-2</c:v>
                </c:pt>
                <c:pt idx="327">
                  <c:v>3.6936670957697371E-2</c:v>
                </c:pt>
                <c:pt idx="328">
                  <c:v>3.6936670957697371E-2</c:v>
                </c:pt>
                <c:pt idx="329">
                  <c:v>3.6936670957697371E-2</c:v>
                </c:pt>
                <c:pt idx="330">
                  <c:v>3.6936670957697371E-2</c:v>
                </c:pt>
                <c:pt idx="331">
                  <c:v>3.6936670957697371E-2</c:v>
                </c:pt>
                <c:pt idx="332">
                  <c:v>3.6936670957697371E-2</c:v>
                </c:pt>
                <c:pt idx="333">
                  <c:v>3.6936670957697371E-2</c:v>
                </c:pt>
                <c:pt idx="334">
                  <c:v>3.6936670957697371E-2</c:v>
                </c:pt>
                <c:pt idx="335">
                  <c:v>3.6936670957697371E-2</c:v>
                </c:pt>
                <c:pt idx="336">
                  <c:v>3.6936670957697371E-2</c:v>
                </c:pt>
                <c:pt idx="337">
                  <c:v>3.6936670957697371E-2</c:v>
                </c:pt>
                <c:pt idx="338">
                  <c:v>3.6936670957697371E-2</c:v>
                </c:pt>
                <c:pt idx="339">
                  <c:v>3.6936670957697371E-2</c:v>
                </c:pt>
                <c:pt idx="340">
                  <c:v>3.6936670957697371E-2</c:v>
                </c:pt>
                <c:pt idx="341">
                  <c:v>3.6936670957697371E-2</c:v>
                </c:pt>
                <c:pt idx="342">
                  <c:v>3.6936670957697371E-2</c:v>
                </c:pt>
                <c:pt idx="343">
                  <c:v>3.6936670957697371E-2</c:v>
                </c:pt>
                <c:pt idx="344">
                  <c:v>3.6936670957697371E-2</c:v>
                </c:pt>
                <c:pt idx="345">
                  <c:v>3.6936670957697371E-2</c:v>
                </c:pt>
                <c:pt idx="346">
                  <c:v>3.6936670957697371E-2</c:v>
                </c:pt>
                <c:pt idx="347">
                  <c:v>3.6936670957697371E-2</c:v>
                </c:pt>
                <c:pt idx="348">
                  <c:v>3.6936670957697371E-2</c:v>
                </c:pt>
                <c:pt idx="349">
                  <c:v>3.6936670957697371E-2</c:v>
                </c:pt>
                <c:pt idx="350">
                  <c:v>3.6936670957697371E-2</c:v>
                </c:pt>
                <c:pt idx="351">
                  <c:v>3.6936670957697371E-2</c:v>
                </c:pt>
                <c:pt idx="352">
                  <c:v>3.6936670957697371E-2</c:v>
                </c:pt>
                <c:pt idx="353">
                  <c:v>3.6936670957697371E-2</c:v>
                </c:pt>
                <c:pt idx="354">
                  <c:v>3.6936670957697371E-2</c:v>
                </c:pt>
                <c:pt idx="355">
                  <c:v>3.6936670957697371E-2</c:v>
                </c:pt>
                <c:pt idx="356">
                  <c:v>3.6936670957697371E-2</c:v>
                </c:pt>
                <c:pt idx="357">
                  <c:v>3.6936670957697371E-2</c:v>
                </c:pt>
                <c:pt idx="358">
                  <c:v>3.6936670957697371E-2</c:v>
                </c:pt>
                <c:pt idx="359">
                  <c:v>3.6936670957697371E-2</c:v>
                </c:pt>
                <c:pt idx="360">
                  <c:v>3.6936670957697371E-2</c:v>
                </c:pt>
                <c:pt idx="361">
                  <c:v>3.6936670957697371E-2</c:v>
                </c:pt>
                <c:pt idx="362">
                  <c:v>3.6936670957697371E-2</c:v>
                </c:pt>
                <c:pt idx="363">
                  <c:v>3.6936670957697371E-2</c:v>
                </c:pt>
                <c:pt idx="364">
                  <c:v>3.6936670957697371E-2</c:v>
                </c:pt>
                <c:pt idx="365">
                  <c:v>3.6936670957697371E-2</c:v>
                </c:pt>
                <c:pt idx="366">
                  <c:v>3.6936670957697371E-2</c:v>
                </c:pt>
                <c:pt idx="367">
                  <c:v>3.6936670957697371E-2</c:v>
                </c:pt>
                <c:pt idx="368">
                  <c:v>3.6936670957697371E-2</c:v>
                </c:pt>
                <c:pt idx="369">
                  <c:v>3.6936670957697371E-2</c:v>
                </c:pt>
                <c:pt idx="370">
                  <c:v>3.6936670957697371E-2</c:v>
                </c:pt>
                <c:pt idx="371">
                  <c:v>3.6936670957697371E-2</c:v>
                </c:pt>
                <c:pt idx="372">
                  <c:v>3.6936670957697371E-2</c:v>
                </c:pt>
                <c:pt idx="373">
                  <c:v>3.6936670957697371E-2</c:v>
                </c:pt>
                <c:pt idx="374">
                  <c:v>3.6936670957697371E-2</c:v>
                </c:pt>
                <c:pt idx="375">
                  <c:v>3.6936670957697371E-2</c:v>
                </c:pt>
                <c:pt idx="376">
                  <c:v>3.6936670957697371E-2</c:v>
                </c:pt>
                <c:pt idx="377">
                  <c:v>3.6936670957697371E-2</c:v>
                </c:pt>
                <c:pt idx="378">
                  <c:v>3.6936670957697371E-2</c:v>
                </c:pt>
                <c:pt idx="379">
                  <c:v>3.6936670957697371E-2</c:v>
                </c:pt>
                <c:pt idx="380">
                  <c:v>3.6936670957697371E-2</c:v>
                </c:pt>
                <c:pt idx="381">
                  <c:v>3.6936670957697371E-2</c:v>
                </c:pt>
                <c:pt idx="382">
                  <c:v>3.6936670957697371E-2</c:v>
                </c:pt>
                <c:pt idx="383">
                  <c:v>3.6936670957697371E-2</c:v>
                </c:pt>
                <c:pt idx="384">
                  <c:v>3.6936670957697371E-2</c:v>
                </c:pt>
                <c:pt idx="385">
                  <c:v>3.6936670957697371E-2</c:v>
                </c:pt>
                <c:pt idx="386">
                  <c:v>3.6936670957697371E-2</c:v>
                </c:pt>
                <c:pt idx="387">
                  <c:v>3.6936670957697371E-2</c:v>
                </c:pt>
                <c:pt idx="388">
                  <c:v>3.6936670957697371E-2</c:v>
                </c:pt>
                <c:pt idx="389">
                  <c:v>3.6936670957697371E-2</c:v>
                </c:pt>
                <c:pt idx="390">
                  <c:v>3.6936670957697371E-2</c:v>
                </c:pt>
                <c:pt idx="391">
                  <c:v>3.6936670957697371E-2</c:v>
                </c:pt>
                <c:pt idx="392">
                  <c:v>3.6936670957697371E-2</c:v>
                </c:pt>
                <c:pt idx="393">
                  <c:v>3.6936670957697371E-2</c:v>
                </c:pt>
                <c:pt idx="394">
                  <c:v>3.6936670957697371E-2</c:v>
                </c:pt>
                <c:pt idx="395">
                  <c:v>3.6936670957697371E-2</c:v>
                </c:pt>
                <c:pt idx="396">
                  <c:v>3.6936670957697371E-2</c:v>
                </c:pt>
                <c:pt idx="397">
                  <c:v>3.6936670957697371E-2</c:v>
                </c:pt>
                <c:pt idx="398">
                  <c:v>3.6936670957697371E-2</c:v>
                </c:pt>
                <c:pt idx="399">
                  <c:v>3.6936670957697371E-2</c:v>
                </c:pt>
                <c:pt idx="400">
                  <c:v>3.6936670957697371E-2</c:v>
                </c:pt>
                <c:pt idx="401">
                  <c:v>3.6936670957697371E-2</c:v>
                </c:pt>
                <c:pt idx="402">
                  <c:v>3.6936670957697371E-2</c:v>
                </c:pt>
                <c:pt idx="403">
                  <c:v>3.6936670957697371E-2</c:v>
                </c:pt>
                <c:pt idx="404">
                  <c:v>3.6936670957697371E-2</c:v>
                </c:pt>
                <c:pt idx="405">
                  <c:v>3.6936670957697371E-2</c:v>
                </c:pt>
                <c:pt idx="406">
                  <c:v>3.6936670957697371E-2</c:v>
                </c:pt>
                <c:pt idx="407">
                  <c:v>3.6936670957697371E-2</c:v>
                </c:pt>
                <c:pt idx="408">
                  <c:v>3.6936670957697371E-2</c:v>
                </c:pt>
                <c:pt idx="409">
                  <c:v>3.6936670957697371E-2</c:v>
                </c:pt>
                <c:pt idx="410">
                  <c:v>3.6936670957697371E-2</c:v>
                </c:pt>
                <c:pt idx="411">
                  <c:v>3.6936670957697371E-2</c:v>
                </c:pt>
                <c:pt idx="412">
                  <c:v>3.6936670957697371E-2</c:v>
                </c:pt>
                <c:pt idx="413">
                  <c:v>3.6936670957697371E-2</c:v>
                </c:pt>
                <c:pt idx="414">
                  <c:v>3.6936670957697371E-2</c:v>
                </c:pt>
                <c:pt idx="415">
                  <c:v>3.6936670957697371E-2</c:v>
                </c:pt>
                <c:pt idx="416">
                  <c:v>3.6936670957697371E-2</c:v>
                </c:pt>
                <c:pt idx="417">
                  <c:v>3.6936670957697371E-2</c:v>
                </c:pt>
                <c:pt idx="418">
                  <c:v>3.6936670957697371E-2</c:v>
                </c:pt>
                <c:pt idx="419">
                  <c:v>3.6936670957697371E-2</c:v>
                </c:pt>
                <c:pt idx="420">
                  <c:v>3.6936670957697371E-2</c:v>
                </c:pt>
                <c:pt idx="421">
                  <c:v>3.6936670957697371E-2</c:v>
                </c:pt>
                <c:pt idx="422">
                  <c:v>3.6936670957697371E-2</c:v>
                </c:pt>
                <c:pt idx="423">
                  <c:v>3.6936670957697371E-2</c:v>
                </c:pt>
                <c:pt idx="424">
                  <c:v>3.6936670957697371E-2</c:v>
                </c:pt>
                <c:pt idx="425">
                  <c:v>3.6936670957697371E-2</c:v>
                </c:pt>
                <c:pt idx="426">
                  <c:v>3.6936670957697371E-2</c:v>
                </c:pt>
                <c:pt idx="427">
                  <c:v>3.6936670957697371E-2</c:v>
                </c:pt>
                <c:pt idx="428">
                  <c:v>3.6936670957697371E-2</c:v>
                </c:pt>
                <c:pt idx="429">
                  <c:v>3.6936670957697371E-2</c:v>
                </c:pt>
                <c:pt idx="430">
                  <c:v>3.6936670957697371E-2</c:v>
                </c:pt>
                <c:pt idx="431">
                  <c:v>3.6936670957697371E-2</c:v>
                </c:pt>
                <c:pt idx="432">
                  <c:v>3.6936670957697371E-2</c:v>
                </c:pt>
                <c:pt idx="433">
                  <c:v>3.6936670957697371E-2</c:v>
                </c:pt>
                <c:pt idx="434">
                  <c:v>3.6936670957697371E-2</c:v>
                </c:pt>
                <c:pt idx="435">
                  <c:v>3.6936670957697371E-2</c:v>
                </c:pt>
                <c:pt idx="436">
                  <c:v>3.6936670957697371E-2</c:v>
                </c:pt>
                <c:pt idx="437">
                  <c:v>3.6936670957697371E-2</c:v>
                </c:pt>
                <c:pt idx="438">
                  <c:v>3.6936670957697371E-2</c:v>
                </c:pt>
                <c:pt idx="439">
                  <c:v>3.6936670957697371E-2</c:v>
                </c:pt>
                <c:pt idx="440">
                  <c:v>3.6936670957697371E-2</c:v>
                </c:pt>
                <c:pt idx="441">
                  <c:v>3.6936670957697371E-2</c:v>
                </c:pt>
                <c:pt idx="442">
                  <c:v>3.6936670957697371E-2</c:v>
                </c:pt>
                <c:pt idx="443">
                  <c:v>3.6936670957697371E-2</c:v>
                </c:pt>
                <c:pt idx="444">
                  <c:v>3.6936670957697371E-2</c:v>
                </c:pt>
                <c:pt idx="445">
                  <c:v>3.6936670957697371E-2</c:v>
                </c:pt>
                <c:pt idx="446">
                  <c:v>3.6936670957697371E-2</c:v>
                </c:pt>
                <c:pt idx="447">
                  <c:v>3.6936670957697371E-2</c:v>
                </c:pt>
                <c:pt idx="448">
                  <c:v>3.6936670957697371E-2</c:v>
                </c:pt>
                <c:pt idx="449">
                  <c:v>3.6936670957697371E-2</c:v>
                </c:pt>
                <c:pt idx="450">
                  <c:v>3.6936670957697371E-2</c:v>
                </c:pt>
                <c:pt idx="451">
                  <c:v>3.6936670957697371E-2</c:v>
                </c:pt>
                <c:pt idx="452">
                  <c:v>3.6936670957697371E-2</c:v>
                </c:pt>
                <c:pt idx="453">
                  <c:v>3.6936670957697371E-2</c:v>
                </c:pt>
                <c:pt idx="454">
                  <c:v>3.6936670957697371E-2</c:v>
                </c:pt>
                <c:pt idx="455">
                  <c:v>3.6936670957697371E-2</c:v>
                </c:pt>
                <c:pt idx="456">
                  <c:v>3.6936670957697371E-2</c:v>
                </c:pt>
                <c:pt idx="457">
                  <c:v>3.6936670957697371E-2</c:v>
                </c:pt>
                <c:pt idx="458">
                  <c:v>3.6936670957697371E-2</c:v>
                </c:pt>
                <c:pt idx="459">
                  <c:v>3.6936670957697371E-2</c:v>
                </c:pt>
                <c:pt idx="460">
                  <c:v>3.6936670957697371E-2</c:v>
                </c:pt>
                <c:pt idx="461">
                  <c:v>3.6936670957697371E-2</c:v>
                </c:pt>
                <c:pt idx="462">
                  <c:v>3.6936670957697371E-2</c:v>
                </c:pt>
                <c:pt idx="463">
                  <c:v>3.6936670957697371E-2</c:v>
                </c:pt>
                <c:pt idx="464">
                  <c:v>3.6936670957697371E-2</c:v>
                </c:pt>
                <c:pt idx="465">
                  <c:v>3.6936670957697371E-2</c:v>
                </c:pt>
                <c:pt idx="466">
                  <c:v>3.6936670957697371E-2</c:v>
                </c:pt>
                <c:pt idx="467">
                  <c:v>3.6936670957697371E-2</c:v>
                </c:pt>
                <c:pt idx="468">
                  <c:v>3.6936670957697371E-2</c:v>
                </c:pt>
                <c:pt idx="469">
                  <c:v>3.6936670957697371E-2</c:v>
                </c:pt>
                <c:pt idx="470">
                  <c:v>3.6936670957697371E-2</c:v>
                </c:pt>
                <c:pt idx="471">
                  <c:v>3.6936670957697371E-2</c:v>
                </c:pt>
                <c:pt idx="472">
                  <c:v>3.6936670957697371E-2</c:v>
                </c:pt>
                <c:pt idx="473">
                  <c:v>3.6936670957697371E-2</c:v>
                </c:pt>
                <c:pt idx="474">
                  <c:v>3.6936670957697371E-2</c:v>
                </c:pt>
                <c:pt idx="475">
                  <c:v>3.6936670957697371E-2</c:v>
                </c:pt>
                <c:pt idx="476">
                  <c:v>3.6936670957697371E-2</c:v>
                </c:pt>
                <c:pt idx="477">
                  <c:v>3.6936670957697371E-2</c:v>
                </c:pt>
                <c:pt idx="478">
                  <c:v>3.6936670957697371E-2</c:v>
                </c:pt>
                <c:pt idx="479">
                  <c:v>3.6936670957697371E-2</c:v>
                </c:pt>
                <c:pt idx="480">
                  <c:v>3.6936670957697371E-2</c:v>
                </c:pt>
                <c:pt idx="481">
                  <c:v>3.6936670957697371E-2</c:v>
                </c:pt>
                <c:pt idx="482">
                  <c:v>3.6936670957697371E-2</c:v>
                </c:pt>
                <c:pt idx="483">
                  <c:v>3.6936670957697371E-2</c:v>
                </c:pt>
                <c:pt idx="484">
                  <c:v>3.6936670957697371E-2</c:v>
                </c:pt>
                <c:pt idx="485">
                  <c:v>3.6936670957697371E-2</c:v>
                </c:pt>
                <c:pt idx="486">
                  <c:v>3.6936670957697371E-2</c:v>
                </c:pt>
                <c:pt idx="487">
                  <c:v>3.6936670957697371E-2</c:v>
                </c:pt>
                <c:pt idx="488">
                  <c:v>3.6936670957697371E-2</c:v>
                </c:pt>
                <c:pt idx="489">
                  <c:v>3.6936670957697371E-2</c:v>
                </c:pt>
                <c:pt idx="490">
                  <c:v>3.6936670957697371E-2</c:v>
                </c:pt>
                <c:pt idx="491">
                  <c:v>3.6936670957697371E-2</c:v>
                </c:pt>
                <c:pt idx="492">
                  <c:v>3.6936670957697371E-2</c:v>
                </c:pt>
                <c:pt idx="493">
                  <c:v>3.6936670957697371E-2</c:v>
                </c:pt>
                <c:pt idx="494">
                  <c:v>3.6936670957697371E-2</c:v>
                </c:pt>
                <c:pt idx="495">
                  <c:v>3.6936670957697371E-2</c:v>
                </c:pt>
                <c:pt idx="496">
                  <c:v>3.6936670957697371E-2</c:v>
                </c:pt>
                <c:pt idx="497">
                  <c:v>3.6936670957697371E-2</c:v>
                </c:pt>
                <c:pt idx="498">
                  <c:v>3.6936670957697371E-2</c:v>
                </c:pt>
                <c:pt idx="499">
                  <c:v>3.6936670957697371E-2</c:v>
                </c:pt>
                <c:pt idx="500">
                  <c:v>3.6936670957697371E-2</c:v>
                </c:pt>
                <c:pt idx="501">
                  <c:v>3.6936670957697371E-2</c:v>
                </c:pt>
                <c:pt idx="502">
                  <c:v>3.6936670957697371E-2</c:v>
                </c:pt>
                <c:pt idx="503">
                  <c:v>3.6936670957697371E-2</c:v>
                </c:pt>
                <c:pt idx="504">
                  <c:v>3.6936670957697371E-2</c:v>
                </c:pt>
                <c:pt idx="505">
                  <c:v>3.6936670957697371E-2</c:v>
                </c:pt>
                <c:pt idx="506">
                  <c:v>3.6936670957697371E-2</c:v>
                </c:pt>
                <c:pt idx="507">
                  <c:v>3.6936670957697371E-2</c:v>
                </c:pt>
                <c:pt idx="508">
                  <c:v>3.6936670957697371E-2</c:v>
                </c:pt>
                <c:pt idx="509">
                  <c:v>3.6936670957697371E-2</c:v>
                </c:pt>
                <c:pt idx="510">
                  <c:v>3.6936670957697371E-2</c:v>
                </c:pt>
                <c:pt idx="511">
                  <c:v>3.6936670957697371E-2</c:v>
                </c:pt>
                <c:pt idx="512">
                  <c:v>3.6936670957697371E-2</c:v>
                </c:pt>
                <c:pt idx="513">
                  <c:v>3.6936670957697371E-2</c:v>
                </c:pt>
                <c:pt idx="514">
                  <c:v>3.6936670957697371E-2</c:v>
                </c:pt>
                <c:pt idx="515">
                  <c:v>3.6936670957697371E-2</c:v>
                </c:pt>
                <c:pt idx="516">
                  <c:v>3.6936670957697371E-2</c:v>
                </c:pt>
                <c:pt idx="517">
                  <c:v>3.6936670957697371E-2</c:v>
                </c:pt>
                <c:pt idx="518">
                  <c:v>3.6936670957697371E-2</c:v>
                </c:pt>
                <c:pt idx="519">
                  <c:v>3.6936670957697371E-2</c:v>
                </c:pt>
                <c:pt idx="520">
                  <c:v>3.6936670957697371E-2</c:v>
                </c:pt>
                <c:pt idx="521">
                  <c:v>3.6936670957697371E-2</c:v>
                </c:pt>
                <c:pt idx="522">
                  <c:v>3.6936670957697371E-2</c:v>
                </c:pt>
                <c:pt idx="523">
                  <c:v>3.6936670957697371E-2</c:v>
                </c:pt>
                <c:pt idx="524">
                  <c:v>3.6936670957697371E-2</c:v>
                </c:pt>
                <c:pt idx="525">
                  <c:v>3.6936670957697371E-2</c:v>
                </c:pt>
                <c:pt idx="526">
                  <c:v>3.6936670957697371E-2</c:v>
                </c:pt>
                <c:pt idx="527">
                  <c:v>3.6936670957697371E-2</c:v>
                </c:pt>
                <c:pt idx="528">
                  <c:v>3.6936670957697371E-2</c:v>
                </c:pt>
                <c:pt idx="529">
                  <c:v>3.6936670957697371E-2</c:v>
                </c:pt>
                <c:pt idx="530">
                  <c:v>3.6936670957697371E-2</c:v>
                </c:pt>
                <c:pt idx="531">
                  <c:v>3.6936670957697371E-2</c:v>
                </c:pt>
                <c:pt idx="532">
                  <c:v>3.6936670957697371E-2</c:v>
                </c:pt>
                <c:pt idx="533">
                  <c:v>3.6936670957697371E-2</c:v>
                </c:pt>
                <c:pt idx="534">
                  <c:v>3.6936670957697371E-2</c:v>
                </c:pt>
                <c:pt idx="535">
                  <c:v>3.6936670957697371E-2</c:v>
                </c:pt>
                <c:pt idx="536">
                  <c:v>3.6936670957697371E-2</c:v>
                </c:pt>
                <c:pt idx="537">
                  <c:v>3.6936670957697371E-2</c:v>
                </c:pt>
                <c:pt idx="538">
                  <c:v>3.6936670957697371E-2</c:v>
                </c:pt>
                <c:pt idx="539">
                  <c:v>3.6936670957697371E-2</c:v>
                </c:pt>
                <c:pt idx="540">
                  <c:v>3.6936670957697371E-2</c:v>
                </c:pt>
                <c:pt idx="541">
                  <c:v>3.6936670957697371E-2</c:v>
                </c:pt>
                <c:pt idx="542">
                  <c:v>3.6936670957697371E-2</c:v>
                </c:pt>
                <c:pt idx="543">
                  <c:v>3.6936670957697371E-2</c:v>
                </c:pt>
                <c:pt idx="544">
                  <c:v>3.6936670957697371E-2</c:v>
                </c:pt>
                <c:pt idx="545">
                  <c:v>3.6936670957697371E-2</c:v>
                </c:pt>
                <c:pt idx="546">
                  <c:v>3.6936670957697371E-2</c:v>
                </c:pt>
                <c:pt idx="547">
                  <c:v>3.6936670957697371E-2</c:v>
                </c:pt>
                <c:pt idx="548">
                  <c:v>3.6936670957697371E-2</c:v>
                </c:pt>
                <c:pt idx="549">
                  <c:v>3.6936670957697371E-2</c:v>
                </c:pt>
                <c:pt idx="550">
                  <c:v>3.6936670957697371E-2</c:v>
                </c:pt>
                <c:pt idx="551">
                  <c:v>3.6936670957697371E-2</c:v>
                </c:pt>
                <c:pt idx="552">
                  <c:v>3.6936670957697371E-2</c:v>
                </c:pt>
                <c:pt idx="553">
                  <c:v>3.6936670957697371E-2</c:v>
                </c:pt>
                <c:pt idx="554">
                  <c:v>3.6936670957697371E-2</c:v>
                </c:pt>
                <c:pt idx="555">
                  <c:v>3.6936670957697371E-2</c:v>
                </c:pt>
                <c:pt idx="556">
                  <c:v>3.6936670957697371E-2</c:v>
                </c:pt>
                <c:pt idx="557">
                  <c:v>3.6936670957697371E-2</c:v>
                </c:pt>
                <c:pt idx="558">
                  <c:v>3.6936670957697371E-2</c:v>
                </c:pt>
                <c:pt idx="559">
                  <c:v>3.6936670957697371E-2</c:v>
                </c:pt>
                <c:pt idx="560">
                  <c:v>3.6936670957697371E-2</c:v>
                </c:pt>
                <c:pt idx="561">
                  <c:v>3.6936670957697371E-2</c:v>
                </c:pt>
                <c:pt idx="562">
                  <c:v>3.6936670957697371E-2</c:v>
                </c:pt>
                <c:pt idx="563">
                  <c:v>3.6936670957697371E-2</c:v>
                </c:pt>
                <c:pt idx="564">
                  <c:v>3.6936670957697371E-2</c:v>
                </c:pt>
                <c:pt idx="565">
                  <c:v>3.6936670957697371E-2</c:v>
                </c:pt>
                <c:pt idx="566">
                  <c:v>3.6936670957697371E-2</c:v>
                </c:pt>
                <c:pt idx="567">
                  <c:v>3.6936670957697371E-2</c:v>
                </c:pt>
                <c:pt idx="568">
                  <c:v>3.6936670957697371E-2</c:v>
                </c:pt>
                <c:pt idx="569">
                  <c:v>3.6936670957697371E-2</c:v>
                </c:pt>
                <c:pt idx="570">
                  <c:v>3.6936670957697371E-2</c:v>
                </c:pt>
                <c:pt idx="571">
                  <c:v>3.6936670957697371E-2</c:v>
                </c:pt>
                <c:pt idx="572">
                  <c:v>3.6936670957697371E-2</c:v>
                </c:pt>
                <c:pt idx="573">
                  <c:v>3.6936670957697371E-2</c:v>
                </c:pt>
                <c:pt idx="574">
                  <c:v>3.6936670957697371E-2</c:v>
                </c:pt>
                <c:pt idx="575">
                  <c:v>3.6936670957697371E-2</c:v>
                </c:pt>
                <c:pt idx="576">
                  <c:v>3.6936670957697371E-2</c:v>
                </c:pt>
                <c:pt idx="577">
                  <c:v>3.6936670957697371E-2</c:v>
                </c:pt>
                <c:pt idx="578">
                  <c:v>3.6936670957697371E-2</c:v>
                </c:pt>
                <c:pt idx="579">
                  <c:v>3.6936670957697371E-2</c:v>
                </c:pt>
                <c:pt idx="580">
                  <c:v>3.6936670957697371E-2</c:v>
                </c:pt>
                <c:pt idx="581">
                  <c:v>3.6936670957697371E-2</c:v>
                </c:pt>
                <c:pt idx="582">
                  <c:v>3.6936670957697371E-2</c:v>
                </c:pt>
                <c:pt idx="583">
                  <c:v>3.6936670957697371E-2</c:v>
                </c:pt>
                <c:pt idx="584">
                  <c:v>3.6936670957697371E-2</c:v>
                </c:pt>
                <c:pt idx="585">
                  <c:v>3.6936670957697371E-2</c:v>
                </c:pt>
                <c:pt idx="586">
                  <c:v>3.6936670957697371E-2</c:v>
                </c:pt>
                <c:pt idx="587">
                  <c:v>3.6936670957697371E-2</c:v>
                </c:pt>
                <c:pt idx="588">
                  <c:v>3.6936670957697371E-2</c:v>
                </c:pt>
                <c:pt idx="589">
                  <c:v>3.6936670957697371E-2</c:v>
                </c:pt>
                <c:pt idx="590">
                  <c:v>3.6936670957697371E-2</c:v>
                </c:pt>
                <c:pt idx="591">
                  <c:v>3.6936670957697371E-2</c:v>
                </c:pt>
                <c:pt idx="592">
                  <c:v>3.6936670957697371E-2</c:v>
                </c:pt>
                <c:pt idx="593">
                  <c:v>3.6936670957697371E-2</c:v>
                </c:pt>
                <c:pt idx="594">
                  <c:v>3.6936670957697371E-2</c:v>
                </c:pt>
                <c:pt idx="595">
                  <c:v>3.6936670957697371E-2</c:v>
                </c:pt>
                <c:pt idx="596">
                  <c:v>3.6936670957697371E-2</c:v>
                </c:pt>
                <c:pt idx="597">
                  <c:v>3.6936670957697371E-2</c:v>
                </c:pt>
                <c:pt idx="598">
                  <c:v>3.6936670957697371E-2</c:v>
                </c:pt>
                <c:pt idx="599">
                  <c:v>3.6936670957697371E-2</c:v>
                </c:pt>
                <c:pt idx="600">
                  <c:v>3.6936670957697371E-2</c:v>
                </c:pt>
                <c:pt idx="601">
                  <c:v>3.6936670957697371E-2</c:v>
                </c:pt>
                <c:pt idx="602">
                  <c:v>3.6936670957697371E-2</c:v>
                </c:pt>
                <c:pt idx="603">
                  <c:v>3.6936670957697371E-2</c:v>
                </c:pt>
                <c:pt idx="604">
                  <c:v>3.6936670957697371E-2</c:v>
                </c:pt>
                <c:pt idx="605">
                  <c:v>3.6936670957697371E-2</c:v>
                </c:pt>
                <c:pt idx="606">
                  <c:v>3.6936670957697371E-2</c:v>
                </c:pt>
                <c:pt idx="607">
                  <c:v>3.6936670957697371E-2</c:v>
                </c:pt>
                <c:pt idx="608">
                  <c:v>3.6936670957697371E-2</c:v>
                </c:pt>
                <c:pt idx="609">
                  <c:v>3.6936670957697371E-2</c:v>
                </c:pt>
                <c:pt idx="610">
                  <c:v>3.6936670957697371E-2</c:v>
                </c:pt>
                <c:pt idx="611">
                  <c:v>3.6936670957697371E-2</c:v>
                </c:pt>
                <c:pt idx="612">
                  <c:v>3.6936670957697371E-2</c:v>
                </c:pt>
                <c:pt idx="613">
                  <c:v>3.6936670957697371E-2</c:v>
                </c:pt>
                <c:pt idx="614">
                  <c:v>3.6936670957697371E-2</c:v>
                </c:pt>
                <c:pt idx="615">
                  <c:v>3.6936670957697371E-2</c:v>
                </c:pt>
                <c:pt idx="616">
                  <c:v>3.6936670957697371E-2</c:v>
                </c:pt>
                <c:pt idx="617">
                  <c:v>3.6936670957697371E-2</c:v>
                </c:pt>
                <c:pt idx="618">
                  <c:v>3.6936670957697371E-2</c:v>
                </c:pt>
                <c:pt idx="619">
                  <c:v>3.6936670957697371E-2</c:v>
                </c:pt>
                <c:pt idx="620">
                  <c:v>3.6936670957697371E-2</c:v>
                </c:pt>
                <c:pt idx="621">
                  <c:v>3.6936670957697371E-2</c:v>
                </c:pt>
                <c:pt idx="622">
                  <c:v>3.6936670957697371E-2</c:v>
                </c:pt>
                <c:pt idx="623">
                  <c:v>3.6936670957697371E-2</c:v>
                </c:pt>
                <c:pt idx="624">
                  <c:v>3.6936670957697371E-2</c:v>
                </c:pt>
                <c:pt idx="625">
                  <c:v>3.6936670957697371E-2</c:v>
                </c:pt>
                <c:pt idx="626">
                  <c:v>3.6936670957697371E-2</c:v>
                </c:pt>
                <c:pt idx="627">
                  <c:v>3.6936670957697371E-2</c:v>
                </c:pt>
                <c:pt idx="628">
                  <c:v>3.6936670957697371E-2</c:v>
                </c:pt>
                <c:pt idx="629">
                  <c:v>3.6936670957697371E-2</c:v>
                </c:pt>
                <c:pt idx="630">
                  <c:v>3.6936670957697371E-2</c:v>
                </c:pt>
                <c:pt idx="631">
                  <c:v>3.6936670957697371E-2</c:v>
                </c:pt>
                <c:pt idx="632">
                  <c:v>3.6936670957697371E-2</c:v>
                </c:pt>
                <c:pt idx="633">
                  <c:v>3.6936670957697371E-2</c:v>
                </c:pt>
                <c:pt idx="634">
                  <c:v>3.6936670957697371E-2</c:v>
                </c:pt>
                <c:pt idx="635">
                  <c:v>3.6936670957697371E-2</c:v>
                </c:pt>
                <c:pt idx="636">
                  <c:v>3.6936670957697371E-2</c:v>
                </c:pt>
                <c:pt idx="637">
                  <c:v>3.6936670957697371E-2</c:v>
                </c:pt>
                <c:pt idx="638">
                  <c:v>3.6936670957697371E-2</c:v>
                </c:pt>
                <c:pt idx="639">
                  <c:v>3.6936670957697371E-2</c:v>
                </c:pt>
                <c:pt idx="640">
                  <c:v>3.6936670957697371E-2</c:v>
                </c:pt>
                <c:pt idx="641">
                  <c:v>3.6936670957697371E-2</c:v>
                </c:pt>
                <c:pt idx="642">
                  <c:v>3.6936670957697371E-2</c:v>
                </c:pt>
                <c:pt idx="643">
                  <c:v>3.6936670957697371E-2</c:v>
                </c:pt>
                <c:pt idx="644">
                  <c:v>3.6936670957697371E-2</c:v>
                </c:pt>
                <c:pt idx="645">
                  <c:v>3.6936670957697371E-2</c:v>
                </c:pt>
                <c:pt idx="646">
                  <c:v>3.6936670957697371E-2</c:v>
                </c:pt>
                <c:pt idx="647">
                  <c:v>3.6936670957697371E-2</c:v>
                </c:pt>
                <c:pt idx="648">
                  <c:v>3.6936670957697371E-2</c:v>
                </c:pt>
                <c:pt idx="649">
                  <c:v>3.6936670957697371E-2</c:v>
                </c:pt>
                <c:pt idx="650">
                  <c:v>3.6936670957697371E-2</c:v>
                </c:pt>
                <c:pt idx="651">
                  <c:v>3.6936670957697371E-2</c:v>
                </c:pt>
                <c:pt idx="652">
                  <c:v>3.6936670957697371E-2</c:v>
                </c:pt>
                <c:pt idx="653">
                  <c:v>3.6936670957697371E-2</c:v>
                </c:pt>
                <c:pt idx="654">
                  <c:v>3.6936670957697371E-2</c:v>
                </c:pt>
                <c:pt idx="655">
                  <c:v>3.6936670957697371E-2</c:v>
                </c:pt>
                <c:pt idx="656">
                  <c:v>3.6936670957697371E-2</c:v>
                </c:pt>
                <c:pt idx="657">
                  <c:v>3.6936670957697371E-2</c:v>
                </c:pt>
                <c:pt idx="658">
                  <c:v>3.6936670957697371E-2</c:v>
                </c:pt>
                <c:pt idx="659">
                  <c:v>3.6936670957697371E-2</c:v>
                </c:pt>
                <c:pt idx="660">
                  <c:v>3.6936670957697371E-2</c:v>
                </c:pt>
                <c:pt idx="661">
                  <c:v>3.6936670957697371E-2</c:v>
                </c:pt>
                <c:pt idx="662">
                  <c:v>3.6936670957697371E-2</c:v>
                </c:pt>
                <c:pt idx="663">
                  <c:v>3.6936670957697371E-2</c:v>
                </c:pt>
                <c:pt idx="664">
                  <c:v>3.6936670957697371E-2</c:v>
                </c:pt>
                <c:pt idx="665">
                  <c:v>3.6936670957697371E-2</c:v>
                </c:pt>
                <c:pt idx="666">
                  <c:v>3.6936670957697371E-2</c:v>
                </c:pt>
                <c:pt idx="667">
                  <c:v>3.6936670957697371E-2</c:v>
                </c:pt>
                <c:pt idx="668">
                  <c:v>3.6936670957697371E-2</c:v>
                </c:pt>
                <c:pt idx="669">
                  <c:v>3.6936670957697371E-2</c:v>
                </c:pt>
                <c:pt idx="670">
                  <c:v>3.6936670957697371E-2</c:v>
                </c:pt>
                <c:pt idx="671">
                  <c:v>3.6936670957697371E-2</c:v>
                </c:pt>
                <c:pt idx="672">
                  <c:v>3.6936670957697371E-2</c:v>
                </c:pt>
                <c:pt idx="673">
                  <c:v>3.6936670957697371E-2</c:v>
                </c:pt>
                <c:pt idx="674">
                  <c:v>3.6936670957697371E-2</c:v>
                </c:pt>
                <c:pt idx="675">
                  <c:v>3.6936670957697371E-2</c:v>
                </c:pt>
                <c:pt idx="676">
                  <c:v>3.6936670957697371E-2</c:v>
                </c:pt>
                <c:pt idx="677">
                  <c:v>3.6936670957697371E-2</c:v>
                </c:pt>
                <c:pt idx="678">
                  <c:v>3.6936670957697371E-2</c:v>
                </c:pt>
                <c:pt idx="679">
                  <c:v>3.6936670957697371E-2</c:v>
                </c:pt>
                <c:pt idx="680">
                  <c:v>3.6936670957697371E-2</c:v>
                </c:pt>
                <c:pt idx="681">
                  <c:v>3.6936670957697371E-2</c:v>
                </c:pt>
                <c:pt idx="682">
                  <c:v>3.6936670957697371E-2</c:v>
                </c:pt>
                <c:pt idx="683">
                  <c:v>3.6936670957697371E-2</c:v>
                </c:pt>
                <c:pt idx="684">
                  <c:v>3.6936670957697371E-2</c:v>
                </c:pt>
                <c:pt idx="685">
                  <c:v>3.6936670957697371E-2</c:v>
                </c:pt>
                <c:pt idx="686">
                  <c:v>3.6936670957697371E-2</c:v>
                </c:pt>
                <c:pt idx="687">
                  <c:v>3.6936670957697371E-2</c:v>
                </c:pt>
                <c:pt idx="688">
                  <c:v>3.6936670957697371E-2</c:v>
                </c:pt>
                <c:pt idx="689">
                  <c:v>3.6936670957697371E-2</c:v>
                </c:pt>
                <c:pt idx="690">
                  <c:v>3.6936670957697371E-2</c:v>
                </c:pt>
                <c:pt idx="691">
                  <c:v>3.6936670957697371E-2</c:v>
                </c:pt>
                <c:pt idx="692">
                  <c:v>3.6936670957697371E-2</c:v>
                </c:pt>
                <c:pt idx="693">
                  <c:v>3.6936670957697371E-2</c:v>
                </c:pt>
                <c:pt idx="694">
                  <c:v>3.6936670957697371E-2</c:v>
                </c:pt>
                <c:pt idx="695">
                  <c:v>3.6936670957697371E-2</c:v>
                </c:pt>
                <c:pt idx="696">
                  <c:v>3.6936670957697371E-2</c:v>
                </c:pt>
                <c:pt idx="697">
                  <c:v>3.6936670957697371E-2</c:v>
                </c:pt>
                <c:pt idx="698">
                  <c:v>3.6936670957697371E-2</c:v>
                </c:pt>
                <c:pt idx="699">
                  <c:v>3.6936670957697371E-2</c:v>
                </c:pt>
                <c:pt idx="700">
                  <c:v>3.6936670957697371E-2</c:v>
                </c:pt>
                <c:pt idx="701">
                  <c:v>3.6936670957697371E-2</c:v>
                </c:pt>
                <c:pt idx="702">
                  <c:v>3.6936670957697371E-2</c:v>
                </c:pt>
                <c:pt idx="703">
                  <c:v>3.6936670957697371E-2</c:v>
                </c:pt>
                <c:pt idx="704">
                  <c:v>3.6936670957697371E-2</c:v>
                </c:pt>
                <c:pt idx="705">
                  <c:v>3.6936670957697371E-2</c:v>
                </c:pt>
                <c:pt idx="706">
                  <c:v>3.6936670957697371E-2</c:v>
                </c:pt>
                <c:pt idx="707">
                  <c:v>3.6936670957697371E-2</c:v>
                </c:pt>
                <c:pt idx="708">
                  <c:v>3.6936670957697371E-2</c:v>
                </c:pt>
                <c:pt idx="709">
                  <c:v>3.6936670957697371E-2</c:v>
                </c:pt>
                <c:pt idx="710">
                  <c:v>3.6936670957697371E-2</c:v>
                </c:pt>
                <c:pt idx="711">
                  <c:v>3.6936670957697371E-2</c:v>
                </c:pt>
                <c:pt idx="712">
                  <c:v>3.6936670957697371E-2</c:v>
                </c:pt>
                <c:pt idx="713">
                  <c:v>3.6936670957697371E-2</c:v>
                </c:pt>
                <c:pt idx="714">
                  <c:v>3.6936670957697371E-2</c:v>
                </c:pt>
                <c:pt idx="715">
                  <c:v>3.6936670957697371E-2</c:v>
                </c:pt>
                <c:pt idx="716">
                  <c:v>3.6936670957697371E-2</c:v>
                </c:pt>
                <c:pt idx="717">
                  <c:v>3.6936670957697371E-2</c:v>
                </c:pt>
                <c:pt idx="718">
                  <c:v>3.6936670957697371E-2</c:v>
                </c:pt>
                <c:pt idx="719">
                  <c:v>3.6936670957697371E-2</c:v>
                </c:pt>
                <c:pt idx="720">
                  <c:v>3.6936670957697371E-2</c:v>
                </c:pt>
                <c:pt idx="721">
                  <c:v>3.6936670957697371E-2</c:v>
                </c:pt>
                <c:pt idx="722">
                  <c:v>3.6936670957697371E-2</c:v>
                </c:pt>
                <c:pt idx="723">
                  <c:v>3.6936670957697371E-2</c:v>
                </c:pt>
                <c:pt idx="724">
                  <c:v>3.6936670957697371E-2</c:v>
                </c:pt>
                <c:pt idx="725">
                  <c:v>3.6936670957697371E-2</c:v>
                </c:pt>
                <c:pt idx="726">
                  <c:v>3.6936670957697371E-2</c:v>
                </c:pt>
                <c:pt idx="727">
                  <c:v>3.6936670957697371E-2</c:v>
                </c:pt>
                <c:pt idx="728">
                  <c:v>3.6936670957697371E-2</c:v>
                </c:pt>
                <c:pt idx="729">
                  <c:v>3.6936670957697371E-2</c:v>
                </c:pt>
                <c:pt idx="730">
                  <c:v>3.6936670957697371E-2</c:v>
                </c:pt>
                <c:pt idx="731">
                  <c:v>3.6936670957697371E-2</c:v>
                </c:pt>
                <c:pt idx="732">
                  <c:v>3.6936670957697371E-2</c:v>
                </c:pt>
                <c:pt idx="733">
                  <c:v>3.6936670957697371E-2</c:v>
                </c:pt>
                <c:pt idx="734">
                  <c:v>3.6936670957697371E-2</c:v>
                </c:pt>
                <c:pt idx="735">
                  <c:v>3.6936670957697371E-2</c:v>
                </c:pt>
                <c:pt idx="736">
                  <c:v>3.6936670957697371E-2</c:v>
                </c:pt>
                <c:pt idx="737">
                  <c:v>3.6936670957697371E-2</c:v>
                </c:pt>
                <c:pt idx="738">
                  <c:v>3.6936670957697371E-2</c:v>
                </c:pt>
                <c:pt idx="739">
                  <c:v>3.6936670957697371E-2</c:v>
                </c:pt>
                <c:pt idx="740">
                  <c:v>3.6936670957697371E-2</c:v>
                </c:pt>
                <c:pt idx="741">
                  <c:v>3.6936670957697371E-2</c:v>
                </c:pt>
                <c:pt idx="742">
                  <c:v>3.6936670957697371E-2</c:v>
                </c:pt>
                <c:pt idx="743">
                  <c:v>3.6936670957697371E-2</c:v>
                </c:pt>
                <c:pt idx="744">
                  <c:v>3.6936670957697371E-2</c:v>
                </c:pt>
                <c:pt idx="745">
                  <c:v>3.6936670957697371E-2</c:v>
                </c:pt>
                <c:pt idx="746">
                  <c:v>3.6936670957697371E-2</c:v>
                </c:pt>
                <c:pt idx="747">
                  <c:v>3.6936670957697371E-2</c:v>
                </c:pt>
                <c:pt idx="748">
                  <c:v>3.6936670957697371E-2</c:v>
                </c:pt>
                <c:pt idx="749">
                  <c:v>3.6936670957697371E-2</c:v>
                </c:pt>
                <c:pt idx="750">
                  <c:v>3.6936670957697371E-2</c:v>
                </c:pt>
                <c:pt idx="751">
                  <c:v>3.6936670957697371E-2</c:v>
                </c:pt>
                <c:pt idx="752">
                  <c:v>3.6936670957697371E-2</c:v>
                </c:pt>
                <c:pt idx="753">
                  <c:v>3.6936670957697371E-2</c:v>
                </c:pt>
                <c:pt idx="754">
                  <c:v>3.6936670957697371E-2</c:v>
                </c:pt>
                <c:pt idx="755">
                  <c:v>3.6936670957697371E-2</c:v>
                </c:pt>
                <c:pt idx="756">
                  <c:v>3.6936670957697371E-2</c:v>
                </c:pt>
                <c:pt idx="757">
                  <c:v>3.6936670957697371E-2</c:v>
                </c:pt>
                <c:pt idx="758">
                  <c:v>3.6936670957697371E-2</c:v>
                </c:pt>
                <c:pt idx="759">
                  <c:v>3.6936670957697371E-2</c:v>
                </c:pt>
                <c:pt idx="760">
                  <c:v>3.6936670957697371E-2</c:v>
                </c:pt>
                <c:pt idx="761">
                  <c:v>3.6936670957697371E-2</c:v>
                </c:pt>
                <c:pt idx="762">
                  <c:v>3.6936670957697371E-2</c:v>
                </c:pt>
                <c:pt idx="763">
                  <c:v>3.6936670957697371E-2</c:v>
                </c:pt>
                <c:pt idx="764">
                  <c:v>3.6936670957697371E-2</c:v>
                </c:pt>
                <c:pt idx="765">
                  <c:v>3.6936670957697371E-2</c:v>
                </c:pt>
                <c:pt idx="766">
                  <c:v>3.6936670957697371E-2</c:v>
                </c:pt>
                <c:pt idx="767">
                  <c:v>3.6936670957697371E-2</c:v>
                </c:pt>
                <c:pt idx="768">
                  <c:v>3.6936670957697371E-2</c:v>
                </c:pt>
                <c:pt idx="769">
                  <c:v>3.6936670957697371E-2</c:v>
                </c:pt>
                <c:pt idx="770">
                  <c:v>3.6936670957697371E-2</c:v>
                </c:pt>
                <c:pt idx="771">
                  <c:v>3.6936670957697371E-2</c:v>
                </c:pt>
                <c:pt idx="772">
                  <c:v>3.6936670957697371E-2</c:v>
                </c:pt>
                <c:pt idx="773">
                  <c:v>3.6936670957697371E-2</c:v>
                </c:pt>
                <c:pt idx="774">
                  <c:v>3.6936670957697371E-2</c:v>
                </c:pt>
                <c:pt idx="775">
                  <c:v>3.6936670957697371E-2</c:v>
                </c:pt>
                <c:pt idx="776">
                  <c:v>3.6936670957697371E-2</c:v>
                </c:pt>
                <c:pt idx="777">
                  <c:v>3.6936670957697371E-2</c:v>
                </c:pt>
                <c:pt idx="778">
                  <c:v>3.6936670957697371E-2</c:v>
                </c:pt>
                <c:pt idx="779">
                  <c:v>3.6936670957697371E-2</c:v>
                </c:pt>
                <c:pt idx="780">
                  <c:v>3.6936670957697371E-2</c:v>
                </c:pt>
                <c:pt idx="781">
                  <c:v>3.6936670957697371E-2</c:v>
                </c:pt>
                <c:pt idx="782">
                  <c:v>3.6936670957697371E-2</c:v>
                </c:pt>
                <c:pt idx="783">
                  <c:v>3.6936670957697371E-2</c:v>
                </c:pt>
                <c:pt idx="784">
                  <c:v>3.6936670957697371E-2</c:v>
                </c:pt>
                <c:pt idx="785">
                  <c:v>3.6936670957697371E-2</c:v>
                </c:pt>
                <c:pt idx="786">
                  <c:v>3.6936670957697371E-2</c:v>
                </c:pt>
                <c:pt idx="787">
                  <c:v>3.6936670957697371E-2</c:v>
                </c:pt>
                <c:pt idx="788">
                  <c:v>3.6936670957697371E-2</c:v>
                </c:pt>
                <c:pt idx="789">
                  <c:v>3.6936670957697371E-2</c:v>
                </c:pt>
                <c:pt idx="790">
                  <c:v>3.6936670957697371E-2</c:v>
                </c:pt>
                <c:pt idx="791">
                  <c:v>3.6936670957697371E-2</c:v>
                </c:pt>
                <c:pt idx="792">
                  <c:v>3.6936670957697371E-2</c:v>
                </c:pt>
                <c:pt idx="793">
                  <c:v>3.6936670957697371E-2</c:v>
                </c:pt>
                <c:pt idx="794">
                  <c:v>3.6936670957697371E-2</c:v>
                </c:pt>
                <c:pt idx="795">
                  <c:v>3.6936670957697371E-2</c:v>
                </c:pt>
                <c:pt idx="796">
                  <c:v>3.6936670957697371E-2</c:v>
                </c:pt>
                <c:pt idx="797">
                  <c:v>3.6936670957697371E-2</c:v>
                </c:pt>
                <c:pt idx="798">
                  <c:v>3.6936670957697371E-2</c:v>
                </c:pt>
                <c:pt idx="799">
                  <c:v>3.6936670957697371E-2</c:v>
                </c:pt>
                <c:pt idx="800">
                  <c:v>3.6936670957697371E-2</c:v>
                </c:pt>
                <c:pt idx="801">
                  <c:v>3.6936670957697371E-2</c:v>
                </c:pt>
                <c:pt idx="802">
                  <c:v>3.6936670957697371E-2</c:v>
                </c:pt>
                <c:pt idx="803">
                  <c:v>3.6936670957697371E-2</c:v>
                </c:pt>
                <c:pt idx="804">
                  <c:v>3.6936670957697371E-2</c:v>
                </c:pt>
                <c:pt idx="805">
                  <c:v>3.6936670957697371E-2</c:v>
                </c:pt>
                <c:pt idx="806">
                  <c:v>3.6936670957697371E-2</c:v>
                </c:pt>
                <c:pt idx="807">
                  <c:v>3.6936670957697371E-2</c:v>
                </c:pt>
                <c:pt idx="808">
                  <c:v>3.6936670957697371E-2</c:v>
                </c:pt>
                <c:pt idx="809">
                  <c:v>3.6936670957697371E-2</c:v>
                </c:pt>
                <c:pt idx="810">
                  <c:v>3.6936670957697371E-2</c:v>
                </c:pt>
                <c:pt idx="811">
                  <c:v>3.6936670957697371E-2</c:v>
                </c:pt>
                <c:pt idx="812">
                  <c:v>3.6936670957697371E-2</c:v>
                </c:pt>
                <c:pt idx="813">
                  <c:v>3.6936670957697371E-2</c:v>
                </c:pt>
                <c:pt idx="814">
                  <c:v>3.6936670957697371E-2</c:v>
                </c:pt>
                <c:pt idx="815">
                  <c:v>3.6936670957697371E-2</c:v>
                </c:pt>
                <c:pt idx="816">
                  <c:v>3.6936670957697371E-2</c:v>
                </c:pt>
                <c:pt idx="817">
                  <c:v>3.6936670957697371E-2</c:v>
                </c:pt>
                <c:pt idx="818">
                  <c:v>3.6936670957697371E-2</c:v>
                </c:pt>
                <c:pt idx="819">
                  <c:v>3.6936670957697371E-2</c:v>
                </c:pt>
                <c:pt idx="820">
                  <c:v>3.6936670957697371E-2</c:v>
                </c:pt>
                <c:pt idx="821">
                  <c:v>3.6936670957697371E-2</c:v>
                </c:pt>
                <c:pt idx="822">
                  <c:v>3.6936670957697371E-2</c:v>
                </c:pt>
                <c:pt idx="823">
                  <c:v>3.6936670957697371E-2</c:v>
                </c:pt>
                <c:pt idx="824">
                  <c:v>3.6936670957697371E-2</c:v>
                </c:pt>
                <c:pt idx="825">
                  <c:v>3.6936670957697371E-2</c:v>
                </c:pt>
                <c:pt idx="826">
                  <c:v>3.6936670957697371E-2</c:v>
                </c:pt>
                <c:pt idx="827">
                  <c:v>3.6936670957697371E-2</c:v>
                </c:pt>
                <c:pt idx="828">
                  <c:v>3.6936670957697371E-2</c:v>
                </c:pt>
                <c:pt idx="829">
                  <c:v>3.6936670957697371E-2</c:v>
                </c:pt>
                <c:pt idx="830">
                  <c:v>3.6936670957697371E-2</c:v>
                </c:pt>
                <c:pt idx="831">
                  <c:v>3.6936670957697371E-2</c:v>
                </c:pt>
                <c:pt idx="832">
                  <c:v>3.6936670957697371E-2</c:v>
                </c:pt>
                <c:pt idx="833">
                  <c:v>3.6936670957697371E-2</c:v>
                </c:pt>
                <c:pt idx="834">
                  <c:v>3.6936670957697371E-2</c:v>
                </c:pt>
                <c:pt idx="835">
                  <c:v>3.6936670957697371E-2</c:v>
                </c:pt>
                <c:pt idx="836">
                  <c:v>3.6936670957697371E-2</c:v>
                </c:pt>
                <c:pt idx="837">
                  <c:v>3.6936670957697371E-2</c:v>
                </c:pt>
                <c:pt idx="838">
                  <c:v>3.6936670957697371E-2</c:v>
                </c:pt>
                <c:pt idx="839">
                  <c:v>3.6936670957697371E-2</c:v>
                </c:pt>
                <c:pt idx="840">
                  <c:v>3.6936670957697371E-2</c:v>
                </c:pt>
                <c:pt idx="841">
                  <c:v>3.6936670957697371E-2</c:v>
                </c:pt>
                <c:pt idx="842">
                  <c:v>3.6936670957697371E-2</c:v>
                </c:pt>
                <c:pt idx="843">
                  <c:v>3.6936670957697371E-2</c:v>
                </c:pt>
                <c:pt idx="844">
                  <c:v>3.6936670957697371E-2</c:v>
                </c:pt>
                <c:pt idx="845">
                  <c:v>3.6936670957697371E-2</c:v>
                </c:pt>
                <c:pt idx="846">
                  <c:v>3.6936670957697371E-2</c:v>
                </c:pt>
                <c:pt idx="847">
                  <c:v>3.6936670957697371E-2</c:v>
                </c:pt>
                <c:pt idx="848">
                  <c:v>3.6936670957697371E-2</c:v>
                </c:pt>
                <c:pt idx="849">
                  <c:v>3.6936670957697371E-2</c:v>
                </c:pt>
                <c:pt idx="850">
                  <c:v>3.6936670957697371E-2</c:v>
                </c:pt>
                <c:pt idx="851">
                  <c:v>3.6936670957697371E-2</c:v>
                </c:pt>
                <c:pt idx="852">
                  <c:v>3.6936670957697371E-2</c:v>
                </c:pt>
                <c:pt idx="853">
                  <c:v>3.6936670957697371E-2</c:v>
                </c:pt>
                <c:pt idx="854">
                  <c:v>3.6936670957697371E-2</c:v>
                </c:pt>
                <c:pt idx="855">
                  <c:v>3.6936670957697371E-2</c:v>
                </c:pt>
                <c:pt idx="856">
                  <c:v>3.6936670957697371E-2</c:v>
                </c:pt>
                <c:pt idx="857">
                  <c:v>3.6936670957697371E-2</c:v>
                </c:pt>
                <c:pt idx="858">
                  <c:v>3.6936670957697371E-2</c:v>
                </c:pt>
                <c:pt idx="859">
                  <c:v>3.6936670957697371E-2</c:v>
                </c:pt>
                <c:pt idx="860">
                  <c:v>3.6936670957697371E-2</c:v>
                </c:pt>
                <c:pt idx="861">
                  <c:v>3.6936670957697371E-2</c:v>
                </c:pt>
                <c:pt idx="862">
                  <c:v>3.6936670957697371E-2</c:v>
                </c:pt>
                <c:pt idx="863">
                  <c:v>3.6936670957697371E-2</c:v>
                </c:pt>
                <c:pt idx="864">
                  <c:v>3.6936670957697371E-2</c:v>
                </c:pt>
                <c:pt idx="865">
                  <c:v>3.6936670957697371E-2</c:v>
                </c:pt>
                <c:pt idx="866">
                  <c:v>3.6936670957697371E-2</c:v>
                </c:pt>
                <c:pt idx="867">
                  <c:v>3.6936670957697371E-2</c:v>
                </c:pt>
                <c:pt idx="868">
                  <c:v>3.6936670957697371E-2</c:v>
                </c:pt>
                <c:pt idx="869">
                  <c:v>3.6936670957697371E-2</c:v>
                </c:pt>
                <c:pt idx="870">
                  <c:v>3.6936670957697371E-2</c:v>
                </c:pt>
                <c:pt idx="871">
                  <c:v>3.6936670957697371E-2</c:v>
                </c:pt>
                <c:pt idx="872">
                  <c:v>3.6936670957697371E-2</c:v>
                </c:pt>
                <c:pt idx="873">
                  <c:v>3.6936670957697371E-2</c:v>
                </c:pt>
                <c:pt idx="874">
                  <c:v>3.6936670957697371E-2</c:v>
                </c:pt>
                <c:pt idx="875">
                  <c:v>3.6936670957697371E-2</c:v>
                </c:pt>
                <c:pt idx="876">
                  <c:v>3.6936670957697371E-2</c:v>
                </c:pt>
                <c:pt idx="877">
                  <c:v>3.6936670957697371E-2</c:v>
                </c:pt>
                <c:pt idx="878">
                  <c:v>3.6936670957697371E-2</c:v>
                </c:pt>
                <c:pt idx="879">
                  <c:v>3.6936670957697371E-2</c:v>
                </c:pt>
                <c:pt idx="880">
                  <c:v>3.6936670957697371E-2</c:v>
                </c:pt>
                <c:pt idx="881">
                  <c:v>3.6936670957697371E-2</c:v>
                </c:pt>
                <c:pt idx="882">
                  <c:v>3.6936670957697371E-2</c:v>
                </c:pt>
                <c:pt idx="883">
                  <c:v>3.6936670957697371E-2</c:v>
                </c:pt>
                <c:pt idx="884">
                  <c:v>3.6936670957697371E-2</c:v>
                </c:pt>
                <c:pt idx="885">
                  <c:v>3.6936670957697371E-2</c:v>
                </c:pt>
                <c:pt idx="886">
                  <c:v>3.6936670957697371E-2</c:v>
                </c:pt>
                <c:pt idx="887">
                  <c:v>3.6936670957697371E-2</c:v>
                </c:pt>
                <c:pt idx="888">
                  <c:v>3.6936670957697371E-2</c:v>
                </c:pt>
                <c:pt idx="889">
                  <c:v>3.6936670957697371E-2</c:v>
                </c:pt>
                <c:pt idx="890">
                  <c:v>3.6936670957697371E-2</c:v>
                </c:pt>
                <c:pt idx="891">
                  <c:v>3.6936670957697371E-2</c:v>
                </c:pt>
                <c:pt idx="892">
                  <c:v>3.6936670957697371E-2</c:v>
                </c:pt>
                <c:pt idx="893">
                  <c:v>3.6936670957697371E-2</c:v>
                </c:pt>
                <c:pt idx="894">
                  <c:v>3.6936670957697371E-2</c:v>
                </c:pt>
                <c:pt idx="895">
                  <c:v>3.6936670957697371E-2</c:v>
                </c:pt>
                <c:pt idx="896">
                  <c:v>3.6936670957697371E-2</c:v>
                </c:pt>
                <c:pt idx="897">
                  <c:v>3.6936670957697371E-2</c:v>
                </c:pt>
                <c:pt idx="898">
                  <c:v>3.6936670957697371E-2</c:v>
                </c:pt>
                <c:pt idx="899">
                  <c:v>3.6936670957697371E-2</c:v>
                </c:pt>
                <c:pt idx="900">
                  <c:v>3.6936670957697371E-2</c:v>
                </c:pt>
                <c:pt idx="901">
                  <c:v>3.6936670957697371E-2</c:v>
                </c:pt>
                <c:pt idx="902">
                  <c:v>3.6936670957697371E-2</c:v>
                </c:pt>
                <c:pt idx="903">
                  <c:v>3.6936670957697371E-2</c:v>
                </c:pt>
                <c:pt idx="904">
                  <c:v>3.6936670957697371E-2</c:v>
                </c:pt>
                <c:pt idx="905">
                  <c:v>3.6936670957697371E-2</c:v>
                </c:pt>
                <c:pt idx="906">
                  <c:v>3.6936670957697371E-2</c:v>
                </c:pt>
                <c:pt idx="907">
                  <c:v>3.6936670957697371E-2</c:v>
                </c:pt>
                <c:pt idx="908">
                  <c:v>3.6936670957697371E-2</c:v>
                </c:pt>
                <c:pt idx="909">
                  <c:v>3.6936670957697371E-2</c:v>
                </c:pt>
                <c:pt idx="910">
                  <c:v>3.6936670957697371E-2</c:v>
                </c:pt>
                <c:pt idx="911">
                  <c:v>3.6936670957697371E-2</c:v>
                </c:pt>
                <c:pt idx="912">
                  <c:v>3.6936670957697371E-2</c:v>
                </c:pt>
                <c:pt idx="913">
                  <c:v>3.6936670957697371E-2</c:v>
                </c:pt>
                <c:pt idx="914">
                  <c:v>3.6936670957697371E-2</c:v>
                </c:pt>
                <c:pt idx="915">
                  <c:v>3.6936670957697371E-2</c:v>
                </c:pt>
                <c:pt idx="916">
                  <c:v>3.6936670957697371E-2</c:v>
                </c:pt>
                <c:pt idx="917">
                  <c:v>3.6936670957697371E-2</c:v>
                </c:pt>
                <c:pt idx="918">
                  <c:v>3.6936670957697371E-2</c:v>
                </c:pt>
                <c:pt idx="919">
                  <c:v>3.6936670957697371E-2</c:v>
                </c:pt>
                <c:pt idx="920">
                  <c:v>3.6936670957697371E-2</c:v>
                </c:pt>
                <c:pt idx="921">
                  <c:v>3.6936670957697371E-2</c:v>
                </c:pt>
                <c:pt idx="922">
                  <c:v>3.6936670957697371E-2</c:v>
                </c:pt>
                <c:pt idx="923">
                  <c:v>3.6936670957697371E-2</c:v>
                </c:pt>
                <c:pt idx="924">
                  <c:v>3.6936670957697371E-2</c:v>
                </c:pt>
                <c:pt idx="925">
                  <c:v>3.6936670957697371E-2</c:v>
                </c:pt>
                <c:pt idx="926">
                  <c:v>3.6936670957697371E-2</c:v>
                </c:pt>
                <c:pt idx="927">
                  <c:v>3.6936670957697371E-2</c:v>
                </c:pt>
                <c:pt idx="928">
                  <c:v>3.6936670957697371E-2</c:v>
                </c:pt>
                <c:pt idx="929">
                  <c:v>3.6936670957697371E-2</c:v>
                </c:pt>
                <c:pt idx="930">
                  <c:v>3.6936670957697371E-2</c:v>
                </c:pt>
                <c:pt idx="931">
                  <c:v>3.6936670957697371E-2</c:v>
                </c:pt>
                <c:pt idx="932">
                  <c:v>3.6936670957697371E-2</c:v>
                </c:pt>
                <c:pt idx="933">
                  <c:v>3.6936670957697371E-2</c:v>
                </c:pt>
                <c:pt idx="934">
                  <c:v>3.6936670957697371E-2</c:v>
                </c:pt>
                <c:pt idx="935">
                  <c:v>3.6936670957697371E-2</c:v>
                </c:pt>
                <c:pt idx="936">
                  <c:v>3.6936670957697371E-2</c:v>
                </c:pt>
                <c:pt idx="937">
                  <c:v>3.6936670957697371E-2</c:v>
                </c:pt>
                <c:pt idx="938">
                  <c:v>3.6936670957697371E-2</c:v>
                </c:pt>
                <c:pt idx="939">
                  <c:v>2.3812733156909127E-2</c:v>
                </c:pt>
                <c:pt idx="940">
                  <c:v>2.3812733156909127E-2</c:v>
                </c:pt>
                <c:pt idx="941">
                  <c:v>2.3812733156909127E-2</c:v>
                </c:pt>
                <c:pt idx="942">
                  <c:v>2.3812733156909127E-2</c:v>
                </c:pt>
                <c:pt idx="943">
                  <c:v>2.3812733156909127E-2</c:v>
                </c:pt>
                <c:pt idx="944">
                  <c:v>2.3812733156909127E-2</c:v>
                </c:pt>
                <c:pt idx="945">
                  <c:v>2.3812733156909127E-2</c:v>
                </c:pt>
                <c:pt idx="946">
                  <c:v>2.3812733156909127E-2</c:v>
                </c:pt>
                <c:pt idx="947">
                  <c:v>2.3812733156909127E-2</c:v>
                </c:pt>
                <c:pt idx="948">
                  <c:v>2.3812733156909127E-2</c:v>
                </c:pt>
                <c:pt idx="949">
                  <c:v>2.3812733156909127E-2</c:v>
                </c:pt>
                <c:pt idx="950">
                  <c:v>2.3812733156909127E-2</c:v>
                </c:pt>
                <c:pt idx="951">
                  <c:v>2.3812733156909127E-2</c:v>
                </c:pt>
                <c:pt idx="952">
                  <c:v>2.3812733156909127E-2</c:v>
                </c:pt>
                <c:pt idx="953">
                  <c:v>2.3812733156909127E-2</c:v>
                </c:pt>
                <c:pt idx="954">
                  <c:v>2.3812733156909127E-2</c:v>
                </c:pt>
                <c:pt idx="955">
                  <c:v>2.3812733156909127E-2</c:v>
                </c:pt>
                <c:pt idx="956">
                  <c:v>2.3812733156909127E-2</c:v>
                </c:pt>
                <c:pt idx="957">
                  <c:v>2.3812733156909127E-2</c:v>
                </c:pt>
                <c:pt idx="958">
                  <c:v>2.3812733156909127E-2</c:v>
                </c:pt>
                <c:pt idx="959">
                  <c:v>2.3812733156909127E-2</c:v>
                </c:pt>
                <c:pt idx="960">
                  <c:v>2.3812733156909127E-2</c:v>
                </c:pt>
                <c:pt idx="961">
                  <c:v>2.3812733156909127E-2</c:v>
                </c:pt>
                <c:pt idx="962">
                  <c:v>2.3812733156909127E-2</c:v>
                </c:pt>
                <c:pt idx="963">
                  <c:v>2.3812733156909127E-2</c:v>
                </c:pt>
                <c:pt idx="964">
                  <c:v>2.3812733156909127E-2</c:v>
                </c:pt>
                <c:pt idx="965">
                  <c:v>2.3812733156909127E-2</c:v>
                </c:pt>
                <c:pt idx="966">
                  <c:v>2.3812733156909127E-2</c:v>
                </c:pt>
                <c:pt idx="967">
                  <c:v>2.3812733156909127E-2</c:v>
                </c:pt>
                <c:pt idx="968">
                  <c:v>2.3812733156909127E-2</c:v>
                </c:pt>
                <c:pt idx="969">
                  <c:v>2.3812733156909127E-2</c:v>
                </c:pt>
                <c:pt idx="970">
                  <c:v>2.3812733156909127E-2</c:v>
                </c:pt>
                <c:pt idx="971">
                  <c:v>2.3812733156909127E-2</c:v>
                </c:pt>
                <c:pt idx="972">
                  <c:v>2.3812733156909127E-2</c:v>
                </c:pt>
                <c:pt idx="973">
                  <c:v>2.3812733156909127E-2</c:v>
                </c:pt>
                <c:pt idx="974">
                  <c:v>2.3812733156909127E-2</c:v>
                </c:pt>
                <c:pt idx="975">
                  <c:v>2.3812733156909127E-2</c:v>
                </c:pt>
                <c:pt idx="976">
                  <c:v>2.3812733156909127E-2</c:v>
                </c:pt>
                <c:pt idx="977">
                  <c:v>2.3812733156909127E-2</c:v>
                </c:pt>
                <c:pt idx="978">
                  <c:v>2.3812733156909127E-2</c:v>
                </c:pt>
                <c:pt idx="979">
                  <c:v>2.3812733156909127E-2</c:v>
                </c:pt>
                <c:pt idx="980">
                  <c:v>2.3812733156909127E-2</c:v>
                </c:pt>
                <c:pt idx="981">
                  <c:v>2.3812733156909127E-2</c:v>
                </c:pt>
                <c:pt idx="982">
                  <c:v>2.3812733156909127E-2</c:v>
                </c:pt>
                <c:pt idx="983">
                  <c:v>2.3812733156909127E-2</c:v>
                </c:pt>
                <c:pt idx="984">
                  <c:v>2.3812733156909127E-2</c:v>
                </c:pt>
                <c:pt idx="985">
                  <c:v>2.3812733156909127E-2</c:v>
                </c:pt>
                <c:pt idx="986">
                  <c:v>2.3812733156909127E-2</c:v>
                </c:pt>
                <c:pt idx="987">
                  <c:v>2.3812733156909127E-2</c:v>
                </c:pt>
                <c:pt idx="988">
                  <c:v>2.3812733156909127E-2</c:v>
                </c:pt>
                <c:pt idx="989">
                  <c:v>2.3812733156909127E-2</c:v>
                </c:pt>
                <c:pt idx="990">
                  <c:v>2.3812733156909127E-2</c:v>
                </c:pt>
                <c:pt idx="991">
                  <c:v>2.3812733156909127E-2</c:v>
                </c:pt>
                <c:pt idx="992">
                  <c:v>2.3812733156909127E-2</c:v>
                </c:pt>
                <c:pt idx="993">
                  <c:v>2.3812733156909127E-2</c:v>
                </c:pt>
                <c:pt idx="994">
                  <c:v>2.3812733156909127E-2</c:v>
                </c:pt>
                <c:pt idx="995">
                  <c:v>2.3812733156909127E-2</c:v>
                </c:pt>
                <c:pt idx="996">
                  <c:v>2.3812733156909127E-2</c:v>
                </c:pt>
                <c:pt idx="997">
                  <c:v>2.3812733156909127E-2</c:v>
                </c:pt>
                <c:pt idx="998">
                  <c:v>2.3812733156909127E-2</c:v>
                </c:pt>
                <c:pt idx="999">
                  <c:v>2.3812733156909127E-2</c:v>
                </c:pt>
              </c:numCache>
            </c:numRef>
          </c:yVal>
          <c:smooth val="1"/>
          <c:extLst>
            <c:ext xmlns:c16="http://schemas.microsoft.com/office/drawing/2014/chart" uri="{C3380CC4-5D6E-409C-BE32-E72D297353CC}">
              <c16:uniqueId val="{0000000A-655B-4188-ACB9-8781221DEBB1}"/>
            </c:ext>
          </c:extLst>
        </c:ser>
        <c:ser>
          <c:idx val="11"/>
          <c:order val="11"/>
          <c:spPr>
            <a:ln w="28575" cap="rnd">
              <a:solidFill>
                <a:schemeClr val="accent6">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Sheet1!$M$1:$M$1000</c:f>
              <c:numCache>
                <c:formatCode>General</c:formatCode>
                <c:ptCount val="1000"/>
                <c:pt idx="0">
                  <c:v>0.53908631406087282</c:v>
                </c:pt>
                <c:pt idx="1">
                  <c:v>0.53908631406087282</c:v>
                </c:pt>
                <c:pt idx="2">
                  <c:v>0.53908631406087282</c:v>
                </c:pt>
                <c:pt idx="3">
                  <c:v>0.53908631406087282</c:v>
                </c:pt>
                <c:pt idx="4">
                  <c:v>0.53908631406087282</c:v>
                </c:pt>
                <c:pt idx="5">
                  <c:v>0.53908631406087282</c:v>
                </c:pt>
                <c:pt idx="6">
                  <c:v>0.53908631406087282</c:v>
                </c:pt>
                <c:pt idx="7">
                  <c:v>0.53908631406087282</c:v>
                </c:pt>
                <c:pt idx="8">
                  <c:v>0.53908631406087282</c:v>
                </c:pt>
                <c:pt idx="9">
                  <c:v>0.53908631406087282</c:v>
                </c:pt>
                <c:pt idx="10">
                  <c:v>0.53908631406087282</c:v>
                </c:pt>
                <c:pt idx="11">
                  <c:v>0.53908631406087282</c:v>
                </c:pt>
                <c:pt idx="12">
                  <c:v>0.53908631406087282</c:v>
                </c:pt>
                <c:pt idx="13">
                  <c:v>0.53908631406087282</c:v>
                </c:pt>
                <c:pt idx="14">
                  <c:v>0.53908631406087282</c:v>
                </c:pt>
                <c:pt idx="15">
                  <c:v>0.53908631406087282</c:v>
                </c:pt>
                <c:pt idx="16">
                  <c:v>0.53908631406087282</c:v>
                </c:pt>
                <c:pt idx="17">
                  <c:v>0.53908631406087282</c:v>
                </c:pt>
                <c:pt idx="18">
                  <c:v>0.53908631406087282</c:v>
                </c:pt>
                <c:pt idx="19">
                  <c:v>0.53908631406087282</c:v>
                </c:pt>
                <c:pt idx="20">
                  <c:v>0.53908631406087282</c:v>
                </c:pt>
                <c:pt idx="21">
                  <c:v>0.53908631406087282</c:v>
                </c:pt>
                <c:pt idx="22">
                  <c:v>0.53908631406087282</c:v>
                </c:pt>
                <c:pt idx="23">
                  <c:v>0.53908631406087282</c:v>
                </c:pt>
                <c:pt idx="24">
                  <c:v>0.53908631406087282</c:v>
                </c:pt>
                <c:pt idx="25">
                  <c:v>0.53908631406087282</c:v>
                </c:pt>
                <c:pt idx="26">
                  <c:v>0.53908631406087282</c:v>
                </c:pt>
                <c:pt idx="27">
                  <c:v>0.53908631406087282</c:v>
                </c:pt>
                <c:pt idx="28">
                  <c:v>0.53908631406087282</c:v>
                </c:pt>
                <c:pt idx="29">
                  <c:v>0.53908631406087282</c:v>
                </c:pt>
                <c:pt idx="30">
                  <c:v>0.53908631406087282</c:v>
                </c:pt>
                <c:pt idx="31">
                  <c:v>0.53908631406087282</c:v>
                </c:pt>
                <c:pt idx="32">
                  <c:v>0.53908631406087282</c:v>
                </c:pt>
                <c:pt idx="33">
                  <c:v>0.53908631406087282</c:v>
                </c:pt>
                <c:pt idx="34">
                  <c:v>0.53908631406087282</c:v>
                </c:pt>
                <c:pt idx="35">
                  <c:v>0.53908631406087282</c:v>
                </c:pt>
                <c:pt idx="36">
                  <c:v>0.53908631406087282</c:v>
                </c:pt>
                <c:pt idx="37">
                  <c:v>0.53908631406087282</c:v>
                </c:pt>
                <c:pt idx="38">
                  <c:v>0.53908631406087282</c:v>
                </c:pt>
                <c:pt idx="39">
                  <c:v>0.53908631406087282</c:v>
                </c:pt>
                <c:pt idx="40">
                  <c:v>0.53908631406087282</c:v>
                </c:pt>
                <c:pt idx="41">
                  <c:v>0.53908631406087282</c:v>
                </c:pt>
                <c:pt idx="42">
                  <c:v>0.53908631406087282</c:v>
                </c:pt>
                <c:pt idx="43">
                  <c:v>0.53908631406087282</c:v>
                </c:pt>
                <c:pt idx="44">
                  <c:v>0.53908631406087282</c:v>
                </c:pt>
                <c:pt idx="45">
                  <c:v>0.53908631406087282</c:v>
                </c:pt>
                <c:pt idx="46">
                  <c:v>0.53908631406087282</c:v>
                </c:pt>
                <c:pt idx="47">
                  <c:v>0.53908631406087282</c:v>
                </c:pt>
                <c:pt idx="48">
                  <c:v>0.53908631406087282</c:v>
                </c:pt>
                <c:pt idx="49">
                  <c:v>0.53908631406087282</c:v>
                </c:pt>
                <c:pt idx="50">
                  <c:v>0.53908631406087282</c:v>
                </c:pt>
                <c:pt idx="51">
                  <c:v>0.53908631406087282</c:v>
                </c:pt>
                <c:pt idx="52">
                  <c:v>0.53908631406087282</c:v>
                </c:pt>
                <c:pt idx="53">
                  <c:v>0.53908631406087282</c:v>
                </c:pt>
                <c:pt idx="54">
                  <c:v>0.53908631406087282</c:v>
                </c:pt>
                <c:pt idx="55">
                  <c:v>0.53908631406087282</c:v>
                </c:pt>
                <c:pt idx="56">
                  <c:v>0.53908631406087282</c:v>
                </c:pt>
                <c:pt idx="57">
                  <c:v>0.53908631406087282</c:v>
                </c:pt>
                <c:pt idx="58">
                  <c:v>0.53908631406087282</c:v>
                </c:pt>
                <c:pt idx="59">
                  <c:v>0.53908631406087282</c:v>
                </c:pt>
                <c:pt idx="60">
                  <c:v>0.53908631406087282</c:v>
                </c:pt>
                <c:pt idx="61">
                  <c:v>0.53908631406087282</c:v>
                </c:pt>
                <c:pt idx="62">
                  <c:v>0.53908631406087282</c:v>
                </c:pt>
                <c:pt idx="63">
                  <c:v>0.53908631406087282</c:v>
                </c:pt>
                <c:pt idx="64">
                  <c:v>0.53908631406087282</c:v>
                </c:pt>
                <c:pt idx="65">
                  <c:v>0.3311315702544505</c:v>
                </c:pt>
                <c:pt idx="66">
                  <c:v>0.3311315702544505</c:v>
                </c:pt>
                <c:pt idx="67">
                  <c:v>0.3311315702544505</c:v>
                </c:pt>
                <c:pt idx="68">
                  <c:v>0.3311315702544505</c:v>
                </c:pt>
                <c:pt idx="69">
                  <c:v>0.3311315702544505</c:v>
                </c:pt>
                <c:pt idx="70">
                  <c:v>0.3311315702544505</c:v>
                </c:pt>
                <c:pt idx="71">
                  <c:v>0.3311315702544505</c:v>
                </c:pt>
                <c:pt idx="72">
                  <c:v>0.3311315702544505</c:v>
                </c:pt>
                <c:pt idx="73">
                  <c:v>0.3311315702544505</c:v>
                </c:pt>
                <c:pt idx="74">
                  <c:v>0.3311315702544505</c:v>
                </c:pt>
                <c:pt idx="75">
                  <c:v>0.3311315702544505</c:v>
                </c:pt>
                <c:pt idx="76">
                  <c:v>0.3311315702544505</c:v>
                </c:pt>
                <c:pt idx="77">
                  <c:v>0.3311315702544505</c:v>
                </c:pt>
                <c:pt idx="78">
                  <c:v>0.3311315702544505</c:v>
                </c:pt>
                <c:pt idx="79">
                  <c:v>0.3311315702544505</c:v>
                </c:pt>
                <c:pt idx="80">
                  <c:v>0.3311315702544505</c:v>
                </c:pt>
                <c:pt idx="81">
                  <c:v>0.3311315702544505</c:v>
                </c:pt>
                <c:pt idx="82">
                  <c:v>0.3311315702544505</c:v>
                </c:pt>
                <c:pt idx="83">
                  <c:v>0.3311315702544505</c:v>
                </c:pt>
                <c:pt idx="84">
                  <c:v>0.3311315702544505</c:v>
                </c:pt>
                <c:pt idx="85">
                  <c:v>0.3311315702544505</c:v>
                </c:pt>
                <c:pt idx="86">
                  <c:v>0.3311315702544505</c:v>
                </c:pt>
                <c:pt idx="87">
                  <c:v>0.3311315702544505</c:v>
                </c:pt>
                <c:pt idx="88">
                  <c:v>0.3311315702544505</c:v>
                </c:pt>
                <c:pt idx="89">
                  <c:v>0.3311315702544505</c:v>
                </c:pt>
                <c:pt idx="90">
                  <c:v>0.3311315702544505</c:v>
                </c:pt>
                <c:pt idx="91">
                  <c:v>0.3311315702544505</c:v>
                </c:pt>
                <c:pt idx="92">
                  <c:v>0.3311315702544505</c:v>
                </c:pt>
                <c:pt idx="93">
                  <c:v>0.3311315702544505</c:v>
                </c:pt>
                <c:pt idx="94">
                  <c:v>0.3311315702544505</c:v>
                </c:pt>
                <c:pt idx="95">
                  <c:v>0.3311315702544505</c:v>
                </c:pt>
                <c:pt idx="96">
                  <c:v>0.3311315702544505</c:v>
                </c:pt>
                <c:pt idx="97">
                  <c:v>0.3311315702544505</c:v>
                </c:pt>
                <c:pt idx="98">
                  <c:v>0.3311315702544505</c:v>
                </c:pt>
                <c:pt idx="99">
                  <c:v>0.3311315702544505</c:v>
                </c:pt>
                <c:pt idx="100">
                  <c:v>0.3311315702544505</c:v>
                </c:pt>
                <c:pt idx="101">
                  <c:v>0.3311315702544505</c:v>
                </c:pt>
                <c:pt idx="102">
                  <c:v>0.3311315702544505</c:v>
                </c:pt>
                <c:pt idx="103">
                  <c:v>0.3311315702544505</c:v>
                </c:pt>
                <c:pt idx="104">
                  <c:v>0.3311315702544505</c:v>
                </c:pt>
                <c:pt idx="105">
                  <c:v>0.3311315702544505</c:v>
                </c:pt>
                <c:pt idx="106">
                  <c:v>0.3311315702544505</c:v>
                </c:pt>
                <c:pt idx="107">
                  <c:v>0.3311315702544505</c:v>
                </c:pt>
                <c:pt idx="108">
                  <c:v>0.3311315702544505</c:v>
                </c:pt>
                <c:pt idx="109">
                  <c:v>0.3311315702544505</c:v>
                </c:pt>
                <c:pt idx="110">
                  <c:v>0.3311315702544505</c:v>
                </c:pt>
                <c:pt idx="111">
                  <c:v>0.3311315702544505</c:v>
                </c:pt>
                <c:pt idx="112">
                  <c:v>0.3311315702544505</c:v>
                </c:pt>
                <c:pt idx="113">
                  <c:v>0.3311315702544505</c:v>
                </c:pt>
                <c:pt idx="114">
                  <c:v>0.3311315702544505</c:v>
                </c:pt>
                <c:pt idx="115">
                  <c:v>0.3311315702544505</c:v>
                </c:pt>
                <c:pt idx="116">
                  <c:v>0.3311315702544505</c:v>
                </c:pt>
                <c:pt idx="117">
                  <c:v>0.3311315702544505</c:v>
                </c:pt>
                <c:pt idx="118">
                  <c:v>0.3311315702544505</c:v>
                </c:pt>
                <c:pt idx="119">
                  <c:v>0.3311315702544505</c:v>
                </c:pt>
                <c:pt idx="120">
                  <c:v>0.3311315702544505</c:v>
                </c:pt>
                <c:pt idx="121">
                  <c:v>0.3311315702544505</c:v>
                </c:pt>
                <c:pt idx="122">
                  <c:v>0.3311315702544505</c:v>
                </c:pt>
                <c:pt idx="123">
                  <c:v>0.3311315702544505</c:v>
                </c:pt>
                <c:pt idx="124">
                  <c:v>0.3311315702544505</c:v>
                </c:pt>
                <c:pt idx="125">
                  <c:v>0.3311315702544505</c:v>
                </c:pt>
                <c:pt idx="126">
                  <c:v>0.3311315702544505</c:v>
                </c:pt>
                <c:pt idx="127">
                  <c:v>0.3311315702544505</c:v>
                </c:pt>
                <c:pt idx="128">
                  <c:v>0.3311315702544505</c:v>
                </c:pt>
                <c:pt idx="129">
                  <c:v>0.3311315702544505</c:v>
                </c:pt>
                <c:pt idx="130">
                  <c:v>0.3311315702544505</c:v>
                </c:pt>
                <c:pt idx="131">
                  <c:v>0.3311315702544505</c:v>
                </c:pt>
                <c:pt idx="132">
                  <c:v>0.3311315702544505</c:v>
                </c:pt>
                <c:pt idx="133">
                  <c:v>0.3311315702544505</c:v>
                </c:pt>
                <c:pt idx="134">
                  <c:v>0.3311315702544505</c:v>
                </c:pt>
                <c:pt idx="135">
                  <c:v>0.3311315702544505</c:v>
                </c:pt>
                <c:pt idx="136">
                  <c:v>0.3311315702544505</c:v>
                </c:pt>
                <c:pt idx="137">
                  <c:v>0.3311315702544505</c:v>
                </c:pt>
                <c:pt idx="138">
                  <c:v>0.3311315702544505</c:v>
                </c:pt>
                <c:pt idx="139">
                  <c:v>0.3311315702544505</c:v>
                </c:pt>
                <c:pt idx="140">
                  <c:v>0.3311315702544505</c:v>
                </c:pt>
                <c:pt idx="141">
                  <c:v>0.3311315702544505</c:v>
                </c:pt>
                <c:pt idx="142">
                  <c:v>0.3311315702544505</c:v>
                </c:pt>
                <c:pt idx="143">
                  <c:v>0.3311315702544505</c:v>
                </c:pt>
                <c:pt idx="144">
                  <c:v>0.3311315702544505</c:v>
                </c:pt>
                <c:pt idx="145">
                  <c:v>0.3311315702544505</c:v>
                </c:pt>
                <c:pt idx="146">
                  <c:v>0.3311315702544505</c:v>
                </c:pt>
                <c:pt idx="147">
                  <c:v>0.3311315702544505</c:v>
                </c:pt>
                <c:pt idx="148">
                  <c:v>0.3311315702544505</c:v>
                </c:pt>
                <c:pt idx="149">
                  <c:v>0.3311315702544505</c:v>
                </c:pt>
                <c:pt idx="150">
                  <c:v>0.3311315702544505</c:v>
                </c:pt>
                <c:pt idx="151">
                  <c:v>0.3311315702544505</c:v>
                </c:pt>
                <c:pt idx="152">
                  <c:v>0.3311315702544505</c:v>
                </c:pt>
                <c:pt idx="153">
                  <c:v>0.3311315702544505</c:v>
                </c:pt>
                <c:pt idx="154">
                  <c:v>0.3311315702544505</c:v>
                </c:pt>
                <c:pt idx="155">
                  <c:v>0.3311315702544505</c:v>
                </c:pt>
                <c:pt idx="156">
                  <c:v>0.3311315702544505</c:v>
                </c:pt>
                <c:pt idx="157">
                  <c:v>0.3311315702544505</c:v>
                </c:pt>
                <c:pt idx="158">
                  <c:v>0.3311315702544505</c:v>
                </c:pt>
                <c:pt idx="159">
                  <c:v>0.3311315702544505</c:v>
                </c:pt>
                <c:pt idx="160">
                  <c:v>0.3311315702544505</c:v>
                </c:pt>
                <c:pt idx="161">
                  <c:v>0.3311315702544505</c:v>
                </c:pt>
                <c:pt idx="162">
                  <c:v>0.3311315702544505</c:v>
                </c:pt>
                <c:pt idx="163">
                  <c:v>0.3311315702544505</c:v>
                </c:pt>
                <c:pt idx="164">
                  <c:v>0.3311315702544505</c:v>
                </c:pt>
                <c:pt idx="165">
                  <c:v>0.3311315702544505</c:v>
                </c:pt>
                <c:pt idx="166">
                  <c:v>0.3311315702544505</c:v>
                </c:pt>
                <c:pt idx="167">
                  <c:v>0.3311315702544505</c:v>
                </c:pt>
                <c:pt idx="168">
                  <c:v>0.3311315702544505</c:v>
                </c:pt>
                <c:pt idx="169">
                  <c:v>0.3311315702544505</c:v>
                </c:pt>
                <c:pt idx="170">
                  <c:v>0.3311315702544505</c:v>
                </c:pt>
                <c:pt idx="171">
                  <c:v>0.3311315702544505</c:v>
                </c:pt>
                <c:pt idx="172">
                  <c:v>0.3311315702544505</c:v>
                </c:pt>
                <c:pt idx="173">
                  <c:v>0.3311315702544505</c:v>
                </c:pt>
                <c:pt idx="174">
                  <c:v>0.3311315702544505</c:v>
                </c:pt>
                <c:pt idx="175">
                  <c:v>0.3311315702544505</c:v>
                </c:pt>
                <c:pt idx="176">
                  <c:v>0.3311315702544505</c:v>
                </c:pt>
                <c:pt idx="177">
                  <c:v>0.3311315702544505</c:v>
                </c:pt>
                <c:pt idx="178">
                  <c:v>0.3311315702544505</c:v>
                </c:pt>
                <c:pt idx="179">
                  <c:v>0.3311315702544505</c:v>
                </c:pt>
                <c:pt idx="180">
                  <c:v>0.3311315702544505</c:v>
                </c:pt>
                <c:pt idx="181">
                  <c:v>0.3311315702544505</c:v>
                </c:pt>
                <c:pt idx="182">
                  <c:v>0.3311315702544505</c:v>
                </c:pt>
                <c:pt idx="183">
                  <c:v>0.3311315702544505</c:v>
                </c:pt>
                <c:pt idx="184">
                  <c:v>0.3311315702544505</c:v>
                </c:pt>
                <c:pt idx="185">
                  <c:v>0.3311315702544505</c:v>
                </c:pt>
                <c:pt idx="186">
                  <c:v>0.3311315702544505</c:v>
                </c:pt>
                <c:pt idx="187">
                  <c:v>0.3311315702544505</c:v>
                </c:pt>
                <c:pt idx="188">
                  <c:v>0.3311315702544505</c:v>
                </c:pt>
                <c:pt idx="189">
                  <c:v>0.3311315702544505</c:v>
                </c:pt>
                <c:pt idx="190">
                  <c:v>0.3311315702544505</c:v>
                </c:pt>
                <c:pt idx="191">
                  <c:v>0.3311315702544505</c:v>
                </c:pt>
                <c:pt idx="192">
                  <c:v>0.3311315702544505</c:v>
                </c:pt>
                <c:pt idx="193">
                  <c:v>0.3311315702544505</c:v>
                </c:pt>
                <c:pt idx="194">
                  <c:v>0.3311315702544505</c:v>
                </c:pt>
                <c:pt idx="195">
                  <c:v>0.3311315702544505</c:v>
                </c:pt>
                <c:pt idx="196">
                  <c:v>0.3311315702544505</c:v>
                </c:pt>
                <c:pt idx="197">
                  <c:v>0.3311315702544505</c:v>
                </c:pt>
                <c:pt idx="198">
                  <c:v>0.3311315702544505</c:v>
                </c:pt>
                <c:pt idx="199">
                  <c:v>0.3311315702544505</c:v>
                </c:pt>
                <c:pt idx="200">
                  <c:v>0.3311315702544505</c:v>
                </c:pt>
                <c:pt idx="201">
                  <c:v>0.3311315702544505</c:v>
                </c:pt>
                <c:pt idx="202">
                  <c:v>0.3311315702544505</c:v>
                </c:pt>
                <c:pt idx="203">
                  <c:v>0.3311315702544505</c:v>
                </c:pt>
                <c:pt idx="204">
                  <c:v>0.3311315702544505</c:v>
                </c:pt>
                <c:pt idx="205">
                  <c:v>0.3311315702544505</c:v>
                </c:pt>
                <c:pt idx="206">
                  <c:v>0.3311315702544505</c:v>
                </c:pt>
                <c:pt idx="207">
                  <c:v>0.3311315702544505</c:v>
                </c:pt>
                <c:pt idx="208">
                  <c:v>0.3311315702544505</c:v>
                </c:pt>
                <c:pt idx="209">
                  <c:v>0.3311315702544505</c:v>
                </c:pt>
                <c:pt idx="210">
                  <c:v>0.3311315702544505</c:v>
                </c:pt>
                <c:pt idx="211">
                  <c:v>0.3311315702544505</c:v>
                </c:pt>
                <c:pt idx="212">
                  <c:v>0.3311315702544505</c:v>
                </c:pt>
                <c:pt idx="213">
                  <c:v>0.3311315702544505</c:v>
                </c:pt>
                <c:pt idx="214">
                  <c:v>0.3311315702544505</c:v>
                </c:pt>
                <c:pt idx="215">
                  <c:v>0.3311315702544505</c:v>
                </c:pt>
                <c:pt idx="216">
                  <c:v>0.3311315702544505</c:v>
                </c:pt>
                <c:pt idx="217">
                  <c:v>0.3311315702544505</c:v>
                </c:pt>
                <c:pt idx="218">
                  <c:v>0.3311315702544505</c:v>
                </c:pt>
                <c:pt idx="219">
                  <c:v>0.3311315702544505</c:v>
                </c:pt>
                <c:pt idx="220">
                  <c:v>0.3311315702544505</c:v>
                </c:pt>
                <c:pt idx="221">
                  <c:v>0.3311315702544505</c:v>
                </c:pt>
                <c:pt idx="222">
                  <c:v>0.3311315702544505</c:v>
                </c:pt>
                <c:pt idx="223">
                  <c:v>0.3311315702544505</c:v>
                </c:pt>
                <c:pt idx="224">
                  <c:v>0.3311315702544505</c:v>
                </c:pt>
                <c:pt idx="225">
                  <c:v>0.3311315702544505</c:v>
                </c:pt>
                <c:pt idx="226">
                  <c:v>0.3311315702544505</c:v>
                </c:pt>
                <c:pt idx="227">
                  <c:v>0.3311315702544505</c:v>
                </c:pt>
                <c:pt idx="228">
                  <c:v>0.3311315702544505</c:v>
                </c:pt>
                <c:pt idx="229">
                  <c:v>0.3311315702544505</c:v>
                </c:pt>
                <c:pt idx="230">
                  <c:v>0.3311315702544505</c:v>
                </c:pt>
                <c:pt idx="231">
                  <c:v>0.3311315702544505</c:v>
                </c:pt>
                <c:pt idx="232">
                  <c:v>0.3311315702544505</c:v>
                </c:pt>
                <c:pt idx="233">
                  <c:v>0.3311315702544505</c:v>
                </c:pt>
                <c:pt idx="234">
                  <c:v>0.3311315702544505</c:v>
                </c:pt>
                <c:pt idx="235">
                  <c:v>0.3311315702544505</c:v>
                </c:pt>
                <c:pt idx="236">
                  <c:v>0.3311315702544505</c:v>
                </c:pt>
                <c:pt idx="237">
                  <c:v>0.3311315702544505</c:v>
                </c:pt>
                <c:pt idx="238">
                  <c:v>0.3311315702544505</c:v>
                </c:pt>
                <c:pt idx="239">
                  <c:v>0.3311315702544505</c:v>
                </c:pt>
                <c:pt idx="240">
                  <c:v>0.3311315702544505</c:v>
                </c:pt>
                <c:pt idx="241">
                  <c:v>0.3311315702544505</c:v>
                </c:pt>
                <c:pt idx="242">
                  <c:v>0.3311315702544505</c:v>
                </c:pt>
                <c:pt idx="243">
                  <c:v>0.3311315702544505</c:v>
                </c:pt>
                <c:pt idx="244">
                  <c:v>0.3311315702544505</c:v>
                </c:pt>
                <c:pt idx="245">
                  <c:v>0.3311315702544505</c:v>
                </c:pt>
                <c:pt idx="246">
                  <c:v>0.3311315702544505</c:v>
                </c:pt>
                <c:pt idx="247">
                  <c:v>0.3311315702544505</c:v>
                </c:pt>
                <c:pt idx="248">
                  <c:v>0.3311315702544505</c:v>
                </c:pt>
                <c:pt idx="249">
                  <c:v>0.3311315702544505</c:v>
                </c:pt>
                <c:pt idx="250">
                  <c:v>0.3311315702544505</c:v>
                </c:pt>
                <c:pt idx="251">
                  <c:v>0.3311315702544505</c:v>
                </c:pt>
                <c:pt idx="252">
                  <c:v>0.3311315702544505</c:v>
                </c:pt>
                <c:pt idx="253">
                  <c:v>0.3311315702544505</c:v>
                </c:pt>
                <c:pt idx="254">
                  <c:v>0.3311315702544505</c:v>
                </c:pt>
                <c:pt idx="255">
                  <c:v>0.3311315702544505</c:v>
                </c:pt>
                <c:pt idx="256">
                  <c:v>0.3311315702544505</c:v>
                </c:pt>
                <c:pt idx="257">
                  <c:v>0.3311315702544505</c:v>
                </c:pt>
                <c:pt idx="258">
                  <c:v>0.3311315702544505</c:v>
                </c:pt>
                <c:pt idx="259">
                  <c:v>0.3311315702544505</c:v>
                </c:pt>
                <c:pt idx="260">
                  <c:v>0.3311315702544505</c:v>
                </c:pt>
                <c:pt idx="261">
                  <c:v>0.3311315702544505</c:v>
                </c:pt>
                <c:pt idx="262">
                  <c:v>0.3311315702544505</c:v>
                </c:pt>
                <c:pt idx="263">
                  <c:v>0.3311315702544505</c:v>
                </c:pt>
                <c:pt idx="264">
                  <c:v>0.3311315702544505</c:v>
                </c:pt>
                <c:pt idx="265">
                  <c:v>0.3311315702544505</c:v>
                </c:pt>
                <c:pt idx="266">
                  <c:v>0.3311315702544505</c:v>
                </c:pt>
                <c:pt idx="267">
                  <c:v>0.3311315702544505</c:v>
                </c:pt>
                <c:pt idx="268">
                  <c:v>0.3311315702544505</c:v>
                </c:pt>
                <c:pt idx="269">
                  <c:v>0.3311315702544505</c:v>
                </c:pt>
                <c:pt idx="270">
                  <c:v>0.3311315702544505</c:v>
                </c:pt>
                <c:pt idx="271">
                  <c:v>0.3311315702544505</c:v>
                </c:pt>
                <c:pt idx="272">
                  <c:v>0.3311315702544505</c:v>
                </c:pt>
                <c:pt idx="273">
                  <c:v>0.3311315702544505</c:v>
                </c:pt>
                <c:pt idx="274">
                  <c:v>0.3311315702544505</c:v>
                </c:pt>
                <c:pt idx="275">
                  <c:v>0.3311315702544505</c:v>
                </c:pt>
                <c:pt idx="276">
                  <c:v>0.3311315702544505</c:v>
                </c:pt>
                <c:pt idx="277">
                  <c:v>0.3311315702544505</c:v>
                </c:pt>
                <c:pt idx="278">
                  <c:v>0.3311315702544505</c:v>
                </c:pt>
                <c:pt idx="279">
                  <c:v>0.3311315702544505</c:v>
                </c:pt>
                <c:pt idx="280">
                  <c:v>0.3311315702544505</c:v>
                </c:pt>
                <c:pt idx="281">
                  <c:v>0.3311315702544505</c:v>
                </c:pt>
                <c:pt idx="282">
                  <c:v>0.3311315702544505</c:v>
                </c:pt>
                <c:pt idx="283">
                  <c:v>0.3311315702544505</c:v>
                </c:pt>
                <c:pt idx="284">
                  <c:v>0.3311315702544505</c:v>
                </c:pt>
                <c:pt idx="285">
                  <c:v>0.3311315702544505</c:v>
                </c:pt>
                <c:pt idx="286">
                  <c:v>0.3311315702544505</c:v>
                </c:pt>
                <c:pt idx="287">
                  <c:v>0.3311315702544505</c:v>
                </c:pt>
                <c:pt idx="288">
                  <c:v>0.3311315702544505</c:v>
                </c:pt>
                <c:pt idx="289">
                  <c:v>0.3311315702544505</c:v>
                </c:pt>
                <c:pt idx="290">
                  <c:v>0.3311315702544505</c:v>
                </c:pt>
                <c:pt idx="291">
                  <c:v>0.3311315702544505</c:v>
                </c:pt>
                <c:pt idx="292">
                  <c:v>0.3311315702544505</c:v>
                </c:pt>
                <c:pt idx="293">
                  <c:v>0.3311315702544505</c:v>
                </c:pt>
                <c:pt idx="294">
                  <c:v>0.3311315702544505</c:v>
                </c:pt>
                <c:pt idx="295">
                  <c:v>0.3311315702544505</c:v>
                </c:pt>
                <c:pt idx="296">
                  <c:v>0.3311315702544505</c:v>
                </c:pt>
                <c:pt idx="297">
                  <c:v>0.3311315702544505</c:v>
                </c:pt>
                <c:pt idx="298">
                  <c:v>0.3311315702544505</c:v>
                </c:pt>
                <c:pt idx="299">
                  <c:v>0.3311315702544505</c:v>
                </c:pt>
                <c:pt idx="300">
                  <c:v>0.3311315702544505</c:v>
                </c:pt>
                <c:pt idx="301">
                  <c:v>0.3311315702544505</c:v>
                </c:pt>
                <c:pt idx="302">
                  <c:v>0.3311315702544505</c:v>
                </c:pt>
                <c:pt idx="303">
                  <c:v>0.3311315702544505</c:v>
                </c:pt>
                <c:pt idx="304">
                  <c:v>0.3311315702544505</c:v>
                </c:pt>
                <c:pt idx="305">
                  <c:v>0.3311315702544505</c:v>
                </c:pt>
                <c:pt idx="306">
                  <c:v>0.3311315702544505</c:v>
                </c:pt>
                <c:pt idx="307">
                  <c:v>0.3311315702544505</c:v>
                </c:pt>
                <c:pt idx="308">
                  <c:v>0.3311315702544505</c:v>
                </c:pt>
                <c:pt idx="309">
                  <c:v>0.3311315702544505</c:v>
                </c:pt>
                <c:pt idx="310">
                  <c:v>0.3311315702544505</c:v>
                </c:pt>
                <c:pt idx="311">
                  <c:v>0.3311315702544505</c:v>
                </c:pt>
                <c:pt idx="312">
                  <c:v>0.3311315702544505</c:v>
                </c:pt>
                <c:pt idx="313">
                  <c:v>0.3311315702544505</c:v>
                </c:pt>
                <c:pt idx="314">
                  <c:v>0.3311315702544505</c:v>
                </c:pt>
                <c:pt idx="315">
                  <c:v>0.3311315702544505</c:v>
                </c:pt>
                <c:pt idx="316">
                  <c:v>0.3311315702544505</c:v>
                </c:pt>
                <c:pt idx="317">
                  <c:v>0.3311315702544505</c:v>
                </c:pt>
                <c:pt idx="318">
                  <c:v>0.3311315702544505</c:v>
                </c:pt>
                <c:pt idx="319">
                  <c:v>0.3311315702544505</c:v>
                </c:pt>
                <c:pt idx="320">
                  <c:v>0.3311315702544505</c:v>
                </c:pt>
                <c:pt idx="321">
                  <c:v>0.3311315702544505</c:v>
                </c:pt>
                <c:pt idx="322">
                  <c:v>0.3311315702544505</c:v>
                </c:pt>
                <c:pt idx="323">
                  <c:v>0.3311315702544505</c:v>
                </c:pt>
                <c:pt idx="324">
                  <c:v>0.3311315702544505</c:v>
                </c:pt>
                <c:pt idx="325">
                  <c:v>0.3311315702544505</c:v>
                </c:pt>
                <c:pt idx="326">
                  <c:v>0.3311315702544505</c:v>
                </c:pt>
                <c:pt idx="327">
                  <c:v>0.3311315702544505</c:v>
                </c:pt>
                <c:pt idx="328">
                  <c:v>0.3311315702544505</c:v>
                </c:pt>
                <c:pt idx="329">
                  <c:v>0.3311315702544505</c:v>
                </c:pt>
                <c:pt idx="330">
                  <c:v>0.3311315702544505</c:v>
                </c:pt>
                <c:pt idx="331">
                  <c:v>0.3311315702544505</c:v>
                </c:pt>
                <c:pt idx="332">
                  <c:v>0.3311315702544505</c:v>
                </c:pt>
                <c:pt idx="333">
                  <c:v>0.3311315702544505</c:v>
                </c:pt>
                <c:pt idx="334">
                  <c:v>0.3311315702544505</c:v>
                </c:pt>
                <c:pt idx="335">
                  <c:v>0.3311315702544505</c:v>
                </c:pt>
                <c:pt idx="336">
                  <c:v>0.3311315702544505</c:v>
                </c:pt>
                <c:pt idx="337">
                  <c:v>0.3311315702544505</c:v>
                </c:pt>
                <c:pt idx="338">
                  <c:v>0.3311315702544505</c:v>
                </c:pt>
                <c:pt idx="339">
                  <c:v>0.3311315702544505</c:v>
                </c:pt>
                <c:pt idx="340">
                  <c:v>0.3311315702544505</c:v>
                </c:pt>
                <c:pt idx="341">
                  <c:v>0.3311315702544505</c:v>
                </c:pt>
                <c:pt idx="342">
                  <c:v>0.3311315702544505</c:v>
                </c:pt>
                <c:pt idx="343">
                  <c:v>0.3311315702544505</c:v>
                </c:pt>
                <c:pt idx="344">
                  <c:v>0.3311315702544505</c:v>
                </c:pt>
                <c:pt idx="345">
                  <c:v>0.3311315702544505</c:v>
                </c:pt>
                <c:pt idx="346">
                  <c:v>0.3311315702544505</c:v>
                </c:pt>
                <c:pt idx="347">
                  <c:v>0.3311315702544505</c:v>
                </c:pt>
                <c:pt idx="348">
                  <c:v>0.3311315702544505</c:v>
                </c:pt>
                <c:pt idx="349">
                  <c:v>0.3311315702544505</c:v>
                </c:pt>
                <c:pt idx="350">
                  <c:v>0.3311315702544505</c:v>
                </c:pt>
                <c:pt idx="351">
                  <c:v>0.3311315702544505</c:v>
                </c:pt>
                <c:pt idx="352">
                  <c:v>0.3311315702544505</c:v>
                </c:pt>
                <c:pt idx="353">
                  <c:v>0.3311315702544505</c:v>
                </c:pt>
                <c:pt idx="354">
                  <c:v>0.3311315702544505</c:v>
                </c:pt>
                <c:pt idx="355">
                  <c:v>0.3311315702544505</c:v>
                </c:pt>
                <c:pt idx="356">
                  <c:v>0.3311315702544505</c:v>
                </c:pt>
                <c:pt idx="357">
                  <c:v>0.3311315702544505</c:v>
                </c:pt>
                <c:pt idx="358">
                  <c:v>0.3311315702544505</c:v>
                </c:pt>
                <c:pt idx="359">
                  <c:v>0.3311315702544505</c:v>
                </c:pt>
                <c:pt idx="360">
                  <c:v>0.3311315702544505</c:v>
                </c:pt>
                <c:pt idx="361">
                  <c:v>0.3311315702544505</c:v>
                </c:pt>
                <c:pt idx="362">
                  <c:v>0.3311315702544505</c:v>
                </c:pt>
                <c:pt idx="363">
                  <c:v>0.3311315702544505</c:v>
                </c:pt>
                <c:pt idx="364">
                  <c:v>0.3311315702544505</c:v>
                </c:pt>
                <c:pt idx="365">
                  <c:v>0.3311315702544505</c:v>
                </c:pt>
                <c:pt idx="366">
                  <c:v>0.3311315702544505</c:v>
                </c:pt>
                <c:pt idx="367">
                  <c:v>0.3311315702544505</c:v>
                </c:pt>
                <c:pt idx="368">
                  <c:v>0.3311315702544505</c:v>
                </c:pt>
                <c:pt idx="369">
                  <c:v>0.3311315702544505</c:v>
                </c:pt>
                <c:pt idx="370">
                  <c:v>0.3311315702544505</c:v>
                </c:pt>
                <c:pt idx="371">
                  <c:v>0.3311315702544505</c:v>
                </c:pt>
                <c:pt idx="372">
                  <c:v>0.3311315702544505</c:v>
                </c:pt>
                <c:pt idx="373">
                  <c:v>0.3311315702544505</c:v>
                </c:pt>
                <c:pt idx="374">
                  <c:v>0.3311315702544505</c:v>
                </c:pt>
                <c:pt idx="375">
                  <c:v>0.3311315702544505</c:v>
                </c:pt>
                <c:pt idx="376">
                  <c:v>0.3311315702544505</c:v>
                </c:pt>
                <c:pt idx="377">
                  <c:v>0.3311315702544505</c:v>
                </c:pt>
                <c:pt idx="378">
                  <c:v>0.3311315702544505</c:v>
                </c:pt>
                <c:pt idx="379">
                  <c:v>0.3311315702544505</c:v>
                </c:pt>
                <c:pt idx="380">
                  <c:v>0.3311315702544505</c:v>
                </c:pt>
                <c:pt idx="381">
                  <c:v>0.3311315702544505</c:v>
                </c:pt>
                <c:pt idx="382">
                  <c:v>0.3311315702544505</c:v>
                </c:pt>
                <c:pt idx="383">
                  <c:v>0.3311315702544505</c:v>
                </c:pt>
                <c:pt idx="384">
                  <c:v>0.3311315702544505</c:v>
                </c:pt>
                <c:pt idx="385">
                  <c:v>0.3311315702544505</c:v>
                </c:pt>
                <c:pt idx="386">
                  <c:v>0.3311315702544505</c:v>
                </c:pt>
                <c:pt idx="387">
                  <c:v>0.3311315702544505</c:v>
                </c:pt>
                <c:pt idx="388">
                  <c:v>0.3311315702544505</c:v>
                </c:pt>
                <c:pt idx="389">
                  <c:v>0.3311315702544505</c:v>
                </c:pt>
                <c:pt idx="390">
                  <c:v>0.3311315702544505</c:v>
                </c:pt>
                <c:pt idx="391">
                  <c:v>0.3311315702544505</c:v>
                </c:pt>
                <c:pt idx="392">
                  <c:v>0.3311315702544505</c:v>
                </c:pt>
                <c:pt idx="393">
                  <c:v>0.3311315702544505</c:v>
                </c:pt>
                <c:pt idx="394">
                  <c:v>0.3311315702544505</c:v>
                </c:pt>
                <c:pt idx="395">
                  <c:v>0.3311315702544505</c:v>
                </c:pt>
                <c:pt idx="396">
                  <c:v>0.3311315702544505</c:v>
                </c:pt>
                <c:pt idx="397">
                  <c:v>0.3311315702544505</c:v>
                </c:pt>
                <c:pt idx="398">
                  <c:v>0.3311315702544505</c:v>
                </c:pt>
                <c:pt idx="399">
                  <c:v>0.3311315702544505</c:v>
                </c:pt>
                <c:pt idx="400">
                  <c:v>0.3311315702544505</c:v>
                </c:pt>
                <c:pt idx="401">
                  <c:v>0.3311315702544505</c:v>
                </c:pt>
                <c:pt idx="402">
                  <c:v>0.3311315702544505</c:v>
                </c:pt>
                <c:pt idx="403">
                  <c:v>0.3311315702544505</c:v>
                </c:pt>
                <c:pt idx="404">
                  <c:v>0.3311315702544505</c:v>
                </c:pt>
                <c:pt idx="405">
                  <c:v>0.3311315702544505</c:v>
                </c:pt>
                <c:pt idx="406">
                  <c:v>0.3311315702544505</c:v>
                </c:pt>
                <c:pt idx="407">
                  <c:v>0.3311315702544505</c:v>
                </c:pt>
                <c:pt idx="408">
                  <c:v>0.3311315702544505</c:v>
                </c:pt>
                <c:pt idx="409">
                  <c:v>0.3311315702544505</c:v>
                </c:pt>
                <c:pt idx="410">
                  <c:v>0.3311315702544505</c:v>
                </c:pt>
                <c:pt idx="411">
                  <c:v>0.3311315702544505</c:v>
                </c:pt>
                <c:pt idx="412">
                  <c:v>0.3311315702544505</c:v>
                </c:pt>
                <c:pt idx="413">
                  <c:v>0.3311315702544505</c:v>
                </c:pt>
                <c:pt idx="414">
                  <c:v>0.3311315702544505</c:v>
                </c:pt>
                <c:pt idx="415">
                  <c:v>0.3311315702544505</c:v>
                </c:pt>
                <c:pt idx="416">
                  <c:v>0.3311315702544505</c:v>
                </c:pt>
                <c:pt idx="417">
                  <c:v>0.3311315702544505</c:v>
                </c:pt>
                <c:pt idx="418">
                  <c:v>0.3311315702544505</c:v>
                </c:pt>
                <c:pt idx="419">
                  <c:v>0.3311315702544505</c:v>
                </c:pt>
                <c:pt idx="420">
                  <c:v>0.3311315702544505</c:v>
                </c:pt>
                <c:pt idx="421">
                  <c:v>0.3311315702544505</c:v>
                </c:pt>
                <c:pt idx="422">
                  <c:v>0.3311315702544505</c:v>
                </c:pt>
                <c:pt idx="423">
                  <c:v>0.3311315702544505</c:v>
                </c:pt>
                <c:pt idx="424">
                  <c:v>0.3311315702544505</c:v>
                </c:pt>
                <c:pt idx="425">
                  <c:v>0.3311315702544505</c:v>
                </c:pt>
                <c:pt idx="426">
                  <c:v>0.3311315702544505</c:v>
                </c:pt>
                <c:pt idx="427">
                  <c:v>0.3311315702544505</c:v>
                </c:pt>
                <c:pt idx="428">
                  <c:v>0.3311315702544505</c:v>
                </c:pt>
                <c:pt idx="429">
                  <c:v>0.3311315702544505</c:v>
                </c:pt>
                <c:pt idx="430">
                  <c:v>0.3311315702544505</c:v>
                </c:pt>
                <c:pt idx="431">
                  <c:v>0.3311315702544505</c:v>
                </c:pt>
                <c:pt idx="432">
                  <c:v>0.3311315702544505</c:v>
                </c:pt>
                <c:pt idx="433">
                  <c:v>0.3311315702544505</c:v>
                </c:pt>
                <c:pt idx="434">
                  <c:v>0.3311315702544505</c:v>
                </c:pt>
                <c:pt idx="435">
                  <c:v>0.3311315702544505</c:v>
                </c:pt>
                <c:pt idx="436">
                  <c:v>0.3311315702544505</c:v>
                </c:pt>
                <c:pt idx="437">
                  <c:v>0.3311315702544505</c:v>
                </c:pt>
                <c:pt idx="438">
                  <c:v>0.3311315702544505</c:v>
                </c:pt>
                <c:pt idx="439">
                  <c:v>0.3311315702544505</c:v>
                </c:pt>
                <c:pt idx="440">
                  <c:v>0.3311315702544505</c:v>
                </c:pt>
                <c:pt idx="441">
                  <c:v>0.3311315702544505</c:v>
                </c:pt>
                <c:pt idx="442">
                  <c:v>0.3311315702544505</c:v>
                </c:pt>
                <c:pt idx="443">
                  <c:v>0.3311315702544505</c:v>
                </c:pt>
                <c:pt idx="444">
                  <c:v>0.3311315702544505</c:v>
                </c:pt>
                <c:pt idx="445">
                  <c:v>0.3311315702544505</c:v>
                </c:pt>
                <c:pt idx="446">
                  <c:v>0.3311315702544505</c:v>
                </c:pt>
                <c:pt idx="447">
                  <c:v>0.3311315702544505</c:v>
                </c:pt>
                <c:pt idx="448">
                  <c:v>0.3311315702544505</c:v>
                </c:pt>
                <c:pt idx="449">
                  <c:v>0.3311315702544505</c:v>
                </c:pt>
                <c:pt idx="450">
                  <c:v>0.3311315702544505</c:v>
                </c:pt>
                <c:pt idx="451">
                  <c:v>0.3311315702544505</c:v>
                </c:pt>
                <c:pt idx="452">
                  <c:v>0.3311315702544505</c:v>
                </c:pt>
                <c:pt idx="453">
                  <c:v>0.3311315702544505</c:v>
                </c:pt>
                <c:pt idx="454">
                  <c:v>0.3311315702544505</c:v>
                </c:pt>
                <c:pt idx="455">
                  <c:v>0.3311315702544505</c:v>
                </c:pt>
                <c:pt idx="456">
                  <c:v>0.3311315702544505</c:v>
                </c:pt>
                <c:pt idx="457">
                  <c:v>0.3311315702544505</c:v>
                </c:pt>
                <c:pt idx="458">
                  <c:v>0.3311315702544505</c:v>
                </c:pt>
                <c:pt idx="459">
                  <c:v>0.3311315702544505</c:v>
                </c:pt>
                <c:pt idx="460">
                  <c:v>0.3311315702544505</c:v>
                </c:pt>
                <c:pt idx="461">
                  <c:v>0.3311315702544505</c:v>
                </c:pt>
                <c:pt idx="462">
                  <c:v>0.3311315702544505</c:v>
                </c:pt>
                <c:pt idx="463">
                  <c:v>0.3311315702544505</c:v>
                </c:pt>
                <c:pt idx="464">
                  <c:v>0.3311315702544505</c:v>
                </c:pt>
                <c:pt idx="465">
                  <c:v>0.3311315702544505</c:v>
                </c:pt>
                <c:pt idx="466">
                  <c:v>0.3311315702544505</c:v>
                </c:pt>
                <c:pt idx="467">
                  <c:v>0.3311315702544505</c:v>
                </c:pt>
                <c:pt idx="468">
                  <c:v>0.3311315702544505</c:v>
                </c:pt>
                <c:pt idx="469">
                  <c:v>0.3311315702544505</c:v>
                </c:pt>
                <c:pt idx="470">
                  <c:v>0.3311315702544505</c:v>
                </c:pt>
                <c:pt idx="471">
                  <c:v>0.3311315702544505</c:v>
                </c:pt>
                <c:pt idx="472">
                  <c:v>0.3311315702544505</c:v>
                </c:pt>
                <c:pt idx="473">
                  <c:v>0.3311315702544505</c:v>
                </c:pt>
                <c:pt idx="474">
                  <c:v>0.3311315702544505</c:v>
                </c:pt>
                <c:pt idx="475">
                  <c:v>0.3311315702544505</c:v>
                </c:pt>
                <c:pt idx="476">
                  <c:v>0.3311315702544505</c:v>
                </c:pt>
                <c:pt idx="477">
                  <c:v>0.3311315702544505</c:v>
                </c:pt>
                <c:pt idx="478">
                  <c:v>0.3311315702544505</c:v>
                </c:pt>
                <c:pt idx="479">
                  <c:v>0.3311315702544505</c:v>
                </c:pt>
                <c:pt idx="480">
                  <c:v>0.3311315702544505</c:v>
                </c:pt>
                <c:pt idx="481">
                  <c:v>0.3311315702544505</c:v>
                </c:pt>
                <c:pt idx="482">
                  <c:v>0.3311315702544505</c:v>
                </c:pt>
                <c:pt idx="483">
                  <c:v>0.3311315702544505</c:v>
                </c:pt>
                <c:pt idx="484">
                  <c:v>0.3311315702544505</c:v>
                </c:pt>
                <c:pt idx="485">
                  <c:v>0.3311315702544505</c:v>
                </c:pt>
                <c:pt idx="486">
                  <c:v>0.3311315702544505</c:v>
                </c:pt>
                <c:pt idx="487">
                  <c:v>0.3311315702544505</c:v>
                </c:pt>
                <c:pt idx="488">
                  <c:v>0.3311315702544505</c:v>
                </c:pt>
                <c:pt idx="489">
                  <c:v>0.3311315702544505</c:v>
                </c:pt>
                <c:pt idx="490">
                  <c:v>0.3311315702544505</c:v>
                </c:pt>
                <c:pt idx="491">
                  <c:v>0.3311315702544505</c:v>
                </c:pt>
                <c:pt idx="492">
                  <c:v>0.3311315702544505</c:v>
                </c:pt>
                <c:pt idx="493">
                  <c:v>0.3311315702544505</c:v>
                </c:pt>
                <c:pt idx="494">
                  <c:v>0.3311315702544505</c:v>
                </c:pt>
                <c:pt idx="495">
                  <c:v>0.3311315702544505</c:v>
                </c:pt>
                <c:pt idx="496">
                  <c:v>0.3311315702544505</c:v>
                </c:pt>
                <c:pt idx="497">
                  <c:v>0.3311315702544505</c:v>
                </c:pt>
                <c:pt idx="498">
                  <c:v>0.3311315702544505</c:v>
                </c:pt>
                <c:pt idx="499">
                  <c:v>0.3311315702544505</c:v>
                </c:pt>
                <c:pt idx="500">
                  <c:v>0.3311315702544505</c:v>
                </c:pt>
                <c:pt idx="501">
                  <c:v>0.3311315702544505</c:v>
                </c:pt>
                <c:pt idx="502">
                  <c:v>0.3311315702544505</c:v>
                </c:pt>
                <c:pt idx="503">
                  <c:v>0.3311315702544505</c:v>
                </c:pt>
                <c:pt idx="504">
                  <c:v>0.3311315702544505</c:v>
                </c:pt>
                <c:pt idx="505">
                  <c:v>0.3311315702544505</c:v>
                </c:pt>
                <c:pt idx="506">
                  <c:v>0.3311315702544505</c:v>
                </c:pt>
                <c:pt idx="507">
                  <c:v>0.3311315702544505</c:v>
                </c:pt>
                <c:pt idx="508">
                  <c:v>0.3311315702544505</c:v>
                </c:pt>
                <c:pt idx="509">
                  <c:v>0.3311315702544505</c:v>
                </c:pt>
                <c:pt idx="510">
                  <c:v>0.3311315702544505</c:v>
                </c:pt>
                <c:pt idx="511">
                  <c:v>0.3311315702544505</c:v>
                </c:pt>
                <c:pt idx="512">
                  <c:v>0.3311315702544505</c:v>
                </c:pt>
                <c:pt idx="513">
                  <c:v>0.3311315702544505</c:v>
                </c:pt>
                <c:pt idx="514">
                  <c:v>0.3311315702544505</c:v>
                </c:pt>
                <c:pt idx="515">
                  <c:v>0.3311315702544505</c:v>
                </c:pt>
                <c:pt idx="516">
                  <c:v>0.3311315702544505</c:v>
                </c:pt>
                <c:pt idx="517">
                  <c:v>0.3311315702544505</c:v>
                </c:pt>
                <c:pt idx="518">
                  <c:v>0.3311315702544505</c:v>
                </c:pt>
                <c:pt idx="519">
                  <c:v>0.3311315702544505</c:v>
                </c:pt>
                <c:pt idx="520">
                  <c:v>0.3311315702544505</c:v>
                </c:pt>
                <c:pt idx="521">
                  <c:v>0.3311315702544505</c:v>
                </c:pt>
                <c:pt idx="522">
                  <c:v>0.3311315702544505</c:v>
                </c:pt>
                <c:pt idx="523">
                  <c:v>0.3311315702544505</c:v>
                </c:pt>
                <c:pt idx="524">
                  <c:v>0.3311315702544505</c:v>
                </c:pt>
                <c:pt idx="525">
                  <c:v>0.3311315702544505</c:v>
                </c:pt>
                <c:pt idx="526">
                  <c:v>0.3311315702544505</c:v>
                </c:pt>
                <c:pt idx="527">
                  <c:v>0.3311315702544505</c:v>
                </c:pt>
                <c:pt idx="528">
                  <c:v>0.3311315702544505</c:v>
                </c:pt>
                <c:pt idx="529">
                  <c:v>0.3311315702544505</c:v>
                </c:pt>
                <c:pt idx="530">
                  <c:v>0.3311315702544505</c:v>
                </c:pt>
                <c:pt idx="531">
                  <c:v>0.3311315702544505</c:v>
                </c:pt>
                <c:pt idx="532">
                  <c:v>0.3311315702544505</c:v>
                </c:pt>
                <c:pt idx="533">
                  <c:v>0.3311315702544505</c:v>
                </c:pt>
                <c:pt idx="534">
                  <c:v>0.3311315702544505</c:v>
                </c:pt>
                <c:pt idx="535">
                  <c:v>0.3311315702544505</c:v>
                </c:pt>
                <c:pt idx="536">
                  <c:v>0.3311315702544505</c:v>
                </c:pt>
                <c:pt idx="537">
                  <c:v>0.3311315702544505</c:v>
                </c:pt>
                <c:pt idx="538">
                  <c:v>0.3311315702544505</c:v>
                </c:pt>
                <c:pt idx="539">
                  <c:v>0.3311315702544505</c:v>
                </c:pt>
                <c:pt idx="540">
                  <c:v>0.3311315702544505</c:v>
                </c:pt>
                <c:pt idx="541">
                  <c:v>0.3311315702544505</c:v>
                </c:pt>
                <c:pt idx="542">
                  <c:v>0.3311315702544505</c:v>
                </c:pt>
                <c:pt idx="543">
                  <c:v>0.3311315702544505</c:v>
                </c:pt>
                <c:pt idx="544">
                  <c:v>0.3311315702544505</c:v>
                </c:pt>
                <c:pt idx="545">
                  <c:v>0.3311315702544505</c:v>
                </c:pt>
                <c:pt idx="546">
                  <c:v>0.3311315702544505</c:v>
                </c:pt>
                <c:pt idx="547">
                  <c:v>0.3311315702544505</c:v>
                </c:pt>
                <c:pt idx="548">
                  <c:v>0.3311315702544505</c:v>
                </c:pt>
                <c:pt idx="549">
                  <c:v>0.3311315702544505</c:v>
                </c:pt>
                <c:pt idx="550">
                  <c:v>0.3311315702544505</c:v>
                </c:pt>
                <c:pt idx="551">
                  <c:v>0.3311315702544505</c:v>
                </c:pt>
                <c:pt idx="552">
                  <c:v>0.3311315702544505</c:v>
                </c:pt>
                <c:pt idx="553">
                  <c:v>0.3311315702544505</c:v>
                </c:pt>
                <c:pt idx="554">
                  <c:v>0.3311315702544505</c:v>
                </c:pt>
                <c:pt idx="555">
                  <c:v>0.3311315702544505</c:v>
                </c:pt>
                <c:pt idx="556">
                  <c:v>0.3311315702544505</c:v>
                </c:pt>
                <c:pt idx="557">
                  <c:v>0.3311315702544505</c:v>
                </c:pt>
                <c:pt idx="558">
                  <c:v>0.3311315702544505</c:v>
                </c:pt>
                <c:pt idx="559">
                  <c:v>0.3311315702544505</c:v>
                </c:pt>
                <c:pt idx="560">
                  <c:v>0.3311315702544505</c:v>
                </c:pt>
                <c:pt idx="561">
                  <c:v>0.3311315702544505</c:v>
                </c:pt>
                <c:pt idx="562">
                  <c:v>0.3311315702544505</c:v>
                </c:pt>
                <c:pt idx="563">
                  <c:v>0.3311315702544505</c:v>
                </c:pt>
                <c:pt idx="564">
                  <c:v>0.3311315702544505</c:v>
                </c:pt>
                <c:pt idx="565">
                  <c:v>0.3311315702544505</c:v>
                </c:pt>
                <c:pt idx="566">
                  <c:v>0.3311315702544505</c:v>
                </c:pt>
                <c:pt idx="567">
                  <c:v>0.3311315702544505</c:v>
                </c:pt>
                <c:pt idx="568">
                  <c:v>0.3311315702544505</c:v>
                </c:pt>
                <c:pt idx="569">
                  <c:v>0.3311315702544505</c:v>
                </c:pt>
                <c:pt idx="570">
                  <c:v>0.3311315702544505</c:v>
                </c:pt>
                <c:pt idx="571">
                  <c:v>0.3311315702544505</c:v>
                </c:pt>
                <c:pt idx="572">
                  <c:v>0.3311315702544505</c:v>
                </c:pt>
                <c:pt idx="573">
                  <c:v>0.3311315702544505</c:v>
                </c:pt>
                <c:pt idx="574">
                  <c:v>0.3311315702544505</c:v>
                </c:pt>
                <c:pt idx="575">
                  <c:v>0.3311315702544505</c:v>
                </c:pt>
                <c:pt idx="576">
                  <c:v>0.3311315702544505</c:v>
                </c:pt>
                <c:pt idx="577">
                  <c:v>0.3311315702544505</c:v>
                </c:pt>
                <c:pt idx="578">
                  <c:v>0.3311315702544505</c:v>
                </c:pt>
                <c:pt idx="579">
                  <c:v>0.3311315702544505</c:v>
                </c:pt>
                <c:pt idx="580">
                  <c:v>0.3311315702544505</c:v>
                </c:pt>
                <c:pt idx="581">
                  <c:v>0.3311315702544505</c:v>
                </c:pt>
                <c:pt idx="582">
                  <c:v>0.3311315702544505</c:v>
                </c:pt>
                <c:pt idx="583">
                  <c:v>0.3311315702544505</c:v>
                </c:pt>
                <c:pt idx="584">
                  <c:v>0.3311315702544505</c:v>
                </c:pt>
                <c:pt idx="585">
                  <c:v>0.3311315702544505</c:v>
                </c:pt>
                <c:pt idx="586">
                  <c:v>0.3311315702544505</c:v>
                </c:pt>
                <c:pt idx="587">
                  <c:v>0.3311315702544505</c:v>
                </c:pt>
                <c:pt idx="588">
                  <c:v>0.3311315702544505</c:v>
                </c:pt>
                <c:pt idx="589">
                  <c:v>0.3311315702544505</c:v>
                </c:pt>
                <c:pt idx="590">
                  <c:v>0.3311315702544505</c:v>
                </c:pt>
                <c:pt idx="591">
                  <c:v>0.3311315702544505</c:v>
                </c:pt>
                <c:pt idx="592">
                  <c:v>0.3311315702544505</c:v>
                </c:pt>
                <c:pt idx="593">
                  <c:v>0.3311315702544505</c:v>
                </c:pt>
                <c:pt idx="594">
                  <c:v>0.3311315702544505</c:v>
                </c:pt>
                <c:pt idx="595">
                  <c:v>0.3311315702544505</c:v>
                </c:pt>
                <c:pt idx="596">
                  <c:v>0.3311315702544505</c:v>
                </c:pt>
                <c:pt idx="597">
                  <c:v>0.3311315702544505</c:v>
                </c:pt>
                <c:pt idx="598">
                  <c:v>0.3311315702544505</c:v>
                </c:pt>
                <c:pt idx="599">
                  <c:v>0.3311315702544505</c:v>
                </c:pt>
                <c:pt idx="600">
                  <c:v>0.3311315702544505</c:v>
                </c:pt>
                <c:pt idx="601">
                  <c:v>0.3311315702544505</c:v>
                </c:pt>
                <c:pt idx="602">
                  <c:v>0.3311315702544505</c:v>
                </c:pt>
                <c:pt idx="603">
                  <c:v>0.3311315702544505</c:v>
                </c:pt>
                <c:pt idx="604">
                  <c:v>0.3311315702544505</c:v>
                </c:pt>
                <c:pt idx="605">
                  <c:v>0.3311315702544505</c:v>
                </c:pt>
                <c:pt idx="606">
                  <c:v>0.3311315702544505</c:v>
                </c:pt>
                <c:pt idx="607">
                  <c:v>0.3311315702544505</c:v>
                </c:pt>
                <c:pt idx="608">
                  <c:v>0.3311315702544505</c:v>
                </c:pt>
                <c:pt idx="609">
                  <c:v>0.3311315702544505</c:v>
                </c:pt>
                <c:pt idx="610">
                  <c:v>0.3311315702544505</c:v>
                </c:pt>
                <c:pt idx="611">
                  <c:v>0.3311315702544505</c:v>
                </c:pt>
                <c:pt idx="612">
                  <c:v>0.3311315702544505</c:v>
                </c:pt>
                <c:pt idx="613">
                  <c:v>0.3311315702544505</c:v>
                </c:pt>
                <c:pt idx="614">
                  <c:v>0.3311315702544505</c:v>
                </c:pt>
                <c:pt idx="615">
                  <c:v>0.3311315702544505</c:v>
                </c:pt>
                <c:pt idx="616">
                  <c:v>0.3311315702544505</c:v>
                </c:pt>
                <c:pt idx="617">
                  <c:v>0.3311315702544505</c:v>
                </c:pt>
                <c:pt idx="618">
                  <c:v>0.3311315702544505</c:v>
                </c:pt>
                <c:pt idx="619">
                  <c:v>0.3311315702544505</c:v>
                </c:pt>
                <c:pt idx="620">
                  <c:v>0.3311315702544505</c:v>
                </c:pt>
                <c:pt idx="621">
                  <c:v>0.3311315702544505</c:v>
                </c:pt>
                <c:pt idx="622">
                  <c:v>0.3311315702544505</c:v>
                </c:pt>
                <c:pt idx="623">
                  <c:v>0.3311315702544505</c:v>
                </c:pt>
                <c:pt idx="624">
                  <c:v>0.3311315702544505</c:v>
                </c:pt>
                <c:pt idx="625">
                  <c:v>0.3311315702544505</c:v>
                </c:pt>
                <c:pt idx="626">
                  <c:v>0.3311315702544505</c:v>
                </c:pt>
                <c:pt idx="627">
                  <c:v>0.3311315702544505</c:v>
                </c:pt>
                <c:pt idx="628">
                  <c:v>0.3311315702544505</c:v>
                </c:pt>
                <c:pt idx="629">
                  <c:v>0.3311315702544505</c:v>
                </c:pt>
                <c:pt idx="630">
                  <c:v>0.3311315702544505</c:v>
                </c:pt>
                <c:pt idx="631">
                  <c:v>0.3311315702544505</c:v>
                </c:pt>
                <c:pt idx="632">
                  <c:v>0.3311315702544505</c:v>
                </c:pt>
                <c:pt idx="633">
                  <c:v>0.3311315702544505</c:v>
                </c:pt>
                <c:pt idx="634">
                  <c:v>0.3311315702544505</c:v>
                </c:pt>
                <c:pt idx="635">
                  <c:v>0.3311315702544505</c:v>
                </c:pt>
                <c:pt idx="636">
                  <c:v>0.3311315702544505</c:v>
                </c:pt>
                <c:pt idx="637">
                  <c:v>0.3311315702544505</c:v>
                </c:pt>
                <c:pt idx="638">
                  <c:v>0.3311315702544505</c:v>
                </c:pt>
                <c:pt idx="639">
                  <c:v>0.3311315702544505</c:v>
                </c:pt>
                <c:pt idx="640">
                  <c:v>0.3311315702544505</c:v>
                </c:pt>
                <c:pt idx="641">
                  <c:v>0.3311315702544505</c:v>
                </c:pt>
                <c:pt idx="642">
                  <c:v>0.3311315702544505</c:v>
                </c:pt>
                <c:pt idx="643">
                  <c:v>0.3311315702544505</c:v>
                </c:pt>
                <c:pt idx="644">
                  <c:v>0.3311315702544505</c:v>
                </c:pt>
                <c:pt idx="645">
                  <c:v>0.3311315702544505</c:v>
                </c:pt>
                <c:pt idx="646">
                  <c:v>0.3311315702544505</c:v>
                </c:pt>
                <c:pt idx="647">
                  <c:v>0.3311315702544505</c:v>
                </c:pt>
                <c:pt idx="648">
                  <c:v>0.3311315702544505</c:v>
                </c:pt>
                <c:pt idx="649">
                  <c:v>0.3311315702544505</c:v>
                </c:pt>
                <c:pt idx="650">
                  <c:v>0.3311315702544505</c:v>
                </c:pt>
                <c:pt idx="651">
                  <c:v>0.3311315702544505</c:v>
                </c:pt>
                <c:pt idx="652">
                  <c:v>0.3311315702544505</c:v>
                </c:pt>
                <c:pt idx="653">
                  <c:v>0.3311315702544505</c:v>
                </c:pt>
                <c:pt idx="654">
                  <c:v>0.3311315702544505</c:v>
                </c:pt>
                <c:pt idx="655">
                  <c:v>0.3311315702544505</c:v>
                </c:pt>
                <c:pt idx="656">
                  <c:v>0.3311315702544505</c:v>
                </c:pt>
                <c:pt idx="657">
                  <c:v>0.3311315702544505</c:v>
                </c:pt>
                <c:pt idx="658">
                  <c:v>0.3311315702544505</c:v>
                </c:pt>
                <c:pt idx="659">
                  <c:v>0.3311315702544505</c:v>
                </c:pt>
                <c:pt idx="660">
                  <c:v>0.3311315702544505</c:v>
                </c:pt>
                <c:pt idx="661">
                  <c:v>0.3311315702544505</c:v>
                </c:pt>
                <c:pt idx="662">
                  <c:v>0.3311315702544505</c:v>
                </c:pt>
                <c:pt idx="663">
                  <c:v>0.3311315702544505</c:v>
                </c:pt>
                <c:pt idx="664">
                  <c:v>0.3311315702544505</c:v>
                </c:pt>
                <c:pt idx="665">
                  <c:v>0.3311315702544505</c:v>
                </c:pt>
                <c:pt idx="666">
                  <c:v>0.3311315702544505</c:v>
                </c:pt>
                <c:pt idx="667">
                  <c:v>0.3311315702544505</c:v>
                </c:pt>
                <c:pt idx="668">
                  <c:v>0.3311315702544505</c:v>
                </c:pt>
                <c:pt idx="669">
                  <c:v>0.3311315702544505</c:v>
                </c:pt>
                <c:pt idx="670">
                  <c:v>0.3311315702544505</c:v>
                </c:pt>
                <c:pt idx="671">
                  <c:v>0.3311315702544505</c:v>
                </c:pt>
                <c:pt idx="672">
                  <c:v>0.3311315702544505</c:v>
                </c:pt>
                <c:pt idx="673">
                  <c:v>0.3311315702544505</c:v>
                </c:pt>
                <c:pt idx="674">
                  <c:v>0.3311315702544505</c:v>
                </c:pt>
                <c:pt idx="675">
                  <c:v>0.3311315702544505</c:v>
                </c:pt>
                <c:pt idx="676">
                  <c:v>0.3311315702544505</c:v>
                </c:pt>
                <c:pt idx="677">
                  <c:v>0.3311315702544505</c:v>
                </c:pt>
                <c:pt idx="678">
                  <c:v>0.3311315702544505</c:v>
                </c:pt>
                <c:pt idx="679">
                  <c:v>0.3311315702544505</c:v>
                </c:pt>
                <c:pt idx="680">
                  <c:v>0.3311315702544505</c:v>
                </c:pt>
                <c:pt idx="681">
                  <c:v>0.3311315702544505</c:v>
                </c:pt>
                <c:pt idx="682">
                  <c:v>0.3311315702544505</c:v>
                </c:pt>
                <c:pt idx="683">
                  <c:v>0.3311315702544505</c:v>
                </c:pt>
                <c:pt idx="684">
                  <c:v>0.3311315702544505</c:v>
                </c:pt>
                <c:pt idx="685">
                  <c:v>0.3311315702544505</c:v>
                </c:pt>
                <c:pt idx="686">
                  <c:v>0.3311315702544505</c:v>
                </c:pt>
                <c:pt idx="687">
                  <c:v>0.3311315702544505</c:v>
                </c:pt>
                <c:pt idx="688">
                  <c:v>0.3311315702544505</c:v>
                </c:pt>
                <c:pt idx="689">
                  <c:v>0.3311315702544505</c:v>
                </c:pt>
                <c:pt idx="690">
                  <c:v>0.3311315702544505</c:v>
                </c:pt>
                <c:pt idx="691">
                  <c:v>0.3311315702544505</c:v>
                </c:pt>
                <c:pt idx="692">
                  <c:v>0.3311315702544505</c:v>
                </c:pt>
                <c:pt idx="693">
                  <c:v>0.3311315702544505</c:v>
                </c:pt>
                <c:pt idx="694">
                  <c:v>0.3311315702544505</c:v>
                </c:pt>
                <c:pt idx="695">
                  <c:v>0.3311315702544505</c:v>
                </c:pt>
                <c:pt idx="696">
                  <c:v>0.3311315702544505</c:v>
                </c:pt>
                <c:pt idx="697">
                  <c:v>0.3311315702544505</c:v>
                </c:pt>
                <c:pt idx="698">
                  <c:v>0.3311315702544505</c:v>
                </c:pt>
                <c:pt idx="699">
                  <c:v>0.3311315702544505</c:v>
                </c:pt>
                <c:pt idx="700">
                  <c:v>0.3311315702544505</c:v>
                </c:pt>
                <c:pt idx="701">
                  <c:v>0.3311315702544505</c:v>
                </c:pt>
                <c:pt idx="702">
                  <c:v>0.3311315702544505</c:v>
                </c:pt>
                <c:pt idx="703">
                  <c:v>0.3311315702544505</c:v>
                </c:pt>
                <c:pt idx="704">
                  <c:v>0.3311315702544505</c:v>
                </c:pt>
                <c:pt idx="705">
                  <c:v>0.3311315702544505</c:v>
                </c:pt>
                <c:pt idx="706">
                  <c:v>0.3311315702544505</c:v>
                </c:pt>
                <c:pt idx="707">
                  <c:v>0.3311315702544505</c:v>
                </c:pt>
                <c:pt idx="708">
                  <c:v>0.3311315702544505</c:v>
                </c:pt>
                <c:pt idx="709">
                  <c:v>0.3311315702544505</c:v>
                </c:pt>
                <c:pt idx="710">
                  <c:v>0.3311315702544505</c:v>
                </c:pt>
                <c:pt idx="711">
                  <c:v>0.3311315702544505</c:v>
                </c:pt>
                <c:pt idx="712">
                  <c:v>0.3311315702544505</c:v>
                </c:pt>
                <c:pt idx="713">
                  <c:v>0.3311315702544505</c:v>
                </c:pt>
                <c:pt idx="714">
                  <c:v>0.3311315702544505</c:v>
                </c:pt>
                <c:pt idx="715">
                  <c:v>0.3311315702544505</c:v>
                </c:pt>
                <c:pt idx="716">
                  <c:v>0.3311315702544505</c:v>
                </c:pt>
                <c:pt idx="717">
                  <c:v>0.3311315702544505</c:v>
                </c:pt>
                <c:pt idx="718">
                  <c:v>0.3311315702544505</c:v>
                </c:pt>
                <c:pt idx="719">
                  <c:v>0.3311315702544505</c:v>
                </c:pt>
                <c:pt idx="720">
                  <c:v>0.3311315702544505</c:v>
                </c:pt>
                <c:pt idx="721">
                  <c:v>0.3311315702544505</c:v>
                </c:pt>
                <c:pt idx="722">
                  <c:v>0.3311315702544505</c:v>
                </c:pt>
                <c:pt idx="723">
                  <c:v>0.3311315702544505</c:v>
                </c:pt>
                <c:pt idx="724">
                  <c:v>0.3311315702544505</c:v>
                </c:pt>
                <c:pt idx="725">
                  <c:v>0.3311315702544505</c:v>
                </c:pt>
                <c:pt idx="726">
                  <c:v>0.3311315702544505</c:v>
                </c:pt>
                <c:pt idx="727">
                  <c:v>0.3311315702544505</c:v>
                </c:pt>
                <c:pt idx="728">
                  <c:v>0.3311315702544505</c:v>
                </c:pt>
                <c:pt idx="729">
                  <c:v>0.3311315702544505</c:v>
                </c:pt>
                <c:pt idx="730">
                  <c:v>0.3311315702544505</c:v>
                </c:pt>
                <c:pt idx="731">
                  <c:v>0.3311315702544505</c:v>
                </c:pt>
                <c:pt idx="732">
                  <c:v>0.3311315702544505</c:v>
                </c:pt>
                <c:pt idx="733">
                  <c:v>0.3311315702544505</c:v>
                </c:pt>
                <c:pt idx="734">
                  <c:v>0.3311315702544505</c:v>
                </c:pt>
                <c:pt idx="735">
                  <c:v>0.3311315702544505</c:v>
                </c:pt>
                <c:pt idx="736">
                  <c:v>0.3311315702544505</c:v>
                </c:pt>
                <c:pt idx="737">
                  <c:v>0.3311315702544505</c:v>
                </c:pt>
                <c:pt idx="738">
                  <c:v>0.3311315702544505</c:v>
                </c:pt>
                <c:pt idx="739">
                  <c:v>0.3311315702544505</c:v>
                </c:pt>
                <c:pt idx="740">
                  <c:v>0.3311315702544505</c:v>
                </c:pt>
                <c:pt idx="741">
                  <c:v>0.3311315702544505</c:v>
                </c:pt>
                <c:pt idx="742">
                  <c:v>0.3311315702544505</c:v>
                </c:pt>
                <c:pt idx="743">
                  <c:v>0.3311315702544505</c:v>
                </c:pt>
                <c:pt idx="744">
                  <c:v>0.3311315702544505</c:v>
                </c:pt>
                <c:pt idx="745">
                  <c:v>0.3311315702544505</c:v>
                </c:pt>
                <c:pt idx="746">
                  <c:v>0.3311315702544505</c:v>
                </c:pt>
                <c:pt idx="747">
                  <c:v>0.3311315702544505</c:v>
                </c:pt>
                <c:pt idx="748">
                  <c:v>0.3311315702544505</c:v>
                </c:pt>
                <c:pt idx="749">
                  <c:v>0.3311315702544505</c:v>
                </c:pt>
                <c:pt idx="750">
                  <c:v>0.3311315702544505</c:v>
                </c:pt>
                <c:pt idx="751">
                  <c:v>0.3311315702544505</c:v>
                </c:pt>
                <c:pt idx="752">
                  <c:v>0.3311315702544505</c:v>
                </c:pt>
                <c:pt idx="753">
                  <c:v>0.3311315702544505</c:v>
                </c:pt>
                <c:pt idx="754">
                  <c:v>0.3311315702544505</c:v>
                </c:pt>
                <c:pt idx="755">
                  <c:v>0.3311315702544505</c:v>
                </c:pt>
                <c:pt idx="756">
                  <c:v>0.3311315702544505</c:v>
                </c:pt>
                <c:pt idx="757">
                  <c:v>0.3311315702544505</c:v>
                </c:pt>
                <c:pt idx="758">
                  <c:v>0.3311315702544505</c:v>
                </c:pt>
                <c:pt idx="759">
                  <c:v>0.3311315702544505</c:v>
                </c:pt>
                <c:pt idx="760">
                  <c:v>0.3311315702544505</c:v>
                </c:pt>
                <c:pt idx="761">
                  <c:v>0.3311315702544505</c:v>
                </c:pt>
                <c:pt idx="762">
                  <c:v>0.3311315702544505</c:v>
                </c:pt>
                <c:pt idx="763">
                  <c:v>0.3311315702544505</c:v>
                </c:pt>
                <c:pt idx="764">
                  <c:v>0.3311315702544505</c:v>
                </c:pt>
                <c:pt idx="765">
                  <c:v>0.3311315702544505</c:v>
                </c:pt>
                <c:pt idx="766">
                  <c:v>0.3311315702544505</c:v>
                </c:pt>
                <c:pt idx="767">
                  <c:v>0.3311315702544505</c:v>
                </c:pt>
                <c:pt idx="768">
                  <c:v>0.3311315702544505</c:v>
                </c:pt>
                <c:pt idx="769">
                  <c:v>0.3311315702544505</c:v>
                </c:pt>
                <c:pt idx="770">
                  <c:v>0.3311315702544505</c:v>
                </c:pt>
                <c:pt idx="771">
                  <c:v>0.3311315702544505</c:v>
                </c:pt>
                <c:pt idx="772">
                  <c:v>0.3311315702544505</c:v>
                </c:pt>
                <c:pt idx="773">
                  <c:v>0.3311315702544505</c:v>
                </c:pt>
                <c:pt idx="774">
                  <c:v>0.3311315702544505</c:v>
                </c:pt>
                <c:pt idx="775">
                  <c:v>0.3311315702544505</c:v>
                </c:pt>
                <c:pt idx="776">
                  <c:v>0.3311315702544505</c:v>
                </c:pt>
                <c:pt idx="777">
                  <c:v>0.3311315702544505</c:v>
                </c:pt>
                <c:pt idx="778">
                  <c:v>0.3311315702544505</c:v>
                </c:pt>
                <c:pt idx="779">
                  <c:v>0.3311315702544505</c:v>
                </c:pt>
                <c:pt idx="780">
                  <c:v>0.3311315702544505</c:v>
                </c:pt>
                <c:pt idx="781">
                  <c:v>0.3311315702544505</c:v>
                </c:pt>
                <c:pt idx="782">
                  <c:v>0.3311315702544505</c:v>
                </c:pt>
                <c:pt idx="783">
                  <c:v>0.3311315702544505</c:v>
                </c:pt>
                <c:pt idx="784">
                  <c:v>0.3311315702544505</c:v>
                </c:pt>
                <c:pt idx="785">
                  <c:v>0.3311315702544505</c:v>
                </c:pt>
                <c:pt idx="786">
                  <c:v>0.3311315702544505</c:v>
                </c:pt>
                <c:pt idx="787">
                  <c:v>0.3311315702544505</c:v>
                </c:pt>
                <c:pt idx="788">
                  <c:v>0.3311315702544505</c:v>
                </c:pt>
                <c:pt idx="789">
                  <c:v>0.3311315702544505</c:v>
                </c:pt>
                <c:pt idx="790">
                  <c:v>0.3311315702544505</c:v>
                </c:pt>
                <c:pt idx="791">
                  <c:v>0.3311315702544505</c:v>
                </c:pt>
                <c:pt idx="792">
                  <c:v>0.3311315702544505</c:v>
                </c:pt>
                <c:pt idx="793">
                  <c:v>0.3311315702544505</c:v>
                </c:pt>
                <c:pt idx="794">
                  <c:v>0.3311315702544505</c:v>
                </c:pt>
                <c:pt idx="795">
                  <c:v>0.3311315702544505</c:v>
                </c:pt>
                <c:pt idx="796">
                  <c:v>0.3311315702544505</c:v>
                </c:pt>
                <c:pt idx="797">
                  <c:v>0.3311315702544505</c:v>
                </c:pt>
                <c:pt idx="798">
                  <c:v>0.3311315702544505</c:v>
                </c:pt>
                <c:pt idx="799">
                  <c:v>0.3311315702544505</c:v>
                </c:pt>
                <c:pt idx="800">
                  <c:v>0.3311315702544505</c:v>
                </c:pt>
                <c:pt idx="801">
                  <c:v>0.3311315702544505</c:v>
                </c:pt>
                <c:pt idx="802">
                  <c:v>0.3311315702544505</c:v>
                </c:pt>
                <c:pt idx="803">
                  <c:v>0.3311315702544505</c:v>
                </c:pt>
                <c:pt idx="804">
                  <c:v>0.3311315702544505</c:v>
                </c:pt>
                <c:pt idx="805">
                  <c:v>0.3311315702544505</c:v>
                </c:pt>
                <c:pt idx="806">
                  <c:v>0.3311315702544505</c:v>
                </c:pt>
                <c:pt idx="807">
                  <c:v>0.3311315702544505</c:v>
                </c:pt>
                <c:pt idx="808">
                  <c:v>0.3311315702544505</c:v>
                </c:pt>
                <c:pt idx="809">
                  <c:v>0.3311315702544505</c:v>
                </c:pt>
                <c:pt idx="810">
                  <c:v>0.3311315702544505</c:v>
                </c:pt>
                <c:pt idx="811">
                  <c:v>0.3311315702544505</c:v>
                </c:pt>
                <c:pt idx="812">
                  <c:v>0.3311315702544505</c:v>
                </c:pt>
                <c:pt idx="813">
                  <c:v>0.3311315702544505</c:v>
                </c:pt>
                <c:pt idx="814">
                  <c:v>0.3311315702544505</c:v>
                </c:pt>
                <c:pt idx="815">
                  <c:v>0.3311315702544505</c:v>
                </c:pt>
                <c:pt idx="816">
                  <c:v>0.3311315702544505</c:v>
                </c:pt>
                <c:pt idx="817">
                  <c:v>0.3311315702544505</c:v>
                </c:pt>
                <c:pt idx="818">
                  <c:v>0.3311315702544505</c:v>
                </c:pt>
                <c:pt idx="819">
                  <c:v>0.3311315702544505</c:v>
                </c:pt>
                <c:pt idx="820">
                  <c:v>0.3311315702544505</c:v>
                </c:pt>
                <c:pt idx="821">
                  <c:v>0.3311315702544505</c:v>
                </c:pt>
                <c:pt idx="822">
                  <c:v>0.3311315702544505</c:v>
                </c:pt>
                <c:pt idx="823">
                  <c:v>0.3311315702544505</c:v>
                </c:pt>
                <c:pt idx="824">
                  <c:v>0.3311315702544505</c:v>
                </c:pt>
                <c:pt idx="825">
                  <c:v>0.3311315702544505</c:v>
                </c:pt>
                <c:pt idx="826">
                  <c:v>0.3311315702544505</c:v>
                </c:pt>
                <c:pt idx="827">
                  <c:v>0.3311315702544505</c:v>
                </c:pt>
                <c:pt idx="828">
                  <c:v>0.3311315702544505</c:v>
                </c:pt>
                <c:pt idx="829">
                  <c:v>0.3311315702544505</c:v>
                </c:pt>
                <c:pt idx="830">
                  <c:v>0.3311315702544505</c:v>
                </c:pt>
                <c:pt idx="831">
                  <c:v>0.3311315702544505</c:v>
                </c:pt>
                <c:pt idx="832">
                  <c:v>0.3311315702544505</c:v>
                </c:pt>
                <c:pt idx="833">
                  <c:v>0.3311315702544505</c:v>
                </c:pt>
                <c:pt idx="834">
                  <c:v>0.3311315702544505</c:v>
                </c:pt>
                <c:pt idx="835">
                  <c:v>0.3311315702544505</c:v>
                </c:pt>
                <c:pt idx="836">
                  <c:v>0.3311315702544505</c:v>
                </c:pt>
                <c:pt idx="837">
                  <c:v>0.3311315702544505</c:v>
                </c:pt>
                <c:pt idx="838">
                  <c:v>0.3311315702544505</c:v>
                </c:pt>
                <c:pt idx="839">
                  <c:v>0.3311315702544505</c:v>
                </c:pt>
                <c:pt idx="840">
                  <c:v>0.3311315702544505</c:v>
                </c:pt>
                <c:pt idx="841">
                  <c:v>0.3311315702544505</c:v>
                </c:pt>
                <c:pt idx="842">
                  <c:v>0.3311315702544505</c:v>
                </c:pt>
                <c:pt idx="843">
                  <c:v>0.3311315702544505</c:v>
                </c:pt>
                <c:pt idx="844">
                  <c:v>0.3311315702544505</c:v>
                </c:pt>
                <c:pt idx="845">
                  <c:v>0.3311315702544505</c:v>
                </c:pt>
                <c:pt idx="846">
                  <c:v>0.3311315702544505</c:v>
                </c:pt>
                <c:pt idx="847">
                  <c:v>0.3311315702544505</c:v>
                </c:pt>
                <c:pt idx="848">
                  <c:v>0.3311315702544505</c:v>
                </c:pt>
                <c:pt idx="849">
                  <c:v>0.3311315702544505</c:v>
                </c:pt>
                <c:pt idx="850">
                  <c:v>0.3311315702544505</c:v>
                </c:pt>
                <c:pt idx="851">
                  <c:v>0.3311315702544505</c:v>
                </c:pt>
                <c:pt idx="852">
                  <c:v>0.3311315702544505</c:v>
                </c:pt>
                <c:pt idx="853">
                  <c:v>0.3311315702544505</c:v>
                </c:pt>
                <c:pt idx="854">
                  <c:v>0.3311315702544505</c:v>
                </c:pt>
                <c:pt idx="855">
                  <c:v>0.3311315702544505</c:v>
                </c:pt>
                <c:pt idx="856">
                  <c:v>0.3311315702544505</c:v>
                </c:pt>
                <c:pt idx="857">
                  <c:v>0.3311315702544505</c:v>
                </c:pt>
                <c:pt idx="858">
                  <c:v>0.3311315702544505</c:v>
                </c:pt>
                <c:pt idx="859">
                  <c:v>0.3311315702544505</c:v>
                </c:pt>
                <c:pt idx="860">
                  <c:v>0.3311315702544505</c:v>
                </c:pt>
                <c:pt idx="861">
                  <c:v>0.3311315702544505</c:v>
                </c:pt>
                <c:pt idx="862">
                  <c:v>0.3311315702544505</c:v>
                </c:pt>
                <c:pt idx="863">
                  <c:v>0.3311315702544505</c:v>
                </c:pt>
                <c:pt idx="864">
                  <c:v>0.3311315702544505</c:v>
                </c:pt>
                <c:pt idx="865">
                  <c:v>0.3311315702544505</c:v>
                </c:pt>
                <c:pt idx="866">
                  <c:v>0.3311315702544505</c:v>
                </c:pt>
                <c:pt idx="867">
                  <c:v>0.3311315702544505</c:v>
                </c:pt>
                <c:pt idx="868">
                  <c:v>0.3311315702544505</c:v>
                </c:pt>
                <c:pt idx="869">
                  <c:v>0.3311315702544505</c:v>
                </c:pt>
                <c:pt idx="870">
                  <c:v>0.3311315702544505</c:v>
                </c:pt>
                <c:pt idx="871">
                  <c:v>0.3311315702544505</c:v>
                </c:pt>
                <c:pt idx="872">
                  <c:v>0.3311315702544505</c:v>
                </c:pt>
                <c:pt idx="873">
                  <c:v>0.3311315702544505</c:v>
                </c:pt>
                <c:pt idx="874">
                  <c:v>0.3311315702544505</c:v>
                </c:pt>
                <c:pt idx="875">
                  <c:v>0.3311315702544505</c:v>
                </c:pt>
                <c:pt idx="876">
                  <c:v>0.3311315702544505</c:v>
                </c:pt>
                <c:pt idx="877">
                  <c:v>0.3311315702544505</c:v>
                </c:pt>
                <c:pt idx="878">
                  <c:v>0.3311315702544505</c:v>
                </c:pt>
                <c:pt idx="879">
                  <c:v>0.3311315702544505</c:v>
                </c:pt>
                <c:pt idx="880">
                  <c:v>0.3311315702544505</c:v>
                </c:pt>
                <c:pt idx="881">
                  <c:v>0.3311315702544505</c:v>
                </c:pt>
                <c:pt idx="882">
                  <c:v>0.3311315702544505</c:v>
                </c:pt>
                <c:pt idx="883">
                  <c:v>0.3311315702544505</c:v>
                </c:pt>
                <c:pt idx="884">
                  <c:v>0.3311315702544505</c:v>
                </c:pt>
                <c:pt idx="885">
                  <c:v>0.3311315702544505</c:v>
                </c:pt>
                <c:pt idx="886">
                  <c:v>0.3311315702544505</c:v>
                </c:pt>
                <c:pt idx="887">
                  <c:v>0.3311315702544505</c:v>
                </c:pt>
                <c:pt idx="888">
                  <c:v>0.3311315702544505</c:v>
                </c:pt>
                <c:pt idx="889">
                  <c:v>0.3311315702544505</c:v>
                </c:pt>
                <c:pt idx="890">
                  <c:v>0.3311315702544505</c:v>
                </c:pt>
                <c:pt idx="891">
                  <c:v>0.3311315702544505</c:v>
                </c:pt>
                <c:pt idx="892">
                  <c:v>0.3311315702544505</c:v>
                </c:pt>
                <c:pt idx="893">
                  <c:v>0.3311315702544505</c:v>
                </c:pt>
                <c:pt idx="894">
                  <c:v>0.3311315702544505</c:v>
                </c:pt>
                <c:pt idx="895">
                  <c:v>0.3311315702544505</c:v>
                </c:pt>
                <c:pt idx="896">
                  <c:v>0.3311315702544505</c:v>
                </c:pt>
                <c:pt idx="897">
                  <c:v>0.3311315702544505</c:v>
                </c:pt>
                <c:pt idx="898">
                  <c:v>0.3311315702544505</c:v>
                </c:pt>
                <c:pt idx="899">
                  <c:v>0.3311315702544505</c:v>
                </c:pt>
                <c:pt idx="900">
                  <c:v>0.3311315702544505</c:v>
                </c:pt>
                <c:pt idx="901">
                  <c:v>0.3311315702544505</c:v>
                </c:pt>
                <c:pt idx="902">
                  <c:v>0.3311315702544505</c:v>
                </c:pt>
                <c:pt idx="903">
                  <c:v>0.3311315702544505</c:v>
                </c:pt>
                <c:pt idx="904">
                  <c:v>0.3311315702544505</c:v>
                </c:pt>
                <c:pt idx="905">
                  <c:v>0.3311315702544505</c:v>
                </c:pt>
                <c:pt idx="906">
                  <c:v>0.3311315702544505</c:v>
                </c:pt>
                <c:pt idx="907">
                  <c:v>0.3311315702544505</c:v>
                </c:pt>
                <c:pt idx="908">
                  <c:v>0.3311315702544505</c:v>
                </c:pt>
                <c:pt idx="909">
                  <c:v>0.3311315702544505</c:v>
                </c:pt>
                <c:pt idx="910">
                  <c:v>0.3311315702544505</c:v>
                </c:pt>
                <c:pt idx="911">
                  <c:v>0.3311315702544505</c:v>
                </c:pt>
                <c:pt idx="912">
                  <c:v>0.3311315702544505</c:v>
                </c:pt>
                <c:pt idx="913">
                  <c:v>0.3311315702544505</c:v>
                </c:pt>
                <c:pt idx="914">
                  <c:v>0.3311315702544505</c:v>
                </c:pt>
                <c:pt idx="915">
                  <c:v>0.3311315702544505</c:v>
                </c:pt>
                <c:pt idx="916">
                  <c:v>0.3311315702544505</c:v>
                </c:pt>
                <c:pt idx="917">
                  <c:v>0.3311315702544505</c:v>
                </c:pt>
                <c:pt idx="918">
                  <c:v>0.3311315702544505</c:v>
                </c:pt>
                <c:pt idx="919">
                  <c:v>0.3311315702544505</c:v>
                </c:pt>
                <c:pt idx="920">
                  <c:v>0.3311315702544505</c:v>
                </c:pt>
                <c:pt idx="921">
                  <c:v>0.3311315702544505</c:v>
                </c:pt>
                <c:pt idx="922">
                  <c:v>0.3311315702544505</c:v>
                </c:pt>
                <c:pt idx="923">
                  <c:v>0.3311315702544505</c:v>
                </c:pt>
                <c:pt idx="924">
                  <c:v>0.3311315702544505</c:v>
                </c:pt>
                <c:pt idx="925">
                  <c:v>0.3311315702544505</c:v>
                </c:pt>
                <c:pt idx="926">
                  <c:v>0.3311315702544505</c:v>
                </c:pt>
                <c:pt idx="927">
                  <c:v>0.3311315702544505</c:v>
                </c:pt>
                <c:pt idx="928">
                  <c:v>0.3311315702544505</c:v>
                </c:pt>
                <c:pt idx="929">
                  <c:v>0.3311315702544505</c:v>
                </c:pt>
                <c:pt idx="930">
                  <c:v>0.3311315702544505</c:v>
                </c:pt>
                <c:pt idx="931">
                  <c:v>0.3311315702544505</c:v>
                </c:pt>
                <c:pt idx="932">
                  <c:v>0.3311315702544505</c:v>
                </c:pt>
                <c:pt idx="933">
                  <c:v>0.3311315702544505</c:v>
                </c:pt>
                <c:pt idx="934">
                  <c:v>0.3311315702544505</c:v>
                </c:pt>
                <c:pt idx="935">
                  <c:v>0.3311315702544505</c:v>
                </c:pt>
                <c:pt idx="936">
                  <c:v>0.3311315702544505</c:v>
                </c:pt>
                <c:pt idx="937">
                  <c:v>0.3311315702544505</c:v>
                </c:pt>
                <c:pt idx="938">
                  <c:v>0.3311315702544505</c:v>
                </c:pt>
                <c:pt idx="939">
                  <c:v>0.3311315702544505</c:v>
                </c:pt>
                <c:pt idx="940">
                  <c:v>0.3311315702544505</c:v>
                </c:pt>
                <c:pt idx="941">
                  <c:v>0.3311315702544505</c:v>
                </c:pt>
                <c:pt idx="942">
                  <c:v>0.3311315702544505</c:v>
                </c:pt>
                <c:pt idx="943">
                  <c:v>0.3311315702544505</c:v>
                </c:pt>
                <c:pt idx="944">
                  <c:v>0.3311315702544505</c:v>
                </c:pt>
                <c:pt idx="945">
                  <c:v>0.3311315702544505</c:v>
                </c:pt>
                <c:pt idx="946">
                  <c:v>0.3311315702544505</c:v>
                </c:pt>
                <c:pt idx="947">
                  <c:v>0.3311315702544505</c:v>
                </c:pt>
                <c:pt idx="948">
                  <c:v>0.3311315702544505</c:v>
                </c:pt>
                <c:pt idx="949">
                  <c:v>0.3311315702544505</c:v>
                </c:pt>
                <c:pt idx="950">
                  <c:v>0.3311315702544505</c:v>
                </c:pt>
                <c:pt idx="951">
                  <c:v>0.3311315702544505</c:v>
                </c:pt>
                <c:pt idx="952">
                  <c:v>0.3311315702544505</c:v>
                </c:pt>
                <c:pt idx="953">
                  <c:v>0.3311315702544505</c:v>
                </c:pt>
                <c:pt idx="954">
                  <c:v>0.3311315702544505</c:v>
                </c:pt>
                <c:pt idx="955">
                  <c:v>0.3311315702544505</c:v>
                </c:pt>
                <c:pt idx="956">
                  <c:v>0.3311315702544505</c:v>
                </c:pt>
                <c:pt idx="957">
                  <c:v>0.3311315702544505</c:v>
                </c:pt>
                <c:pt idx="958">
                  <c:v>0.3311315702544505</c:v>
                </c:pt>
                <c:pt idx="959">
                  <c:v>0.3311315702544505</c:v>
                </c:pt>
                <c:pt idx="960">
                  <c:v>0.3311315702544505</c:v>
                </c:pt>
                <c:pt idx="961">
                  <c:v>0.3311315702544505</c:v>
                </c:pt>
                <c:pt idx="962">
                  <c:v>0.3311315702544505</c:v>
                </c:pt>
                <c:pt idx="963">
                  <c:v>0.3311315702544505</c:v>
                </c:pt>
                <c:pt idx="964">
                  <c:v>0.3311315702544505</c:v>
                </c:pt>
                <c:pt idx="965">
                  <c:v>0.3311315702544505</c:v>
                </c:pt>
                <c:pt idx="966">
                  <c:v>0.3311315702544505</c:v>
                </c:pt>
                <c:pt idx="967">
                  <c:v>0.3311315702544505</c:v>
                </c:pt>
                <c:pt idx="968">
                  <c:v>0.3311315702544505</c:v>
                </c:pt>
                <c:pt idx="969">
                  <c:v>0.3311315702544505</c:v>
                </c:pt>
                <c:pt idx="970">
                  <c:v>0.3311315702544505</c:v>
                </c:pt>
                <c:pt idx="971">
                  <c:v>0.3311315702544505</c:v>
                </c:pt>
                <c:pt idx="972">
                  <c:v>0.3311315702544505</c:v>
                </c:pt>
                <c:pt idx="973">
                  <c:v>0.3311315702544505</c:v>
                </c:pt>
                <c:pt idx="974">
                  <c:v>0.3311315702544505</c:v>
                </c:pt>
                <c:pt idx="975">
                  <c:v>0.3311315702544505</c:v>
                </c:pt>
                <c:pt idx="976">
                  <c:v>0.3311315702544505</c:v>
                </c:pt>
                <c:pt idx="977">
                  <c:v>0.3311315702544505</c:v>
                </c:pt>
                <c:pt idx="978">
                  <c:v>0.3311315702544505</c:v>
                </c:pt>
                <c:pt idx="979">
                  <c:v>0.3311315702544505</c:v>
                </c:pt>
                <c:pt idx="980">
                  <c:v>0.3311315702544505</c:v>
                </c:pt>
                <c:pt idx="981">
                  <c:v>0.3311315702544505</c:v>
                </c:pt>
                <c:pt idx="982">
                  <c:v>0.3311315702544505</c:v>
                </c:pt>
                <c:pt idx="983">
                  <c:v>0.3311315702544505</c:v>
                </c:pt>
                <c:pt idx="984">
                  <c:v>0.3311315702544505</c:v>
                </c:pt>
                <c:pt idx="985">
                  <c:v>0.3311315702544505</c:v>
                </c:pt>
                <c:pt idx="986">
                  <c:v>0.3311315702544505</c:v>
                </c:pt>
                <c:pt idx="987">
                  <c:v>0.3311315702544505</c:v>
                </c:pt>
                <c:pt idx="988">
                  <c:v>0.3311315702544505</c:v>
                </c:pt>
                <c:pt idx="989">
                  <c:v>0.3311315702544505</c:v>
                </c:pt>
                <c:pt idx="990">
                  <c:v>0.3311315702544505</c:v>
                </c:pt>
                <c:pt idx="991">
                  <c:v>0.3311315702544505</c:v>
                </c:pt>
                <c:pt idx="992">
                  <c:v>0.3311315702544505</c:v>
                </c:pt>
                <c:pt idx="993">
                  <c:v>0.3311315702544505</c:v>
                </c:pt>
                <c:pt idx="994">
                  <c:v>0.3311315702544505</c:v>
                </c:pt>
                <c:pt idx="995">
                  <c:v>0.3311315702544505</c:v>
                </c:pt>
                <c:pt idx="996">
                  <c:v>0.3311315702544505</c:v>
                </c:pt>
                <c:pt idx="997">
                  <c:v>0.3311315702544505</c:v>
                </c:pt>
                <c:pt idx="998">
                  <c:v>0.3311315702544505</c:v>
                </c:pt>
                <c:pt idx="999">
                  <c:v>0.3311315702544505</c:v>
                </c:pt>
              </c:numCache>
            </c:numRef>
          </c:yVal>
          <c:smooth val="1"/>
          <c:extLst>
            <c:ext xmlns:c16="http://schemas.microsoft.com/office/drawing/2014/chart" uri="{C3380CC4-5D6E-409C-BE32-E72D297353CC}">
              <c16:uniqueId val="{0000000B-655B-4188-ACB9-8781221DEBB1}"/>
            </c:ext>
          </c:extLst>
        </c:ser>
        <c:ser>
          <c:idx val="12"/>
          <c:order val="12"/>
          <c:spPr>
            <a:ln w="28575" cap="rnd">
              <a:solidFill>
                <a:schemeClr val="accent1">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Sheet1!$N$1:$N$1000</c:f>
              <c:numCache>
                <c:formatCode>General</c:formatCode>
                <c:ptCount val="1000"/>
                <c:pt idx="0">
                  <c:v>4.4103574924969191E-2</c:v>
                </c:pt>
                <c:pt idx="1">
                  <c:v>4.4103574924969191E-2</c:v>
                </c:pt>
                <c:pt idx="2">
                  <c:v>4.4103574924969191E-2</c:v>
                </c:pt>
                <c:pt idx="3">
                  <c:v>4.4103574924969191E-2</c:v>
                </c:pt>
                <c:pt idx="4">
                  <c:v>4.4103574924969191E-2</c:v>
                </c:pt>
                <c:pt idx="5">
                  <c:v>6.7941377483041743E-3</c:v>
                </c:pt>
                <c:pt idx="6">
                  <c:v>6.7941377483041743E-3</c:v>
                </c:pt>
                <c:pt idx="7">
                  <c:v>6.7941377483041743E-3</c:v>
                </c:pt>
                <c:pt idx="8">
                  <c:v>6.7941377483041743E-3</c:v>
                </c:pt>
                <c:pt idx="9">
                  <c:v>6.7941377483041743E-3</c:v>
                </c:pt>
                <c:pt idx="10">
                  <c:v>6.7941377483041743E-3</c:v>
                </c:pt>
                <c:pt idx="11">
                  <c:v>6.7941377483041743E-3</c:v>
                </c:pt>
                <c:pt idx="12">
                  <c:v>6.7941377483041743E-3</c:v>
                </c:pt>
                <c:pt idx="13">
                  <c:v>6.7941377483041743E-3</c:v>
                </c:pt>
                <c:pt idx="14">
                  <c:v>6.7941377483041743E-3</c:v>
                </c:pt>
                <c:pt idx="15">
                  <c:v>6.7941377483041743E-3</c:v>
                </c:pt>
                <c:pt idx="16">
                  <c:v>6.7941377483041743E-3</c:v>
                </c:pt>
                <c:pt idx="17">
                  <c:v>6.7941377483041743E-3</c:v>
                </c:pt>
                <c:pt idx="18">
                  <c:v>6.7941377483041743E-3</c:v>
                </c:pt>
                <c:pt idx="19">
                  <c:v>6.7941377483041743E-3</c:v>
                </c:pt>
                <c:pt idx="20">
                  <c:v>6.7941377483041743E-3</c:v>
                </c:pt>
                <c:pt idx="21">
                  <c:v>6.7941377483041743E-3</c:v>
                </c:pt>
                <c:pt idx="22">
                  <c:v>6.7941377483041743E-3</c:v>
                </c:pt>
                <c:pt idx="23">
                  <c:v>6.7941377483041743E-3</c:v>
                </c:pt>
                <c:pt idx="24">
                  <c:v>6.7941377483041743E-3</c:v>
                </c:pt>
                <c:pt idx="25">
                  <c:v>6.7941377483041743E-3</c:v>
                </c:pt>
                <c:pt idx="26">
                  <c:v>6.7941377483041743E-3</c:v>
                </c:pt>
                <c:pt idx="27">
                  <c:v>6.7941377483041743E-3</c:v>
                </c:pt>
                <c:pt idx="28">
                  <c:v>6.7941377483041743E-3</c:v>
                </c:pt>
                <c:pt idx="29">
                  <c:v>6.7941377483041743E-3</c:v>
                </c:pt>
                <c:pt idx="30">
                  <c:v>6.7941377483041743E-3</c:v>
                </c:pt>
                <c:pt idx="31">
                  <c:v>6.7941377483041743E-3</c:v>
                </c:pt>
                <c:pt idx="32">
                  <c:v>6.7941377483041743E-3</c:v>
                </c:pt>
                <c:pt idx="33">
                  <c:v>6.7941377483041743E-3</c:v>
                </c:pt>
                <c:pt idx="34">
                  <c:v>6.7941377483041743E-3</c:v>
                </c:pt>
                <c:pt idx="35">
                  <c:v>6.7941377483041743E-3</c:v>
                </c:pt>
                <c:pt idx="36">
                  <c:v>6.7941377483041743E-3</c:v>
                </c:pt>
                <c:pt idx="37">
                  <c:v>6.7941377483041743E-3</c:v>
                </c:pt>
                <c:pt idx="38">
                  <c:v>6.7941377483041743E-3</c:v>
                </c:pt>
                <c:pt idx="39">
                  <c:v>6.7941377483041743E-3</c:v>
                </c:pt>
                <c:pt idx="40">
                  <c:v>6.7941377483041743E-3</c:v>
                </c:pt>
                <c:pt idx="41">
                  <c:v>6.7941377483041743E-3</c:v>
                </c:pt>
                <c:pt idx="42">
                  <c:v>6.7941377483041743E-3</c:v>
                </c:pt>
                <c:pt idx="43">
                  <c:v>6.7941377483041743E-3</c:v>
                </c:pt>
                <c:pt idx="44">
                  <c:v>6.7941377483041743E-3</c:v>
                </c:pt>
                <c:pt idx="45">
                  <c:v>6.7941377483041743E-3</c:v>
                </c:pt>
                <c:pt idx="46">
                  <c:v>6.7941377483041743E-3</c:v>
                </c:pt>
                <c:pt idx="47">
                  <c:v>6.7941377483041743E-3</c:v>
                </c:pt>
                <c:pt idx="48">
                  <c:v>6.7941377483041743E-3</c:v>
                </c:pt>
                <c:pt idx="49">
                  <c:v>6.7941377483041743E-3</c:v>
                </c:pt>
                <c:pt idx="50">
                  <c:v>6.7941377483041743E-3</c:v>
                </c:pt>
                <c:pt idx="51">
                  <c:v>6.7941377483041743E-3</c:v>
                </c:pt>
                <c:pt idx="52">
                  <c:v>6.7941377483041743E-3</c:v>
                </c:pt>
                <c:pt idx="53">
                  <c:v>6.7941377483041743E-3</c:v>
                </c:pt>
                <c:pt idx="54">
                  <c:v>6.7941377483041743E-3</c:v>
                </c:pt>
                <c:pt idx="55">
                  <c:v>6.7941377483041743E-3</c:v>
                </c:pt>
                <c:pt idx="56">
                  <c:v>6.7941377483041743E-3</c:v>
                </c:pt>
                <c:pt idx="57">
                  <c:v>6.7941377483041743E-3</c:v>
                </c:pt>
                <c:pt idx="58">
                  <c:v>6.7941377483041743E-3</c:v>
                </c:pt>
                <c:pt idx="59">
                  <c:v>6.7941377483041743E-3</c:v>
                </c:pt>
                <c:pt idx="60">
                  <c:v>6.7941377483041743E-3</c:v>
                </c:pt>
                <c:pt idx="61">
                  <c:v>6.7941377483041743E-3</c:v>
                </c:pt>
                <c:pt idx="62">
                  <c:v>6.7941377483041743E-3</c:v>
                </c:pt>
                <c:pt idx="63">
                  <c:v>6.7941377483041743E-3</c:v>
                </c:pt>
                <c:pt idx="64">
                  <c:v>6.7941377483041743E-3</c:v>
                </c:pt>
                <c:pt idx="65">
                  <c:v>6.7941377483041743E-3</c:v>
                </c:pt>
                <c:pt idx="66">
                  <c:v>6.7941377483041743E-3</c:v>
                </c:pt>
                <c:pt idx="67">
                  <c:v>6.7941377483041743E-3</c:v>
                </c:pt>
                <c:pt idx="68">
                  <c:v>6.7941377483041743E-3</c:v>
                </c:pt>
                <c:pt idx="69">
                  <c:v>6.7941377483041743E-3</c:v>
                </c:pt>
                <c:pt idx="70">
                  <c:v>6.7941377483041743E-3</c:v>
                </c:pt>
                <c:pt idx="71">
                  <c:v>6.7941377483041743E-3</c:v>
                </c:pt>
                <c:pt idx="72">
                  <c:v>6.7941377483041743E-3</c:v>
                </c:pt>
                <c:pt idx="73">
                  <c:v>6.7941377483041743E-3</c:v>
                </c:pt>
                <c:pt idx="74">
                  <c:v>6.7941377483041743E-3</c:v>
                </c:pt>
                <c:pt idx="75">
                  <c:v>6.7941377483041743E-3</c:v>
                </c:pt>
                <c:pt idx="76">
                  <c:v>6.7941377483041743E-3</c:v>
                </c:pt>
                <c:pt idx="77">
                  <c:v>6.7941377483041743E-3</c:v>
                </c:pt>
                <c:pt idx="78">
                  <c:v>6.7941377483041743E-3</c:v>
                </c:pt>
                <c:pt idx="79">
                  <c:v>6.7941377483041743E-3</c:v>
                </c:pt>
                <c:pt idx="80">
                  <c:v>6.7941377483041743E-3</c:v>
                </c:pt>
                <c:pt idx="81">
                  <c:v>6.7941377483041743E-3</c:v>
                </c:pt>
                <c:pt idx="82">
                  <c:v>6.7941377483041743E-3</c:v>
                </c:pt>
                <c:pt idx="83">
                  <c:v>6.7941377483041743E-3</c:v>
                </c:pt>
                <c:pt idx="84">
                  <c:v>6.7941377483041743E-3</c:v>
                </c:pt>
                <c:pt idx="85">
                  <c:v>6.7941377483041743E-3</c:v>
                </c:pt>
                <c:pt idx="86">
                  <c:v>6.7941377483041743E-3</c:v>
                </c:pt>
                <c:pt idx="87">
                  <c:v>6.7941377483041743E-3</c:v>
                </c:pt>
                <c:pt idx="88">
                  <c:v>6.7941377483041743E-3</c:v>
                </c:pt>
                <c:pt idx="89">
                  <c:v>6.7941377483041743E-3</c:v>
                </c:pt>
                <c:pt idx="90">
                  <c:v>6.7941377483041743E-3</c:v>
                </c:pt>
                <c:pt idx="91">
                  <c:v>6.7941377483041743E-3</c:v>
                </c:pt>
                <c:pt idx="92">
                  <c:v>6.7941377483041743E-3</c:v>
                </c:pt>
                <c:pt idx="93">
                  <c:v>6.7941377483041743E-3</c:v>
                </c:pt>
                <c:pt idx="94">
                  <c:v>6.7941377483041743E-3</c:v>
                </c:pt>
                <c:pt idx="95">
                  <c:v>6.7941377483041743E-3</c:v>
                </c:pt>
                <c:pt idx="96">
                  <c:v>6.7941377483041743E-3</c:v>
                </c:pt>
                <c:pt idx="97">
                  <c:v>6.7941377483041743E-3</c:v>
                </c:pt>
                <c:pt idx="98">
                  <c:v>6.7941377483041743E-3</c:v>
                </c:pt>
                <c:pt idx="99">
                  <c:v>6.7941377483041743E-3</c:v>
                </c:pt>
                <c:pt idx="100">
                  <c:v>6.7941377483041743E-3</c:v>
                </c:pt>
                <c:pt idx="101">
                  <c:v>6.7941377483041743E-3</c:v>
                </c:pt>
                <c:pt idx="102">
                  <c:v>6.7941377483041743E-3</c:v>
                </c:pt>
                <c:pt idx="103">
                  <c:v>6.7941377483041743E-3</c:v>
                </c:pt>
                <c:pt idx="104">
                  <c:v>6.7941377483041743E-3</c:v>
                </c:pt>
                <c:pt idx="105">
                  <c:v>6.7941377483041743E-3</c:v>
                </c:pt>
                <c:pt idx="106">
                  <c:v>6.7941377483041743E-3</c:v>
                </c:pt>
                <c:pt idx="107">
                  <c:v>6.7941377483041743E-3</c:v>
                </c:pt>
                <c:pt idx="108">
                  <c:v>6.7941377483041743E-3</c:v>
                </c:pt>
                <c:pt idx="109">
                  <c:v>6.7941377483041743E-3</c:v>
                </c:pt>
                <c:pt idx="110">
                  <c:v>6.7941377483041743E-3</c:v>
                </c:pt>
                <c:pt idx="111">
                  <c:v>6.7941377483041743E-3</c:v>
                </c:pt>
                <c:pt idx="112">
                  <c:v>6.7941377483041743E-3</c:v>
                </c:pt>
                <c:pt idx="113">
                  <c:v>6.7941377483041743E-3</c:v>
                </c:pt>
                <c:pt idx="114">
                  <c:v>6.7941377483041743E-3</c:v>
                </c:pt>
                <c:pt idx="115">
                  <c:v>6.7941377483041743E-3</c:v>
                </c:pt>
                <c:pt idx="116">
                  <c:v>6.7941377483041743E-3</c:v>
                </c:pt>
                <c:pt idx="117">
                  <c:v>6.7941377483041743E-3</c:v>
                </c:pt>
                <c:pt idx="118">
                  <c:v>6.7941377483041743E-3</c:v>
                </c:pt>
                <c:pt idx="119">
                  <c:v>6.7941377483041743E-3</c:v>
                </c:pt>
                <c:pt idx="120">
                  <c:v>6.7941377483041743E-3</c:v>
                </c:pt>
                <c:pt idx="121">
                  <c:v>6.7941377483041743E-3</c:v>
                </c:pt>
                <c:pt idx="122">
                  <c:v>6.7941377483041743E-3</c:v>
                </c:pt>
                <c:pt idx="123">
                  <c:v>6.7941377483041743E-3</c:v>
                </c:pt>
                <c:pt idx="124">
                  <c:v>6.7941377483041743E-3</c:v>
                </c:pt>
                <c:pt idx="125">
                  <c:v>6.7941377483041743E-3</c:v>
                </c:pt>
                <c:pt idx="126">
                  <c:v>6.7941377483041743E-3</c:v>
                </c:pt>
                <c:pt idx="127">
                  <c:v>6.7941377483041743E-3</c:v>
                </c:pt>
                <c:pt idx="128">
                  <c:v>6.7941377483041743E-3</c:v>
                </c:pt>
                <c:pt idx="129">
                  <c:v>6.7941377483041743E-3</c:v>
                </c:pt>
                <c:pt idx="130">
                  <c:v>6.7941377483041743E-3</c:v>
                </c:pt>
                <c:pt idx="131">
                  <c:v>6.7941377483041743E-3</c:v>
                </c:pt>
                <c:pt idx="132">
                  <c:v>6.7941377483041743E-3</c:v>
                </c:pt>
                <c:pt idx="133">
                  <c:v>6.7941377483041743E-3</c:v>
                </c:pt>
                <c:pt idx="134">
                  <c:v>6.7941377483041743E-3</c:v>
                </c:pt>
                <c:pt idx="135">
                  <c:v>6.7941377483041743E-3</c:v>
                </c:pt>
                <c:pt idx="136">
                  <c:v>6.7941377483041743E-3</c:v>
                </c:pt>
                <c:pt idx="137">
                  <c:v>6.7941377483041743E-3</c:v>
                </c:pt>
                <c:pt idx="138">
                  <c:v>6.7941377483041743E-3</c:v>
                </c:pt>
                <c:pt idx="139">
                  <c:v>6.7941377483041743E-3</c:v>
                </c:pt>
                <c:pt idx="140">
                  <c:v>6.7941377483041743E-3</c:v>
                </c:pt>
                <c:pt idx="141">
                  <c:v>6.7941377483041743E-3</c:v>
                </c:pt>
                <c:pt idx="142">
                  <c:v>6.7941377483041743E-3</c:v>
                </c:pt>
                <c:pt idx="143">
                  <c:v>6.7941377483041743E-3</c:v>
                </c:pt>
                <c:pt idx="144">
                  <c:v>6.7941377483041743E-3</c:v>
                </c:pt>
                <c:pt idx="145">
                  <c:v>6.7941377483041743E-3</c:v>
                </c:pt>
                <c:pt idx="146">
                  <c:v>6.7941377483041743E-3</c:v>
                </c:pt>
                <c:pt idx="147">
                  <c:v>6.7941377483041743E-3</c:v>
                </c:pt>
                <c:pt idx="148">
                  <c:v>6.7941377483041743E-3</c:v>
                </c:pt>
                <c:pt idx="149">
                  <c:v>6.7941377483041743E-3</c:v>
                </c:pt>
                <c:pt idx="150">
                  <c:v>6.7941377483041743E-3</c:v>
                </c:pt>
                <c:pt idx="151">
                  <c:v>6.7941377483041743E-3</c:v>
                </c:pt>
                <c:pt idx="152">
                  <c:v>6.7941377483041743E-3</c:v>
                </c:pt>
                <c:pt idx="153">
                  <c:v>6.7941377483041743E-3</c:v>
                </c:pt>
                <c:pt idx="154">
                  <c:v>6.7941377483041743E-3</c:v>
                </c:pt>
                <c:pt idx="155">
                  <c:v>6.7941377483041743E-3</c:v>
                </c:pt>
                <c:pt idx="156">
                  <c:v>6.7941377483041743E-3</c:v>
                </c:pt>
                <c:pt idx="157">
                  <c:v>6.7941377483041743E-3</c:v>
                </c:pt>
                <c:pt idx="158">
                  <c:v>6.7941377483041743E-3</c:v>
                </c:pt>
                <c:pt idx="159">
                  <c:v>6.7941377483041743E-3</c:v>
                </c:pt>
                <c:pt idx="160">
                  <c:v>6.7941377483041743E-3</c:v>
                </c:pt>
                <c:pt idx="161">
                  <c:v>6.7941377483041743E-3</c:v>
                </c:pt>
                <c:pt idx="162">
                  <c:v>6.7941377483041743E-3</c:v>
                </c:pt>
                <c:pt idx="163">
                  <c:v>6.7941377483041743E-3</c:v>
                </c:pt>
                <c:pt idx="164">
                  <c:v>6.7941377483041743E-3</c:v>
                </c:pt>
                <c:pt idx="165">
                  <c:v>6.7941377483041743E-3</c:v>
                </c:pt>
                <c:pt idx="166">
                  <c:v>6.7941377483041743E-3</c:v>
                </c:pt>
                <c:pt idx="167">
                  <c:v>6.7941377483041743E-3</c:v>
                </c:pt>
                <c:pt idx="168">
                  <c:v>6.7941377483041743E-3</c:v>
                </c:pt>
                <c:pt idx="169">
                  <c:v>6.7941377483041743E-3</c:v>
                </c:pt>
                <c:pt idx="170">
                  <c:v>6.7941377483041743E-3</c:v>
                </c:pt>
                <c:pt idx="171">
                  <c:v>6.7941377483041743E-3</c:v>
                </c:pt>
                <c:pt idx="172">
                  <c:v>6.7941377483041743E-3</c:v>
                </c:pt>
                <c:pt idx="173">
                  <c:v>6.7941377483041743E-3</c:v>
                </c:pt>
                <c:pt idx="174">
                  <c:v>6.7941377483041743E-3</c:v>
                </c:pt>
                <c:pt idx="175">
                  <c:v>6.7941377483041743E-3</c:v>
                </c:pt>
                <c:pt idx="176">
                  <c:v>6.7941377483041743E-3</c:v>
                </c:pt>
                <c:pt idx="177">
                  <c:v>6.7941377483041743E-3</c:v>
                </c:pt>
                <c:pt idx="178">
                  <c:v>6.7941377483041743E-3</c:v>
                </c:pt>
                <c:pt idx="179">
                  <c:v>6.7941377483041743E-3</c:v>
                </c:pt>
                <c:pt idx="180">
                  <c:v>6.7941377483041743E-3</c:v>
                </c:pt>
                <c:pt idx="181">
                  <c:v>6.7941377483041743E-3</c:v>
                </c:pt>
                <c:pt idx="182">
                  <c:v>6.7941377483041743E-3</c:v>
                </c:pt>
                <c:pt idx="183">
                  <c:v>6.7941377483041743E-3</c:v>
                </c:pt>
                <c:pt idx="184">
                  <c:v>6.7941377483041743E-3</c:v>
                </c:pt>
                <c:pt idx="185">
                  <c:v>6.7941377483041743E-3</c:v>
                </c:pt>
                <c:pt idx="186">
                  <c:v>6.7941377483041743E-3</c:v>
                </c:pt>
                <c:pt idx="187">
                  <c:v>6.7941377483041743E-3</c:v>
                </c:pt>
                <c:pt idx="188">
                  <c:v>6.7941377483041743E-3</c:v>
                </c:pt>
                <c:pt idx="189">
                  <c:v>6.7941377483041743E-3</c:v>
                </c:pt>
                <c:pt idx="190">
                  <c:v>6.7941377483041743E-3</c:v>
                </c:pt>
                <c:pt idx="191">
                  <c:v>6.7941377483041743E-3</c:v>
                </c:pt>
                <c:pt idx="192">
                  <c:v>6.7941377483041743E-3</c:v>
                </c:pt>
                <c:pt idx="193">
                  <c:v>6.7941377483041743E-3</c:v>
                </c:pt>
                <c:pt idx="194">
                  <c:v>6.7941377483041743E-3</c:v>
                </c:pt>
                <c:pt idx="195">
                  <c:v>6.7941377483041743E-3</c:v>
                </c:pt>
                <c:pt idx="196">
                  <c:v>6.7941377483041743E-3</c:v>
                </c:pt>
                <c:pt idx="197">
                  <c:v>6.7941377483041743E-3</c:v>
                </c:pt>
                <c:pt idx="198">
                  <c:v>6.7941377483041743E-3</c:v>
                </c:pt>
                <c:pt idx="199">
                  <c:v>6.7941377483041743E-3</c:v>
                </c:pt>
                <c:pt idx="200">
                  <c:v>6.7941377483041743E-3</c:v>
                </c:pt>
                <c:pt idx="201">
                  <c:v>6.7941377483041743E-3</c:v>
                </c:pt>
                <c:pt idx="202">
                  <c:v>6.7941377483041743E-3</c:v>
                </c:pt>
                <c:pt idx="203">
                  <c:v>6.7941377483041743E-3</c:v>
                </c:pt>
                <c:pt idx="204">
                  <c:v>6.7941377483041743E-3</c:v>
                </c:pt>
                <c:pt idx="205">
                  <c:v>6.7941377483041743E-3</c:v>
                </c:pt>
                <c:pt idx="206">
                  <c:v>6.7941377483041743E-3</c:v>
                </c:pt>
                <c:pt idx="207">
                  <c:v>6.7941377483041743E-3</c:v>
                </c:pt>
                <c:pt idx="208">
                  <c:v>6.7941377483041743E-3</c:v>
                </c:pt>
                <c:pt idx="209">
                  <c:v>6.7941377483041743E-3</c:v>
                </c:pt>
                <c:pt idx="210">
                  <c:v>6.7941377483041743E-3</c:v>
                </c:pt>
                <c:pt idx="211">
                  <c:v>6.7941377483041743E-3</c:v>
                </c:pt>
                <c:pt idx="212">
                  <c:v>6.7941377483041743E-3</c:v>
                </c:pt>
                <c:pt idx="213">
                  <c:v>6.7941377483041743E-3</c:v>
                </c:pt>
                <c:pt idx="214">
                  <c:v>6.7941377483041743E-3</c:v>
                </c:pt>
                <c:pt idx="215">
                  <c:v>6.7941377483041743E-3</c:v>
                </c:pt>
                <c:pt idx="216">
                  <c:v>6.7941377483041743E-3</c:v>
                </c:pt>
                <c:pt idx="217">
                  <c:v>6.7941377483041743E-3</c:v>
                </c:pt>
                <c:pt idx="218">
                  <c:v>6.7941377483041743E-3</c:v>
                </c:pt>
                <c:pt idx="219">
                  <c:v>6.7941377483041743E-3</c:v>
                </c:pt>
                <c:pt idx="220">
                  <c:v>6.7941377483041743E-3</c:v>
                </c:pt>
                <c:pt idx="221">
                  <c:v>6.7941377483041743E-3</c:v>
                </c:pt>
                <c:pt idx="222">
                  <c:v>6.7941377483041743E-3</c:v>
                </c:pt>
                <c:pt idx="223">
                  <c:v>6.7941377483041743E-3</c:v>
                </c:pt>
                <c:pt idx="224">
                  <c:v>6.7941377483041743E-3</c:v>
                </c:pt>
                <c:pt idx="225">
                  <c:v>6.7941377483041743E-3</c:v>
                </c:pt>
                <c:pt idx="226">
                  <c:v>6.7941377483041743E-3</c:v>
                </c:pt>
                <c:pt idx="227">
                  <c:v>6.7941377483041743E-3</c:v>
                </c:pt>
                <c:pt idx="228">
                  <c:v>6.7941377483041743E-3</c:v>
                </c:pt>
                <c:pt idx="229">
                  <c:v>6.7941377483041743E-3</c:v>
                </c:pt>
                <c:pt idx="230">
                  <c:v>6.7941377483041743E-3</c:v>
                </c:pt>
                <c:pt idx="231">
                  <c:v>6.7941377483041743E-3</c:v>
                </c:pt>
                <c:pt idx="232">
                  <c:v>6.7941377483041743E-3</c:v>
                </c:pt>
                <c:pt idx="233">
                  <c:v>6.7941377483041743E-3</c:v>
                </c:pt>
                <c:pt idx="234">
                  <c:v>6.7941377483041743E-3</c:v>
                </c:pt>
                <c:pt idx="235">
                  <c:v>6.7941377483041743E-3</c:v>
                </c:pt>
                <c:pt idx="236">
                  <c:v>6.7941377483041743E-3</c:v>
                </c:pt>
                <c:pt idx="237">
                  <c:v>6.7941377483041743E-3</c:v>
                </c:pt>
                <c:pt idx="238">
                  <c:v>6.7941377483041743E-3</c:v>
                </c:pt>
                <c:pt idx="239">
                  <c:v>6.7941377483041743E-3</c:v>
                </c:pt>
                <c:pt idx="240">
                  <c:v>6.7941377483041743E-3</c:v>
                </c:pt>
                <c:pt idx="241">
                  <c:v>6.7941377483041743E-3</c:v>
                </c:pt>
                <c:pt idx="242">
                  <c:v>6.7941377483041743E-3</c:v>
                </c:pt>
                <c:pt idx="243">
                  <c:v>6.7941377483041743E-3</c:v>
                </c:pt>
                <c:pt idx="244">
                  <c:v>6.7941377483041743E-3</c:v>
                </c:pt>
                <c:pt idx="245">
                  <c:v>6.7941377483041743E-3</c:v>
                </c:pt>
                <c:pt idx="246">
                  <c:v>6.7941377483041743E-3</c:v>
                </c:pt>
                <c:pt idx="247">
                  <c:v>6.7941377483041743E-3</c:v>
                </c:pt>
                <c:pt idx="248">
                  <c:v>6.7941377483041743E-3</c:v>
                </c:pt>
                <c:pt idx="249">
                  <c:v>6.7941377483041743E-3</c:v>
                </c:pt>
                <c:pt idx="250">
                  <c:v>6.7941377483041743E-3</c:v>
                </c:pt>
                <c:pt idx="251">
                  <c:v>6.7941377483041743E-3</c:v>
                </c:pt>
                <c:pt idx="252">
                  <c:v>6.7941377483041743E-3</c:v>
                </c:pt>
                <c:pt idx="253">
                  <c:v>6.7941377483041743E-3</c:v>
                </c:pt>
                <c:pt idx="254">
                  <c:v>6.7941377483041743E-3</c:v>
                </c:pt>
                <c:pt idx="255">
                  <c:v>6.7941377483041743E-3</c:v>
                </c:pt>
                <c:pt idx="256">
                  <c:v>6.7941377483041743E-3</c:v>
                </c:pt>
                <c:pt idx="257">
                  <c:v>6.7941377483041743E-3</c:v>
                </c:pt>
                <c:pt idx="258">
                  <c:v>6.7941377483041743E-3</c:v>
                </c:pt>
                <c:pt idx="259">
                  <c:v>6.7941377483041743E-3</c:v>
                </c:pt>
                <c:pt idx="260">
                  <c:v>6.7941377483041743E-3</c:v>
                </c:pt>
                <c:pt idx="261">
                  <c:v>6.7941377483041743E-3</c:v>
                </c:pt>
                <c:pt idx="262">
                  <c:v>6.7941377483041743E-3</c:v>
                </c:pt>
                <c:pt idx="263">
                  <c:v>6.7941377483041743E-3</c:v>
                </c:pt>
                <c:pt idx="264">
                  <c:v>6.7941377483041743E-3</c:v>
                </c:pt>
                <c:pt idx="265">
                  <c:v>6.7941377483041743E-3</c:v>
                </c:pt>
                <c:pt idx="266">
                  <c:v>6.7941377483041743E-3</c:v>
                </c:pt>
                <c:pt idx="267">
                  <c:v>6.7941377483041743E-3</c:v>
                </c:pt>
                <c:pt idx="268">
                  <c:v>6.7941377483041743E-3</c:v>
                </c:pt>
                <c:pt idx="269">
                  <c:v>6.7941377483041743E-3</c:v>
                </c:pt>
                <c:pt idx="270">
                  <c:v>6.7941377483041743E-3</c:v>
                </c:pt>
                <c:pt idx="271">
                  <c:v>6.7941377483041743E-3</c:v>
                </c:pt>
                <c:pt idx="272">
                  <c:v>6.7941377483041743E-3</c:v>
                </c:pt>
                <c:pt idx="273">
                  <c:v>6.7941377483041743E-3</c:v>
                </c:pt>
                <c:pt idx="274">
                  <c:v>6.7941377483041743E-3</c:v>
                </c:pt>
                <c:pt idx="275">
                  <c:v>6.7941377483041743E-3</c:v>
                </c:pt>
                <c:pt idx="276">
                  <c:v>6.7941377483041743E-3</c:v>
                </c:pt>
                <c:pt idx="277">
                  <c:v>6.7941377483041743E-3</c:v>
                </c:pt>
                <c:pt idx="278">
                  <c:v>6.7941377483041743E-3</c:v>
                </c:pt>
                <c:pt idx="279">
                  <c:v>6.7941377483041743E-3</c:v>
                </c:pt>
                <c:pt idx="280">
                  <c:v>6.7941377483041743E-3</c:v>
                </c:pt>
                <c:pt idx="281">
                  <c:v>6.7941377483041743E-3</c:v>
                </c:pt>
                <c:pt idx="282">
                  <c:v>6.7941377483041743E-3</c:v>
                </c:pt>
                <c:pt idx="283">
                  <c:v>6.7941377483041743E-3</c:v>
                </c:pt>
                <c:pt idx="284">
                  <c:v>6.7941377483041743E-3</c:v>
                </c:pt>
                <c:pt idx="285">
                  <c:v>6.7941377483041743E-3</c:v>
                </c:pt>
                <c:pt idx="286">
                  <c:v>6.7941377483041743E-3</c:v>
                </c:pt>
                <c:pt idx="287">
                  <c:v>6.7941377483041743E-3</c:v>
                </c:pt>
                <c:pt idx="288">
                  <c:v>6.7941377483041743E-3</c:v>
                </c:pt>
                <c:pt idx="289">
                  <c:v>6.7941377483041743E-3</c:v>
                </c:pt>
                <c:pt idx="290">
                  <c:v>6.7941377483041743E-3</c:v>
                </c:pt>
                <c:pt idx="291">
                  <c:v>6.7941377483041743E-3</c:v>
                </c:pt>
                <c:pt idx="292">
                  <c:v>6.7941377483041743E-3</c:v>
                </c:pt>
                <c:pt idx="293">
                  <c:v>6.7941377483041743E-3</c:v>
                </c:pt>
                <c:pt idx="294">
                  <c:v>6.7941377483041743E-3</c:v>
                </c:pt>
                <c:pt idx="295">
                  <c:v>6.7941377483041743E-3</c:v>
                </c:pt>
                <c:pt idx="296">
                  <c:v>6.7941377483041743E-3</c:v>
                </c:pt>
                <c:pt idx="297">
                  <c:v>6.7941377483041743E-3</c:v>
                </c:pt>
                <c:pt idx="298">
                  <c:v>6.7941377483041743E-3</c:v>
                </c:pt>
                <c:pt idx="299">
                  <c:v>6.7941377483041743E-3</c:v>
                </c:pt>
                <c:pt idx="300">
                  <c:v>6.7941377483041743E-3</c:v>
                </c:pt>
                <c:pt idx="301">
                  <c:v>6.7941377483041743E-3</c:v>
                </c:pt>
                <c:pt idx="302">
                  <c:v>6.7941377483041743E-3</c:v>
                </c:pt>
                <c:pt idx="303">
                  <c:v>6.7941377483041743E-3</c:v>
                </c:pt>
                <c:pt idx="304">
                  <c:v>6.7941377483041743E-3</c:v>
                </c:pt>
                <c:pt idx="305">
                  <c:v>6.7941377483041743E-3</c:v>
                </c:pt>
                <c:pt idx="306">
                  <c:v>6.7941377483041743E-3</c:v>
                </c:pt>
                <c:pt idx="307">
                  <c:v>6.7941377483041743E-3</c:v>
                </c:pt>
                <c:pt idx="308">
                  <c:v>6.7941377483041743E-3</c:v>
                </c:pt>
                <c:pt idx="309">
                  <c:v>6.7941377483041743E-3</c:v>
                </c:pt>
                <c:pt idx="310">
                  <c:v>6.7941377483041743E-3</c:v>
                </c:pt>
                <c:pt idx="311">
                  <c:v>6.7941377483041743E-3</c:v>
                </c:pt>
                <c:pt idx="312">
                  <c:v>6.7941377483041743E-3</c:v>
                </c:pt>
                <c:pt idx="313">
                  <c:v>6.7941377483041743E-3</c:v>
                </c:pt>
                <c:pt idx="314">
                  <c:v>6.7941377483041743E-3</c:v>
                </c:pt>
                <c:pt idx="315">
                  <c:v>6.7941377483041743E-3</c:v>
                </c:pt>
                <c:pt idx="316">
                  <c:v>6.7941377483041743E-3</c:v>
                </c:pt>
                <c:pt idx="317">
                  <c:v>6.7941377483041743E-3</c:v>
                </c:pt>
                <c:pt idx="318">
                  <c:v>6.7941377483041743E-3</c:v>
                </c:pt>
                <c:pt idx="319">
                  <c:v>6.7941377483041743E-3</c:v>
                </c:pt>
                <c:pt idx="320">
                  <c:v>6.7941377483041743E-3</c:v>
                </c:pt>
                <c:pt idx="321">
                  <c:v>6.7941377483041743E-3</c:v>
                </c:pt>
                <c:pt idx="322">
                  <c:v>6.7941377483041743E-3</c:v>
                </c:pt>
                <c:pt idx="323">
                  <c:v>6.7941377483041743E-3</c:v>
                </c:pt>
                <c:pt idx="324">
                  <c:v>6.7941377483041743E-3</c:v>
                </c:pt>
                <c:pt idx="325">
                  <c:v>6.7941377483041743E-3</c:v>
                </c:pt>
                <c:pt idx="326">
                  <c:v>6.7941377483041743E-3</c:v>
                </c:pt>
                <c:pt idx="327">
                  <c:v>6.7941377483041743E-3</c:v>
                </c:pt>
                <c:pt idx="328">
                  <c:v>6.7941377483041743E-3</c:v>
                </c:pt>
                <c:pt idx="329">
                  <c:v>6.7941377483041743E-3</c:v>
                </c:pt>
                <c:pt idx="330">
                  <c:v>6.7941377483041743E-3</c:v>
                </c:pt>
                <c:pt idx="331">
                  <c:v>6.7941377483041743E-3</c:v>
                </c:pt>
                <c:pt idx="332">
                  <c:v>6.7941377483041743E-3</c:v>
                </c:pt>
                <c:pt idx="333">
                  <c:v>6.7941377483041743E-3</c:v>
                </c:pt>
                <c:pt idx="334">
                  <c:v>6.7941377483041743E-3</c:v>
                </c:pt>
                <c:pt idx="335">
                  <c:v>6.7941377483041743E-3</c:v>
                </c:pt>
                <c:pt idx="336">
                  <c:v>6.7941377483041743E-3</c:v>
                </c:pt>
                <c:pt idx="337">
                  <c:v>6.7941377483041743E-3</c:v>
                </c:pt>
                <c:pt idx="338">
                  <c:v>6.7941377483041743E-3</c:v>
                </c:pt>
                <c:pt idx="339">
                  <c:v>6.7941377483041743E-3</c:v>
                </c:pt>
                <c:pt idx="340">
                  <c:v>6.7941377483041743E-3</c:v>
                </c:pt>
                <c:pt idx="341">
                  <c:v>6.7941377483041743E-3</c:v>
                </c:pt>
                <c:pt idx="342">
                  <c:v>6.7941377483041743E-3</c:v>
                </c:pt>
                <c:pt idx="343">
                  <c:v>6.7941377483041743E-3</c:v>
                </c:pt>
                <c:pt idx="344">
                  <c:v>6.7941377483041743E-3</c:v>
                </c:pt>
                <c:pt idx="345">
                  <c:v>6.7941377483041743E-3</c:v>
                </c:pt>
                <c:pt idx="346">
                  <c:v>6.7941377483041743E-3</c:v>
                </c:pt>
                <c:pt idx="347">
                  <c:v>6.7941377483041743E-3</c:v>
                </c:pt>
                <c:pt idx="348">
                  <c:v>6.7941377483041743E-3</c:v>
                </c:pt>
                <c:pt idx="349">
                  <c:v>6.7941377483041743E-3</c:v>
                </c:pt>
                <c:pt idx="350">
                  <c:v>6.7941377483041743E-3</c:v>
                </c:pt>
                <c:pt idx="351">
                  <c:v>6.7941377483041743E-3</c:v>
                </c:pt>
                <c:pt idx="352">
                  <c:v>6.7941377483041743E-3</c:v>
                </c:pt>
                <c:pt idx="353">
                  <c:v>6.7941377483041743E-3</c:v>
                </c:pt>
                <c:pt idx="354">
                  <c:v>6.7941377483041743E-3</c:v>
                </c:pt>
                <c:pt idx="355">
                  <c:v>6.7941377483041743E-3</c:v>
                </c:pt>
                <c:pt idx="356">
                  <c:v>6.7941377483041743E-3</c:v>
                </c:pt>
                <c:pt idx="357">
                  <c:v>6.7941377483041743E-3</c:v>
                </c:pt>
                <c:pt idx="358">
                  <c:v>6.7941377483041743E-3</c:v>
                </c:pt>
                <c:pt idx="359">
                  <c:v>6.7941377483041743E-3</c:v>
                </c:pt>
                <c:pt idx="360">
                  <c:v>6.7941377483041743E-3</c:v>
                </c:pt>
                <c:pt idx="361">
                  <c:v>6.7941377483041743E-3</c:v>
                </c:pt>
                <c:pt idx="362">
                  <c:v>6.7941377483041743E-3</c:v>
                </c:pt>
                <c:pt idx="363">
                  <c:v>6.7941377483041743E-3</c:v>
                </c:pt>
                <c:pt idx="364">
                  <c:v>6.7941377483041743E-3</c:v>
                </c:pt>
                <c:pt idx="365">
                  <c:v>6.7941377483041743E-3</c:v>
                </c:pt>
                <c:pt idx="366">
                  <c:v>6.7941377483041743E-3</c:v>
                </c:pt>
                <c:pt idx="367">
                  <c:v>6.7941377483041743E-3</c:v>
                </c:pt>
                <c:pt idx="368">
                  <c:v>6.7941377483041743E-3</c:v>
                </c:pt>
                <c:pt idx="369">
                  <c:v>6.7941377483041743E-3</c:v>
                </c:pt>
                <c:pt idx="370">
                  <c:v>6.7941377483041743E-3</c:v>
                </c:pt>
                <c:pt idx="371">
                  <c:v>6.7941377483041743E-3</c:v>
                </c:pt>
                <c:pt idx="372">
                  <c:v>6.7941377483041743E-3</c:v>
                </c:pt>
                <c:pt idx="373">
                  <c:v>6.7941377483041743E-3</c:v>
                </c:pt>
                <c:pt idx="374">
                  <c:v>6.7941377483041743E-3</c:v>
                </c:pt>
                <c:pt idx="375">
                  <c:v>6.7941377483041743E-3</c:v>
                </c:pt>
                <c:pt idx="376">
                  <c:v>6.7941377483041743E-3</c:v>
                </c:pt>
                <c:pt idx="377">
                  <c:v>6.7941377483041743E-3</c:v>
                </c:pt>
                <c:pt idx="378">
                  <c:v>6.7941377483041743E-3</c:v>
                </c:pt>
                <c:pt idx="379">
                  <c:v>6.7941377483041743E-3</c:v>
                </c:pt>
                <c:pt idx="380">
                  <c:v>6.7941377483041743E-3</c:v>
                </c:pt>
                <c:pt idx="381">
                  <c:v>6.7941377483041743E-3</c:v>
                </c:pt>
                <c:pt idx="382">
                  <c:v>6.7941377483041743E-3</c:v>
                </c:pt>
                <c:pt idx="383">
                  <c:v>6.7941377483041743E-3</c:v>
                </c:pt>
                <c:pt idx="384">
                  <c:v>6.7941377483041743E-3</c:v>
                </c:pt>
                <c:pt idx="385">
                  <c:v>6.7941377483041743E-3</c:v>
                </c:pt>
                <c:pt idx="386">
                  <c:v>6.7941377483041743E-3</c:v>
                </c:pt>
                <c:pt idx="387">
                  <c:v>6.7941377483041743E-3</c:v>
                </c:pt>
                <c:pt idx="388">
                  <c:v>6.7941377483041743E-3</c:v>
                </c:pt>
                <c:pt idx="389">
                  <c:v>6.7941377483041743E-3</c:v>
                </c:pt>
                <c:pt idx="390">
                  <c:v>6.7941377483041743E-3</c:v>
                </c:pt>
                <c:pt idx="391">
                  <c:v>6.7941377483041743E-3</c:v>
                </c:pt>
                <c:pt idx="392">
                  <c:v>6.7941377483041743E-3</c:v>
                </c:pt>
                <c:pt idx="393">
                  <c:v>6.7941377483041743E-3</c:v>
                </c:pt>
                <c:pt idx="394">
                  <c:v>6.7941377483041743E-3</c:v>
                </c:pt>
                <c:pt idx="395">
                  <c:v>6.7941377483041743E-3</c:v>
                </c:pt>
                <c:pt idx="396">
                  <c:v>6.7941377483041743E-3</c:v>
                </c:pt>
                <c:pt idx="397">
                  <c:v>6.7941377483041743E-3</c:v>
                </c:pt>
                <c:pt idx="398">
                  <c:v>6.7941377483041743E-3</c:v>
                </c:pt>
                <c:pt idx="399">
                  <c:v>6.7941377483041743E-3</c:v>
                </c:pt>
                <c:pt idx="400">
                  <c:v>6.7941377483041743E-3</c:v>
                </c:pt>
                <c:pt idx="401">
                  <c:v>6.7941377483041743E-3</c:v>
                </c:pt>
                <c:pt idx="402">
                  <c:v>6.7941377483041743E-3</c:v>
                </c:pt>
                <c:pt idx="403">
                  <c:v>6.7941377483041743E-3</c:v>
                </c:pt>
                <c:pt idx="404">
                  <c:v>6.7941377483041743E-3</c:v>
                </c:pt>
                <c:pt idx="405">
                  <c:v>6.7941377483041743E-3</c:v>
                </c:pt>
                <c:pt idx="406">
                  <c:v>6.7941377483041743E-3</c:v>
                </c:pt>
                <c:pt idx="407">
                  <c:v>6.7941377483041743E-3</c:v>
                </c:pt>
                <c:pt idx="408">
                  <c:v>6.7941377483041743E-3</c:v>
                </c:pt>
                <c:pt idx="409">
                  <c:v>6.7941377483041743E-3</c:v>
                </c:pt>
                <c:pt idx="410">
                  <c:v>6.7941377483041743E-3</c:v>
                </c:pt>
                <c:pt idx="411">
                  <c:v>6.7941377483041743E-3</c:v>
                </c:pt>
                <c:pt idx="412">
                  <c:v>6.7941377483041743E-3</c:v>
                </c:pt>
                <c:pt idx="413">
                  <c:v>6.7941377483041743E-3</c:v>
                </c:pt>
                <c:pt idx="414">
                  <c:v>6.7941377483041743E-3</c:v>
                </c:pt>
                <c:pt idx="415">
                  <c:v>6.7941377483041743E-3</c:v>
                </c:pt>
                <c:pt idx="416">
                  <c:v>6.7941377483041743E-3</c:v>
                </c:pt>
                <c:pt idx="417">
                  <c:v>6.7941377483041743E-3</c:v>
                </c:pt>
                <c:pt idx="418">
                  <c:v>6.7941377483041743E-3</c:v>
                </c:pt>
                <c:pt idx="419">
                  <c:v>6.7941377483041743E-3</c:v>
                </c:pt>
                <c:pt idx="420">
                  <c:v>6.7941377483041743E-3</c:v>
                </c:pt>
                <c:pt idx="421">
                  <c:v>6.7941377483041743E-3</c:v>
                </c:pt>
                <c:pt idx="422">
                  <c:v>6.7941377483041743E-3</c:v>
                </c:pt>
                <c:pt idx="423">
                  <c:v>6.7941377483041743E-3</c:v>
                </c:pt>
                <c:pt idx="424">
                  <c:v>6.7941377483041743E-3</c:v>
                </c:pt>
                <c:pt idx="425">
                  <c:v>6.7941377483041743E-3</c:v>
                </c:pt>
                <c:pt idx="426">
                  <c:v>6.7941377483041743E-3</c:v>
                </c:pt>
                <c:pt idx="427">
                  <c:v>6.7941377483041743E-3</c:v>
                </c:pt>
                <c:pt idx="428">
                  <c:v>6.7941377483041743E-3</c:v>
                </c:pt>
                <c:pt idx="429">
                  <c:v>6.7941377483041743E-3</c:v>
                </c:pt>
                <c:pt idx="430">
                  <c:v>6.7941377483041743E-3</c:v>
                </c:pt>
                <c:pt idx="431">
                  <c:v>6.7941377483041743E-3</c:v>
                </c:pt>
                <c:pt idx="432">
                  <c:v>6.7941377483041743E-3</c:v>
                </c:pt>
                <c:pt idx="433">
                  <c:v>6.7941377483041743E-3</c:v>
                </c:pt>
                <c:pt idx="434">
                  <c:v>6.7941377483041743E-3</c:v>
                </c:pt>
                <c:pt idx="435">
                  <c:v>6.7941377483041743E-3</c:v>
                </c:pt>
                <c:pt idx="436">
                  <c:v>6.7941377483041743E-3</c:v>
                </c:pt>
                <c:pt idx="437">
                  <c:v>6.7941377483041743E-3</c:v>
                </c:pt>
                <c:pt idx="438">
                  <c:v>6.7941377483041743E-3</c:v>
                </c:pt>
                <c:pt idx="439">
                  <c:v>6.7941377483041743E-3</c:v>
                </c:pt>
                <c:pt idx="440">
                  <c:v>6.7941377483041743E-3</c:v>
                </c:pt>
                <c:pt idx="441">
                  <c:v>6.7941377483041743E-3</c:v>
                </c:pt>
                <c:pt idx="442">
                  <c:v>6.7941377483041743E-3</c:v>
                </c:pt>
                <c:pt idx="443">
                  <c:v>6.7941377483041743E-3</c:v>
                </c:pt>
                <c:pt idx="444">
                  <c:v>6.7941377483041743E-3</c:v>
                </c:pt>
                <c:pt idx="445">
                  <c:v>6.7941377483041743E-3</c:v>
                </c:pt>
                <c:pt idx="446">
                  <c:v>6.7941377483041743E-3</c:v>
                </c:pt>
                <c:pt idx="447">
                  <c:v>6.7941377483041743E-3</c:v>
                </c:pt>
                <c:pt idx="448">
                  <c:v>6.7941377483041743E-3</c:v>
                </c:pt>
                <c:pt idx="449">
                  <c:v>6.7941377483041743E-3</c:v>
                </c:pt>
                <c:pt idx="450">
                  <c:v>6.7941377483041743E-3</c:v>
                </c:pt>
                <c:pt idx="451">
                  <c:v>6.7941377483041743E-3</c:v>
                </c:pt>
                <c:pt idx="452">
                  <c:v>6.7941377483041743E-3</c:v>
                </c:pt>
                <c:pt idx="453">
                  <c:v>6.7941377483041743E-3</c:v>
                </c:pt>
                <c:pt idx="454">
                  <c:v>6.7941377483041743E-3</c:v>
                </c:pt>
                <c:pt idx="455">
                  <c:v>6.7941377483041743E-3</c:v>
                </c:pt>
                <c:pt idx="456">
                  <c:v>6.7941377483041743E-3</c:v>
                </c:pt>
                <c:pt idx="457">
                  <c:v>6.7941377483041743E-3</c:v>
                </c:pt>
                <c:pt idx="458">
                  <c:v>6.7941377483041743E-3</c:v>
                </c:pt>
                <c:pt idx="459">
                  <c:v>6.7941377483041743E-3</c:v>
                </c:pt>
                <c:pt idx="460">
                  <c:v>6.7941377483041743E-3</c:v>
                </c:pt>
                <c:pt idx="461">
                  <c:v>6.7941377483041743E-3</c:v>
                </c:pt>
                <c:pt idx="462">
                  <c:v>6.7941377483041743E-3</c:v>
                </c:pt>
                <c:pt idx="463">
                  <c:v>6.7941377483041743E-3</c:v>
                </c:pt>
                <c:pt idx="464">
                  <c:v>6.7941377483041743E-3</c:v>
                </c:pt>
                <c:pt idx="465">
                  <c:v>6.7941377483041743E-3</c:v>
                </c:pt>
                <c:pt idx="466">
                  <c:v>6.7941377483041743E-3</c:v>
                </c:pt>
                <c:pt idx="467">
                  <c:v>6.7941377483041743E-3</c:v>
                </c:pt>
                <c:pt idx="468">
                  <c:v>6.7941377483041743E-3</c:v>
                </c:pt>
                <c:pt idx="469">
                  <c:v>6.7941377483041743E-3</c:v>
                </c:pt>
                <c:pt idx="470">
                  <c:v>6.7941377483041743E-3</c:v>
                </c:pt>
                <c:pt idx="471">
                  <c:v>6.7941377483041743E-3</c:v>
                </c:pt>
                <c:pt idx="472">
                  <c:v>6.7941377483041743E-3</c:v>
                </c:pt>
                <c:pt idx="473">
                  <c:v>6.7941377483041743E-3</c:v>
                </c:pt>
                <c:pt idx="474">
                  <c:v>6.7941377483041743E-3</c:v>
                </c:pt>
                <c:pt idx="475">
                  <c:v>6.7941377483041743E-3</c:v>
                </c:pt>
                <c:pt idx="476">
                  <c:v>6.7941377483041743E-3</c:v>
                </c:pt>
                <c:pt idx="477">
                  <c:v>6.7941377483041743E-3</c:v>
                </c:pt>
                <c:pt idx="478">
                  <c:v>6.7941377483041743E-3</c:v>
                </c:pt>
                <c:pt idx="479">
                  <c:v>6.7941377483041743E-3</c:v>
                </c:pt>
                <c:pt idx="480">
                  <c:v>6.7941377483041743E-3</c:v>
                </c:pt>
                <c:pt idx="481">
                  <c:v>6.7941377483041743E-3</c:v>
                </c:pt>
                <c:pt idx="482">
                  <c:v>6.7941377483041743E-3</c:v>
                </c:pt>
                <c:pt idx="483">
                  <c:v>6.7941377483041743E-3</c:v>
                </c:pt>
                <c:pt idx="484">
                  <c:v>6.7941377483041743E-3</c:v>
                </c:pt>
                <c:pt idx="485">
                  <c:v>6.7941377483041743E-3</c:v>
                </c:pt>
                <c:pt idx="486">
                  <c:v>6.7941377483041743E-3</c:v>
                </c:pt>
                <c:pt idx="487">
                  <c:v>6.7941377483041743E-3</c:v>
                </c:pt>
                <c:pt idx="488">
                  <c:v>6.7941377483041743E-3</c:v>
                </c:pt>
                <c:pt idx="489">
                  <c:v>6.7941377483041743E-3</c:v>
                </c:pt>
                <c:pt idx="490">
                  <c:v>6.7941377483041743E-3</c:v>
                </c:pt>
                <c:pt idx="491">
                  <c:v>6.7941377483041743E-3</c:v>
                </c:pt>
                <c:pt idx="492">
                  <c:v>6.7941377483041743E-3</c:v>
                </c:pt>
                <c:pt idx="493">
                  <c:v>6.7941377483041743E-3</c:v>
                </c:pt>
                <c:pt idx="494">
                  <c:v>6.7941377483041743E-3</c:v>
                </c:pt>
                <c:pt idx="495">
                  <c:v>6.7941377483041743E-3</c:v>
                </c:pt>
                <c:pt idx="496">
                  <c:v>6.7941377483041743E-3</c:v>
                </c:pt>
                <c:pt idx="497">
                  <c:v>6.7941377483041743E-3</c:v>
                </c:pt>
                <c:pt idx="498">
                  <c:v>6.7941377483041743E-3</c:v>
                </c:pt>
                <c:pt idx="499">
                  <c:v>6.7941377483041743E-3</c:v>
                </c:pt>
                <c:pt idx="500">
                  <c:v>6.7941377483041743E-3</c:v>
                </c:pt>
                <c:pt idx="501">
                  <c:v>6.7941377483041743E-3</c:v>
                </c:pt>
                <c:pt idx="502">
                  <c:v>6.7941377483041743E-3</c:v>
                </c:pt>
                <c:pt idx="503">
                  <c:v>6.7941377483041743E-3</c:v>
                </c:pt>
                <c:pt idx="504">
                  <c:v>6.7941377483041743E-3</c:v>
                </c:pt>
                <c:pt idx="505">
                  <c:v>6.7941377483041743E-3</c:v>
                </c:pt>
                <c:pt idx="506">
                  <c:v>6.7941377483041743E-3</c:v>
                </c:pt>
                <c:pt idx="507">
                  <c:v>6.7941377483041743E-3</c:v>
                </c:pt>
                <c:pt idx="508">
                  <c:v>6.7941377483041743E-3</c:v>
                </c:pt>
                <c:pt idx="509">
                  <c:v>6.7941377483041743E-3</c:v>
                </c:pt>
                <c:pt idx="510">
                  <c:v>6.7941377483041743E-3</c:v>
                </c:pt>
                <c:pt idx="511">
                  <c:v>6.7941377483041743E-3</c:v>
                </c:pt>
                <c:pt idx="512">
                  <c:v>6.7941377483041743E-3</c:v>
                </c:pt>
                <c:pt idx="513">
                  <c:v>6.7941377483041743E-3</c:v>
                </c:pt>
                <c:pt idx="514">
                  <c:v>6.7941377483041743E-3</c:v>
                </c:pt>
                <c:pt idx="515">
                  <c:v>6.7941377483041743E-3</c:v>
                </c:pt>
                <c:pt idx="516">
                  <c:v>6.7941377483041743E-3</c:v>
                </c:pt>
                <c:pt idx="517">
                  <c:v>6.7941377483041743E-3</c:v>
                </c:pt>
                <c:pt idx="518">
                  <c:v>6.7941377483041743E-3</c:v>
                </c:pt>
                <c:pt idx="519">
                  <c:v>6.7941377483041743E-3</c:v>
                </c:pt>
                <c:pt idx="520">
                  <c:v>6.7941377483041743E-3</c:v>
                </c:pt>
                <c:pt idx="521">
                  <c:v>6.7941377483041743E-3</c:v>
                </c:pt>
                <c:pt idx="522">
                  <c:v>6.7941377483041743E-3</c:v>
                </c:pt>
                <c:pt idx="523">
                  <c:v>6.7941377483041743E-3</c:v>
                </c:pt>
                <c:pt idx="524">
                  <c:v>6.7941377483041743E-3</c:v>
                </c:pt>
                <c:pt idx="525">
                  <c:v>6.7941377483041743E-3</c:v>
                </c:pt>
                <c:pt idx="526">
                  <c:v>6.7941377483041743E-3</c:v>
                </c:pt>
                <c:pt idx="527">
                  <c:v>6.7941377483041743E-3</c:v>
                </c:pt>
                <c:pt idx="528">
                  <c:v>6.7941377483041743E-3</c:v>
                </c:pt>
                <c:pt idx="529">
                  <c:v>6.7941377483041743E-3</c:v>
                </c:pt>
                <c:pt idx="530">
                  <c:v>6.7941377483041743E-3</c:v>
                </c:pt>
                <c:pt idx="531">
                  <c:v>6.7941377483041743E-3</c:v>
                </c:pt>
                <c:pt idx="532">
                  <c:v>6.7941377483041743E-3</c:v>
                </c:pt>
                <c:pt idx="533">
                  <c:v>6.7941377483041743E-3</c:v>
                </c:pt>
                <c:pt idx="534">
                  <c:v>6.7941377483041743E-3</c:v>
                </c:pt>
                <c:pt idx="535">
                  <c:v>6.7941377483041743E-3</c:v>
                </c:pt>
                <c:pt idx="536">
                  <c:v>6.7941377483041743E-3</c:v>
                </c:pt>
                <c:pt idx="537">
                  <c:v>6.7941377483041743E-3</c:v>
                </c:pt>
                <c:pt idx="538">
                  <c:v>6.7941377483041743E-3</c:v>
                </c:pt>
                <c:pt idx="539">
                  <c:v>6.7941377483041743E-3</c:v>
                </c:pt>
                <c:pt idx="540">
                  <c:v>6.7941377483041743E-3</c:v>
                </c:pt>
                <c:pt idx="541">
                  <c:v>6.7941377483041743E-3</c:v>
                </c:pt>
                <c:pt idx="542">
                  <c:v>6.7941377483041743E-3</c:v>
                </c:pt>
                <c:pt idx="543">
                  <c:v>6.7941377483041743E-3</c:v>
                </c:pt>
                <c:pt idx="544">
                  <c:v>6.7941377483041743E-3</c:v>
                </c:pt>
                <c:pt idx="545">
                  <c:v>6.7941377483041743E-3</c:v>
                </c:pt>
                <c:pt idx="546">
                  <c:v>6.7941377483041743E-3</c:v>
                </c:pt>
                <c:pt idx="547">
                  <c:v>6.7941377483041743E-3</c:v>
                </c:pt>
                <c:pt idx="548">
                  <c:v>6.7941377483041743E-3</c:v>
                </c:pt>
                <c:pt idx="549">
                  <c:v>6.7941377483041743E-3</c:v>
                </c:pt>
                <c:pt idx="550">
                  <c:v>6.7941377483041743E-3</c:v>
                </c:pt>
                <c:pt idx="551">
                  <c:v>6.7941377483041743E-3</c:v>
                </c:pt>
                <c:pt idx="552">
                  <c:v>6.7941377483041743E-3</c:v>
                </c:pt>
                <c:pt idx="553">
                  <c:v>6.7941377483041743E-3</c:v>
                </c:pt>
                <c:pt idx="554">
                  <c:v>6.7941377483041743E-3</c:v>
                </c:pt>
                <c:pt idx="555">
                  <c:v>6.7941377483041743E-3</c:v>
                </c:pt>
                <c:pt idx="556">
                  <c:v>6.7941377483041743E-3</c:v>
                </c:pt>
                <c:pt idx="557">
                  <c:v>6.7941377483041743E-3</c:v>
                </c:pt>
                <c:pt idx="558">
                  <c:v>6.7941377483041743E-3</c:v>
                </c:pt>
                <c:pt idx="559">
                  <c:v>6.7941377483041743E-3</c:v>
                </c:pt>
                <c:pt idx="560">
                  <c:v>6.7941377483041743E-3</c:v>
                </c:pt>
                <c:pt idx="561">
                  <c:v>6.7941377483041743E-3</c:v>
                </c:pt>
                <c:pt idx="562">
                  <c:v>6.7941377483041743E-3</c:v>
                </c:pt>
                <c:pt idx="563">
                  <c:v>6.7941377483041743E-3</c:v>
                </c:pt>
                <c:pt idx="564">
                  <c:v>6.7941377483041743E-3</c:v>
                </c:pt>
                <c:pt idx="565">
                  <c:v>6.7941377483041743E-3</c:v>
                </c:pt>
                <c:pt idx="566">
                  <c:v>6.7941377483041743E-3</c:v>
                </c:pt>
                <c:pt idx="567">
                  <c:v>6.7941377483041743E-3</c:v>
                </c:pt>
                <c:pt idx="568">
                  <c:v>6.7941377483041743E-3</c:v>
                </c:pt>
                <c:pt idx="569">
                  <c:v>6.7941377483041743E-3</c:v>
                </c:pt>
                <c:pt idx="570">
                  <c:v>6.7941377483041743E-3</c:v>
                </c:pt>
                <c:pt idx="571">
                  <c:v>6.7941377483041743E-3</c:v>
                </c:pt>
                <c:pt idx="572">
                  <c:v>6.7941377483041743E-3</c:v>
                </c:pt>
                <c:pt idx="573">
                  <c:v>6.7941377483041743E-3</c:v>
                </c:pt>
                <c:pt idx="574">
                  <c:v>6.7941377483041743E-3</c:v>
                </c:pt>
                <c:pt idx="575">
                  <c:v>6.7941377483041743E-3</c:v>
                </c:pt>
                <c:pt idx="576">
                  <c:v>6.7941377483041743E-3</c:v>
                </c:pt>
                <c:pt idx="577">
                  <c:v>6.7941377483041743E-3</c:v>
                </c:pt>
                <c:pt idx="578">
                  <c:v>6.7941377483041743E-3</c:v>
                </c:pt>
                <c:pt idx="579">
                  <c:v>6.7941377483041743E-3</c:v>
                </c:pt>
                <c:pt idx="580">
                  <c:v>6.7941377483041743E-3</c:v>
                </c:pt>
                <c:pt idx="581">
                  <c:v>6.7941377483041743E-3</c:v>
                </c:pt>
                <c:pt idx="582">
                  <c:v>6.7941377483041743E-3</c:v>
                </c:pt>
                <c:pt idx="583">
                  <c:v>6.7941377483041743E-3</c:v>
                </c:pt>
                <c:pt idx="584">
                  <c:v>6.7941377483041743E-3</c:v>
                </c:pt>
                <c:pt idx="585">
                  <c:v>6.7941377483041743E-3</c:v>
                </c:pt>
                <c:pt idx="586">
                  <c:v>6.7941377483041743E-3</c:v>
                </c:pt>
                <c:pt idx="587">
                  <c:v>6.7941377483041743E-3</c:v>
                </c:pt>
                <c:pt idx="588">
                  <c:v>6.7941377483041743E-3</c:v>
                </c:pt>
                <c:pt idx="589">
                  <c:v>6.7941377483041743E-3</c:v>
                </c:pt>
                <c:pt idx="590">
                  <c:v>6.7941377483041743E-3</c:v>
                </c:pt>
                <c:pt idx="591">
                  <c:v>6.7941377483041743E-3</c:v>
                </c:pt>
                <c:pt idx="592">
                  <c:v>6.7941377483041743E-3</c:v>
                </c:pt>
                <c:pt idx="593">
                  <c:v>6.7941377483041743E-3</c:v>
                </c:pt>
                <c:pt idx="594">
                  <c:v>6.7941377483041743E-3</c:v>
                </c:pt>
                <c:pt idx="595">
                  <c:v>6.7941377483041743E-3</c:v>
                </c:pt>
                <c:pt idx="596">
                  <c:v>6.7941377483041743E-3</c:v>
                </c:pt>
                <c:pt idx="597">
                  <c:v>6.7941377483041743E-3</c:v>
                </c:pt>
                <c:pt idx="598">
                  <c:v>6.7941377483041743E-3</c:v>
                </c:pt>
                <c:pt idx="599">
                  <c:v>6.7941377483041743E-3</c:v>
                </c:pt>
                <c:pt idx="600">
                  <c:v>6.7941377483041743E-3</c:v>
                </c:pt>
                <c:pt idx="601">
                  <c:v>6.7941377483041743E-3</c:v>
                </c:pt>
                <c:pt idx="602">
                  <c:v>6.7941377483041743E-3</c:v>
                </c:pt>
                <c:pt idx="603">
                  <c:v>6.7941377483041743E-3</c:v>
                </c:pt>
                <c:pt idx="604">
                  <c:v>6.7941377483041743E-3</c:v>
                </c:pt>
                <c:pt idx="605">
                  <c:v>6.7941377483041743E-3</c:v>
                </c:pt>
                <c:pt idx="606">
                  <c:v>6.7941377483041743E-3</c:v>
                </c:pt>
                <c:pt idx="607">
                  <c:v>6.7941377483041743E-3</c:v>
                </c:pt>
                <c:pt idx="608">
                  <c:v>6.7941377483041743E-3</c:v>
                </c:pt>
                <c:pt idx="609">
                  <c:v>6.7941377483041743E-3</c:v>
                </c:pt>
                <c:pt idx="610">
                  <c:v>6.7941377483041743E-3</c:v>
                </c:pt>
                <c:pt idx="611">
                  <c:v>6.7941377483041743E-3</c:v>
                </c:pt>
                <c:pt idx="612">
                  <c:v>6.7941377483041743E-3</c:v>
                </c:pt>
                <c:pt idx="613">
                  <c:v>6.7941377483041743E-3</c:v>
                </c:pt>
                <c:pt idx="614">
                  <c:v>6.7941377483041743E-3</c:v>
                </c:pt>
                <c:pt idx="615">
                  <c:v>6.7941377483041743E-3</c:v>
                </c:pt>
                <c:pt idx="616">
                  <c:v>6.7941377483041743E-3</c:v>
                </c:pt>
                <c:pt idx="617">
                  <c:v>6.7941377483041743E-3</c:v>
                </c:pt>
                <c:pt idx="618">
                  <c:v>6.7941377483041743E-3</c:v>
                </c:pt>
                <c:pt idx="619">
                  <c:v>6.7941377483041743E-3</c:v>
                </c:pt>
                <c:pt idx="620">
                  <c:v>6.7941377483041743E-3</c:v>
                </c:pt>
                <c:pt idx="621">
                  <c:v>6.7941377483041743E-3</c:v>
                </c:pt>
                <c:pt idx="622">
                  <c:v>6.7941377483041743E-3</c:v>
                </c:pt>
                <c:pt idx="623">
                  <c:v>6.7941377483041743E-3</c:v>
                </c:pt>
                <c:pt idx="624">
                  <c:v>6.7941377483041743E-3</c:v>
                </c:pt>
                <c:pt idx="625">
                  <c:v>6.7941377483041743E-3</c:v>
                </c:pt>
                <c:pt idx="626">
                  <c:v>6.7941377483041743E-3</c:v>
                </c:pt>
                <c:pt idx="627">
                  <c:v>6.7941377483041743E-3</c:v>
                </c:pt>
                <c:pt idx="628">
                  <c:v>6.7941377483041743E-3</c:v>
                </c:pt>
                <c:pt idx="629">
                  <c:v>6.7941377483041743E-3</c:v>
                </c:pt>
                <c:pt idx="630">
                  <c:v>6.7941377483041743E-3</c:v>
                </c:pt>
                <c:pt idx="631">
                  <c:v>6.7941377483041743E-3</c:v>
                </c:pt>
                <c:pt idx="632">
                  <c:v>6.7941377483041743E-3</c:v>
                </c:pt>
                <c:pt idx="633">
                  <c:v>6.7941377483041743E-3</c:v>
                </c:pt>
                <c:pt idx="634">
                  <c:v>6.7941377483041743E-3</c:v>
                </c:pt>
                <c:pt idx="635">
                  <c:v>6.7941377483041743E-3</c:v>
                </c:pt>
                <c:pt idx="636">
                  <c:v>6.7941377483041743E-3</c:v>
                </c:pt>
                <c:pt idx="637">
                  <c:v>6.7941377483041743E-3</c:v>
                </c:pt>
                <c:pt idx="638">
                  <c:v>6.7941377483041743E-3</c:v>
                </c:pt>
                <c:pt idx="639">
                  <c:v>6.7941377483041743E-3</c:v>
                </c:pt>
                <c:pt idx="640">
                  <c:v>6.7941377483041743E-3</c:v>
                </c:pt>
                <c:pt idx="641">
                  <c:v>6.7941377483041743E-3</c:v>
                </c:pt>
                <c:pt idx="642">
                  <c:v>6.7941377483041743E-3</c:v>
                </c:pt>
                <c:pt idx="643">
                  <c:v>6.7941377483041743E-3</c:v>
                </c:pt>
                <c:pt idx="644">
                  <c:v>6.7941377483041743E-3</c:v>
                </c:pt>
                <c:pt idx="645">
                  <c:v>6.7941377483041743E-3</c:v>
                </c:pt>
                <c:pt idx="646">
                  <c:v>6.7941377483041743E-3</c:v>
                </c:pt>
                <c:pt idx="647">
                  <c:v>6.7941377483041743E-3</c:v>
                </c:pt>
                <c:pt idx="648">
                  <c:v>6.7941377483041743E-3</c:v>
                </c:pt>
                <c:pt idx="649">
                  <c:v>6.7941377483041743E-3</c:v>
                </c:pt>
                <c:pt idx="650">
                  <c:v>6.7941377483041743E-3</c:v>
                </c:pt>
                <c:pt idx="651">
                  <c:v>6.7941377483041743E-3</c:v>
                </c:pt>
                <c:pt idx="652">
                  <c:v>6.7941377483041743E-3</c:v>
                </c:pt>
                <c:pt idx="653">
                  <c:v>6.7941377483041743E-3</c:v>
                </c:pt>
                <c:pt idx="654">
                  <c:v>6.7941377483041743E-3</c:v>
                </c:pt>
                <c:pt idx="655">
                  <c:v>6.7941377483041743E-3</c:v>
                </c:pt>
                <c:pt idx="656">
                  <c:v>6.7941377483041743E-3</c:v>
                </c:pt>
                <c:pt idx="657">
                  <c:v>6.7941377483041743E-3</c:v>
                </c:pt>
                <c:pt idx="658">
                  <c:v>6.7941377483041743E-3</c:v>
                </c:pt>
                <c:pt idx="659">
                  <c:v>6.7941377483041743E-3</c:v>
                </c:pt>
                <c:pt idx="660">
                  <c:v>6.7941377483041743E-3</c:v>
                </c:pt>
                <c:pt idx="661">
                  <c:v>6.7941377483041743E-3</c:v>
                </c:pt>
                <c:pt idx="662">
                  <c:v>6.7941377483041743E-3</c:v>
                </c:pt>
                <c:pt idx="663">
                  <c:v>6.7941377483041743E-3</c:v>
                </c:pt>
                <c:pt idx="664">
                  <c:v>6.7941377483041743E-3</c:v>
                </c:pt>
                <c:pt idx="665">
                  <c:v>6.7941377483041743E-3</c:v>
                </c:pt>
                <c:pt idx="666">
                  <c:v>6.7941377483041743E-3</c:v>
                </c:pt>
                <c:pt idx="667">
                  <c:v>6.7941377483041743E-3</c:v>
                </c:pt>
                <c:pt idx="668">
                  <c:v>6.7941377483041743E-3</c:v>
                </c:pt>
                <c:pt idx="669">
                  <c:v>6.7941377483041743E-3</c:v>
                </c:pt>
                <c:pt idx="670">
                  <c:v>6.7941377483041743E-3</c:v>
                </c:pt>
                <c:pt idx="671">
                  <c:v>6.7941377483041743E-3</c:v>
                </c:pt>
                <c:pt idx="672">
                  <c:v>6.7941377483041743E-3</c:v>
                </c:pt>
                <c:pt idx="673">
                  <c:v>6.7941377483041743E-3</c:v>
                </c:pt>
                <c:pt idx="674">
                  <c:v>6.7941377483041743E-3</c:v>
                </c:pt>
                <c:pt idx="675">
                  <c:v>6.7941377483041743E-3</c:v>
                </c:pt>
                <c:pt idx="676">
                  <c:v>6.7941377483041743E-3</c:v>
                </c:pt>
                <c:pt idx="677">
                  <c:v>6.7941377483041743E-3</c:v>
                </c:pt>
                <c:pt idx="678">
                  <c:v>6.7941377483041743E-3</c:v>
                </c:pt>
                <c:pt idx="679">
                  <c:v>6.7941377483041743E-3</c:v>
                </c:pt>
                <c:pt idx="680">
                  <c:v>6.7941377483041743E-3</c:v>
                </c:pt>
                <c:pt idx="681">
                  <c:v>6.7941377483041743E-3</c:v>
                </c:pt>
                <c:pt idx="682">
                  <c:v>6.7941377483041743E-3</c:v>
                </c:pt>
                <c:pt idx="683">
                  <c:v>6.7941377483041743E-3</c:v>
                </c:pt>
                <c:pt idx="684">
                  <c:v>6.7941377483041743E-3</c:v>
                </c:pt>
                <c:pt idx="685">
                  <c:v>6.7941377483041743E-3</c:v>
                </c:pt>
                <c:pt idx="686">
                  <c:v>6.7941377483041743E-3</c:v>
                </c:pt>
                <c:pt idx="687">
                  <c:v>6.7941377483041743E-3</c:v>
                </c:pt>
                <c:pt idx="688">
                  <c:v>6.7941377483041743E-3</c:v>
                </c:pt>
                <c:pt idx="689">
                  <c:v>6.7941377483041743E-3</c:v>
                </c:pt>
                <c:pt idx="690">
                  <c:v>6.7941377483041743E-3</c:v>
                </c:pt>
                <c:pt idx="691">
                  <c:v>6.7941377483041743E-3</c:v>
                </c:pt>
                <c:pt idx="692">
                  <c:v>6.7941377483041743E-3</c:v>
                </c:pt>
                <c:pt idx="693">
                  <c:v>6.7941377483041743E-3</c:v>
                </c:pt>
                <c:pt idx="694">
                  <c:v>6.7941377483041743E-3</c:v>
                </c:pt>
                <c:pt idx="695">
                  <c:v>6.7941377483041743E-3</c:v>
                </c:pt>
                <c:pt idx="696">
                  <c:v>6.7941377483041743E-3</c:v>
                </c:pt>
                <c:pt idx="697">
                  <c:v>6.7941377483041743E-3</c:v>
                </c:pt>
                <c:pt idx="698">
                  <c:v>6.7941377483041743E-3</c:v>
                </c:pt>
                <c:pt idx="699">
                  <c:v>6.7941377483041743E-3</c:v>
                </c:pt>
                <c:pt idx="700">
                  <c:v>6.7941377483041743E-3</c:v>
                </c:pt>
                <c:pt idx="701">
                  <c:v>6.7941377483041743E-3</c:v>
                </c:pt>
                <c:pt idx="702">
                  <c:v>6.7941377483041743E-3</c:v>
                </c:pt>
                <c:pt idx="703">
                  <c:v>6.7941377483041743E-3</c:v>
                </c:pt>
                <c:pt idx="704">
                  <c:v>6.7941377483041743E-3</c:v>
                </c:pt>
                <c:pt idx="705">
                  <c:v>6.7941377483041743E-3</c:v>
                </c:pt>
                <c:pt idx="706">
                  <c:v>6.7941377483041743E-3</c:v>
                </c:pt>
                <c:pt idx="707">
                  <c:v>6.7941377483041743E-3</c:v>
                </c:pt>
                <c:pt idx="708">
                  <c:v>6.7941377483041743E-3</c:v>
                </c:pt>
                <c:pt idx="709">
                  <c:v>6.7941377483041743E-3</c:v>
                </c:pt>
                <c:pt idx="710">
                  <c:v>6.7941377483041743E-3</c:v>
                </c:pt>
                <c:pt idx="711">
                  <c:v>6.7941377483041743E-3</c:v>
                </c:pt>
                <c:pt idx="712">
                  <c:v>6.7941377483041743E-3</c:v>
                </c:pt>
                <c:pt idx="713">
                  <c:v>6.7941377483041743E-3</c:v>
                </c:pt>
                <c:pt idx="714">
                  <c:v>6.7941377483041743E-3</c:v>
                </c:pt>
                <c:pt idx="715">
                  <c:v>6.7941377483041743E-3</c:v>
                </c:pt>
                <c:pt idx="716">
                  <c:v>6.7941377483041743E-3</c:v>
                </c:pt>
                <c:pt idx="717">
                  <c:v>6.7941377483041743E-3</c:v>
                </c:pt>
                <c:pt idx="718">
                  <c:v>6.7941377483041743E-3</c:v>
                </c:pt>
                <c:pt idx="719">
                  <c:v>6.7941377483041743E-3</c:v>
                </c:pt>
                <c:pt idx="720">
                  <c:v>6.7941377483041743E-3</c:v>
                </c:pt>
                <c:pt idx="721">
                  <c:v>6.7941377483041743E-3</c:v>
                </c:pt>
                <c:pt idx="722">
                  <c:v>6.7941377483041743E-3</c:v>
                </c:pt>
                <c:pt idx="723">
                  <c:v>6.7941377483041743E-3</c:v>
                </c:pt>
                <c:pt idx="724">
                  <c:v>6.7941377483041743E-3</c:v>
                </c:pt>
                <c:pt idx="725">
                  <c:v>6.7941377483041743E-3</c:v>
                </c:pt>
                <c:pt idx="726">
                  <c:v>6.7941377483041743E-3</c:v>
                </c:pt>
                <c:pt idx="727">
                  <c:v>6.7941377483041743E-3</c:v>
                </c:pt>
                <c:pt idx="728">
                  <c:v>6.7941377483041743E-3</c:v>
                </c:pt>
                <c:pt idx="729">
                  <c:v>6.7941377483041743E-3</c:v>
                </c:pt>
                <c:pt idx="730">
                  <c:v>6.7941377483041743E-3</c:v>
                </c:pt>
                <c:pt idx="731">
                  <c:v>6.7941377483041743E-3</c:v>
                </c:pt>
                <c:pt idx="732">
                  <c:v>6.7941377483041743E-3</c:v>
                </c:pt>
                <c:pt idx="733">
                  <c:v>6.7941377483041743E-3</c:v>
                </c:pt>
                <c:pt idx="734">
                  <c:v>6.7941377483041743E-3</c:v>
                </c:pt>
                <c:pt idx="735">
                  <c:v>6.7941377483041743E-3</c:v>
                </c:pt>
                <c:pt idx="736">
                  <c:v>6.7941377483041743E-3</c:v>
                </c:pt>
                <c:pt idx="737">
                  <c:v>6.7941377483041743E-3</c:v>
                </c:pt>
                <c:pt idx="738">
                  <c:v>6.7941377483041743E-3</c:v>
                </c:pt>
                <c:pt idx="739">
                  <c:v>6.7941377483041743E-3</c:v>
                </c:pt>
                <c:pt idx="740">
                  <c:v>6.7941377483041743E-3</c:v>
                </c:pt>
                <c:pt idx="741">
                  <c:v>6.7941377483041743E-3</c:v>
                </c:pt>
                <c:pt idx="742">
                  <c:v>6.7941377483041743E-3</c:v>
                </c:pt>
                <c:pt idx="743">
                  <c:v>6.7941377483041743E-3</c:v>
                </c:pt>
                <c:pt idx="744">
                  <c:v>6.7941377483041743E-3</c:v>
                </c:pt>
                <c:pt idx="745">
                  <c:v>6.7941377483041743E-3</c:v>
                </c:pt>
                <c:pt idx="746">
                  <c:v>6.7941377483041743E-3</c:v>
                </c:pt>
                <c:pt idx="747">
                  <c:v>6.7941377483041743E-3</c:v>
                </c:pt>
                <c:pt idx="748">
                  <c:v>6.7941377483041743E-3</c:v>
                </c:pt>
                <c:pt idx="749">
                  <c:v>6.7941377483041743E-3</c:v>
                </c:pt>
                <c:pt idx="750">
                  <c:v>6.7941377483041743E-3</c:v>
                </c:pt>
                <c:pt idx="751">
                  <c:v>6.7941377483041743E-3</c:v>
                </c:pt>
                <c:pt idx="752">
                  <c:v>6.7941377483041743E-3</c:v>
                </c:pt>
                <c:pt idx="753">
                  <c:v>6.7941377483041743E-3</c:v>
                </c:pt>
                <c:pt idx="754">
                  <c:v>6.7941377483041743E-3</c:v>
                </c:pt>
                <c:pt idx="755">
                  <c:v>6.7941377483041743E-3</c:v>
                </c:pt>
                <c:pt idx="756">
                  <c:v>6.7941377483041743E-3</c:v>
                </c:pt>
                <c:pt idx="757">
                  <c:v>6.7941377483041743E-3</c:v>
                </c:pt>
                <c:pt idx="758">
                  <c:v>6.7941377483041743E-3</c:v>
                </c:pt>
                <c:pt idx="759">
                  <c:v>6.7941377483041743E-3</c:v>
                </c:pt>
                <c:pt idx="760">
                  <c:v>6.7941377483041743E-3</c:v>
                </c:pt>
                <c:pt idx="761">
                  <c:v>6.7941377483041743E-3</c:v>
                </c:pt>
                <c:pt idx="762">
                  <c:v>6.7941377483041743E-3</c:v>
                </c:pt>
                <c:pt idx="763">
                  <c:v>6.7941377483041743E-3</c:v>
                </c:pt>
                <c:pt idx="764">
                  <c:v>6.7941377483041743E-3</c:v>
                </c:pt>
                <c:pt idx="765">
                  <c:v>6.7941377483041743E-3</c:v>
                </c:pt>
                <c:pt idx="766">
                  <c:v>6.7941377483041743E-3</c:v>
                </c:pt>
                <c:pt idx="767">
                  <c:v>6.7941377483041743E-3</c:v>
                </c:pt>
                <c:pt idx="768">
                  <c:v>6.7941377483041743E-3</c:v>
                </c:pt>
                <c:pt idx="769">
                  <c:v>6.7941377483041743E-3</c:v>
                </c:pt>
                <c:pt idx="770">
                  <c:v>6.7941377483041743E-3</c:v>
                </c:pt>
                <c:pt idx="771">
                  <c:v>6.7941377483041743E-3</c:v>
                </c:pt>
                <c:pt idx="772">
                  <c:v>6.7941377483041743E-3</c:v>
                </c:pt>
                <c:pt idx="773">
                  <c:v>6.7941377483041743E-3</c:v>
                </c:pt>
                <c:pt idx="774">
                  <c:v>6.7941377483041743E-3</c:v>
                </c:pt>
                <c:pt idx="775">
                  <c:v>6.7941377483041743E-3</c:v>
                </c:pt>
                <c:pt idx="776">
                  <c:v>6.7941377483041743E-3</c:v>
                </c:pt>
                <c:pt idx="777">
                  <c:v>6.7941377483041743E-3</c:v>
                </c:pt>
                <c:pt idx="778">
                  <c:v>6.7941377483041743E-3</c:v>
                </c:pt>
                <c:pt idx="779">
                  <c:v>6.7941377483041743E-3</c:v>
                </c:pt>
                <c:pt idx="780">
                  <c:v>6.7941377483041743E-3</c:v>
                </c:pt>
                <c:pt idx="781">
                  <c:v>6.7941377483041743E-3</c:v>
                </c:pt>
                <c:pt idx="782">
                  <c:v>6.7941377483041743E-3</c:v>
                </c:pt>
                <c:pt idx="783">
                  <c:v>6.7941377483041743E-3</c:v>
                </c:pt>
                <c:pt idx="784">
                  <c:v>6.7941377483041743E-3</c:v>
                </c:pt>
                <c:pt idx="785">
                  <c:v>6.7941377483041743E-3</c:v>
                </c:pt>
                <c:pt idx="786">
                  <c:v>6.7941377483041743E-3</c:v>
                </c:pt>
                <c:pt idx="787">
                  <c:v>6.7941377483041743E-3</c:v>
                </c:pt>
                <c:pt idx="788">
                  <c:v>6.7941377483041743E-3</c:v>
                </c:pt>
                <c:pt idx="789">
                  <c:v>6.7941377483041743E-3</c:v>
                </c:pt>
                <c:pt idx="790">
                  <c:v>6.7941377483041743E-3</c:v>
                </c:pt>
                <c:pt idx="791">
                  <c:v>6.7941377483041743E-3</c:v>
                </c:pt>
                <c:pt idx="792">
                  <c:v>6.7941377483041743E-3</c:v>
                </c:pt>
                <c:pt idx="793">
                  <c:v>6.7941377483041743E-3</c:v>
                </c:pt>
                <c:pt idx="794">
                  <c:v>6.7941377483041743E-3</c:v>
                </c:pt>
                <c:pt idx="795">
                  <c:v>6.7941377483041743E-3</c:v>
                </c:pt>
                <c:pt idx="796">
                  <c:v>6.7941377483041743E-3</c:v>
                </c:pt>
                <c:pt idx="797">
                  <c:v>6.7941377483041743E-3</c:v>
                </c:pt>
                <c:pt idx="798">
                  <c:v>6.7941377483041743E-3</c:v>
                </c:pt>
                <c:pt idx="799">
                  <c:v>6.7941377483041743E-3</c:v>
                </c:pt>
                <c:pt idx="800">
                  <c:v>6.7941377483041743E-3</c:v>
                </c:pt>
                <c:pt idx="801">
                  <c:v>6.7941377483041743E-3</c:v>
                </c:pt>
                <c:pt idx="802">
                  <c:v>6.7941377483041743E-3</c:v>
                </c:pt>
                <c:pt idx="803">
                  <c:v>6.7941377483041743E-3</c:v>
                </c:pt>
                <c:pt idx="804">
                  <c:v>6.7941377483041743E-3</c:v>
                </c:pt>
                <c:pt idx="805">
                  <c:v>6.7941377483041743E-3</c:v>
                </c:pt>
                <c:pt idx="806">
                  <c:v>6.7941377483041743E-3</c:v>
                </c:pt>
                <c:pt idx="807">
                  <c:v>6.7941377483041743E-3</c:v>
                </c:pt>
                <c:pt idx="808">
                  <c:v>6.7941377483041743E-3</c:v>
                </c:pt>
                <c:pt idx="809">
                  <c:v>6.7941377483041743E-3</c:v>
                </c:pt>
                <c:pt idx="810">
                  <c:v>6.7941377483041743E-3</c:v>
                </c:pt>
                <c:pt idx="811">
                  <c:v>6.7941377483041743E-3</c:v>
                </c:pt>
                <c:pt idx="812">
                  <c:v>6.7941377483041743E-3</c:v>
                </c:pt>
                <c:pt idx="813">
                  <c:v>6.7941377483041743E-3</c:v>
                </c:pt>
                <c:pt idx="814">
                  <c:v>6.7941377483041743E-3</c:v>
                </c:pt>
                <c:pt idx="815">
                  <c:v>6.7941377483041743E-3</c:v>
                </c:pt>
                <c:pt idx="816">
                  <c:v>6.7941377483041743E-3</c:v>
                </c:pt>
                <c:pt idx="817">
                  <c:v>6.7941377483041743E-3</c:v>
                </c:pt>
                <c:pt idx="818">
                  <c:v>6.7941377483041743E-3</c:v>
                </c:pt>
                <c:pt idx="819">
                  <c:v>6.7941377483041743E-3</c:v>
                </c:pt>
                <c:pt idx="820">
                  <c:v>6.7941377483041743E-3</c:v>
                </c:pt>
                <c:pt idx="821">
                  <c:v>6.7941377483041743E-3</c:v>
                </c:pt>
                <c:pt idx="822">
                  <c:v>6.7941377483041743E-3</c:v>
                </c:pt>
                <c:pt idx="823">
                  <c:v>6.7941377483041743E-3</c:v>
                </c:pt>
                <c:pt idx="824">
                  <c:v>6.7941377483041743E-3</c:v>
                </c:pt>
                <c:pt idx="825">
                  <c:v>6.7941377483041743E-3</c:v>
                </c:pt>
                <c:pt idx="826">
                  <c:v>6.7941377483041743E-3</c:v>
                </c:pt>
                <c:pt idx="827">
                  <c:v>6.7941377483041743E-3</c:v>
                </c:pt>
                <c:pt idx="828">
                  <c:v>6.7941377483041743E-3</c:v>
                </c:pt>
                <c:pt idx="829">
                  <c:v>6.7941377483041743E-3</c:v>
                </c:pt>
                <c:pt idx="830">
                  <c:v>6.7941377483041743E-3</c:v>
                </c:pt>
                <c:pt idx="831">
                  <c:v>6.7941377483041743E-3</c:v>
                </c:pt>
                <c:pt idx="832">
                  <c:v>6.7941377483041743E-3</c:v>
                </c:pt>
                <c:pt idx="833">
                  <c:v>6.7941377483041743E-3</c:v>
                </c:pt>
                <c:pt idx="834">
                  <c:v>6.7941377483041743E-3</c:v>
                </c:pt>
                <c:pt idx="835">
                  <c:v>6.7941377483041743E-3</c:v>
                </c:pt>
                <c:pt idx="836">
                  <c:v>6.7941377483041743E-3</c:v>
                </c:pt>
                <c:pt idx="837">
                  <c:v>6.7941377483041743E-3</c:v>
                </c:pt>
                <c:pt idx="838">
                  <c:v>6.7941377483041743E-3</c:v>
                </c:pt>
                <c:pt idx="839">
                  <c:v>6.7941377483041743E-3</c:v>
                </c:pt>
                <c:pt idx="840">
                  <c:v>6.7941377483041743E-3</c:v>
                </c:pt>
                <c:pt idx="841">
                  <c:v>6.7941377483041743E-3</c:v>
                </c:pt>
                <c:pt idx="842">
                  <c:v>6.7941377483041743E-3</c:v>
                </c:pt>
                <c:pt idx="843">
                  <c:v>6.7941377483041743E-3</c:v>
                </c:pt>
                <c:pt idx="844">
                  <c:v>6.7941377483041743E-3</c:v>
                </c:pt>
                <c:pt idx="845">
                  <c:v>6.7941377483041743E-3</c:v>
                </c:pt>
                <c:pt idx="846">
                  <c:v>6.7941377483041743E-3</c:v>
                </c:pt>
                <c:pt idx="847">
                  <c:v>6.7941377483041743E-3</c:v>
                </c:pt>
                <c:pt idx="848">
                  <c:v>6.7941377483041743E-3</c:v>
                </c:pt>
                <c:pt idx="849">
                  <c:v>6.7941377483041743E-3</c:v>
                </c:pt>
                <c:pt idx="850">
                  <c:v>6.7941377483041743E-3</c:v>
                </c:pt>
                <c:pt idx="851">
                  <c:v>6.7941377483041743E-3</c:v>
                </c:pt>
                <c:pt idx="852">
                  <c:v>6.7941377483041743E-3</c:v>
                </c:pt>
                <c:pt idx="853">
                  <c:v>6.7941377483041743E-3</c:v>
                </c:pt>
                <c:pt idx="854">
                  <c:v>6.7941377483041743E-3</c:v>
                </c:pt>
                <c:pt idx="855">
                  <c:v>6.7941377483041743E-3</c:v>
                </c:pt>
                <c:pt idx="856">
                  <c:v>6.7941377483041743E-3</c:v>
                </c:pt>
                <c:pt idx="857">
                  <c:v>6.7941377483041743E-3</c:v>
                </c:pt>
                <c:pt idx="858">
                  <c:v>6.7941377483041743E-3</c:v>
                </c:pt>
                <c:pt idx="859">
                  <c:v>6.7941377483041743E-3</c:v>
                </c:pt>
                <c:pt idx="860">
                  <c:v>6.7941377483041743E-3</c:v>
                </c:pt>
                <c:pt idx="861">
                  <c:v>6.7941377483041743E-3</c:v>
                </c:pt>
                <c:pt idx="862">
                  <c:v>6.7941377483041743E-3</c:v>
                </c:pt>
                <c:pt idx="863">
                  <c:v>6.7941377483041743E-3</c:v>
                </c:pt>
                <c:pt idx="864">
                  <c:v>6.7941377483041743E-3</c:v>
                </c:pt>
                <c:pt idx="865">
                  <c:v>6.7941377483041743E-3</c:v>
                </c:pt>
                <c:pt idx="866">
                  <c:v>6.7941377483041743E-3</c:v>
                </c:pt>
                <c:pt idx="867">
                  <c:v>6.7941377483041743E-3</c:v>
                </c:pt>
                <c:pt idx="868">
                  <c:v>6.7941377483041743E-3</c:v>
                </c:pt>
                <c:pt idx="869">
                  <c:v>6.7941377483041743E-3</c:v>
                </c:pt>
                <c:pt idx="870">
                  <c:v>6.7941377483041743E-3</c:v>
                </c:pt>
                <c:pt idx="871">
                  <c:v>6.7941377483041743E-3</c:v>
                </c:pt>
                <c:pt idx="872">
                  <c:v>6.7941377483041743E-3</c:v>
                </c:pt>
                <c:pt idx="873">
                  <c:v>6.7941377483041743E-3</c:v>
                </c:pt>
                <c:pt idx="874">
                  <c:v>6.7941377483041743E-3</c:v>
                </c:pt>
                <c:pt idx="875">
                  <c:v>6.7941377483041743E-3</c:v>
                </c:pt>
                <c:pt idx="876">
                  <c:v>6.7941377483041743E-3</c:v>
                </c:pt>
                <c:pt idx="877">
                  <c:v>6.7941377483041743E-3</c:v>
                </c:pt>
                <c:pt idx="878">
                  <c:v>6.7941377483041743E-3</c:v>
                </c:pt>
                <c:pt idx="879">
                  <c:v>6.7941377483041743E-3</c:v>
                </c:pt>
                <c:pt idx="880">
                  <c:v>6.7941377483041743E-3</c:v>
                </c:pt>
                <c:pt idx="881">
                  <c:v>6.7941377483041743E-3</c:v>
                </c:pt>
                <c:pt idx="882">
                  <c:v>6.7941377483041743E-3</c:v>
                </c:pt>
                <c:pt idx="883">
                  <c:v>6.7941377483041743E-3</c:v>
                </c:pt>
                <c:pt idx="884">
                  <c:v>6.7941377483041743E-3</c:v>
                </c:pt>
                <c:pt idx="885">
                  <c:v>6.7941377483041743E-3</c:v>
                </c:pt>
                <c:pt idx="886">
                  <c:v>6.7941377483041743E-3</c:v>
                </c:pt>
                <c:pt idx="887">
                  <c:v>6.7941377483041743E-3</c:v>
                </c:pt>
                <c:pt idx="888">
                  <c:v>6.7941377483041743E-3</c:v>
                </c:pt>
                <c:pt idx="889">
                  <c:v>6.7941377483041743E-3</c:v>
                </c:pt>
                <c:pt idx="890">
                  <c:v>6.7941377483041743E-3</c:v>
                </c:pt>
                <c:pt idx="891">
                  <c:v>6.7941377483041743E-3</c:v>
                </c:pt>
                <c:pt idx="892">
                  <c:v>6.7941377483041743E-3</c:v>
                </c:pt>
                <c:pt idx="893">
                  <c:v>6.7941377483041743E-3</c:v>
                </c:pt>
                <c:pt idx="894">
                  <c:v>6.7941377483041743E-3</c:v>
                </c:pt>
                <c:pt idx="895">
                  <c:v>6.7941377483041743E-3</c:v>
                </c:pt>
                <c:pt idx="896">
                  <c:v>6.7941377483041743E-3</c:v>
                </c:pt>
                <c:pt idx="897">
                  <c:v>6.7941377483041743E-3</c:v>
                </c:pt>
                <c:pt idx="898">
                  <c:v>6.7941377483041743E-3</c:v>
                </c:pt>
                <c:pt idx="899">
                  <c:v>6.7941377483041743E-3</c:v>
                </c:pt>
                <c:pt idx="900">
                  <c:v>6.7941377483041743E-3</c:v>
                </c:pt>
                <c:pt idx="901">
                  <c:v>6.7941377483041743E-3</c:v>
                </c:pt>
                <c:pt idx="902">
                  <c:v>6.7941377483041743E-3</c:v>
                </c:pt>
                <c:pt idx="903">
                  <c:v>6.7941377483041743E-3</c:v>
                </c:pt>
                <c:pt idx="904">
                  <c:v>6.7941377483041743E-3</c:v>
                </c:pt>
                <c:pt idx="905">
                  <c:v>6.7941377483041743E-3</c:v>
                </c:pt>
                <c:pt idx="906">
                  <c:v>6.7941377483041743E-3</c:v>
                </c:pt>
                <c:pt idx="907">
                  <c:v>6.7941377483041743E-3</c:v>
                </c:pt>
                <c:pt idx="908">
                  <c:v>6.7941377483041743E-3</c:v>
                </c:pt>
                <c:pt idx="909">
                  <c:v>6.7941377483041743E-3</c:v>
                </c:pt>
                <c:pt idx="910">
                  <c:v>6.7941377483041743E-3</c:v>
                </c:pt>
                <c:pt idx="911">
                  <c:v>6.7941377483041743E-3</c:v>
                </c:pt>
                <c:pt idx="912">
                  <c:v>6.7941377483041743E-3</c:v>
                </c:pt>
                <c:pt idx="913">
                  <c:v>6.7941377483041743E-3</c:v>
                </c:pt>
                <c:pt idx="914">
                  <c:v>6.7941377483041743E-3</c:v>
                </c:pt>
                <c:pt idx="915">
                  <c:v>6.7941377483041743E-3</c:v>
                </c:pt>
                <c:pt idx="916">
                  <c:v>6.7941377483041743E-3</c:v>
                </c:pt>
                <c:pt idx="917">
                  <c:v>6.7941377483041743E-3</c:v>
                </c:pt>
                <c:pt idx="918">
                  <c:v>6.7941377483041743E-3</c:v>
                </c:pt>
                <c:pt idx="919">
                  <c:v>6.7941377483041743E-3</c:v>
                </c:pt>
                <c:pt idx="920">
                  <c:v>6.7941377483041743E-3</c:v>
                </c:pt>
                <c:pt idx="921">
                  <c:v>6.7941377483041743E-3</c:v>
                </c:pt>
                <c:pt idx="922">
                  <c:v>6.7941377483041743E-3</c:v>
                </c:pt>
                <c:pt idx="923">
                  <c:v>6.7941377483041743E-3</c:v>
                </c:pt>
                <c:pt idx="924">
                  <c:v>6.7941377483041743E-3</c:v>
                </c:pt>
                <c:pt idx="925">
                  <c:v>6.7941377483041743E-3</c:v>
                </c:pt>
                <c:pt idx="926">
                  <c:v>6.7941377483041743E-3</c:v>
                </c:pt>
                <c:pt idx="927">
                  <c:v>6.7941377483041743E-3</c:v>
                </c:pt>
                <c:pt idx="928">
                  <c:v>6.7941377483041743E-3</c:v>
                </c:pt>
                <c:pt idx="929">
                  <c:v>6.7941377483041743E-3</c:v>
                </c:pt>
                <c:pt idx="930">
                  <c:v>6.7941377483041743E-3</c:v>
                </c:pt>
                <c:pt idx="931">
                  <c:v>6.7941377483041743E-3</c:v>
                </c:pt>
                <c:pt idx="932">
                  <c:v>6.7941377483041743E-3</c:v>
                </c:pt>
                <c:pt idx="933">
                  <c:v>6.7941377483041743E-3</c:v>
                </c:pt>
                <c:pt idx="934">
                  <c:v>6.7941377483041743E-3</c:v>
                </c:pt>
                <c:pt idx="935">
                  <c:v>6.7941377483041743E-3</c:v>
                </c:pt>
                <c:pt idx="936">
                  <c:v>6.7941377483041743E-3</c:v>
                </c:pt>
                <c:pt idx="937">
                  <c:v>6.7941377483041743E-3</c:v>
                </c:pt>
                <c:pt idx="938">
                  <c:v>6.7941377483041743E-3</c:v>
                </c:pt>
                <c:pt idx="939">
                  <c:v>6.7941377483041743E-3</c:v>
                </c:pt>
                <c:pt idx="940">
                  <c:v>6.7941377483041743E-3</c:v>
                </c:pt>
                <c:pt idx="941">
                  <c:v>6.7941377483041743E-3</c:v>
                </c:pt>
                <c:pt idx="942">
                  <c:v>6.7941377483041743E-3</c:v>
                </c:pt>
                <c:pt idx="943">
                  <c:v>6.7941377483041743E-3</c:v>
                </c:pt>
                <c:pt idx="944">
                  <c:v>6.7941377483041743E-3</c:v>
                </c:pt>
                <c:pt idx="945">
                  <c:v>6.7941377483041743E-3</c:v>
                </c:pt>
                <c:pt idx="946">
                  <c:v>6.7941377483041743E-3</c:v>
                </c:pt>
                <c:pt idx="947">
                  <c:v>6.7941377483041743E-3</c:v>
                </c:pt>
                <c:pt idx="948">
                  <c:v>6.7941377483041743E-3</c:v>
                </c:pt>
                <c:pt idx="949">
                  <c:v>6.7941377483041743E-3</c:v>
                </c:pt>
                <c:pt idx="950">
                  <c:v>6.7941377483041743E-3</c:v>
                </c:pt>
                <c:pt idx="951">
                  <c:v>6.7941377483041743E-3</c:v>
                </c:pt>
                <c:pt idx="952">
                  <c:v>6.7941377483041743E-3</c:v>
                </c:pt>
                <c:pt idx="953">
                  <c:v>6.7941377483041743E-3</c:v>
                </c:pt>
                <c:pt idx="954">
                  <c:v>6.7941377483041743E-3</c:v>
                </c:pt>
                <c:pt idx="955">
                  <c:v>6.7941377483041743E-3</c:v>
                </c:pt>
                <c:pt idx="956">
                  <c:v>6.7941377483041743E-3</c:v>
                </c:pt>
                <c:pt idx="957">
                  <c:v>6.7941377483041743E-3</c:v>
                </c:pt>
                <c:pt idx="958">
                  <c:v>6.7941377483041743E-3</c:v>
                </c:pt>
                <c:pt idx="959">
                  <c:v>6.7941377483041743E-3</c:v>
                </c:pt>
                <c:pt idx="960">
                  <c:v>6.7941377483041743E-3</c:v>
                </c:pt>
                <c:pt idx="961">
                  <c:v>6.7941377483041743E-3</c:v>
                </c:pt>
                <c:pt idx="962">
                  <c:v>6.7941377483041743E-3</c:v>
                </c:pt>
                <c:pt idx="963">
                  <c:v>6.7941377483041743E-3</c:v>
                </c:pt>
                <c:pt idx="964">
                  <c:v>6.7941377483041743E-3</c:v>
                </c:pt>
                <c:pt idx="965">
                  <c:v>6.7941377483041743E-3</c:v>
                </c:pt>
                <c:pt idx="966">
                  <c:v>6.7941377483041743E-3</c:v>
                </c:pt>
                <c:pt idx="967">
                  <c:v>6.7941377483041743E-3</c:v>
                </c:pt>
                <c:pt idx="968">
                  <c:v>6.7941377483041743E-3</c:v>
                </c:pt>
                <c:pt idx="969">
                  <c:v>6.7941377483041743E-3</c:v>
                </c:pt>
                <c:pt idx="970">
                  <c:v>6.7941377483041743E-3</c:v>
                </c:pt>
                <c:pt idx="971">
                  <c:v>6.7941377483041743E-3</c:v>
                </c:pt>
                <c:pt idx="972">
                  <c:v>6.7941377483041743E-3</c:v>
                </c:pt>
                <c:pt idx="973">
                  <c:v>6.7941377483041743E-3</c:v>
                </c:pt>
                <c:pt idx="974">
                  <c:v>6.7941377483041743E-3</c:v>
                </c:pt>
                <c:pt idx="975">
                  <c:v>6.7941377483041743E-3</c:v>
                </c:pt>
                <c:pt idx="976">
                  <c:v>6.7941377483041743E-3</c:v>
                </c:pt>
                <c:pt idx="977">
                  <c:v>6.7941377483041743E-3</c:v>
                </c:pt>
                <c:pt idx="978">
                  <c:v>6.7941377483041743E-3</c:v>
                </c:pt>
                <c:pt idx="979">
                  <c:v>6.7941377483041743E-3</c:v>
                </c:pt>
                <c:pt idx="980">
                  <c:v>6.7941377483041743E-3</c:v>
                </c:pt>
                <c:pt idx="981">
                  <c:v>6.7941377483041743E-3</c:v>
                </c:pt>
                <c:pt idx="982">
                  <c:v>6.7941377483041743E-3</c:v>
                </c:pt>
                <c:pt idx="983">
                  <c:v>6.7941377483041743E-3</c:v>
                </c:pt>
                <c:pt idx="984">
                  <c:v>6.7941377483041743E-3</c:v>
                </c:pt>
                <c:pt idx="985">
                  <c:v>6.7941377483041743E-3</c:v>
                </c:pt>
                <c:pt idx="986">
                  <c:v>6.7941377483041743E-3</c:v>
                </c:pt>
                <c:pt idx="987">
                  <c:v>6.7941377483041743E-3</c:v>
                </c:pt>
                <c:pt idx="988">
                  <c:v>6.7941377483041743E-3</c:v>
                </c:pt>
                <c:pt idx="989">
                  <c:v>6.7941377483041743E-3</c:v>
                </c:pt>
                <c:pt idx="990">
                  <c:v>6.7941377483041743E-3</c:v>
                </c:pt>
                <c:pt idx="991">
                  <c:v>6.7941377483041743E-3</c:v>
                </c:pt>
                <c:pt idx="992">
                  <c:v>6.7941377483041743E-3</c:v>
                </c:pt>
                <c:pt idx="993">
                  <c:v>4.2769734564214179E-3</c:v>
                </c:pt>
                <c:pt idx="994">
                  <c:v>4.2769734564214179E-3</c:v>
                </c:pt>
                <c:pt idx="995">
                  <c:v>4.2769734564214179E-3</c:v>
                </c:pt>
                <c:pt idx="996">
                  <c:v>4.2769734564214179E-3</c:v>
                </c:pt>
                <c:pt idx="997">
                  <c:v>4.2769734564214179E-3</c:v>
                </c:pt>
                <c:pt idx="998">
                  <c:v>4.2769734564214179E-3</c:v>
                </c:pt>
                <c:pt idx="999">
                  <c:v>4.2769734564214179E-3</c:v>
                </c:pt>
              </c:numCache>
            </c:numRef>
          </c:yVal>
          <c:smooth val="1"/>
          <c:extLst>
            <c:ext xmlns:c16="http://schemas.microsoft.com/office/drawing/2014/chart" uri="{C3380CC4-5D6E-409C-BE32-E72D297353CC}">
              <c16:uniqueId val="{0000000C-655B-4188-ACB9-8781221DEBB1}"/>
            </c:ext>
          </c:extLst>
        </c:ser>
        <c:ser>
          <c:idx val="13"/>
          <c:order val="13"/>
          <c:spPr>
            <a:ln w="28575" cap="rnd">
              <a:solidFill>
                <a:schemeClr val="accent2">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Sheet1!$O$1:$O$1000</c:f>
              <c:numCache>
                <c:formatCode>General</c:formatCode>
                <c:ptCount val="1000"/>
                <c:pt idx="0">
                  <c:v>0.65219045397648279</c:v>
                </c:pt>
                <c:pt idx="1">
                  <c:v>0.65219045397648279</c:v>
                </c:pt>
                <c:pt idx="2">
                  <c:v>0.65219045397648279</c:v>
                </c:pt>
                <c:pt idx="3">
                  <c:v>0.65219045397648279</c:v>
                </c:pt>
                <c:pt idx="4">
                  <c:v>0.64637929959588925</c:v>
                </c:pt>
                <c:pt idx="5">
                  <c:v>0.64637929959588925</c:v>
                </c:pt>
                <c:pt idx="6">
                  <c:v>0.64637929959588925</c:v>
                </c:pt>
                <c:pt idx="7">
                  <c:v>0.64637929959588925</c:v>
                </c:pt>
                <c:pt idx="8">
                  <c:v>0.64637929959588925</c:v>
                </c:pt>
                <c:pt idx="9">
                  <c:v>0.64637929959588925</c:v>
                </c:pt>
                <c:pt idx="10">
                  <c:v>0.64637929959588925</c:v>
                </c:pt>
                <c:pt idx="11">
                  <c:v>0.64637929959588925</c:v>
                </c:pt>
                <c:pt idx="12">
                  <c:v>0.64637929959588925</c:v>
                </c:pt>
                <c:pt idx="13">
                  <c:v>0.64637929959588925</c:v>
                </c:pt>
                <c:pt idx="14">
                  <c:v>0.64637929959588925</c:v>
                </c:pt>
                <c:pt idx="15">
                  <c:v>0.56597309389015038</c:v>
                </c:pt>
                <c:pt idx="16">
                  <c:v>0.56597309389015038</c:v>
                </c:pt>
                <c:pt idx="17">
                  <c:v>0.4289125066735191</c:v>
                </c:pt>
                <c:pt idx="18">
                  <c:v>0.4289125066735191</c:v>
                </c:pt>
                <c:pt idx="19">
                  <c:v>0.4289125066735191</c:v>
                </c:pt>
                <c:pt idx="20">
                  <c:v>0.4289125066735191</c:v>
                </c:pt>
                <c:pt idx="21">
                  <c:v>0.4289125066735191</c:v>
                </c:pt>
                <c:pt idx="22">
                  <c:v>0.4289125066735191</c:v>
                </c:pt>
                <c:pt idx="23">
                  <c:v>0.4289125066735191</c:v>
                </c:pt>
                <c:pt idx="24">
                  <c:v>0.4289125066735191</c:v>
                </c:pt>
                <c:pt idx="25">
                  <c:v>0.4289125066735191</c:v>
                </c:pt>
                <c:pt idx="26">
                  <c:v>0.4289125066735191</c:v>
                </c:pt>
                <c:pt idx="27">
                  <c:v>0.4289125066735191</c:v>
                </c:pt>
                <c:pt idx="28">
                  <c:v>0.4289125066735191</c:v>
                </c:pt>
                <c:pt idx="29">
                  <c:v>0.4289125066735191</c:v>
                </c:pt>
                <c:pt idx="30">
                  <c:v>0.4289125066735191</c:v>
                </c:pt>
                <c:pt idx="31">
                  <c:v>0.4289125066735191</c:v>
                </c:pt>
                <c:pt idx="32">
                  <c:v>0.4289125066735191</c:v>
                </c:pt>
                <c:pt idx="33">
                  <c:v>0.25591664114751533</c:v>
                </c:pt>
                <c:pt idx="34">
                  <c:v>0.25591664114751533</c:v>
                </c:pt>
                <c:pt idx="35">
                  <c:v>0.25591664114751533</c:v>
                </c:pt>
                <c:pt idx="36">
                  <c:v>0.25591664114751533</c:v>
                </c:pt>
                <c:pt idx="37">
                  <c:v>0.25591664114751533</c:v>
                </c:pt>
                <c:pt idx="38">
                  <c:v>0.25591664114751533</c:v>
                </c:pt>
                <c:pt idx="39">
                  <c:v>0.25591664114751533</c:v>
                </c:pt>
                <c:pt idx="40">
                  <c:v>0.25591664114751533</c:v>
                </c:pt>
                <c:pt idx="41">
                  <c:v>0.25591664114751533</c:v>
                </c:pt>
                <c:pt idx="42">
                  <c:v>0.25591664114751533</c:v>
                </c:pt>
                <c:pt idx="43">
                  <c:v>0.25591664114751533</c:v>
                </c:pt>
                <c:pt idx="44">
                  <c:v>0.25591664114751533</c:v>
                </c:pt>
                <c:pt idx="45">
                  <c:v>0.25591664114751533</c:v>
                </c:pt>
                <c:pt idx="46">
                  <c:v>0.25591664114751533</c:v>
                </c:pt>
                <c:pt idx="47">
                  <c:v>0.25591664114751533</c:v>
                </c:pt>
                <c:pt idx="48">
                  <c:v>0.25591664114751533</c:v>
                </c:pt>
                <c:pt idx="49">
                  <c:v>0.25591664114751533</c:v>
                </c:pt>
                <c:pt idx="50">
                  <c:v>0.25591664114751533</c:v>
                </c:pt>
                <c:pt idx="51">
                  <c:v>0.25591664114751533</c:v>
                </c:pt>
                <c:pt idx="52">
                  <c:v>0.25591664114751533</c:v>
                </c:pt>
                <c:pt idx="53">
                  <c:v>0.25591664114751533</c:v>
                </c:pt>
                <c:pt idx="54">
                  <c:v>0.25591664114751533</c:v>
                </c:pt>
                <c:pt idx="55">
                  <c:v>0.25591664114751533</c:v>
                </c:pt>
                <c:pt idx="56">
                  <c:v>0.25591664114751533</c:v>
                </c:pt>
                <c:pt idx="57">
                  <c:v>0.25591664114751533</c:v>
                </c:pt>
                <c:pt idx="58">
                  <c:v>0.25591664114751533</c:v>
                </c:pt>
                <c:pt idx="59">
                  <c:v>0.25591664114751533</c:v>
                </c:pt>
                <c:pt idx="60">
                  <c:v>0.25591664114751533</c:v>
                </c:pt>
                <c:pt idx="61">
                  <c:v>0.25591664114751533</c:v>
                </c:pt>
                <c:pt idx="62">
                  <c:v>0.25591664114751533</c:v>
                </c:pt>
                <c:pt idx="63">
                  <c:v>0.25591664114751533</c:v>
                </c:pt>
                <c:pt idx="64">
                  <c:v>0.25591664114751533</c:v>
                </c:pt>
                <c:pt idx="65">
                  <c:v>0.25591664114751533</c:v>
                </c:pt>
                <c:pt idx="66">
                  <c:v>0.25591664114751533</c:v>
                </c:pt>
                <c:pt idx="67">
                  <c:v>0.25591664114751533</c:v>
                </c:pt>
                <c:pt idx="68">
                  <c:v>0.25591664114751533</c:v>
                </c:pt>
                <c:pt idx="69">
                  <c:v>0.25591664114751533</c:v>
                </c:pt>
                <c:pt idx="70">
                  <c:v>0.25591664114751533</c:v>
                </c:pt>
                <c:pt idx="71">
                  <c:v>0.25591664114751533</c:v>
                </c:pt>
                <c:pt idx="72">
                  <c:v>0.25591664114751533</c:v>
                </c:pt>
                <c:pt idx="73">
                  <c:v>0.25591664114751533</c:v>
                </c:pt>
                <c:pt idx="74">
                  <c:v>0.25591664114751533</c:v>
                </c:pt>
                <c:pt idx="75">
                  <c:v>0.25591664114751533</c:v>
                </c:pt>
                <c:pt idx="76">
                  <c:v>0.25591664114751533</c:v>
                </c:pt>
                <c:pt idx="77">
                  <c:v>0.25591664114751533</c:v>
                </c:pt>
                <c:pt idx="78">
                  <c:v>0.25591664114751533</c:v>
                </c:pt>
                <c:pt idx="79">
                  <c:v>0.25591664114751533</c:v>
                </c:pt>
                <c:pt idx="80">
                  <c:v>0.25591664114751533</c:v>
                </c:pt>
                <c:pt idx="81">
                  <c:v>0.25591664114751533</c:v>
                </c:pt>
                <c:pt idx="82">
                  <c:v>0.25591664114751533</c:v>
                </c:pt>
                <c:pt idx="83">
                  <c:v>0.25591664114751533</c:v>
                </c:pt>
                <c:pt idx="84">
                  <c:v>0.25591664114751533</c:v>
                </c:pt>
                <c:pt idx="85">
                  <c:v>0.25591664114751533</c:v>
                </c:pt>
                <c:pt idx="86">
                  <c:v>0.25591664114751533</c:v>
                </c:pt>
                <c:pt idx="87">
                  <c:v>0.25591664114751533</c:v>
                </c:pt>
                <c:pt idx="88">
                  <c:v>0.25591664114751533</c:v>
                </c:pt>
                <c:pt idx="89">
                  <c:v>0.25591664114751533</c:v>
                </c:pt>
                <c:pt idx="90">
                  <c:v>0.25591664114751533</c:v>
                </c:pt>
                <c:pt idx="91">
                  <c:v>0.25591664114751533</c:v>
                </c:pt>
                <c:pt idx="92">
                  <c:v>0.25591664114751533</c:v>
                </c:pt>
                <c:pt idx="93">
                  <c:v>0.25591664114751533</c:v>
                </c:pt>
                <c:pt idx="94">
                  <c:v>0.25591664114751533</c:v>
                </c:pt>
                <c:pt idx="95">
                  <c:v>0.25591664114751533</c:v>
                </c:pt>
                <c:pt idx="96">
                  <c:v>0.25591664114751533</c:v>
                </c:pt>
                <c:pt idx="97">
                  <c:v>0.25591664114751533</c:v>
                </c:pt>
                <c:pt idx="98">
                  <c:v>0.25591664114751533</c:v>
                </c:pt>
                <c:pt idx="99">
                  <c:v>0.25591664114751533</c:v>
                </c:pt>
                <c:pt idx="100">
                  <c:v>0.25591664114751533</c:v>
                </c:pt>
                <c:pt idx="101">
                  <c:v>0.25591664114751533</c:v>
                </c:pt>
                <c:pt idx="102">
                  <c:v>0.25591664114751533</c:v>
                </c:pt>
                <c:pt idx="103">
                  <c:v>0.25591664114751533</c:v>
                </c:pt>
                <c:pt idx="104">
                  <c:v>0.25591664114751533</c:v>
                </c:pt>
                <c:pt idx="105">
                  <c:v>0.25591664114751533</c:v>
                </c:pt>
                <c:pt idx="106">
                  <c:v>0.25591664114751533</c:v>
                </c:pt>
                <c:pt idx="107">
                  <c:v>0.25591664114751533</c:v>
                </c:pt>
                <c:pt idx="108">
                  <c:v>0.25591664114751533</c:v>
                </c:pt>
                <c:pt idx="109">
                  <c:v>0.25591664114751533</c:v>
                </c:pt>
                <c:pt idx="110">
                  <c:v>0.25591664114751533</c:v>
                </c:pt>
                <c:pt idx="111">
                  <c:v>0.25591664114751533</c:v>
                </c:pt>
                <c:pt idx="112">
                  <c:v>0.25591664114751533</c:v>
                </c:pt>
                <c:pt idx="113">
                  <c:v>0.25591664114751533</c:v>
                </c:pt>
                <c:pt idx="114">
                  <c:v>0.25591664114751533</c:v>
                </c:pt>
                <c:pt idx="115">
                  <c:v>0.25591664114751533</c:v>
                </c:pt>
                <c:pt idx="116">
                  <c:v>0.25591664114751533</c:v>
                </c:pt>
                <c:pt idx="117">
                  <c:v>0.25591664114751533</c:v>
                </c:pt>
                <c:pt idx="118">
                  <c:v>0.25591664114751533</c:v>
                </c:pt>
                <c:pt idx="119">
                  <c:v>0.25591664114751533</c:v>
                </c:pt>
                <c:pt idx="120">
                  <c:v>0.25591664114751533</c:v>
                </c:pt>
                <c:pt idx="121">
                  <c:v>0.25591664114751533</c:v>
                </c:pt>
                <c:pt idx="122">
                  <c:v>0.25591664114751533</c:v>
                </c:pt>
                <c:pt idx="123">
                  <c:v>0.25591664114751533</c:v>
                </c:pt>
                <c:pt idx="124">
                  <c:v>0.25591664114751533</c:v>
                </c:pt>
                <c:pt idx="125">
                  <c:v>0.25591664114751533</c:v>
                </c:pt>
                <c:pt idx="126">
                  <c:v>0.25591664114751533</c:v>
                </c:pt>
                <c:pt idx="127">
                  <c:v>0.25591664114751533</c:v>
                </c:pt>
                <c:pt idx="128">
                  <c:v>0.25591664114751533</c:v>
                </c:pt>
                <c:pt idx="129">
                  <c:v>0.25591664114751533</c:v>
                </c:pt>
                <c:pt idx="130">
                  <c:v>0.25591664114751533</c:v>
                </c:pt>
                <c:pt idx="131">
                  <c:v>0.25591664114751533</c:v>
                </c:pt>
                <c:pt idx="132">
                  <c:v>0.25591664114751533</c:v>
                </c:pt>
                <c:pt idx="133">
                  <c:v>0.25591664114751533</c:v>
                </c:pt>
                <c:pt idx="134">
                  <c:v>0.25591664114751533</c:v>
                </c:pt>
                <c:pt idx="135">
                  <c:v>0.25591664114751533</c:v>
                </c:pt>
                <c:pt idx="136">
                  <c:v>0.25591664114751533</c:v>
                </c:pt>
                <c:pt idx="137">
                  <c:v>0.25591664114751533</c:v>
                </c:pt>
                <c:pt idx="138">
                  <c:v>0.25591664114751533</c:v>
                </c:pt>
                <c:pt idx="139">
                  <c:v>0.25591664114751533</c:v>
                </c:pt>
                <c:pt idx="140">
                  <c:v>0.25591664114751533</c:v>
                </c:pt>
                <c:pt idx="141">
                  <c:v>0.25591664114751533</c:v>
                </c:pt>
                <c:pt idx="142">
                  <c:v>0.25591664114751533</c:v>
                </c:pt>
                <c:pt idx="143">
                  <c:v>0.25591664114751533</c:v>
                </c:pt>
                <c:pt idx="144">
                  <c:v>0.25591664114751533</c:v>
                </c:pt>
                <c:pt idx="145">
                  <c:v>0.25591664114751533</c:v>
                </c:pt>
                <c:pt idx="146">
                  <c:v>0.25591664114751533</c:v>
                </c:pt>
                <c:pt idx="147">
                  <c:v>0.25591664114751533</c:v>
                </c:pt>
                <c:pt idx="148">
                  <c:v>0.25591664114751533</c:v>
                </c:pt>
                <c:pt idx="149">
                  <c:v>0.25591664114751533</c:v>
                </c:pt>
                <c:pt idx="150">
                  <c:v>0.25591664114751533</c:v>
                </c:pt>
                <c:pt idx="151">
                  <c:v>0.25591664114751533</c:v>
                </c:pt>
                <c:pt idx="152">
                  <c:v>0.25591664114751533</c:v>
                </c:pt>
                <c:pt idx="153">
                  <c:v>0.25591664114751533</c:v>
                </c:pt>
                <c:pt idx="154">
                  <c:v>0.25591664114751533</c:v>
                </c:pt>
                <c:pt idx="155">
                  <c:v>0.25591664114751533</c:v>
                </c:pt>
                <c:pt idx="156">
                  <c:v>0.25591664114751533</c:v>
                </c:pt>
                <c:pt idx="157">
                  <c:v>0.25591664114751533</c:v>
                </c:pt>
                <c:pt idx="158">
                  <c:v>0.25591664114751533</c:v>
                </c:pt>
                <c:pt idx="159">
                  <c:v>0.25591664114751533</c:v>
                </c:pt>
                <c:pt idx="160">
                  <c:v>0.25591664114751533</c:v>
                </c:pt>
                <c:pt idx="161">
                  <c:v>0.25591664114751533</c:v>
                </c:pt>
                <c:pt idx="162">
                  <c:v>0.25591664114751533</c:v>
                </c:pt>
                <c:pt idx="163">
                  <c:v>0.25591664114751533</c:v>
                </c:pt>
                <c:pt idx="164">
                  <c:v>0.25591664114751533</c:v>
                </c:pt>
                <c:pt idx="165">
                  <c:v>0.25591664114751533</c:v>
                </c:pt>
                <c:pt idx="166">
                  <c:v>0.25591664114751533</c:v>
                </c:pt>
                <c:pt idx="167">
                  <c:v>0.25591664114751533</c:v>
                </c:pt>
                <c:pt idx="168">
                  <c:v>0.25591664114751533</c:v>
                </c:pt>
                <c:pt idx="169">
                  <c:v>0.25591664114751533</c:v>
                </c:pt>
                <c:pt idx="170">
                  <c:v>0.25591664114751533</c:v>
                </c:pt>
                <c:pt idx="171">
                  <c:v>0.25591664114751533</c:v>
                </c:pt>
                <c:pt idx="172">
                  <c:v>0.25591664114751533</c:v>
                </c:pt>
                <c:pt idx="173">
                  <c:v>0.25591664114751533</c:v>
                </c:pt>
                <c:pt idx="174">
                  <c:v>0.25591664114751533</c:v>
                </c:pt>
                <c:pt idx="175">
                  <c:v>0.25591664114751533</c:v>
                </c:pt>
                <c:pt idx="176">
                  <c:v>0.19067715132534391</c:v>
                </c:pt>
                <c:pt idx="177">
                  <c:v>0.19067715132534391</c:v>
                </c:pt>
                <c:pt idx="178">
                  <c:v>0.19067715132534391</c:v>
                </c:pt>
                <c:pt idx="179">
                  <c:v>0.19067715132534391</c:v>
                </c:pt>
                <c:pt idx="180">
                  <c:v>0.19067715132534391</c:v>
                </c:pt>
                <c:pt idx="181">
                  <c:v>0.19067715132534391</c:v>
                </c:pt>
                <c:pt idx="182">
                  <c:v>0.19067715132534391</c:v>
                </c:pt>
                <c:pt idx="183">
                  <c:v>0.10987670366948787</c:v>
                </c:pt>
                <c:pt idx="184">
                  <c:v>0.10987670366948787</c:v>
                </c:pt>
                <c:pt idx="185">
                  <c:v>0.10987670366948787</c:v>
                </c:pt>
                <c:pt idx="186">
                  <c:v>0.10987670366948787</c:v>
                </c:pt>
                <c:pt idx="187">
                  <c:v>0.10987670366948787</c:v>
                </c:pt>
                <c:pt idx="188">
                  <c:v>0.10987670366948787</c:v>
                </c:pt>
                <c:pt idx="189">
                  <c:v>0.10987670366948787</c:v>
                </c:pt>
                <c:pt idx="190">
                  <c:v>0.10987670366948787</c:v>
                </c:pt>
                <c:pt idx="191">
                  <c:v>0.10987670366948787</c:v>
                </c:pt>
                <c:pt idx="192">
                  <c:v>0.10987670366948787</c:v>
                </c:pt>
                <c:pt idx="193">
                  <c:v>0.10987670366948787</c:v>
                </c:pt>
                <c:pt idx="194">
                  <c:v>0.10987670366948787</c:v>
                </c:pt>
                <c:pt idx="195">
                  <c:v>0.10987670366948787</c:v>
                </c:pt>
                <c:pt idx="196">
                  <c:v>0.10987670366948787</c:v>
                </c:pt>
                <c:pt idx="197">
                  <c:v>0.10987670366948787</c:v>
                </c:pt>
                <c:pt idx="198">
                  <c:v>0.10987670366948787</c:v>
                </c:pt>
                <c:pt idx="199">
                  <c:v>0.10987670366948787</c:v>
                </c:pt>
                <c:pt idx="200">
                  <c:v>0.10987670366948787</c:v>
                </c:pt>
                <c:pt idx="201">
                  <c:v>0.10987670366948787</c:v>
                </c:pt>
                <c:pt idx="202">
                  <c:v>0.10987670366948787</c:v>
                </c:pt>
                <c:pt idx="203">
                  <c:v>0.10987670366948787</c:v>
                </c:pt>
                <c:pt idx="204">
                  <c:v>0.10987670366948787</c:v>
                </c:pt>
                <c:pt idx="205">
                  <c:v>0.10987670366948787</c:v>
                </c:pt>
                <c:pt idx="206">
                  <c:v>0.10987670366948787</c:v>
                </c:pt>
                <c:pt idx="207">
                  <c:v>0.10987670366948787</c:v>
                </c:pt>
                <c:pt idx="208">
                  <c:v>0.10987670366948787</c:v>
                </c:pt>
                <c:pt idx="209">
                  <c:v>0.10987670366948787</c:v>
                </c:pt>
                <c:pt idx="210">
                  <c:v>0.10987670366948787</c:v>
                </c:pt>
                <c:pt idx="211">
                  <c:v>0.10987670366948787</c:v>
                </c:pt>
                <c:pt idx="212">
                  <c:v>0.10987670366948787</c:v>
                </c:pt>
                <c:pt idx="213">
                  <c:v>0.10987670366948787</c:v>
                </c:pt>
                <c:pt idx="214">
                  <c:v>0.10987670366948787</c:v>
                </c:pt>
                <c:pt idx="215">
                  <c:v>0.10987670366948787</c:v>
                </c:pt>
                <c:pt idx="216">
                  <c:v>0.10987670366948787</c:v>
                </c:pt>
                <c:pt idx="217">
                  <c:v>0.10987670366948787</c:v>
                </c:pt>
                <c:pt idx="218">
                  <c:v>0.10987670366948787</c:v>
                </c:pt>
                <c:pt idx="219">
                  <c:v>0.10987670366948787</c:v>
                </c:pt>
                <c:pt idx="220">
                  <c:v>0.10987670366948787</c:v>
                </c:pt>
                <c:pt idx="221">
                  <c:v>0.10987670366948787</c:v>
                </c:pt>
                <c:pt idx="222">
                  <c:v>0.10987670366948787</c:v>
                </c:pt>
                <c:pt idx="223">
                  <c:v>0.10987670366948787</c:v>
                </c:pt>
                <c:pt idx="224">
                  <c:v>0.10987670366948787</c:v>
                </c:pt>
                <c:pt idx="225">
                  <c:v>0.10987670366948787</c:v>
                </c:pt>
                <c:pt idx="226">
                  <c:v>0.10987670366948787</c:v>
                </c:pt>
                <c:pt idx="227">
                  <c:v>0.10987670366948787</c:v>
                </c:pt>
                <c:pt idx="228">
                  <c:v>0.10987670366948787</c:v>
                </c:pt>
                <c:pt idx="229">
                  <c:v>0.10987670366948787</c:v>
                </c:pt>
                <c:pt idx="230">
                  <c:v>0.10987670366948787</c:v>
                </c:pt>
                <c:pt idx="231">
                  <c:v>0.10987670366948787</c:v>
                </c:pt>
                <c:pt idx="232">
                  <c:v>0.10987670366948787</c:v>
                </c:pt>
                <c:pt idx="233">
                  <c:v>0.10987670366948787</c:v>
                </c:pt>
                <c:pt idx="234">
                  <c:v>0.10987670366948787</c:v>
                </c:pt>
                <c:pt idx="235">
                  <c:v>0.10987670366948787</c:v>
                </c:pt>
                <c:pt idx="236">
                  <c:v>0.10987670366948787</c:v>
                </c:pt>
                <c:pt idx="237">
                  <c:v>0.10987670366948787</c:v>
                </c:pt>
                <c:pt idx="238">
                  <c:v>0.10987670366948787</c:v>
                </c:pt>
                <c:pt idx="239">
                  <c:v>0.10987670366948787</c:v>
                </c:pt>
                <c:pt idx="240">
                  <c:v>0.10987670366948787</c:v>
                </c:pt>
                <c:pt idx="241">
                  <c:v>0.10987670366948787</c:v>
                </c:pt>
                <c:pt idx="242">
                  <c:v>0.10987670366948787</c:v>
                </c:pt>
                <c:pt idx="243">
                  <c:v>0.10987670366948787</c:v>
                </c:pt>
                <c:pt idx="244">
                  <c:v>0.10987670366948787</c:v>
                </c:pt>
                <c:pt idx="245">
                  <c:v>0.10987670366948787</c:v>
                </c:pt>
                <c:pt idx="246">
                  <c:v>0.10987670366948787</c:v>
                </c:pt>
                <c:pt idx="247">
                  <c:v>0.10987670366948787</c:v>
                </c:pt>
                <c:pt idx="248">
                  <c:v>0.10987670366948787</c:v>
                </c:pt>
                <c:pt idx="249">
                  <c:v>0.10987670366948787</c:v>
                </c:pt>
                <c:pt idx="250">
                  <c:v>0.10987670366948787</c:v>
                </c:pt>
                <c:pt idx="251">
                  <c:v>0.10987670366948787</c:v>
                </c:pt>
                <c:pt idx="252">
                  <c:v>0.10987670366948787</c:v>
                </c:pt>
                <c:pt idx="253">
                  <c:v>0.10987670366948787</c:v>
                </c:pt>
                <c:pt idx="254">
                  <c:v>0.10987670366948787</c:v>
                </c:pt>
                <c:pt idx="255">
                  <c:v>0.10987670366948787</c:v>
                </c:pt>
                <c:pt idx="256">
                  <c:v>0.10987670366948787</c:v>
                </c:pt>
                <c:pt idx="257">
                  <c:v>0.10987670366948787</c:v>
                </c:pt>
                <c:pt idx="258">
                  <c:v>0.10987670366948787</c:v>
                </c:pt>
                <c:pt idx="259">
                  <c:v>0.10987670366948787</c:v>
                </c:pt>
                <c:pt idx="260">
                  <c:v>0.10987670366948787</c:v>
                </c:pt>
                <c:pt idx="261">
                  <c:v>0.10987670366948787</c:v>
                </c:pt>
                <c:pt idx="262">
                  <c:v>0.10987670366948787</c:v>
                </c:pt>
                <c:pt idx="263">
                  <c:v>0.10987670366948787</c:v>
                </c:pt>
                <c:pt idx="264">
                  <c:v>0.10987670366948787</c:v>
                </c:pt>
                <c:pt idx="265">
                  <c:v>0.10987670366948787</c:v>
                </c:pt>
                <c:pt idx="266">
                  <c:v>0.10987670366948787</c:v>
                </c:pt>
                <c:pt idx="267">
                  <c:v>0.10987670366948787</c:v>
                </c:pt>
                <c:pt idx="268">
                  <c:v>0.10987670366948787</c:v>
                </c:pt>
                <c:pt idx="269">
                  <c:v>0.10987670366948787</c:v>
                </c:pt>
                <c:pt idx="270">
                  <c:v>0.10987670366948787</c:v>
                </c:pt>
                <c:pt idx="271">
                  <c:v>0.10987670366948787</c:v>
                </c:pt>
                <c:pt idx="272">
                  <c:v>0.10987670366948787</c:v>
                </c:pt>
                <c:pt idx="273">
                  <c:v>0.10987670366948787</c:v>
                </c:pt>
                <c:pt idx="274">
                  <c:v>0.10987670366948787</c:v>
                </c:pt>
                <c:pt idx="275">
                  <c:v>0.10987670366948787</c:v>
                </c:pt>
                <c:pt idx="276">
                  <c:v>0.10987670366948787</c:v>
                </c:pt>
                <c:pt idx="277">
                  <c:v>0.10987670366948787</c:v>
                </c:pt>
                <c:pt idx="278">
                  <c:v>0.10987670366948787</c:v>
                </c:pt>
                <c:pt idx="279">
                  <c:v>0.10987670366948787</c:v>
                </c:pt>
                <c:pt idx="280">
                  <c:v>0.10987670366948787</c:v>
                </c:pt>
                <c:pt idx="281">
                  <c:v>0.10987670366948787</c:v>
                </c:pt>
                <c:pt idx="282">
                  <c:v>0.10987670366948787</c:v>
                </c:pt>
                <c:pt idx="283">
                  <c:v>0.10987670366948787</c:v>
                </c:pt>
                <c:pt idx="284">
                  <c:v>0.10987670366948787</c:v>
                </c:pt>
                <c:pt idx="285">
                  <c:v>0.10987670366948787</c:v>
                </c:pt>
                <c:pt idx="286">
                  <c:v>0.10987670366948787</c:v>
                </c:pt>
                <c:pt idx="287">
                  <c:v>0.10987670366948787</c:v>
                </c:pt>
                <c:pt idx="288">
                  <c:v>0.10987670366948787</c:v>
                </c:pt>
                <c:pt idx="289">
                  <c:v>0.10987670366948787</c:v>
                </c:pt>
                <c:pt idx="290">
                  <c:v>0.10987670366948787</c:v>
                </c:pt>
                <c:pt idx="291">
                  <c:v>0.10987670366948787</c:v>
                </c:pt>
                <c:pt idx="292">
                  <c:v>0.10987670366948787</c:v>
                </c:pt>
                <c:pt idx="293">
                  <c:v>0.10987670366948787</c:v>
                </c:pt>
                <c:pt idx="294">
                  <c:v>0.10987670366948787</c:v>
                </c:pt>
                <c:pt idx="295">
                  <c:v>0.10987670366948787</c:v>
                </c:pt>
                <c:pt idx="296">
                  <c:v>0.10987670366948787</c:v>
                </c:pt>
                <c:pt idx="297">
                  <c:v>0.10987670366948787</c:v>
                </c:pt>
                <c:pt idx="298">
                  <c:v>0.10987670366948787</c:v>
                </c:pt>
                <c:pt idx="299">
                  <c:v>0.10987670366948787</c:v>
                </c:pt>
                <c:pt idx="300">
                  <c:v>0.10987670366948787</c:v>
                </c:pt>
                <c:pt idx="301">
                  <c:v>0.10987670366948787</c:v>
                </c:pt>
                <c:pt idx="302">
                  <c:v>0.10987670366948787</c:v>
                </c:pt>
                <c:pt idx="303">
                  <c:v>0.10987670366948787</c:v>
                </c:pt>
                <c:pt idx="304">
                  <c:v>0.10987670366948787</c:v>
                </c:pt>
                <c:pt idx="305">
                  <c:v>0.10987670366948787</c:v>
                </c:pt>
                <c:pt idx="306">
                  <c:v>0.10987670366948787</c:v>
                </c:pt>
                <c:pt idx="307">
                  <c:v>0.10987670366948787</c:v>
                </c:pt>
                <c:pt idx="308">
                  <c:v>0.10987670366948787</c:v>
                </c:pt>
                <c:pt idx="309">
                  <c:v>0.10987670366948787</c:v>
                </c:pt>
                <c:pt idx="310">
                  <c:v>0.10987670366948787</c:v>
                </c:pt>
                <c:pt idx="311">
                  <c:v>0.10987670366948787</c:v>
                </c:pt>
                <c:pt idx="312">
                  <c:v>0.10987670366948787</c:v>
                </c:pt>
                <c:pt idx="313">
                  <c:v>0.10987670366948787</c:v>
                </c:pt>
                <c:pt idx="314">
                  <c:v>0.10987670366948787</c:v>
                </c:pt>
                <c:pt idx="315">
                  <c:v>0.10987670366948787</c:v>
                </c:pt>
                <c:pt idx="316">
                  <c:v>0.10987670366948787</c:v>
                </c:pt>
                <c:pt idx="317">
                  <c:v>0.10987670366948787</c:v>
                </c:pt>
                <c:pt idx="318">
                  <c:v>0.10987670366948787</c:v>
                </c:pt>
                <c:pt idx="319">
                  <c:v>0.10987670366948787</c:v>
                </c:pt>
                <c:pt idx="320">
                  <c:v>0.10987670366948787</c:v>
                </c:pt>
                <c:pt idx="321">
                  <c:v>0.10987670366948787</c:v>
                </c:pt>
                <c:pt idx="322">
                  <c:v>5.0877939656295168E-2</c:v>
                </c:pt>
                <c:pt idx="323">
                  <c:v>5.0877939656295168E-2</c:v>
                </c:pt>
                <c:pt idx="324">
                  <c:v>5.0877939656295168E-2</c:v>
                </c:pt>
                <c:pt idx="325">
                  <c:v>5.0877939656295168E-2</c:v>
                </c:pt>
                <c:pt idx="326">
                  <c:v>5.0877939656295168E-2</c:v>
                </c:pt>
                <c:pt idx="327">
                  <c:v>5.0877939656295168E-2</c:v>
                </c:pt>
                <c:pt idx="328">
                  <c:v>5.0877939656295168E-2</c:v>
                </c:pt>
                <c:pt idx="329">
                  <c:v>5.0877939656295168E-2</c:v>
                </c:pt>
                <c:pt idx="330">
                  <c:v>5.0877939656295168E-2</c:v>
                </c:pt>
                <c:pt idx="331">
                  <c:v>5.0877939656295168E-2</c:v>
                </c:pt>
                <c:pt idx="332">
                  <c:v>5.0877939656295168E-2</c:v>
                </c:pt>
                <c:pt idx="333">
                  <c:v>5.0877939656295168E-2</c:v>
                </c:pt>
                <c:pt idx="334">
                  <c:v>5.0877939656295168E-2</c:v>
                </c:pt>
                <c:pt idx="335">
                  <c:v>5.0877939656295168E-2</c:v>
                </c:pt>
                <c:pt idx="336">
                  <c:v>5.0877939656295168E-2</c:v>
                </c:pt>
                <c:pt idx="337">
                  <c:v>5.0877939656295168E-2</c:v>
                </c:pt>
                <c:pt idx="338">
                  <c:v>5.0877939656295168E-2</c:v>
                </c:pt>
                <c:pt idx="339">
                  <c:v>5.0877939656295168E-2</c:v>
                </c:pt>
                <c:pt idx="340">
                  <c:v>5.0877939656295168E-2</c:v>
                </c:pt>
                <c:pt idx="341">
                  <c:v>5.0877939656295168E-2</c:v>
                </c:pt>
                <c:pt idx="342">
                  <c:v>5.0877939656295168E-2</c:v>
                </c:pt>
                <c:pt idx="343">
                  <c:v>5.0877939656295168E-2</c:v>
                </c:pt>
                <c:pt idx="344">
                  <c:v>5.0877939656295168E-2</c:v>
                </c:pt>
                <c:pt idx="345">
                  <c:v>4.7539121970268883E-2</c:v>
                </c:pt>
                <c:pt idx="346">
                  <c:v>4.7539121970268883E-2</c:v>
                </c:pt>
                <c:pt idx="347">
                  <c:v>4.7539121970268883E-2</c:v>
                </c:pt>
                <c:pt idx="348">
                  <c:v>4.7539121970268883E-2</c:v>
                </c:pt>
                <c:pt idx="349">
                  <c:v>4.7539121970268883E-2</c:v>
                </c:pt>
                <c:pt idx="350">
                  <c:v>4.7539121970268883E-2</c:v>
                </c:pt>
                <c:pt idx="351">
                  <c:v>4.7539121970268883E-2</c:v>
                </c:pt>
                <c:pt idx="352">
                  <c:v>4.7539121970268883E-2</c:v>
                </c:pt>
                <c:pt idx="353">
                  <c:v>4.7539121970268883E-2</c:v>
                </c:pt>
                <c:pt idx="354">
                  <c:v>4.7539121970268883E-2</c:v>
                </c:pt>
                <c:pt idx="355">
                  <c:v>4.7539121970268883E-2</c:v>
                </c:pt>
                <c:pt idx="356">
                  <c:v>4.7539121970268883E-2</c:v>
                </c:pt>
                <c:pt idx="357">
                  <c:v>4.7539121970268883E-2</c:v>
                </c:pt>
                <c:pt idx="358">
                  <c:v>4.7539121970268883E-2</c:v>
                </c:pt>
                <c:pt idx="359">
                  <c:v>4.7539121970268883E-2</c:v>
                </c:pt>
                <c:pt idx="360">
                  <c:v>4.7539121970268883E-2</c:v>
                </c:pt>
                <c:pt idx="361">
                  <c:v>4.7539121970268883E-2</c:v>
                </c:pt>
                <c:pt idx="362">
                  <c:v>4.7539121970268883E-2</c:v>
                </c:pt>
                <c:pt idx="363">
                  <c:v>4.7539121970268883E-2</c:v>
                </c:pt>
                <c:pt idx="364">
                  <c:v>4.7539121970268883E-2</c:v>
                </c:pt>
                <c:pt idx="365">
                  <c:v>4.7539121970268883E-2</c:v>
                </c:pt>
                <c:pt idx="366">
                  <c:v>4.7539121970268883E-2</c:v>
                </c:pt>
                <c:pt idx="367">
                  <c:v>4.7539121970268883E-2</c:v>
                </c:pt>
                <c:pt idx="368">
                  <c:v>4.7539121970268883E-2</c:v>
                </c:pt>
                <c:pt idx="369">
                  <c:v>4.7539121970268883E-2</c:v>
                </c:pt>
                <c:pt idx="370">
                  <c:v>4.7539121970268883E-2</c:v>
                </c:pt>
                <c:pt idx="371">
                  <c:v>4.7539121970268883E-2</c:v>
                </c:pt>
                <c:pt idx="372">
                  <c:v>4.7539121970268883E-2</c:v>
                </c:pt>
                <c:pt idx="373">
                  <c:v>4.7539121970268883E-2</c:v>
                </c:pt>
                <c:pt idx="374">
                  <c:v>4.7539121970268883E-2</c:v>
                </c:pt>
                <c:pt idx="375">
                  <c:v>4.7539121970268883E-2</c:v>
                </c:pt>
                <c:pt idx="376">
                  <c:v>4.7539121970268883E-2</c:v>
                </c:pt>
                <c:pt idx="377">
                  <c:v>4.7539121970268883E-2</c:v>
                </c:pt>
                <c:pt idx="378">
                  <c:v>4.7539121970268883E-2</c:v>
                </c:pt>
                <c:pt idx="379">
                  <c:v>4.7539121970268883E-2</c:v>
                </c:pt>
                <c:pt idx="380">
                  <c:v>4.7539121970268883E-2</c:v>
                </c:pt>
                <c:pt idx="381">
                  <c:v>4.7539121970268883E-2</c:v>
                </c:pt>
                <c:pt idx="382">
                  <c:v>4.7539121970268883E-2</c:v>
                </c:pt>
                <c:pt idx="383">
                  <c:v>4.7539121970268883E-2</c:v>
                </c:pt>
                <c:pt idx="384">
                  <c:v>4.7539121970268883E-2</c:v>
                </c:pt>
                <c:pt idx="385">
                  <c:v>4.7539121970268883E-2</c:v>
                </c:pt>
                <c:pt idx="386">
                  <c:v>4.7539121970268883E-2</c:v>
                </c:pt>
                <c:pt idx="387">
                  <c:v>4.7539121970268883E-2</c:v>
                </c:pt>
                <c:pt idx="388">
                  <c:v>4.7539121970268883E-2</c:v>
                </c:pt>
                <c:pt idx="389">
                  <c:v>4.7539121970268883E-2</c:v>
                </c:pt>
                <c:pt idx="390">
                  <c:v>4.7539121970268883E-2</c:v>
                </c:pt>
                <c:pt idx="391">
                  <c:v>4.7539121970268883E-2</c:v>
                </c:pt>
                <c:pt idx="392">
                  <c:v>4.7539121970268883E-2</c:v>
                </c:pt>
                <c:pt idx="393">
                  <c:v>4.7539121970268883E-2</c:v>
                </c:pt>
                <c:pt idx="394">
                  <c:v>4.7539121970268883E-2</c:v>
                </c:pt>
                <c:pt idx="395">
                  <c:v>4.7539121970268883E-2</c:v>
                </c:pt>
                <c:pt idx="396">
                  <c:v>4.7539121970268883E-2</c:v>
                </c:pt>
                <c:pt idx="397">
                  <c:v>4.7539121970268883E-2</c:v>
                </c:pt>
                <c:pt idx="398">
                  <c:v>4.7539121970268883E-2</c:v>
                </c:pt>
                <c:pt idx="399">
                  <c:v>4.7539121970268883E-2</c:v>
                </c:pt>
                <c:pt idx="400">
                  <c:v>4.1481580842766874E-2</c:v>
                </c:pt>
                <c:pt idx="401">
                  <c:v>4.1481580842766874E-2</c:v>
                </c:pt>
                <c:pt idx="402">
                  <c:v>4.1481580842766874E-2</c:v>
                </c:pt>
                <c:pt idx="403">
                  <c:v>4.1481580842766874E-2</c:v>
                </c:pt>
                <c:pt idx="404">
                  <c:v>4.1481580842766874E-2</c:v>
                </c:pt>
                <c:pt idx="405">
                  <c:v>4.1481580842766874E-2</c:v>
                </c:pt>
                <c:pt idx="406">
                  <c:v>4.1481580842766874E-2</c:v>
                </c:pt>
                <c:pt idx="407">
                  <c:v>4.1481580842766874E-2</c:v>
                </c:pt>
                <c:pt idx="408">
                  <c:v>4.1481580842766874E-2</c:v>
                </c:pt>
                <c:pt idx="409">
                  <c:v>4.1481580842766874E-2</c:v>
                </c:pt>
                <c:pt idx="410">
                  <c:v>4.1481580842766874E-2</c:v>
                </c:pt>
                <c:pt idx="411">
                  <c:v>4.1481580842766874E-2</c:v>
                </c:pt>
                <c:pt idx="412">
                  <c:v>4.1481580842766874E-2</c:v>
                </c:pt>
                <c:pt idx="413">
                  <c:v>4.1481580842766874E-2</c:v>
                </c:pt>
                <c:pt idx="414">
                  <c:v>4.1481580842766874E-2</c:v>
                </c:pt>
                <c:pt idx="415">
                  <c:v>4.1481580842766874E-2</c:v>
                </c:pt>
                <c:pt idx="416">
                  <c:v>4.1481580842766874E-2</c:v>
                </c:pt>
                <c:pt idx="417">
                  <c:v>4.1481580842766874E-2</c:v>
                </c:pt>
                <c:pt idx="418">
                  <c:v>4.1481580842766874E-2</c:v>
                </c:pt>
                <c:pt idx="419">
                  <c:v>4.1481580842766874E-2</c:v>
                </c:pt>
                <c:pt idx="420">
                  <c:v>4.1481580842766874E-2</c:v>
                </c:pt>
                <c:pt idx="421">
                  <c:v>4.1481580842766874E-2</c:v>
                </c:pt>
                <c:pt idx="422">
                  <c:v>4.1481580842766874E-2</c:v>
                </c:pt>
                <c:pt idx="423">
                  <c:v>4.1481580842766874E-2</c:v>
                </c:pt>
                <c:pt idx="424">
                  <c:v>4.1481580842766874E-2</c:v>
                </c:pt>
                <c:pt idx="425">
                  <c:v>4.1481580842766874E-2</c:v>
                </c:pt>
                <c:pt idx="426">
                  <c:v>4.1481580842766874E-2</c:v>
                </c:pt>
                <c:pt idx="427">
                  <c:v>4.1481580842766874E-2</c:v>
                </c:pt>
                <c:pt idx="428">
                  <c:v>4.1481580842766874E-2</c:v>
                </c:pt>
                <c:pt idx="429">
                  <c:v>4.1481580842766874E-2</c:v>
                </c:pt>
                <c:pt idx="430">
                  <c:v>4.1481580842766874E-2</c:v>
                </c:pt>
                <c:pt idx="431">
                  <c:v>4.1481580842766874E-2</c:v>
                </c:pt>
                <c:pt idx="432">
                  <c:v>4.1481580842766874E-2</c:v>
                </c:pt>
                <c:pt idx="433">
                  <c:v>4.1481580842766874E-2</c:v>
                </c:pt>
                <c:pt idx="434">
                  <c:v>4.1481580842766874E-2</c:v>
                </c:pt>
                <c:pt idx="435">
                  <c:v>4.1481580842766874E-2</c:v>
                </c:pt>
                <c:pt idx="436">
                  <c:v>4.1481580842766874E-2</c:v>
                </c:pt>
                <c:pt idx="437">
                  <c:v>4.1481580842766874E-2</c:v>
                </c:pt>
                <c:pt idx="438">
                  <c:v>4.1481580842766874E-2</c:v>
                </c:pt>
                <c:pt idx="439">
                  <c:v>4.1481580842766874E-2</c:v>
                </c:pt>
                <c:pt idx="440">
                  <c:v>4.1481580842766874E-2</c:v>
                </c:pt>
                <c:pt idx="441">
                  <c:v>4.1481580842766874E-2</c:v>
                </c:pt>
                <c:pt idx="442">
                  <c:v>4.1481580842766874E-2</c:v>
                </c:pt>
                <c:pt idx="443">
                  <c:v>4.1481580842766874E-2</c:v>
                </c:pt>
                <c:pt idx="444">
                  <c:v>4.1481580842766874E-2</c:v>
                </c:pt>
                <c:pt idx="445">
                  <c:v>4.1481580842766874E-2</c:v>
                </c:pt>
                <c:pt idx="446">
                  <c:v>4.1481580842766874E-2</c:v>
                </c:pt>
                <c:pt idx="447">
                  <c:v>4.1481580842766874E-2</c:v>
                </c:pt>
                <c:pt idx="448">
                  <c:v>4.1481580842766874E-2</c:v>
                </c:pt>
                <c:pt idx="449">
                  <c:v>4.1481580842766874E-2</c:v>
                </c:pt>
                <c:pt idx="450">
                  <c:v>4.1481580842766874E-2</c:v>
                </c:pt>
                <c:pt idx="451">
                  <c:v>4.1481580842766874E-2</c:v>
                </c:pt>
                <c:pt idx="452">
                  <c:v>4.1481580842766874E-2</c:v>
                </c:pt>
                <c:pt idx="453">
                  <c:v>4.1481580842766874E-2</c:v>
                </c:pt>
                <c:pt idx="454">
                  <c:v>4.1481580842766874E-2</c:v>
                </c:pt>
                <c:pt idx="455">
                  <c:v>4.1481580842766874E-2</c:v>
                </c:pt>
                <c:pt idx="456">
                  <c:v>4.1481580842766874E-2</c:v>
                </c:pt>
                <c:pt idx="457">
                  <c:v>4.1481580842766874E-2</c:v>
                </c:pt>
                <c:pt idx="458">
                  <c:v>4.1481580842766874E-2</c:v>
                </c:pt>
                <c:pt idx="459">
                  <c:v>4.1481580842766874E-2</c:v>
                </c:pt>
                <c:pt idx="460">
                  <c:v>4.1481580842766874E-2</c:v>
                </c:pt>
                <c:pt idx="461">
                  <c:v>4.1481580842766874E-2</c:v>
                </c:pt>
                <c:pt idx="462">
                  <c:v>4.1481580842766874E-2</c:v>
                </c:pt>
                <c:pt idx="463">
                  <c:v>4.1481580842766874E-2</c:v>
                </c:pt>
                <c:pt idx="464">
                  <c:v>4.1481580842766874E-2</c:v>
                </c:pt>
                <c:pt idx="465">
                  <c:v>4.1481580842766874E-2</c:v>
                </c:pt>
                <c:pt idx="466">
                  <c:v>4.1481580842766874E-2</c:v>
                </c:pt>
                <c:pt idx="467">
                  <c:v>4.1481580842766874E-2</c:v>
                </c:pt>
                <c:pt idx="468">
                  <c:v>4.1481580842766874E-2</c:v>
                </c:pt>
                <c:pt idx="469">
                  <c:v>4.1481580842766874E-2</c:v>
                </c:pt>
                <c:pt idx="470">
                  <c:v>4.1481580842766874E-2</c:v>
                </c:pt>
                <c:pt idx="471">
                  <c:v>4.1481580842766874E-2</c:v>
                </c:pt>
                <c:pt idx="472">
                  <c:v>4.1481580842766874E-2</c:v>
                </c:pt>
                <c:pt idx="473">
                  <c:v>4.1481580842766874E-2</c:v>
                </c:pt>
                <c:pt idx="474">
                  <c:v>4.1481580842766874E-2</c:v>
                </c:pt>
                <c:pt idx="475">
                  <c:v>4.1481580842766874E-2</c:v>
                </c:pt>
                <c:pt idx="476">
                  <c:v>4.1481580842766874E-2</c:v>
                </c:pt>
                <c:pt idx="477">
                  <c:v>4.1481580842766874E-2</c:v>
                </c:pt>
                <c:pt idx="478">
                  <c:v>4.1481580842766874E-2</c:v>
                </c:pt>
                <c:pt idx="479">
                  <c:v>4.1481580842766874E-2</c:v>
                </c:pt>
                <c:pt idx="480">
                  <c:v>4.1481580842766874E-2</c:v>
                </c:pt>
                <c:pt idx="481">
                  <c:v>4.1481580842766874E-2</c:v>
                </c:pt>
                <c:pt idx="482">
                  <c:v>4.1481580842766874E-2</c:v>
                </c:pt>
                <c:pt idx="483">
                  <c:v>4.1481580842766874E-2</c:v>
                </c:pt>
                <c:pt idx="484">
                  <c:v>4.1481580842766874E-2</c:v>
                </c:pt>
                <c:pt idx="485">
                  <c:v>4.1481580842766874E-2</c:v>
                </c:pt>
                <c:pt idx="486">
                  <c:v>4.1481580842766874E-2</c:v>
                </c:pt>
                <c:pt idx="487">
                  <c:v>4.1481580842766874E-2</c:v>
                </c:pt>
                <c:pt idx="488">
                  <c:v>4.1481580842766874E-2</c:v>
                </c:pt>
                <c:pt idx="489">
                  <c:v>4.1481580842766874E-2</c:v>
                </c:pt>
                <c:pt idx="490">
                  <c:v>4.1481580842766874E-2</c:v>
                </c:pt>
                <c:pt idx="491">
                  <c:v>4.1481580842766874E-2</c:v>
                </c:pt>
                <c:pt idx="492">
                  <c:v>4.1481580842766874E-2</c:v>
                </c:pt>
                <c:pt idx="493">
                  <c:v>4.1481580842766874E-2</c:v>
                </c:pt>
                <c:pt idx="494">
                  <c:v>4.1481580842766874E-2</c:v>
                </c:pt>
                <c:pt idx="495">
                  <c:v>4.1481580842766874E-2</c:v>
                </c:pt>
                <c:pt idx="496">
                  <c:v>4.1481580842766874E-2</c:v>
                </c:pt>
                <c:pt idx="497">
                  <c:v>4.1481580842766874E-2</c:v>
                </c:pt>
                <c:pt idx="498">
                  <c:v>4.1481580842766874E-2</c:v>
                </c:pt>
                <c:pt idx="499">
                  <c:v>4.1481580842766874E-2</c:v>
                </c:pt>
                <c:pt idx="500">
                  <c:v>4.1481580842766874E-2</c:v>
                </c:pt>
                <c:pt idx="501">
                  <c:v>4.1481580842766874E-2</c:v>
                </c:pt>
                <c:pt idx="502">
                  <c:v>4.1481580842766874E-2</c:v>
                </c:pt>
                <c:pt idx="503">
                  <c:v>4.1481580842766874E-2</c:v>
                </c:pt>
                <c:pt idx="504">
                  <c:v>4.1481580842766874E-2</c:v>
                </c:pt>
                <c:pt idx="505">
                  <c:v>4.1481580842766874E-2</c:v>
                </c:pt>
                <c:pt idx="506">
                  <c:v>4.1481580842766874E-2</c:v>
                </c:pt>
                <c:pt idx="507">
                  <c:v>4.1481580842766874E-2</c:v>
                </c:pt>
                <c:pt idx="508">
                  <c:v>4.1481580842766874E-2</c:v>
                </c:pt>
                <c:pt idx="509">
                  <c:v>4.1481580842766874E-2</c:v>
                </c:pt>
                <c:pt idx="510">
                  <c:v>4.1481580842766874E-2</c:v>
                </c:pt>
                <c:pt idx="511">
                  <c:v>4.1481580842766874E-2</c:v>
                </c:pt>
                <c:pt idx="512">
                  <c:v>4.1481580842766874E-2</c:v>
                </c:pt>
                <c:pt idx="513">
                  <c:v>4.1481580842766874E-2</c:v>
                </c:pt>
                <c:pt idx="514">
                  <c:v>4.1481580842766874E-2</c:v>
                </c:pt>
                <c:pt idx="515">
                  <c:v>4.1481580842766874E-2</c:v>
                </c:pt>
                <c:pt idx="516">
                  <c:v>4.1481580842766874E-2</c:v>
                </c:pt>
                <c:pt idx="517">
                  <c:v>4.1481580842766874E-2</c:v>
                </c:pt>
                <c:pt idx="518">
                  <c:v>4.1481580842766874E-2</c:v>
                </c:pt>
                <c:pt idx="519">
                  <c:v>4.1481580842766874E-2</c:v>
                </c:pt>
                <c:pt idx="520">
                  <c:v>4.1481580842766874E-2</c:v>
                </c:pt>
                <c:pt idx="521">
                  <c:v>4.1481580842766874E-2</c:v>
                </c:pt>
                <c:pt idx="522">
                  <c:v>4.1481580842766874E-2</c:v>
                </c:pt>
                <c:pt idx="523">
                  <c:v>4.1481580842766874E-2</c:v>
                </c:pt>
                <c:pt idx="524">
                  <c:v>4.1481580842766874E-2</c:v>
                </c:pt>
                <c:pt idx="525">
                  <c:v>4.1481580842766874E-2</c:v>
                </c:pt>
                <c:pt idx="526">
                  <c:v>4.1481580842766874E-2</c:v>
                </c:pt>
                <c:pt idx="527">
                  <c:v>4.1481580842766874E-2</c:v>
                </c:pt>
                <c:pt idx="528">
                  <c:v>4.1481580842766874E-2</c:v>
                </c:pt>
                <c:pt idx="529">
                  <c:v>4.1481580842766874E-2</c:v>
                </c:pt>
                <c:pt idx="530">
                  <c:v>4.1481580842766874E-2</c:v>
                </c:pt>
                <c:pt idx="531">
                  <c:v>4.1481580842766874E-2</c:v>
                </c:pt>
                <c:pt idx="532">
                  <c:v>4.1481580842766874E-2</c:v>
                </c:pt>
                <c:pt idx="533">
                  <c:v>4.1481580842766874E-2</c:v>
                </c:pt>
                <c:pt idx="534">
                  <c:v>4.1481580842766874E-2</c:v>
                </c:pt>
                <c:pt idx="535">
                  <c:v>4.1481580842766874E-2</c:v>
                </c:pt>
                <c:pt idx="536">
                  <c:v>4.1481580842766874E-2</c:v>
                </c:pt>
                <c:pt idx="537">
                  <c:v>4.1481580842766874E-2</c:v>
                </c:pt>
                <c:pt idx="538">
                  <c:v>4.1481580842766874E-2</c:v>
                </c:pt>
                <c:pt idx="539">
                  <c:v>4.1481580842766874E-2</c:v>
                </c:pt>
                <c:pt idx="540">
                  <c:v>4.1481580842766874E-2</c:v>
                </c:pt>
                <c:pt idx="541">
                  <c:v>4.1481580842766874E-2</c:v>
                </c:pt>
                <c:pt idx="542">
                  <c:v>4.1481580842766874E-2</c:v>
                </c:pt>
                <c:pt idx="543">
                  <c:v>4.1481580842766874E-2</c:v>
                </c:pt>
                <c:pt idx="544">
                  <c:v>4.1481580842766874E-2</c:v>
                </c:pt>
                <c:pt idx="545">
                  <c:v>4.1481580842766874E-2</c:v>
                </c:pt>
                <c:pt idx="546">
                  <c:v>4.1481580842766874E-2</c:v>
                </c:pt>
                <c:pt idx="547">
                  <c:v>4.1481580842766874E-2</c:v>
                </c:pt>
                <c:pt idx="548">
                  <c:v>4.1481580842766874E-2</c:v>
                </c:pt>
                <c:pt idx="549">
                  <c:v>4.1481580842766874E-2</c:v>
                </c:pt>
                <c:pt idx="550">
                  <c:v>4.1481580842766874E-2</c:v>
                </c:pt>
                <c:pt idx="551">
                  <c:v>4.1481580842766874E-2</c:v>
                </c:pt>
                <c:pt idx="552">
                  <c:v>4.1481580842766874E-2</c:v>
                </c:pt>
                <c:pt idx="553">
                  <c:v>4.1481580842766874E-2</c:v>
                </c:pt>
                <c:pt idx="554">
                  <c:v>4.1481580842766874E-2</c:v>
                </c:pt>
                <c:pt idx="555">
                  <c:v>4.1481580842766874E-2</c:v>
                </c:pt>
                <c:pt idx="556">
                  <c:v>4.1481580842766874E-2</c:v>
                </c:pt>
                <c:pt idx="557">
                  <c:v>4.1481580842766874E-2</c:v>
                </c:pt>
                <c:pt idx="558">
                  <c:v>4.1481580842766874E-2</c:v>
                </c:pt>
                <c:pt idx="559">
                  <c:v>4.1481580842766874E-2</c:v>
                </c:pt>
                <c:pt idx="560">
                  <c:v>4.1481580842766874E-2</c:v>
                </c:pt>
                <c:pt idx="561">
                  <c:v>4.1481580842766874E-2</c:v>
                </c:pt>
                <c:pt idx="562">
                  <c:v>4.1481580842766874E-2</c:v>
                </c:pt>
                <c:pt idx="563">
                  <c:v>4.1481580842766874E-2</c:v>
                </c:pt>
                <c:pt idx="564">
                  <c:v>4.1481580842766874E-2</c:v>
                </c:pt>
                <c:pt idx="565">
                  <c:v>4.1481580842766874E-2</c:v>
                </c:pt>
                <c:pt idx="566">
                  <c:v>4.1481580842766874E-2</c:v>
                </c:pt>
                <c:pt idx="567">
                  <c:v>4.1481580842766874E-2</c:v>
                </c:pt>
                <c:pt idx="568">
                  <c:v>4.1481580842766874E-2</c:v>
                </c:pt>
                <c:pt idx="569">
                  <c:v>4.1481580842766874E-2</c:v>
                </c:pt>
                <c:pt idx="570">
                  <c:v>4.1481580842766874E-2</c:v>
                </c:pt>
                <c:pt idx="571">
                  <c:v>4.1481580842766874E-2</c:v>
                </c:pt>
                <c:pt idx="572">
                  <c:v>4.1481580842766874E-2</c:v>
                </c:pt>
                <c:pt idx="573">
                  <c:v>4.1481580842766874E-2</c:v>
                </c:pt>
                <c:pt idx="574">
                  <c:v>4.1481580842766874E-2</c:v>
                </c:pt>
                <c:pt idx="575">
                  <c:v>4.1481580842766874E-2</c:v>
                </c:pt>
                <c:pt idx="576">
                  <c:v>4.1481580842766874E-2</c:v>
                </c:pt>
                <c:pt idx="577">
                  <c:v>4.1481580842766874E-2</c:v>
                </c:pt>
                <c:pt idx="578">
                  <c:v>4.1481580842766874E-2</c:v>
                </c:pt>
                <c:pt idx="579">
                  <c:v>4.1481580842766874E-2</c:v>
                </c:pt>
                <c:pt idx="580">
                  <c:v>4.1481580842766874E-2</c:v>
                </c:pt>
                <c:pt idx="581">
                  <c:v>4.1481580842766874E-2</c:v>
                </c:pt>
                <c:pt idx="582">
                  <c:v>4.1481580842766874E-2</c:v>
                </c:pt>
                <c:pt idx="583">
                  <c:v>4.1481580842766874E-2</c:v>
                </c:pt>
                <c:pt idx="584">
                  <c:v>4.1481580842766874E-2</c:v>
                </c:pt>
                <c:pt idx="585">
                  <c:v>4.1481580842766874E-2</c:v>
                </c:pt>
                <c:pt idx="586">
                  <c:v>4.1481580842766874E-2</c:v>
                </c:pt>
                <c:pt idx="587">
                  <c:v>4.1481580842766874E-2</c:v>
                </c:pt>
                <c:pt idx="588">
                  <c:v>4.1481580842766874E-2</c:v>
                </c:pt>
                <c:pt idx="589">
                  <c:v>4.1481580842766874E-2</c:v>
                </c:pt>
                <c:pt idx="590">
                  <c:v>4.1481580842766874E-2</c:v>
                </c:pt>
                <c:pt idx="591">
                  <c:v>4.1481580842766874E-2</c:v>
                </c:pt>
                <c:pt idx="592">
                  <c:v>4.1481580842766874E-2</c:v>
                </c:pt>
                <c:pt idx="593">
                  <c:v>4.1481580842766874E-2</c:v>
                </c:pt>
                <c:pt idx="594">
                  <c:v>4.1481580842766874E-2</c:v>
                </c:pt>
                <c:pt idx="595">
                  <c:v>4.1481580842766874E-2</c:v>
                </c:pt>
                <c:pt idx="596">
                  <c:v>4.1481580842766874E-2</c:v>
                </c:pt>
                <c:pt idx="597">
                  <c:v>4.1481580842766874E-2</c:v>
                </c:pt>
                <c:pt idx="598">
                  <c:v>4.1481580842766874E-2</c:v>
                </c:pt>
                <c:pt idx="599">
                  <c:v>4.1481580842766874E-2</c:v>
                </c:pt>
                <c:pt idx="600">
                  <c:v>4.1481580842766874E-2</c:v>
                </c:pt>
                <c:pt idx="601">
                  <c:v>4.1481580842766874E-2</c:v>
                </c:pt>
                <c:pt idx="602">
                  <c:v>4.1481580842766874E-2</c:v>
                </c:pt>
                <c:pt idx="603">
                  <c:v>4.1481580842766874E-2</c:v>
                </c:pt>
                <c:pt idx="604">
                  <c:v>4.1481580842766874E-2</c:v>
                </c:pt>
                <c:pt idx="605">
                  <c:v>4.1481580842766874E-2</c:v>
                </c:pt>
                <c:pt idx="606">
                  <c:v>4.1481580842766874E-2</c:v>
                </c:pt>
                <c:pt idx="607">
                  <c:v>4.1481580842766874E-2</c:v>
                </c:pt>
                <c:pt idx="608">
                  <c:v>4.1481580842766874E-2</c:v>
                </c:pt>
                <c:pt idx="609">
                  <c:v>4.1481580842766874E-2</c:v>
                </c:pt>
                <c:pt idx="610">
                  <c:v>4.1481580842766874E-2</c:v>
                </c:pt>
                <c:pt idx="611">
                  <c:v>4.1481580842766874E-2</c:v>
                </c:pt>
                <c:pt idx="612">
                  <c:v>4.1481580842766874E-2</c:v>
                </c:pt>
                <c:pt idx="613">
                  <c:v>4.1481580842766874E-2</c:v>
                </c:pt>
                <c:pt idx="614">
                  <c:v>4.1481580842766874E-2</c:v>
                </c:pt>
                <c:pt idx="615">
                  <c:v>4.1481580842766874E-2</c:v>
                </c:pt>
                <c:pt idx="616">
                  <c:v>4.1481580842766874E-2</c:v>
                </c:pt>
                <c:pt idx="617">
                  <c:v>4.1481580842766874E-2</c:v>
                </c:pt>
                <c:pt idx="618">
                  <c:v>4.1481580842766874E-2</c:v>
                </c:pt>
                <c:pt idx="619">
                  <c:v>4.1481580842766874E-2</c:v>
                </c:pt>
                <c:pt idx="620">
                  <c:v>4.1481580842766874E-2</c:v>
                </c:pt>
                <c:pt idx="621">
                  <c:v>4.1481580842766874E-2</c:v>
                </c:pt>
                <c:pt idx="622">
                  <c:v>4.1481580842766874E-2</c:v>
                </c:pt>
                <c:pt idx="623">
                  <c:v>4.1481580842766874E-2</c:v>
                </c:pt>
                <c:pt idx="624">
                  <c:v>4.1481580842766874E-2</c:v>
                </c:pt>
                <c:pt idx="625">
                  <c:v>4.1481580842766874E-2</c:v>
                </c:pt>
                <c:pt idx="626">
                  <c:v>4.1481580842766874E-2</c:v>
                </c:pt>
                <c:pt idx="627">
                  <c:v>4.1481580842766874E-2</c:v>
                </c:pt>
                <c:pt idx="628">
                  <c:v>4.1481580842766874E-2</c:v>
                </c:pt>
                <c:pt idx="629">
                  <c:v>4.1481580842766874E-2</c:v>
                </c:pt>
                <c:pt idx="630">
                  <c:v>4.1481580842766874E-2</c:v>
                </c:pt>
                <c:pt idx="631">
                  <c:v>4.1481580842766874E-2</c:v>
                </c:pt>
                <c:pt idx="632">
                  <c:v>4.1481580842766874E-2</c:v>
                </c:pt>
                <c:pt idx="633">
                  <c:v>4.1481580842766874E-2</c:v>
                </c:pt>
                <c:pt idx="634">
                  <c:v>4.1481580842766874E-2</c:v>
                </c:pt>
                <c:pt idx="635">
                  <c:v>4.1481580842766874E-2</c:v>
                </c:pt>
                <c:pt idx="636">
                  <c:v>4.1481580842766874E-2</c:v>
                </c:pt>
                <c:pt idx="637">
                  <c:v>4.1481580842766874E-2</c:v>
                </c:pt>
                <c:pt idx="638">
                  <c:v>4.1481580842766874E-2</c:v>
                </c:pt>
                <c:pt idx="639">
                  <c:v>4.1481580842766874E-2</c:v>
                </c:pt>
                <c:pt idx="640">
                  <c:v>4.1481580842766874E-2</c:v>
                </c:pt>
                <c:pt idx="641">
                  <c:v>4.1481580842766874E-2</c:v>
                </c:pt>
                <c:pt idx="642">
                  <c:v>4.1481580842766874E-2</c:v>
                </c:pt>
                <c:pt idx="643">
                  <c:v>4.1481580842766874E-2</c:v>
                </c:pt>
                <c:pt idx="644">
                  <c:v>4.1481580842766874E-2</c:v>
                </c:pt>
                <c:pt idx="645">
                  <c:v>4.1481580842766874E-2</c:v>
                </c:pt>
                <c:pt idx="646">
                  <c:v>4.1481580842766874E-2</c:v>
                </c:pt>
                <c:pt idx="647">
                  <c:v>4.1481580842766874E-2</c:v>
                </c:pt>
                <c:pt idx="648">
                  <c:v>4.1481580842766874E-2</c:v>
                </c:pt>
                <c:pt idx="649">
                  <c:v>4.1481580842766874E-2</c:v>
                </c:pt>
                <c:pt idx="650">
                  <c:v>4.1481580842766874E-2</c:v>
                </c:pt>
                <c:pt idx="651">
                  <c:v>4.1481580842766874E-2</c:v>
                </c:pt>
                <c:pt idx="652">
                  <c:v>4.1481580842766874E-2</c:v>
                </c:pt>
                <c:pt idx="653">
                  <c:v>4.1481580842766874E-2</c:v>
                </c:pt>
                <c:pt idx="654">
                  <c:v>4.1481580842766874E-2</c:v>
                </c:pt>
                <c:pt idx="655">
                  <c:v>4.1481580842766874E-2</c:v>
                </c:pt>
                <c:pt idx="656">
                  <c:v>4.1481580842766874E-2</c:v>
                </c:pt>
                <c:pt idx="657">
                  <c:v>4.1481580842766874E-2</c:v>
                </c:pt>
                <c:pt idx="658">
                  <c:v>4.1481580842766874E-2</c:v>
                </c:pt>
                <c:pt idx="659">
                  <c:v>4.1481580842766874E-2</c:v>
                </c:pt>
                <c:pt idx="660">
                  <c:v>4.1481580842766874E-2</c:v>
                </c:pt>
                <c:pt idx="661">
                  <c:v>4.1481580842766874E-2</c:v>
                </c:pt>
                <c:pt idx="662">
                  <c:v>4.1481580842766874E-2</c:v>
                </c:pt>
                <c:pt idx="663">
                  <c:v>4.1481580842766874E-2</c:v>
                </c:pt>
                <c:pt idx="664">
                  <c:v>4.1481580842766874E-2</c:v>
                </c:pt>
                <c:pt idx="665">
                  <c:v>4.1481580842766874E-2</c:v>
                </c:pt>
                <c:pt idx="666">
                  <c:v>4.1481580842766874E-2</c:v>
                </c:pt>
                <c:pt idx="667">
                  <c:v>4.1481580842766874E-2</c:v>
                </c:pt>
                <c:pt idx="668">
                  <c:v>4.1481580842766874E-2</c:v>
                </c:pt>
                <c:pt idx="669">
                  <c:v>4.1481580842766874E-2</c:v>
                </c:pt>
                <c:pt idx="670">
                  <c:v>4.1481580842766874E-2</c:v>
                </c:pt>
                <c:pt idx="671">
                  <c:v>4.1481580842766874E-2</c:v>
                </c:pt>
                <c:pt idx="672">
                  <c:v>4.1481580842766874E-2</c:v>
                </c:pt>
                <c:pt idx="673">
                  <c:v>4.1481580842766874E-2</c:v>
                </c:pt>
                <c:pt idx="674">
                  <c:v>4.1481580842766874E-2</c:v>
                </c:pt>
                <c:pt idx="675">
                  <c:v>4.1481580842766874E-2</c:v>
                </c:pt>
                <c:pt idx="676">
                  <c:v>4.1481580842766874E-2</c:v>
                </c:pt>
                <c:pt idx="677">
                  <c:v>4.1481580842766874E-2</c:v>
                </c:pt>
                <c:pt idx="678">
                  <c:v>4.1481580842766874E-2</c:v>
                </c:pt>
                <c:pt idx="679">
                  <c:v>4.1481580842766874E-2</c:v>
                </c:pt>
                <c:pt idx="680">
                  <c:v>4.1481580842766874E-2</c:v>
                </c:pt>
                <c:pt idx="681">
                  <c:v>4.1481580842766874E-2</c:v>
                </c:pt>
                <c:pt idx="682">
                  <c:v>4.1481580842766874E-2</c:v>
                </c:pt>
                <c:pt idx="683">
                  <c:v>4.1481580842766874E-2</c:v>
                </c:pt>
                <c:pt idx="684">
                  <c:v>4.1481580842766874E-2</c:v>
                </c:pt>
                <c:pt idx="685">
                  <c:v>4.1481580842766874E-2</c:v>
                </c:pt>
                <c:pt idx="686">
                  <c:v>4.1481580842766874E-2</c:v>
                </c:pt>
                <c:pt idx="687">
                  <c:v>4.1481580842766874E-2</c:v>
                </c:pt>
                <c:pt idx="688">
                  <c:v>4.1481580842766874E-2</c:v>
                </c:pt>
                <c:pt idx="689">
                  <c:v>4.1481580842766874E-2</c:v>
                </c:pt>
                <c:pt idx="690">
                  <c:v>4.1481580842766874E-2</c:v>
                </c:pt>
                <c:pt idx="691">
                  <c:v>4.1481580842766874E-2</c:v>
                </c:pt>
                <c:pt idx="692">
                  <c:v>4.1481580842766874E-2</c:v>
                </c:pt>
                <c:pt idx="693">
                  <c:v>4.1481580842766874E-2</c:v>
                </c:pt>
                <c:pt idx="694">
                  <c:v>4.1481580842766874E-2</c:v>
                </c:pt>
                <c:pt idx="695">
                  <c:v>4.1481580842766874E-2</c:v>
                </c:pt>
                <c:pt idx="696">
                  <c:v>4.1481580842766874E-2</c:v>
                </c:pt>
                <c:pt idx="697">
                  <c:v>4.1481580842766874E-2</c:v>
                </c:pt>
                <c:pt idx="698">
                  <c:v>4.1481580842766874E-2</c:v>
                </c:pt>
                <c:pt idx="699">
                  <c:v>4.1481580842766874E-2</c:v>
                </c:pt>
                <c:pt idx="700">
                  <c:v>4.1481580842766874E-2</c:v>
                </c:pt>
                <c:pt idx="701">
                  <c:v>4.1481580842766874E-2</c:v>
                </c:pt>
                <c:pt idx="702">
                  <c:v>4.1481580842766874E-2</c:v>
                </c:pt>
                <c:pt idx="703">
                  <c:v>4.1481580842766874E-2</c:v>
                </c:pt>
                <c:pt idx="704">
                  <c:v>4.1481580842766874E-2</c:v>
                </c:pt>
                <c:pt idx="705">
                  <c:v>4.1481580842766874E-2</c:v>
                </c:pt>
                <c:pt idx="706">
                  <c:v>4.1481580842766874E-2</c:v>
                </c:pt>
                <c:pt idx="707">
                  <c:v>4.1481580842766874E-2</c:v>
                </c:pt>
                <c:pt idx="708">
                  <c:v>4.1481580842766874E-2</c:v>
                </c:pt>
                <c:pt idx="709">
                  <c:v>4.1481580842766874E-2</c:v>
                </c:pt>
                <c:pt idx="710">
                  <c:v>4.1481580842766874E-2</c:v>
                </c:pt>
                <c:pt idx="711">
                  <c:v>4.1481580842766874E-2</c:v>
                </c:pt>
                <c:pt idx="712">
                  <c:v>4.1481580842766874E-2</c:v>
                </c:pt>
                <c:pt idx="713">
                  <c:v>4.1481580842766874E-2</c:v>
                </c:pt>
                <c:pt idx="714">
                  <c:v>4.1481580842766874E-2</c:v>
                </c:pt>
                <c:pt idx="715">
                  <c:v>4.1481580842766874E-2</c:v>
                </c:pt>
                <c:pt idx="716">
                  <c:v>4.1481580842766874E-2</c:v>
                </c:pt>
                <c:pt idx="717">
                  <c:v>4.1481580842766874E-2</c:v>
                </c:pt>
                <c:pt idx="718">
                  <c:v>4.1481580842766874E-2</c:v>
                </c:pt>
                <c:pt idx="719">
                  <c:v>4.1481580842766874E-2</c:v>
                </c:pt>
                <c:pt idx="720">
                  <c:v>4.1481580842766874E-2</c:v>
                </c:pt>
                <c:pt idx="721">
                  <c:v>4.1481580842766874E-2</c:v>
                </c:pt>
                <c:pt idx="722">
                  <c:v>4.1481580842766874E-2</c:v>
                </c:pt>
                <c:pt idx="723">
                  <c:v>4.1481580842766874E-2</c:v>
                </c:pt>
                <c:pt idx="724">
                  <c:v>4.1481580842766874E-2</c:v>
                </c:pt>
                <c:pt idx="725">
                  <c:v>4.1481580842766874E-2</c:v>
                </c:pt>
                <c:pt idx="726">
                  <c:v>4.1481580842766874E-2</c:v>
                </c:pt>
                <c:pt idx="727">
                  <c:v>4.1481580842766874E-2</c:v>
                </c:pt>
                <c:pt idx="728">
                  <c:v>4.1481580842766874E-2</c:v>
                </c:pt>
                <c:pt idx="729">
                  <c:v>4.1481580842766874E-2</c:v>
                </c:pt>
                <c:pt idx="730">
                  <c:v>4.1481580842766874E-2</c:v>
                </c:pt>
                <c:pt idx="731">
                  <c:v>4.1481580842766874E-2</c:v>
                </c:pt>
                <c:pt idx="732">
                  <c:v>4.1481580842766874E-2</c:v>
                </c:pt>
                <c:pt idx="733">
                  <c:v>4.1481580842766874E-2</c:v>
                </c:pt>
                <c:pt idx="734">
                  <c:v>4.1481580842766874E-2</c:v>
                </c:pt>
                <c:pt idx="735">
                  <c:v>4.1481580842766874E-2</c:v>
                </c:pt>
                <c:pt idx="736">
                  <c:v>4.1481580842766874E-2</c:v>
                </c:pt>
                <c:pt idx="737">
                  <c:v>4.1481580842766874E-2</c:v>
                </c:pt>
                <c:pt idx="738">
                  <c:v>3.0652643581295269E-2</c:v>
                </c:pt>
                <c:pt idx="739">
                  <c:v>3.0652643581295269E-2</c:v>
                </c:pt>
                <c:pt idx="740">
                  <c:v>3.0652643581295269E-2</c:v>
                </c:pt>
                <c:pt idx="741">
                  <c:v>3.0652643581295269E-2</c:v>
                </c:pt>
                <c:pt idx="742">
                  <c:v>3.0652643581295269E-2</c:v>
                </c:pt>
                <c:pt idx="743">
                  <c:v>3.0652643581295269E-2</c:v>
                </c:pt>
                <c:pt idx="744">
                  <c:v>3.0652643581295269E-2</c:v>
                </c:pt>
                <c:pt idx="745">
                  <c:v>3.0652643581295269E-2</c:v>
                </c:pt>
                <c:pt idx="746">
                  <c:v>3.0652643581295269E-2</c:v>
                </c:pt>
                <c:pt idx="747">
                  <c:v>3.0652643581295269E-2</c:v>
                </c:pt>
                <c:pt idx="748">
                  <c:v>3.0652643581295269E-2</c:v>
                </c:pt>
                <c:pt idx="749">
                  <c:v>3.0652643581295269E-2</c:v>
                </c:pt>
                <c:pt idx="750">
                  <c:v>3.0652643581295269E-2</c:v>
                </c:pt>
                <c:pt idx="751">
                  <c:v>3.0652643581295269E-2</c:v>
                </c:pt>
                <c:pt idx="752">
                  <c:v>3.0652643581295269E-2</c:v>
                </c:pt>
                <c:pt idx="753">
                  <c:v>3.0652643581295269E-2</c:v>
                </c:pt>
                <c:pt idx="754">
                  <c:v>3.0652643581295269E-2</c:v>
                </c:pt>
                <c:pt idx="755">
                  <c:v>3.0652643581295269E-2</c:v>
                </c:pt>
                <c:pt idx="756">
                  <c:v>3.0652643581295269E-2</c:v>
                </c:pt>
                <c:pt idx="757">
                  <c:v>3.0652643581295269E-2</c:v>
                </c:pt>
                <c:pt idx="758">
                  <c:v>3.0652643581295269E-2</c:v>
                </c:pt>
                <c:pt idx="759">
                  <c:v>3.0652643581295269E-2</c:v>
                </c:pt>
                <c:pt idx="760">
                  <c:v>3.0652643581295269E-2</c:v>
                </c:pt>
                <c:pt idx="761">
                  <c:v>3.0652643581295269E-2</c:v>
                </c:pt>
                <c:pt idx="762">
                  <c:v>3.0652643581295269E-2</c:v>
                </c:pt>
                <c:pt idx="763">
                  <c:v>3.0652643581295269E-2</c:v>
                </c:pt>
                <c:pt idx="764">
                  <c:v>3.0652643581295269E-2</c:v>
                </c:pt>
                <c:pt idx="765">
                  <c:v>3.0652643581295269E-2</c:v>
                </c:pt>
                <c:pt idx="766">
                  <c:v>3.0652643581295269E-2</c:v>
                </c:pt>
                <c:pt idx="767">
                  <c:v>3.0652643581295269E-2</c:v>
                </c:pt>
                <c:pt idx="768">
                  <c:v>3.0652643581295269E-2</c:v>
                </c:pt>
                <c:pt idx="769">
                  <c:v>3.0652643581295269E-2</c:v>
                </c:pt>
                <c:pt idx="770">
                  <c:v>3.0652643581295269E-2</c:v>
                </c:pt>
                <c:pt idx="771">
                  <c:v>3.0652643581295269E-2</c:v>
                </c:pt>
                <c:pt idx="772">
                  <c:v>3.0652643581295269E-2</c:v>
                </c:pt>
                <c:pt idx="773">
                  <c:v>3.0652643581295269E-2</c:v>
                </c:pt>
                <c:pt idx="774">
                  <c:v>3.0652643581295269E-2</c:v>
                </c:pt>
                <c:pt idx="775">
                  <c:v>3.0652643581295269E-2</c:v>
                </c:pt>
                <c:pt idx="776">
                  <c:v>3.0652643581295269E-2</c:v>
                </c:pt>
                <c:pt idx="777">
                  <c:v>3.0652643581295269E-2</c:v>
                </c:pt>
                <c:pt idx="778">
                  <c:v>3.0652643581295269E-2</c:v>
                </c:pt>
                <c:pt idx="779">
                  <c:v>3.0652643581295269E-2</c:v>
                </c:pt>
                <c:pt idx="780">
                  <c:v>3.0652643581295269E-2</c:v>
                </c:pt>
                <c:pt idx="781">
                  <c:v>3.0652643581295269E-2</c:v>
                </c:pt>
                <c:pt idx="782">
                  <c:v>3.0652643581295269E-2</c:v>
                </c:pt>
                <c:pt idx="783">
                  <c:v>3.0652643581295269E-2</c:v>
                </c:pt>
                <c:pt idx="784">
                  <c:v>3.0652643581295269E-2</c:v>
                </c:pt>
                <c:pt idx="785">
                  <c:v>3.0652643581295269E-2</c:v>
                </c:pt>
                <c:pt idx="786">
                  <c:v>3.0652643581295269E-2</c:v>
                </c:pt>
                <c:pt idx="787">
                  <c:v>3.0652643581295269E-2</c:v>
                </c:pt>
                <c:pt idx="788">
                  <c:v>3.0652643581295269E-2</c:v>
                </c:pt>
                <c:pt idx="789">
                  <c:v>3.0652643581295269E-2</c:v>
                </c:pt>
                <c:pt idx="790">
                  <c:v>3.0652643581295269E-2</c:v>
                </c:pt>
                <c:pt idx="791">
                  <c:v>3.0652643581295269E-2</c:v>
                </c:pt>
                <c:pt idx="792">
                  <c:v>3.0652643581295269E-2</c:v>
                </c:pt>
                <c:pt idx="793">
                  <c:v>3.0652643581295269E-2</c:v>
                </c:pt>
                <c:pt idx="794">
                  <c:v>3.0652643581295269E-2</c:v>
                </c:pt>
                <c:pt idx="795">
                  <c:v>3.0652643581295269E-2</c:v>
                </c:pt>
                <c:pt idx="796">
                  <c:v>3.0652643581295269E-2</c:v>
                </c:pt>
                <c:pt idx="797">
                  <c:v>3.0652643581295269E-2</c:v>
                </c:pt>
                <c:pt idx="798">
                  <c:v>3.0652643581295269E-2</c:v>
                </c:pt>
                <c:pt idx="799">
                  <c:v>3.0652643581295269E-2</c:v>
                </c:pt>
                <c:pt idx="800">
                  <c:v>3.0652643581295269E-2</c:v>
                </c:pt>
                <c:pt idx="801">
                  <c:v>3.0652643581295269E-2</c:v>
                </c:pt>
                <c:pt idx="802">
                  <c:v>3.0652643581295269E-2</c:v>
                </c:pt>
                <c:pt idx="803">
                  <c:v>3.0652643581295269E-2</c:v>
                </c:pt>
                <c:pt idx="804">
                  <c:v>3.0652643581295269E-2</c:v>
                </c:pt>
                <c:pt idx="805">
                  <c:v>3.0652643581295269E-2</c:v>
                </c:pt>
                <c:pt idx="806">
                  <c:v>3.0652643581295269E-2</c:v>
                </c:pt>
                <c:pt idx="807">
                  <c:v>3.0652643581295269E-2</c:v>
                </c:pt>
                <c:pt idx="808">
                  <c:v>3.0652643581295269E-2</c:v>
                </c:pt>
                <c:pt idx="809">
                  <c:v>3.0652643581295269E-2</c:v>
                </c:pt>
                <c:pt idx="810">
                  <c:v>3.0652643581295269E-2</c:v>
                </c:pt>
                <c:pt idx="811">
                  <c:v>3.0652643581295269E-2</c:v>
                </c:pt>
                <c:pt idx="812">
                  <c:v>3.0652643581295269E-2</c:v>
                </c:pt>
                <c:pt idx="813">
                  <c:v>3.0652643581295269E-2</c:v>
                </c:pt>
                <c:pt idx="814">
                  <c:v>3.0652643581295269E-2</c:v>
                </c:pt>
                <c:pt idx="815">
                  <c:v>3.0652643581295269E-2</c:v>
                </c:pt>
                <c:pt idx="816">
                  <c:v>3.0652643581295269E-2</c:v>
                </c:pt>
                <c:pt idx="817">
                  <c:v>3.0652643581295269E-2</c:v>
                </c:pt>
                <c:pt idx="818">
                  <c:v>3.0652643581295269E-2</c:v>
                </c:pt>
                <c:pt idx="819">
                  <c:v>3.0652643581295269E-2</c:v>
                </c:pt>
                <c:pt idx="820">
                  <c:v>3.0652643581295269E-2</c:v>
                </c:pt>
                <c:pt idx="821">
                  <c:v>3.0652643581295269E-2</c:v>
                </c:pt>
                <c:pt idx="822">
                  <c:v>3.0652643581295269E-2</c:v>
                </c:pt>
                <c:pt idx="823">
                  <c:v>3.0652643581295269E-2</c:v>
                </c:pt>
                <c:pt idx="824">
                  <c:v>3.0652643581295269E-2</c:v>
                </c:pt>
                <c:pt idx="825">
                  <c:v>3.0652643581295269E-2</c:v>
                </c:pt>
                <c:pt idx="826">
                  <c:v>3.0652643581295269E-2</c:v>
                </c:pt>
                <c:pt idx="827">
                  <c:v>3.0652643581295269E-2</c:v>
                </c:pt>
                <c:pt idx="828">
                  <c:v>3.0652643581295269E-2</c:v>
                </c:pt>
                <c:pt idx="829">
                  <c:v>3.0652643581295269E-2</c:v>
                </c:pt>
                <c:pt idx="830">
                  <c:v>3.0652643581295269E-2</c:v>
                </c:pt>
                <c:pt idx="831">
                  <c:v>3.0652643581295269E-2</c:v>
                </c:pt>
                <c:pt idx="832">
                  <c:v>3.0652643581295269E-2</c:v>
                </c:pt>
                <c:pt idx="833">
                  <c:v>3.0652643581295269E-2</c:v>
                </c:pt>
                <c:pt idx="834">
                  <c:v>3.0652643581295269E-2</c:v>
                </c:pt>
                <c:pt idx="835">
                  <c:v>3.0652643581295269E-2</c:v>
                </c:pt>
                <c:pt idx="836">
                  <c:v>3.0652643581295269E-2</c:v>
                </c:pt>
                <c:pt idx="837">
                  <c:v>3.0652643581295269E-2</c:v>
                </c:pt>
                <c:pt idx="838">
                  <c:v>3.0652643581295269E-2</c:v>
                </c:pt>
                <c:pt idx="839">
                  <c:v>3.0652643581295269E-2</c:v>
                </c:pt>
                <c:pt idx="840">
                  <c:v>3.0652643581295269E-2</c:v>
                </c:pt>
                <c:pt idx="841">
                  <c:v>3.0652643581295269E-2</c:v>
                </c:pt>
                <c:pt idx="842">
                  <c:v>3.0652643581295269E-2</c:v>
                </c:pt>
                <c:pt idx="843">
                  <c:v>3.0652643581295269E-2</c:v>
                </c:pt>
                <c:pt idx="844">
                  <c:v>3.0652643581295269E-2</c:v>
                </c:pt>
                <c:pt idx="845">
                  <c:v>3.0652643581295269E-2</c:v>
                </c:pt>
                <c:pt idx="846">
                  <c:v>3.0652643581295269E-2</c:v>
                </c:pt>
                <c:pt idx="847">
                  <c:v>3.0652643581295269E-2</c:v>
                </c:pt>
                <c:pt idx="848">
                  <c:v>3.0652643581295269E-2</c:v>
                </c:pt>
                <c:pt idx="849">
                  <c:v>3.0652643581295269E-2</c:v>
                </c:pt>
                <c:pt idx="850">
                  <c:v>3.0652643581295269E-2</c:v>
                </c:pt>
                <c:pt idx="851">
                  <c:v>3.0652643581295269E-2</c:v>
                </c:pt>
                <c:pt idx="852">
                  <c:v>3.0652643581295269E-2</c:v>
                </c:pt>
                <c:pt idx="853">
                  <c:v>3.0652643581295269E-2</c:v>
                </c:pt>
                <c:pt idx="854">
                  <c:v>3.0652643581295269E-2</c:v>
                </c:pt>
                <c:pt idx="855">
                  <c:v>3.0652643581295269E-2</c:v>
                </c:pt>
                <c:pt idx="856">
                  <c:v>3.0652643581295269E-2</c:v>
                </c:pt>
                <c:pt idx="857">
                  <c:v>3.0652643581295269E-2</c:v>
                </c:pt>
                <c:pt idx="858">
                  <c:v>3.0652643581295269E-2</c:v>
                </c:pt>
                <c:pt idx="859">
                  <c:v>3.0652643581295269E-2</c:v>
                </c:pt>
                <c:pt idx="860">
                  <c:v>3.0652643581295269E-2</c:v>
                </c:pt>
                <c:pt idx="861">
                  <c:v>3.0652643581295269E-2</c:v>
                </c:pt>
                <c:pt idx="862">
                  <c:v>3.0652643581295269E-2</c:v>
                </c:pt>
                <c:pt idx="863">
                  <c:v>3.0652643581295269E-2</c:v>
                </c:pt>
                <c:pt idx="864">
                  <c:v>3.0652643581295269E-2</c:v>
                </c:pt>
                <c:pt idx="865">
                  <c:v>3.0652643581295269E-2</c:v>
                </c:pt>
                <c:pt idx="866">
                  <c:v>3.0652643581295269E-2</c:v>
                </c:pt>
                <c:pt idx="867">
                  <c:v>3.0652643581295269E-2</c:v>
                </c:pt>
                <c:pt idx="868">
                  <c:v>3.0652643581295269E-2</c:v>
                </c:pt>
                <c:pt idx="869">
                  <c:v>3.0652643581295269E-2</c:v>
                </c:pt>
                <c:pt idx="870">
                  <c:v>3.0652643581295269E-2</c:v>
                </c:pt>
                <c:pt idx="871">
                  <c:v>3.0652643581295269E-2</c:v>
                </c:pt>
                <c:pt idx="872">
                  <c:v>3.0652643581295269E-2</c:v>
                </c:pt>
                <c:pt idx="873">
                  <c:v>3.0652643581295269E-2</c:v>
                </c:pt>
                <c:pt idx="874">
                  <c:v>3.0652643581295269E-2</c:v>
                </c:pt>
                <c:pt idx="875">
                  <c:v>3.0652643581295269E-2</c:v>
                </c:pt>
                <c:pt idx="876">
                  <c:v>3.0652643581295269E-2</c:v>
                </c:pt>
                <c:pt idx="877">
                  <c:v>3.0652643581295269E-2</c:v>
                </c:pt>
                <c:pt idx="878">
                  <c:v>3.0652643581295269E-2</c:v>
                </c:pt>
                <c:pt idx="879">
                  <c:v>3.0652643581295269E-2</c:v>
                </c:pt>
                <c:pt idx="880">
                  <c:v>3.0652643581295269E-2</c:v>
                </c:pt>
                <c:pt idx="881">
                  <c:v>3.0652643581295269E-2</c:v>
                </c:pt>
                <c:pt idx="882">
                  <c:v>3.0652643581295269E-2</c:v>
                </c:pt>
                <c:pt idx="883">
                  <c:v>3.0652643581295269E-2</c:v>
                </c:pt>
                <c:pt idx="884">
                  <c:v>3.0652643581295269E-2</c:v>
                </c:pt>
                <c:pt idx="885">
                  <c:v>3.0652643581295269E-2</c:v>
                </c:pt>
                <c:pt idx="886">
                  <c:v>3.0652643581295269E-2</c:v>
                </c:pt>
                <c:pt idx="887">
                  <c:v>3.0652643581295269E-2</c:v>
                </c:pt>
                <c:pt idx="888">
                  <c:v>3.0652643581295269E-2</c:v>
                </c:pt>
                <c:pt idx="889">
                  <c:v>3.0652643581295269E-2</c:v>
                </c:pt>
                <c:pt idx="890">
                  <c:v>3.0652643581295269E-2</c:v>
                </c:pt>
                <c:pt idx="891">
                  <c:v>3.0652643581295269E-2</c:v>
                </c:pt>
                <c:pt idx="892">
                  <c:v>3.0652643581295269E-2</c:v>
                </c:pt>
                <c:pt idx="893">
                  <c:v>3.0652643581295269E-2</c:v>
                </c:pt>
                <c:pt idx="894">
                  <c:v>3.0652643581295269E-2</c:v>
                </c:pt>
                <c:pt idx="895">
                  <c:v>3.0652643581295269E-2</c:v>
                </c:pt>
                <c:pt idx="896">
                  <c:v>3.0652643581295269E-2</c:v>
                </c:pt>
                <c:pt idx="897">
                  <c:v>3.0652643581295269E-2</c:v>
                </c:pt>
                <c:pt idx="898">
                  <c:v>3.0652643581295269E-2</c:v>
                </c:pt>
                <c:pt idx="899">
                  <c:v>3.0652643581295269E-2</c:v>
                </c:pt>
                <c:pt idx="900">
                  <c:v>3.0652643581295269E-2</c:v>
                </c:pt>
                <c:pt idx="901">
                  <c:v>3.0652643581295269E-2</c:v>
                </c:pt>
                <c:pt idx="902">
                  <c:v>3.0652643581295269E-2</c:v>
                </c:pt>
                <c:pt idx="903">
                  <c:v>3.0652643581295269E-2</c:v>
                </c:pt>
                <c:pt idx="904">
                  <c:v>3.0652643581295269E-2</c:v>
                </c:pt>
                <c:pt idx="905">
                  <c:v>3.0652643581295269E-2</c:v>
                </c:pt>
                <c:pt idx="906">
                  <c:v>3.0652643581295269E-2</c:v>
                </c:pt>
                <c:pt idx="907">
                  <c:v>3.0652643581295269E-2</c:v>
                </c:pt>
                <c:pt idx="908">
                  <c:v>3.0652643581295269E-2</c:v>
                </c:pt>
                <c:pt idx="909">
                  <c:v>3.0652643581295269E-2</c:v>
                </c:pt>
                <c:pt idx="910">
                  <c:v>3.0652643581295269E-2</c:v>
                </c:pt>
                <c:pt idx="911">
                  <c:v>3.0652643581295269E-2</c:v>
                </c:pt>
                <c:pt idx="912">
                  <c:v>3.0652643581295269E-2</c:v>
                </c:pt>
                <c:pt idx="913">
                  <c:v>3.0652643581295269E-2</c:v>
                </c:pt>
                <c:pt idx="914">
                  <c:v>3.0652643581295269E-2</c:v>
                </c:pt>
                <c:pt idx="915">
                  <c:v>3.0652643581295269E-2</c:v>
                </c:pt>
                <c:pt idx="916">
                  <c:v>3.0652643581295269E-2</c:v>
                </c:pt>
                <c:pt idx="917">
                  <c:v>3.0652643581295269E-2</c:v>
                </c:pt>
                <c:pt idx="918">
                  <c:v>3.0652643581295269E-2</c:v>
                </c:pt>
                <c:pt idx="919">
                  <c:v>3.0652643581295269E-2</c:v>
                </c:pt>
                <c:pt idx="920">
                  <c:v>3.0652643581295269E-2</c:v>
                </c:pt>
                <c:pt idx="921">
                  <c:v>3.0652643581295269E-2</c:v>
                </c:pt>
                <c:pt idx="922">
                  <c:v>3.0652643581295269E-2</c:v>
                </c:pt>
                <c:pt idx="923">
                  <c:v>3.0652643581295269E-2</c:v>
                </c:pt>
                <c:pt idx="924">
                  <c:v>3.0652643581295269E-2</c:v>
                </c:pt>
                <c:pt idx="925">
                  <c:v>3.0652643581295269E-2</c:v>
                </c:pt>
                <c:pt idx="926">
                  <c:v>3.0652643581295269E-2</c:v>
                </c:pt>
                <c:pt idx="927">
                  <c:v>3.0652643581295269E-2</c:v>
                </c:pt>
                <c:pt idx="928">
                  <c:v>3.0652643581295269E-2</c:v>
                </c:pt>
                <c:pt idx="929">
                  <c:v>3.0652643581295269E-2</c:v>
                </c:pt>
                <c:pt idx="930">
                  <c:v>3.0652643581295269E-2</c:v>
                </c:pt>
                <c:pt idx="931">
                  <c:v>3.0652643581295269E-2</c:v>
                </c:pt>
                <c:pt idx="932">
                  <c:v>3.0652643581295269E-2</c:v>
                </c:pt>
                <c:pt idx="933">
                  <c:v>3.0652643581295269E-2</c:v>
                </c:pt>
                <c:pt idx="934">
                  <c:v>3.0652643581295269E-2</c:v>
                </c:pt>
                <c:pt idx="935">
                  <c:v>3.0652643581295269E-2</c:v>
                </c:pt>
                <c:pt idx="936">
                  <c:v>3.0652643581295269E-2</c:v>
                </c:pt>
                <c:pt idx="937">
                  <c:v>3.0652643581295269E-2</c:v>
                </c:pt>
                <c:pt idx="938">
                  <c:v>3.0652643581295269E-2</c:v>
                </c:pt>
                <c:pt idx="939">
                  <c:v>3.0652643581295269E-2</c:v>
                </c:pt>
                <c:pt idx="940">
                  <c:v>3.0652643581295269E-2</c:v>
                </c:pt>
                <c:pt idx="941">
                  <c:v>3.0652643581295269E-2</c:v>
                </c:pt>
                <c:pt idx="942">
                  <c:v>3.0652643581295269E-2</c:v>
                </c:pt>
                <c:pt idx="943">
                  <c:v>3.0652643581295269E-2</c:v>
                </c:pt>
                <c:pt idx="944">
                  <c:v>3.0652643581295269E-2</c:v>
                </c:pt>
                <c:pt idx="945">
                  <c:v>3.0652643581295269E-2</c:v>
                </c:pt>
                <c:pt idx="946">
                  <c:v>3.0652643581295269E-2</c:v>
                </c:pt>
                <c:pt idx="947">
                  <c:v>3.0652643581295269E-2</c:v>
                </c:pt>
                <c:pt idx="948">
                  <c:v>3.0652643581295269E-2</c:v>
                </c:pt>
                <c:pt idx="949">
                  <c:v>3.0652643581295269E-2</c:v>
                </c:pt>
                <c:pt idx="950">
                  <c:v>3.0652643581295269E-2</c:v>
                </c:pt>
                <c:pt idx="951">
                  <c:v>3.0652643581295269E-2</c:v>
                </c:pt>
                <c:pt idx="952">
                  <c:v>3.0652643581295269E-2</c:v>
                </c:pt>
                <c:pt idx="953">
                  <c:v>3.0652643581295269E-2</c:v>
                </c:pt>
                <c:pt idx="954">
                  <c:v>3.0652643581295269E-2</c:v>
                </c:pt>
                <c:pt idx="955">
                  <c:v>3.0652643581295269E-2</c:v>
                </c:pt>
                <c:pt idx="956">
                  <c:v>3.0652643581295269E-2</c:v>
                </c:pt>
                <c:pt idx="957">
                  <c:v>3.0652643581295269E-2</c:v>
                </c:pt>
                <c:pt idx="958">
                  <c:v>3.0652643581295269E-2</c:v>
                </c:pt>
                <c:pt idx="959">
                  <c:v>3.0652643581295269E-2</c:v>
                </c:pt>
                <c:pt idx="960">
                  <c:v>3.0652643581295269E-2</c:v>
                </c:pt>
                <c:pt idx="961">
                  <c:v>3.0652643581295269E-2</c:v>
                </c:pt>
                <c:pt idx="962">
                  <c:v>3.0652643581295269E-2</c:v>
                </c:pt>
                <c:pt idx="963">
                  <c:v>3.0652643581295269E-2</c:v>
                </c:pt>
                <c:pt idx="964">
                  <c:v>3.0652643581295269E-2</c:v>
                </c:pt>
                <c:pt idx="965">
                  <c:v>3.0652643581295269E-2</c:v>
                </c:pt>
                <c:pt idx="966">
                  <c:v>3.0652643581295269E-2</c:v>
                </c:pt>
                <c:pt idx="967">
                  <c:v>3.0652643581295269E-2</c:v>
                </c:pt>
                <c:pt idx="968">
                  <c:v>3.0652643581295269E-2</c:v>
                </c:pt>
                <c:pt idx="969">
                  <c:v>3.0652643581295269E-2</c:v>
                </c:pt>
                <c:pt idx="970">
                  <c:v>3.0652643581295269E-2</c:v>
                </c:pt>
                <c:pt idx="971">
                  <c:v>3.0652643581295269E-2</c:v>
                </c:pt>
                <c:pt idx="972">
                  <c:v>3.0652643581295269E-2</c:v>
                </c:pt>
                <c:pt idx="973">
                  <c:v>3.0652643581295269E-2</c:v>
                </c:pt>
                <c:pt idx="974">
                  <c:v>3.0652643581295269E-2</c:v>
                </c:pt>
                <c:pt idx="975">
                  <c:v>3.0652643581295269E-2</c:v>
                </c:pt>
                <c:pt idx="976">
                  <c:v>3.0652643581295269E-2</c:v>
                </c:pt>
                <c:pt idx="977">
                  <c:v>3.0652643581295269E-2</c:v>
                </c:pt>
                <c:pt idx="978">
                  <c:v>3.0652643581295269E-2</c:v>
                </c:pt>
                <c:pt idx="979">
                  <c:v>3.0652643581295269E-2</c:v>
                </c:pt>
                <c:pt idx="980">
                  <c:v>3.0652643581295269E-2</c:v>
                </c:pt>
                <c:pt idx="981">
                  <c:v>3.0652643581295269E-2</c:v>
                </c:pt>
                <c:pt idx="982">
                  <c:v>3.0652643581295269E-2</c:v>
                </c:pt>
                <c:pt idx="983">
                  <c:v>3.0652643581295269E-2</c:v>
                </c:pt>
                <c:pt idx="984">
                  <c:v>3.0652643581295269E-2</c:v>
                </c:pt>
                <c:pt idx="985">
                  <c:v>3.0652643581295269E-2</c:v>
                </c:pt>
                <c:pt idx="986">
                  <c:v>3.0652643581295269E-2</c:v>
                </c:pt>
                <c:pt idx="987">
                  <c:v>3.0652643581295269E-2</c:v>
                </c:pt>
                <c:pt idx="988">
                  <c:v>3.0652643581295269E-2</c:v>
                </c:pt>
                <c:pt idx="989">
                  <c:v>3.0652643581295269E-2</c:v>
                </c:pt>
                <c:pt idx="990">
                  <c:v>3.0652643581295269E-2</c:v>
                </c:pt>
                <c:pt idx="991">
                  <c:v>3.0652643581295269E-2</c:v>
                </c:pt>
                <c:pt idx="992">
                  <c:v>3.0652643581295269E-2</c:v>
                </c:pt>
                <c:pt idx="993">
                  <c:v>3.0652643581295269E-2</c:v>
                </c:pt>
                <c:pt idx="994">
                  <c:v>3.0652643581295269E-2</c:v>
                </c:pt>
                <c:pt idx="995">
                  <c:v>3.0652643581295269E-2</c:v>
                </c:pt>
                <c:pt idx="996">
                  <c:v>3.0652643581295269E-2</c:v>
                </c:pt>
                <c:pt idx="997">
                  <c:v>3.0652643581295269E-2</c:v>
                </c:pt>
                <c:pt idx="998">
                  <c:v>3.0652643581295269E-2</c:v>
                </c:pt>
                <c:pt idx="999">
                  <c:v>3.0652643581295269E-2</c:v>
                </c:pt>
              </c:numCache>
            </c:numRef>
          </c:yVal>
          <c:smooth val="1"/>
          <c:extLst>
            <c:ext xmlns:c16="http://schemas.microsoft.com/office/drawing/2014/chart" uri="{C3380CC4-5D6E-409C-BE32-E72D297353CC}">
              <c16:uniqueId val="{0000000D-655B-4188-ACB9-8781221DEBB1}"/>
            </c:ext>
          </c:extLst>
        </c:ser>
        <c:ser>
          <c:idx val="14"/>
          <c:order val="14"/>
          <c:spPr>
            <a:ln w="28575" cap="rnd">
              <a:solidFill>
                <a:schemeClr val="accent3">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Sheet1!$P$1:$P$1000</c:f>
              <c:numCache>
                <c:formatCode>General</c:formatCode>
                <c:ptCount val="1000"/>
                <c:pt idx="0">
                  <c:v>0.7404129006967608</c:v>
                </c:pt>
                <c:pt idx="1">
                  <c:v>0.7404129006967608</c:v>
                </c:pt>
                <c:pt idx="2">
                  <c:v>0.7404129006967608</c:v>
                </c:pt>
                <c:pt idx="3">
                  <c:v>0.7404129006967608</c:v>
                </c:pt>
                <c:pt idx="4">
                  <c:v>0.24507710623449186</c:v>
                </c:pt>
                <c:pt idx="5">
                  <c:v>0.24507710623449186</c:v>
                </c:pt>
                <c:pt idx="6">
                  <c:v>0.24507710623449186</c:v>
                </c:pt>
                <c:pt idx="7">
                  <c:v>0.24507710623449186</c:v>
                </c:pt>
                <c:pt idx="8">
                  <c:v>0.24507710623449186</c:v>
                </c:pt>
                <c:pt idx="9">
                  <c:v>0.24507710623449186</c:v>
                </c:pt>
                <c:pt idx="10">
                  <c:v>0.24507710623449186</c:v>
                </c:pt>
                <c:pt idx="11">
                  <c:v>0.24507710623449186</c:v>
                </c:pt>
                <c:pt idx="12">
                  <c:v>0.24507710623449186</c:v>
                </c:pt>
                <c:pt idx="13">
                  <c:v>0.13062534570382589</c:v>
                </c:pt>
                <c:pt idx="14">
                  <c:v>0.13062534570382589</c:v>
                </c:pt>
                <c:pt idx="15">
                  <c:v>0.13062534570382589</c:v>
                </c:pt>
                <c:pt idx="16">
                  <c:v>0.13062534570382589</c:v>
                </c:pt>
                <c:pt idx="17">
                  <c:v>0.13062534570382589</c:v>
                </c:pt>
                <c:pt idx="18">
                  <c:v>0.13062534570382589</c:v>
                </c:pt>
                <c:pt idx="19">
                  <c:v>0.13062534570382589</c:v>
                </c:pt>
                <c:pt idx="20">
                  <c:v>0.13062534570382589</c:v>
                </c:pt>
                <c:pt idx="21">
                  <c:v>0.13062534570382589</c:v>
                </c:pt>
                <c:pt idx="22">
                  <c:v>0.13062534570382589</c:v>
                </c:pt>
                <c:pt idx="23">
                  <c:v>0.13062534570382589</c:v>
                </c:pt>
                <c:pt idx="24">
                  <c:v>0.13062534570382589</c:v>
                </c:pt>
                <c:pt idx="25">
                  <c:v>0.13062534570382589</c:v>
                </c:pt>
                <c:pt idx="26">
                  <c:v>0.13062534570382589</c:v>
                </c:pt>
                <c:pt idx="27">
                  <c:v>0.13062534570382589</c:v>
                </c:pt>
                <c:pt idx="28">
                  <c:v>0.13062534570382589</c:v>
                </c:pt>
                <c:pt idx="29">
                  <c:v>0.13062534570382589</c:v>
                </c:pt>
                <c:pt idx="30">
                  <c:v>0.13062534570382589</c:v>
                </c:pt>
                <c:pt idx="31">
                  <c:v>4.8413584853805092E-2</c:v>
                </c:pt>
                <c:pt idx="32">
                  <c:v>4.8413584853805092E-2</c:v>
                </c:pt>
                <c:pt idx="33">
                  <c:v>4.8413584853805092E-2</c:v>
                </c:pt>
                <c:pt idx="34">
                  <c:v>4.8413584853805092E-2</c:v>
                </c:pt>
                <c:pt idx="35">
                  <c:v>4.8413584853805092E-2</c:v>
                </c:pt>
                <c:pt idx="36">
                  <c:v>4.8413584853805092E-2</c:v>
                </c:pt>
                <c:pt idx="37">
                  <c:v>4.8413584853805092E-2</c:v>
                </c:pt>
                <c:pt idx="38">
                  <c:v>4.8413584853805092E-2</c:v>
                </c:pt>
                <c:pt idx="39">
                  <c:v>4.8413584853805092E-2</c:v>
                </c:pt>
                <c:pt idx="40">
                  <c:v>4.8413584853805092E-2</c:v>
                </c:pt>
                <c:pt idx="41">
                  <c:v>4.8413584853805092E-2</c:v>
                </c:pt>
                <c:pt idx="42">
                  <c:v>4.8413584853805092E-2</c:v>
                </c:pt>
                <c:pt idx="43">
                  <c:v>4.8413584853805092E-2</c:v>
                </c:pt>
                <c:pt idx="44">
                  <c:v>4.8413584853805092E-2</c:v>
                </c:pt>
                <c:pt idx="45">
                  <c:v>4.8413584853805092E-2</c:v>
                </c:pt>
                <c:pt idx="46">
                  <c:v>4.8413584853805092E-2</c:v>
                </c:pt>
                <c:pt idx="47">
                  <c:v>4.8413584853805092E-2</c:v>
                </c:pt>
                <c:pt idx="48">
                  <c:v>4.8413584853805092E-2</c:v>
                </c:pt>
                <c:pt idx="49">
                  <c:v>4.8413584853805092E-2</c:v>
                </c:pt>
                <c:pt idx="50">
                  <c:v>4.8413584853805092E-2</c:v>
                </c:pt>
                <c:pt idx="51">
                  <c:v>4.8413584853805092E-2</c:v>
                </c:pt>
                <c:pt idx="52">
                  <c:v>4.8413584853805092E-2</c:v>
                </c:pt>
                <c:pt idx="53">
                  <c:v>4.8413584853805092E-2</c:v>
                </c:pt>
                <c:pt idx="54">
                  <c:v>4.8413584853805092E-2</c:v>
                </c:pt>
                <c:pt idx="55">
                  <c:v>4.8413584853805092E-2</c:v>
                </c:pt>
                <c:pt idx="56">
                  <c:v>4.8413584853805092E-2</c:v>
                </c:pt>
                <c:pt idx="57">
                  <c:v>4.8413584853805092E-2</c:v>
                </c:pt>
                <c:pt idx="58">
                  <c:v>4.8413584853805092E-2</c:v>
                </c:pt>
                <c:pt idx="59">
                  <c:v>4.8413584853805092E-2</c:v>
                </c:pt>
                <c:pt idx="60">
                  <c:v>4.8413584853805092E-2</c:v>
                </c:pt>
                <c:pt idx="61">
                  <c:v>4.8413584853805092E-2</c:v>
                </c:pt>
                <c:pt idx="62">
                  <c:v>4.8413584853805092E-2</c:v>
                </c:pt>
                <c:pt idx="63">
                  <c:v>4.8413584853805092E-2</c:v>
                </c:pt>
                <c:pt idx="64">
                  <c:v>4.8413584853805092E-2</c:v>
                </c:pt>
                <c:pt idx="65">
                  <c:v>4.8413584853805092E-2</c:v>
                </c:pt>
                <c:pt idx="66">
                  <c:v>4.8413584853805092E-2</c:v>
                </c:pt>
                <c:pt idx="67">
                  <c:v>4.8413584853805092E-2</c:v>
                </c:pt>
                <c:pt idx="68">
                  <c:v>4.8413584853805092E-2</c:v>
                </c:pt>
                <c:pt idx="69">
                  <c:v>4.8413584853805092E-2</c:v>
                </c:pt>
                <c:pt idx="70">
                  <c:v>4.8413584853805092E-2</c:v>
                </c:pt>
                <c:pt idx="71">
                  <c:v>4.8413584853805092E-2</c:v>
                </c:pt>
                <c:pt idx="72">
                  <c:v>4.8413584853805092E-2</c:v>
                </c:pt>
                <c:pt idx="73">
                  <c:v>4.8413584853805092E-2</c:v>
                </c:pt>
                <c:pt idx="74">
                  <c:v>4.8413584853805092E-2</c:v>
                </c:pt>
                <c:pt idx="75">
                  <c:v>4.8413584853805092E-2</c:v>
                </c:pt>
                <c:pt idx="76">
                  <c:v>4.8413584853805092E-2</c:v>
                </c:pt>
                <c:pt idx="77">
                  <c:v>4.8413584853805092E-2</c:v>
                </c:pt>
                <c:pt idx="78">
                  <c:v>4.8413584853805092E-2</c:v>
                </c:pt>
                <c:pt idx="79">
                  <c:v>4.8413584853805092E-2</c:v>
                </c:pt>
                <c:pt idx="80">
                  <c:v>4.8413584853805092E-2</c:v>
                </c:pt>
                <c:pt idx="81">
                  <c:v>4.8413584853805092E-2</c:v>
                </c:pt>
                <c:pt idx="82">
                  <c:v>4.8413584853805092E-2</c:v>
                </c:pt>
                <c:pt idx="83">
                  <c:v>4.8413584853805092E-2</c:v>
                </c:pt>
                <c:pt idx="84">
                  <c:v>4.8413584853805092E-2</c:v>
                </c:pt>
                <c:pt idx="85">
                  <c:v>4.8413584853805092E-2</c:v>
                </c:pt>
                <c:pt idx="86">
                  <c:v>4.8413584853805092E-2</c:v>
                </c:pt>
                <c:pt idx="87">
                  <c:v>4.8413584853805092E-2</c:v>
                </c:pt>
                <c:pt idx="88">
                  <c:v>4.8413584853805092E-2</c:v>
                </c:pt>
                <c:pt idx="89">
                  <c:v>4.8413584853805092E-2</c:v>
                </c:pt>
                <c:pt idx="90">
                  <c:v>4.8413584853805092E-2</c:v>
                </c:pt>
                <c:pt idx="91">
                  <c:v>4.8413584853805092E-2</c:v>
                </c:pt>
                <c:pt idx="92">
                  <c:v>4.8413584853805092E-2</c:v>
                </c:pt>
                <c:pt idx="93">
                  <c:v>4.8413584853805092E-2</c:v>
                </c:pt>
                <c:pt idx="94">
                  <c:v>4.8413584853805092E-2</c:v>
                </c:pt>
                <c:pt idx="95">
                  <c:v>4.8413584853805092E-2</c:v>
                </c:pt>
                <c:pt idx="96">
                  <c:v>4.8413584853805092E-2</c:v>
                </c:pt>
                <c:pt idx="97">
                  <c:v>4.8413584853805092E-2</c:v>
                </c:pt>
                <c:pt idx="98">
                  <c:v>4.8413584853805092E-2</c:v>
                </c:pt>
                <c:pt idx="99">
                  <c:v>4.8413584853805092E-2</c:v>
                </c:pt>
                <c:pt idx="100">
                  <c:v>4.8413584853805092E-2</c:v>
                </c:pt>
                <c:pt idx="101">
                  <c:v>4.8413584853805092E-2</c:v>
                </c:pt>
                <c:pt idx="102">
                  <c:v>4.8413584853805092E-2</c:v>
                </c:pt>
                <c:pt idx="103">
                  <c:v>4.8413584853805092E-2</c:v>
                </c:pt>
                <c:pt idx="104">
                  <c:v>4.8413584853805092E-2</c:v>
                </c:pt>
                <c:pt idx="105">
                  <c:v>4.8413584853805092E-2</c:v>
                </c:pt>
                <c:pt idx="106">
                  <c:v>4.8413584853805092E-2</c:v>
                </c:pt>
                <c:pt idx="107">
                  <c:v>4.8413584853805092E-2</c:v>
                </c:pt>
                <c:pt idx="108">
                  <c:v>4.8413584853805092E-2</c:v>
                </c:pt>
                <c:pt idx="109">
                  <c:v>4.8413584853805092E-2</c:v>
                </c:pt>
                <c:pt idx="110">
                  <c:v>4.8413584853805092E-2</c:v>
                </c:pt>
                <c:pt idx="111">
                  <c:v>4.8413584853805092E-2</c:v>
                </c:pt>
                <c:pt idx="112">
                  <c:v>4.8413584853805092E-2</c:v>
                </c:pt>
                <c:pt idx="113">
                  <c:v>4.8413584853805092E-2</c:v>
                </c:pt>
                <c:pt idx="114">
                  <c:v>4.8413584853805092E-2</c:v>
                </c:pt>
                <c:pt idx="115">
                  <c:v>4.8413584853805092E-2</c:v>
                </c:pt>
                <c:pt idx="116">
                  <c:v>4.8413584853805092E-2</c:v>
                </c:pt>
                <c:pt idx="117">
                  <c:v>4.8413584853805092E-2</c:v>
                </c:pt>
                <c:pt idx="118">
                  <c:v>4.8413584853805092E-2</c:v>
                </c:pt>
                <c:pt idx="119">
                  <c:v>4.8413584853805092E-2</c:v>
                </c:pt>
                <c:pt idx="120">
                  <c:v>4.8413584853805092E-2</c:v>
                </c:pt>
                <c:pt idx="121">
                  <c:v>4.8413584853805092E-2</c:v>
                </c:pt>
                <c:pt idx="122">
                  <c:v>4.8413584853805092E-2</c:v>
                </c:pt>
                <c:pt idx="123">
                  <c:v>4.8413584853805092E-2</c:v>
                </c:pt>
                <c:pt idx="124">
                  <c:v>4.8413584853805092E-2</c:v>
                </c:pt>
                <c:pt idx="125">
                  <c:v>4.8413584853805092E-2</c:v>
                </c:pt>
                <c:pt idx="126">
                  <c:v>4.8413584853805092E-2</c:v>
                </c:pt>
                <c:pt idx="127">
                  <c:v>4.8413584853805092E-2</c:v>
                </c:pt>
                <c:pt idx="128">
                  <c:v>4.8413584853805092E-2</c:v>
                </c:pt>
                <c:pt idx="129">
                  <c:v>4.8413584853805092E-2</c:v>
                </c:pt>
                <c:pt idx="130">
                  <c:v>4.8413584853805092E-2</c:v>
                </c:pt>
                <c:pt idx="131">
                  <c:v>4.8413584853805092E-2</c:v>
                </c:pt>
                <c:pt idx="132">
                  <c:v>4.8413584853805092E-2</c:v>
                </c:pt>
                <c:pt idx="133">
                  <c:v>4.8413584853805092E-2</c:v>
                </c:pt>
                <c:pt idx="134">
                  <c:v>4.8413584853805092E-2</c:v>
                </c:pt>
                <c:pt idx="135">
                  <c:v>4.8413584853805092E-2</c:v>
                </c:pt>
                <c:pt idx="136">
                  <c:v>4.8413584853805092E-2</c:v>
                </c:pt>
                <c:pt idx="137">
                  <c:v>4.8413584853805092E-2</c:v>
                </c:pt>
                <c:pt idx="138">
                  <c:v>4.8413584853805092E-2</c:v>
                </c:pt>
                <c:pt idx="139">
                  <c:v>4.8413584853805092E-2</c:v>
                </c:pt>
                <c:pt idx="140">
                  <c:v>4.8413584853805092E-2</c:v>
                </c:pt>
                <c:pt idx="141">
                  <c:v>4.8413584853805092E-2</c:v>
                </c:pt>
                <c:pt idx="142">
                  <c:v>4.8413584853805092E-2</c:v>
                </c:pt>
                <c:pt idx="143">
                  <c:v>2.3575106819066827E-2</c:v>
                </c:pt>
                <c:pt idx="144">
                  <c:v>2.3575106819066827E-2</c:v>
                </c:pt>
                <c:pt idx="145">
                  <c:v>2.3575106819066827E-2</c:v>
                </c:pt>
                <c:pt idx="146">
                  <c:v>2.3575106819066827E-2</c:v>
                </c:pt>
                <c:pt idx="147">
                  <c:v>2.3575106819066827E-2</c:v>
                </c:pt>
                <c:pt idx="148">
                  <c:v>2.3575106819066827E-2</c:v>
                </c:pt>
                <c:pt idx="149">
                  <c:v>2.3575106819066827E-2</c:v>
                </c:pt>
                <c:pt idx="150">
                  <c:v>2.3575106819066827E-2</c:v>
                </c:pt>
                <c:pt idx="151">
                  <c:v>2.3575106819066827E-2</c:v>
                </c:pt>
                <c:pt idx="152">
                  <c:v>2.3575106819066827E-2</c:v>
                </c:pt>
                <c:pt idx="153">
                  <c:v>2.3575106819066827E-2</c:v>
                </c:pt>
                <c:pt idx="154">
                  <c:v>2.3575106819066827E-2</c:v>
                </c:pt>
                <c:pt idx="155">
                  <c:v>2.3575106819066827E-2</c:v>
                </c:pt>
                <c:pt idx="156">
                  <c:v>2.3575106819066827E-2</c:v>
                </c:pt>
                <c:pt idx="157">
                  <c:v>2.3575106819066827E-2</c:v>
                </c:pt>
                <c:pt idx="158">
                  <c:v>2.3575106819066827E-2</c:v>
                </c:pt>
                <c:pt idx="159">
                  <c:v>2.3575106819066827E-2</c:v>
                </c:pt>
                <c:pt idx="160">
                  <c:v>2.3575106819066827E-2</c:v>
                </c:pt>
                <c:pt idx="161">
                  <c:v>2.3575106819066827E-2</c:v>
                </c:pt>
                <c:pt idx="162">
                  <c:v>2.3575106819066827E-2</c:v>
                </c:pt>
                <c:pt idx="163">
                  <c:v>2.3575106819066827E-2</c:v>
                </c:pt>
                <c:pt idx="164">
                  <c:v>2.3575106819066827E-2</c:v>
                </c:pt>
                <c:pt idx="165">
                  <c:v>2.3575106819066827E-2</c:v>
                </c:pt>
                <c:pt idx="166">
                  <c:v>2.3575106819066827E-2</c:v>
                </c:pt>
                <c:pt idx="167">
                  <c:v>2.3575106819066827E-2</c:v>
                </c:pt>
                <c:pt idx="168">
                  <c:v>2.3575106819066827E-2</c:v>
                </c:pt>
                <c:pt idx="169">
                  <c:v>2.3575106819066827E-2</c:v>
                </c:pt>
                <c:pt idx="170">
                  <c:v>2.3575106819066827E-2</c:v>
                </c:pt>
                <c:pt idx="171">
                  <c:v>2.3575106819066827E-2</c:v>
                </c:pt>
                <c:pt idx="172">
                  <c:v>2.3575106819066827E-2</c:v>
                </c:pt>
                <c:pt idx="173">
                  <c:v>2.3575106819066827E-2</c:v>
                </c:pt>
                <c:pt idx="174">
                  <c:v>2.3575106819066827E-2</c:v>
                </c:pt>
                <c:pt idx="175">
                  <c:v>2.3575106819066827E-2</c:v>
                </c:pt>
                <c:pt idx="176">
                  <c:v>2.3575106819066827E-2</c:v>
                </c:pt>
                <c:pt idx="177">
                  <c:v>2.3575106819066827E-2</c:v>
                </c:pt>
                <c:pt idx="178">
                  <c:v>2.3575106819066827E-2</c:v>
                </c:pt>
                <c:pt idx="179">
                  <c:v>2.3575106819066827E-2</c:v>
                </c:pt>
                <c:pt idx="180">
                  <c:v>2.3575106819066827E-2</c:v>
                </c:pt>
                <c:pt idx="181">
                  <c:v>2.3575106819066827E-2</c:v>
                </c:pt>
                <c:pt idx="182">
                  <c:v>2.3575106819066827E-2</c:v>
                </c:pt>
                <c:pt idx="183">
                  <c:v>2.3575106819066827E-2</c:v>
                </c:pt>
                <c:pt idx="184">
                  <c:v>2.3575106819066827E-2</c:v>
                </c:pt>
                <c:pt idx="185">
                  <c:v>2.3575106819066827E-2</c:v>
                </c:pt>
                <c:pt idx="186">
                  <c:v>2.3575106819066827E-2</c:v>
                </c:pt>
                <c:pt idx="187">
                  <c:v>2.3575106819066827E-2</c:v>
                </c:pt>
                <c:pt idx="188">
                  <c:v>2.3575106819066827E-2</c:v>
                </c:pt>
                <c:pt idx="189">
                  <c:v>2.3575106819066827E-2</c:v>
                </c:pt>
                <c:pt idx="190">
                  <c:v>2.3575106819066827E-2</c:v>
                </c:pt>
                <c:pt idx="191">
                  <c:v>2.3575106819066827E-2</c:v>
                </c:pt>
                <c:pt idx="192">
                  <c:v>2.3575106819066827E-2</c:v>
                </c:pt>
                <c:pt idx="193">
                  <c:v>2.3575106819066827E-2</c:v>
                </c:pt>
                <c:pt idx="194">
                  <c:v>2.3575106819066827E-2</c:v>
                </c:pt>
                <c:pt idx="195">
                  <c:v>2.3575106819066827E-2</c:v>
                </c:pt>
                <c:pt idx="196">
                  <c:v>2.3575106819066827E-2</c:v>
                </c:pt>
                <c:pt idx="197">
                  <c:v>2.3575106819066827E-2</c:v>
                </c:pt>
                <c:pt idx="198">
                  <c:v>2.3575106819066827E-2</c:v>
                </c:pt>
                <c:pt idx="199">
                  <c:v>2.3575106819066827E-2</c:v>
                </c:pt>
                <c:pt idx="200">
                  <c:v>2.3575106819066827E-2</c:v>
                </c:pt>
                <c:pt idx="201">
                  <c:v>2.3575106819066827E-2</c:v>
                </c:pt>
                <c:pt idx="202">
                  <c:v>2.3575106819066827E-2</c:v>
                </c:pt>
                <c:pt idx="203">
                  <c:v>2.3575106819066827E-2</c:v>
                </c:pt>
                <c:pt idx="204">
                  <c:v>2.3575106819066827E-2</c:v>
                </c:pt>
                <c:pt idx="205">
                  <c:v>2.3575106819066827E-2</c:v>
                </c:pt>
                <c:pt idx="206">
                  <c:v>2.3575106819066827E-2</c:v>
                </c:pt>
                <c:pt idx="207">
                  <c:v>2.3575106819066827E-2</c:v>
                </c:pt>
                <c:pt idx="208">
                  <c:v>2.3575106819066827E-2</c:v>
                </c:pt>
                <c:pt idx="209">
                  <c:v>2.3575106819066827E-2</c:v>
                </c:pt>
                <c:pt idx="210">
                  <c:v>2.3575106819066827E-2</c:v>
                </c:pt>
                <c:pt idx="211">
                  <c:v>2.3575106819066827E-2</c:v>
                </c:pt>
                <c:pt idx="212">
                  <c:v>2.3575106819066827E-2</c:v>
                </c:pt>
                <c:pt idx="213">
                  <c:v>2.3575106819066827E-2</c:v>
                </c:pt>
                <c:pt idx="214">
                  <c:v>2.3575106819066827E-2</c:v>
                </c:pt>
                <c:pt idx="215">
                  <c:v>2.3575106819066827E-2</c:v>
                </c:pt>
                <c:pt idx="216">
                  <c:v>2.3575106819066827E-2</c:v>
                </c:pt>
                <c:pt idx="217">
                  <c:v>2.3575106819066827E-2</c:v>
                </c:pt>
                <c:pt idx="218">
                  <c:v>2.3575106819066827E-2</c:v>
                </c:pt>
                <c:pt idx="219">
                  <c:v>2.3575106819066827E-2</c:v>
                </c:pt>
                <c:pt idx="220">
                  <c:v>2.3575106819066827E-2</c:v>
                </c:pt>
                <c:pt idx="221">
                  <c:v>2.3575106819066827E-2</c:v>
                </c:pt>
                <c:pt idx="222">
                  <c:v>2.3575106819066827E-2</c:v>
                </c:pt>
                <c:pt idx="223">
                  <c:v>2.3575106819066827E-2</c:v>
                </c:pt>
                <c:pt idx="224">
                  <c:v>2.3575106819066827E-2</c:v>
                </c:pt>
                <c:pt idx="225">
                  <c:v>2.3575106819066827E-2</c:v>
                </c:pt>
                <c:pt idx="226">
                  <c:v>2.3575106819066827E-2</c:v>
                </c:pt>
                <c:pt idx="227">
                  <c:v>2.3575106819066827E-2</c:v>
                </c:pt>
                <c:pt idx="228">
                  <c:v>2.3575106819066827E-2</c:v>
                </c:pt>
                <c:pt idx="229">
                  <c:v>2.3575106819066827E-2</c:v>
                </c:pt>
                <c:pt idx="230">
                  <c:v>2.3575106819066827E-2</c:v>
                </c:pt>
                <c:pt idx="231">
                  <c:v>2.3575106819066827E-2</c:v>
                </c:pt>
                <c:pt idx="232">
                  <c:v>2.3575106819066827E-2</c:v>
                </c:pt>
                <c:pt idx="233">
                  <c:v>2.3575106819066827E-2</c:v>
                </c:pt>
                <c:pt idx="234">
                  <c:v>2.3575106819066827E-2</c:v>
                </c:pt>
                <c:pt idx="235">
                  <c:v>2.3575106819066827E-2</c:v>
                </c:pt>
                <c:pt idx="236">
                  <c:v>2.3575106819066827E-2</c:v>
                </c:pt>
                <c:pt idx="237">
                  <c:v>2.3575106819066827E-2</c:v>
                </c:pt>
                <c:pt idx="238">
                  <c:v>2.3575106819066827E-2</c:v>
                </c:pt>
                <c:pt idx="239">
                  <c:v>2.3575106819066827E-2</c:v>
                </c:pt>
                <c:pt idx="240">
                  <c:v>2.3575106819066827E-2</c:v>
                </c:pt>
                <c:pt idx="241">
                  <c:v>2.3575106819066827E-2</c:v>
                </c:pt>
                <c:pt idx="242">
                  <c:v>2.3575106819066827E-2</c:v>
                </c:pt>
                <c:pt idx="243">
                  <c:v>2.3575106819066827E-2</c:v>
                </c:pt>
                <c:pt idx="244">
                  <c:v>2.3575106819066827E-2</c:v>
                </c:pt>
                <c:pt idx="245">
                  <c:v>2.3575106819066827E-2</c:v>
                </c:pt>
                <c:pt idx="246">
                  <c:v>2.3575106819066827E-2</c:v>
                </c:pt>
                <c:pt idx="247">
                  <c:v>2.3575106819066827E-2</c:v>
                </c:pt>
                <c:pt idx="248">
                  <c:v>2.3575106819066827E-2</c:v>
                </c:pt>
                <c:pt idx="249">
                  <c:v>2.3575106819066827E-2</c:v>
                </c:pt>
                <c:pt idx="250">
                  <c:v>2.3575106819066827E-2</c:v>
                </c:pt>
                <c:pt idx="251">
                  <c:v>2.3575106819066827E-2</c:v>
                </c:pt>
                <c:pt idx="252">
                  <c:v>2.3575106819066827E-2</c:v>
                </c:pt>
                <c:pt idx="253">
                  <c:v>2.3575106819066827E-2</c:v>
                </c:pt>
                <c:pt idx="254">
                  <c:v>2.3575106819066827E-2</c:v>
                </c:pt>
                <c:pt idx="255">
                  <c:v>2.3575106819066827E-2</c:v>
                </c:pt>
                <c:pt idx="256">
                  <c:v>2.3575106819066827E-2</c:v>
                </c:pt>
                <c:pt idx="257">
                  <c:v>2.3575106819066827E-2</c:v>
                </c:pt>
                <c:pt idx="258">
                  <c:v>2.3575106819066827E-2</c:v>
                </c:pt>
                <c:pt idx="259">
                  <c:v>2.3575106819066827E-2</c:v>
                </c:pt>
                <c:pt idx="260">
                  <c:v>2.3575106819066827E-2</c:v>
                </c:pt>
                <c:pt idx="261">
                  <c:v>2.3575106819066827E-2</c:v>
                </c:pt>
                <c:pt idx="262">
                  <c:v>2.3575106819066827E-2</c:v>
                </c:pt>
                <c:pt idx="263">
                  <c:v>2.3575106819066827E-2</c:v>
                </c:pt>
                <c:pt idx="264">
                  <c:v>2.3575106819066827E-2</c:v>
                </c:pt>
                <c:pt idx="265">
                  <c:v>2.3575106819066827E-2</c:v>
                </c:pt>
                <c:pt idx="266">
                  <c:v>2.3575106819066827E-2</c:v>
                </c:pt>
                <c:pt idx="267">
                  <c:v>2.3575106819066827E-2</c:v>
                </c:pt>
                <c:pt idx="268">
                  <c:v>2.3575106819066827E-2</c:v>
                </c:pt>
                <c:pt idx="269">
                  <c:v>2.3575106819066827E-2</c:v>
                </c:pt>
                <c:pt idx="270">
                  <c:v>2.3575106819066827E-2</c:v>
                </c:pt>
                <c:pt idx="271">
                  <c:v>2.3575106819066827E-2</c:v>
                </c:pt>
                <c:pt idx="272">
                  <c:v>2.3575106819066827E-2</c:v>
                </c:pt>
                <c:pt idx="273">
                  <c:v>2.3575106819066827E-2</c:v>
                </c:pt>
                <c:pt idx="274">
                  <c:v>2.3575106819066827E-2</c:v>
                </c:pt>
                <c:pt idx="275">
                  <c:v>2.3575106819066827E-2</c:v>
                </c:pt>
                <c:pt idx="276">
                  <c:v>2.3575106819066827E-2</c:v>
                </c:pt>
                <c:pt idx="277">
                  <c:v>2.3575106819066827E-2</c:v>
                </c:pt>
                <c:pt idx="278">
                  <c:v>2.3575106819066827E-2</c:v>
                </c:pt>
                <c:pt idx="279">
                  <c:v>2.3575106819066827E-2</c:v>
                </c:pt>
                <c:pt idx="280">
                  <c:v>2.3575106819066827E-2</c:v>
                </c:pt>
                <c:pt idx="281">
                  <c:v>2.3575106819066827E-2</c:v>
                </c:pt>
                <c:pt idx="282">
                  <c:v>2.3575106819066827E-2</c:v>
                </c:pt>
                <c:pt idx="283">
                  <c:v>2.3575106819066827E-2</c:v>
                </c:pt>
                <c:pt idx="284">
                  <c:v>2.3575106819066827E-2</c:v>
                </c:pt>
                <c:pt idx="285">
                  <c:v>2.3575106819066827E-2</c:v>
                </c:pt>
                <c:pt idx="286">
                  <c:v>2.3575106819066827E-2</c:v>
                </c:pt>
                <c:pt idx="287">
                  <c:v>2.3575106819066827E-2</c:v>
                </c:pt>
                <c:pt idx="288">
                  <c:v>2.3575106819066827E-2</c:v>
                </c:pt>
                <c:pt idx="289">
                  <c:v>2.3575106819066827E-2</c:v>
                </c:pt>
                <c:pt idx="290">
                  <c:v>2.3575106819066827E-2</c:v>
                </c:pt>
                <c:pt idx="291">
                  <c:v>2.3575106819066827E-2</c:v>
                </c:pt>
                <c:pt idx="292">
                  <c:v>2.3575106819066827E-2</c:v>
                </c:pt>
                <c:pt idx="293">
                  <c:v>2.3575106819066827E-2</c:v>
                </c:pt>
                <c:pt idx="294">
                  <c:v>2.3575106819066827E-2</c:v>
                </c:pt>
                <c:pt idx="295">
                  <c:v>2.3575106819066827E-2</c:v>
                </c:pt>
                <c:pt idx="296">
                  <c:v>2.3575106819066827E-2</c:v>
                </c:pt>
                <c:pt idx="297">
                  <c:v>2.3575106819066827E-2</c:v>
                </c:pt>
                <c:pt idx="298">
                  <c:v>2.3575106819066827E-2</c:v>
                </c:pt>
                <c:pt idx="299">
                  <c:v>2.3575106819066827E-2</c:v>
                </c:pt>
                <c:pt idx="300">
                  <c:v>2.3575106819066827E-2</c:v>
                </c:pt>
                <c:pt idx="301">
                  <c:v>2.3575106819066827E-2</c:v>
                </c:pt>
                <c:pt idx="302">
                  <c:v>2.3575106819066827E-2</c:v>
                </c:pt>
                <c:pt idx="303">
                  <c:v>2.3575106819066827E-2</c:v>
                </c:pt>
                <c:pt idx="304">
                  <c:v>2.3575106819066827E-2</c:v>
                </c:pt>
                <c:pt idx="305">
                  <c:v>2.3575106819066827E-2</c:v>
                </c:pt>
                <c:pt idx="306">
                  <c:v>2.3575106819066827E-2</c:v>
                </c:pt>
                <c:pt idx="307">
                  <c:v>2.3575106819066827E-2</c:v>
                </c:pt>
                <c:pt idx="308">
                  <c:v>2.3575106819066827E-2</c:v>
                </c:pt>
                <c:pt idx="309">
                  <c:v>2.3575106819066827E-2</c:v>
                </c:pt>
                <c:pt idx="310">
                  <c:v>2.3575106819066827E-2</c:v>
                </c:pt>
                <c:pt idx="311">
                  <c:v>2.3575106819066827E-2</c:v>
                </c:pt>
                <c:pt idx="312">
                  <c:v>2.3575106819066827E-2</c:v>
                </c:pt>
                <c:pt idx="313">
                  <c:v>2.3575106819066827E-2</c:v>
                </c:pt>
                <c:pt idx="314">
                  <c:v>2.3575106819066827E-2</c:v>
                </c:pt>
                <c:pt idx="315">
                  <c:v>2.3575106819066827E-2</c:v>
                </c:pt>
                <c:pt idx="316">
                  <c:v>2.3575106819066827E-2</c:v>
                </c:pt>
                <c:pt idx="317">
                  <c:v>2.3575106819066827E-2</c:v>
                </c:pt>
                <c:pt idx="318">
                  <c:v>2.3575106819066827E-2</c:v>
                </c:pt>
                <c:pt idx="319">
                  <c:v>2.3575106819066827E-2</c:v>
                </c:pt>
                <c:pt idx="320">
                  <c:v>2.3575106819066827E-2</c:v>
                </c:pt>
                <c:pt idx="321">
                  <c:v>2.3575106819066827E-2</c:v>
                </c:pt>
                <c:pt idx="322">
                  <c:v>2.3575106819066827E-2</c:v>
                </c:pt>
                <c:pt idx="323">
                  <c:v>2.3575106819066827E-2</c:v>
                </c:pt>
                <c:pt idx="324">
                  <c:v>2.3575106819066827E-2</c:v>
                </c:pt>
                <c:pt idx="325">
                  <c:v>2.3575106819066827E-2</c:v>
                </c:pt>
                <c:pt idx="326">
                  <c:v>2.3575106819066827E-2</c:v>
                </c:pt>
                <c:pt idx="327">
                  <c:v>2.3575106819066827E-2</c:v>
                </c:pt>
                <c:pt idx="328">
                  <c:v>2.3575106819066827E-2</c:v>
                </c:pt>
                <c:pt idx="329">
                  <c:v>2.3575106819066827E-2</c:v>
                </c:pt>
                <c:pt idx="330">
                  <c:v>2.3575106819066827E-2</c:v>
                </c:pt>
                <c:pt idx="331">
                  <c:v>2.3575106819066827E-2</c:v>
                </c:pt>
                <c:pt idx="332">
                  <c:v>2.3575106819066827E-2</c:v>
                </c:pt>
                <c:pt idx="333">
                  <c:v>2.3575106819066827E-2</c:v>
                </c:pt>
                <c:pt idx="334">
                  <c:v>2.3575106819066827E-2</c:v>
                </c:pt>
                <c:pt idx="335">
                  <c:v>2.3575106819066827E-2</c:v>
                </c:pt>
                <c:pt idx="336">
                  <c:v>2.3575106819066827E-2</c:v>
                </c:pt>
                <c:pt idx="337">
                  <c:v>2.3575106819066827E-2</c:v>
                </c:pt>
                <c:pt idx="338">
                  <c:v>2.3575106819066827E-2</c:v>
                </c:pt>
                <c:pt idx="339">
                  <c:v>2.3575106819066827E-2</c:v>
                </c:pt>
                <c:pt idx="340">
                  <c:v>2.3575106819066827E-2</c:v>
                </c:pt>
                <c:pt idx="341">
                  <c:v>2.3575106819066827E-2</c:v>
                </c:pt>
                <c:pt idx="342">
                  <c:v>2.3575106819066827E-2</c:v>
                </c:pt>
                <c:pt idx="343">
                  <c:v>2.3575106819066827E-2</c:v>
                </c:pt>
                <c:pt idx="344">
                  <c:v>2.3575106819066827E-2</c:v>
                </c:pt>
                <c:pt idx="345">
                  <c:v>2.3575106819066827E-2</c:v>
                </c:pt>
                <c:pt idx="346">
                  <c:v>2.3575106819066827E-2</c:v>
                </c:pt>
                <c:pt idx="347">
                  <c:v>2.3575106819066827E-2</c:v>
                </c:pt>
                <c:pt idx="348">
                  <c:v>2.3575106819066827E-2</c:v>
                </c:pt>
                <c:pt idx="349">
                  <c:v>2.3575106819066827E-2</c:v>
                </c:pt>
                <c:pt idx="350">
                  <c:v>2.3575106819066827E-2</c:v>
                </c:pt>
                <c:pt idx="351">
                  <c:v>2.3575106819066827E-2</c:v>
                </c:pt>
                <c:pt idx="352">
                  <c:v>2.3575106819066827E-2</c:v>
                </c:pt>
                <c:pt idx="353">
                  <c:v>2.3575106819066827E-2</c:v>
                </c:pt>
                <c:pt idx="354">
                  <c:v>2.3575106819066827E-2</c:v>
                </c:pt>
                <c:pt idx="355">
                  <c:v>2.3575106819066827E-2</c:v>
                </c:pt>
                <c:pt idx="356">
                  <c:v>2.3575106819066827E-2</c:v>
                </c:pt>
                <c:pt idx="357">
                  <c:v>2.3575106819066827E-2</c:v>
                </c:pt>
                <c:pt idx="358">
                  <c:v>2.3575106819066827E-2</c:v>
                </c:pt>
                <c:pt idx="359">
                  <c:v>2.3575106819066827E-2</c:v>
                </c:pt>
                <c:pt idx="360">
                  <c:v>2.3575106819066827E-2</c:v>
                </c:pt>
                <c:pt idx="361">
                  <c:v>2.3575106819066827E-2</c:v>
                </c:pt>
                <c:pt idx="362">
                  <c:v>2.3575106819066827E-2</c:v>
                </c:pt>
                <c:pt idx="363">
                  <c:v>2.3575106819066827E-2</c:v>
                </c:pt>
                <c:pt idx="364">
                  <c:v>2.3575106819066827E-2</c:v>
                </c:pt>
                <c:pt idx="365">
                  <c:v>2.3575106819066827E-2</c:v>
                </c:pt>
                <c:pt idx="366">
                  <c:v>2.3575106819066827E-2</c:v>
                </c:pt>
                <c:pt idx="367">
                  <c:v>2.3575106819066827E-2</c:v>
                </c:pt>
                <c:pt idx="368">
                  <c:v>2.3575106819066827E-2</c:v>
                </c:pt>
                <c:pt idx="369">
                  <c:v>2.3575106819066827E-2</c:v>
                </c:pt>
                <c:pt idx="370">
                  <c:v>2.3575106819066827E-2</c:v>
                </c:pt>
                <c:pt idx="371">
                  <c:v>2.3575106819066827E-2</c:v>
                </c:pt>
                <c:pt idx="372">
                  <c:v>2.3575106819066827E-2</c:v>
                </c:pt>
                <c:pt idx="373">
                  <c:v>2.3575106819066827E-2</c:v>
                </c:pt>
                <c:pt idx="374">
                  <c:v>2.3575106819066827E-2</c:v>
                </c:pt>
                <c:pt idx="375">
                  <c:v>2.3575106819066827E-2</c:v>
                </c:pt>
                <c:pt idx="376">
                  <c:v>2.3575106819066827E-2</c:v>
                </c:pt>
                <c:pt idx="377">
                  <c:v>2.3575106819066827E-2</c:v>
                </c:pt>
                <c:pt idx="378">
                  <c:v>2.3575106819066827E-2</c:v>
                </c:pt>
                <c:pt idx="379">
                  <c:v>2.3575106819066827E-2</c:v>
                </c:pt>
                <c:pt idx="380">
                  <c:v>2.3575106819066827E-2</c:v>
                </c:pt>
                <c:pt idx="381">
                  <c:v>2.3575106819066827E-2</c:v>
                </c:pt>
                <c:pt idx="382">
                  <c:v>2.3575106819066827E-2</c:v>
                </c:pt>
                <c:pt idx="383">
                  <c:v>2.3575106819066827E-2</c:v>
                </c:pt>
                <c:pt idx="384">
                  <c:v>2.3575106819066827E-2</c:v>
                </c:pt>
                <c:pt idx="385">
                  <c:v>2.3575106819066827E-2</c:v>
                </c:pt>
                <c:pt idx="386">
                  <c:v>2.3575106819066827E-2</c:v>
                </c:pt>
                <c:pt idx="387">
                  <c:v>2.3575106819066827E-2</c:v>
                </c:pt>
                <c:pt idx="388">
                  <c:v>2.3575106819066827E-2</c:v>
                </c:pt>
                <c:pt idx="389">
                  <c:v>2.3575106819066827E-2</c:v>
                </c:pt>
                <c:pt idx="390">
                  <c:v>2.3575106819066827E-2</c:v>
                </c:pt>
                <c:pt idx="391">
                  <c:v>2.3575106819066827E-2</c:v>
                </c:pt>
                <c:pt idx="392">
                  <c:v>2.3575106819066827E-2</c:v>
                </c:pt>
                <c:pt idx="393">
                  <c:v>2.3575106819066827E-2</c:v>
                </c:pt>
                <c:pt idx="394">
                  <c:v>2.3575106819066827E-2</c:v>
                </c:pt>
                <c:pt idx="395">
                  <c:v>2.3575106819066827E-2</c:v>
                </c:pt>
                <c:pt idx="396">
                  <c:v>2.3575106819066827E-2</c:v>
                </c:pt>
                <c:pt idx="397">
                  <c:v>2.3575106819066827E-2</c:v>
                </c:pt>
                <c:pt idx="398">
                  <c:v>2.3575106819066827E-2</c:v>
                </c:pt>
                <c:pt idx="399">
                  <c:v>2.3575106819066827E-2</c:v>
                </c:pt>
                <c:pt idx="400">
                  <c:v>2.3575106819066827E-2</c:v>
                </c:pt>
                <c:pt idx="401">
                  <c:v>2.3575106819066827E-2</c:v>
                </c:pt>
                <c:pt idx="402">
                  <c:v>2.3575106819066827E-2</c:v>
                </c:pt>
                <c:pt idx="403">
                  <c:v>2.3575106819066827E-2</c:v>
                </c:pt>
                <c:pt idx="404">
                  <c:v>2.3575106819066827E-2</c:v>
                </c:pt>
                <c:pt idx="405">
                  <c:v>2.3575106819066827E-2</c:v>
                </c:pt>
                <c:pt idx="406">
                  <c:v>2.3575106819066827E-2</c:v>
                </c:pt>
                <c:pt idx="407">
                  <c:v>2.3575106819066827E-2</c:v>
                </c:pt>
                <c:pt idx="408">
                  <c:v>2.3575106819066827E-2</c:v>
                </c:pt>
                <c:pt idx="409">
                  <c:v>2.3575106819066827E-2</c:v>
                </c:pt>
                <c:pt idx="410">
                  <c:v>2.3575106819066827E-2</c:v>
                </c:pt>
                <c:pt idx="411">
                  <c:v>2.3575106819066827E-2</c:v>
                </c:pt>
                <c:pt idx="412">
                  <c:v>2.3575106819066827E-2</c:v>
                </c:pt>
                <c:pt idx="413">
                  <c:v>2.3575106819066827E-2</c:v>
                </c:pt>
                <c:pt idx="414">
                  <c:v>2.3575106819066827E-2</c:v>
                </c:pt>
                <c:pt idx="415">
                  <c:v>2.3575106819066827E-2</c:v>
                </c:pt>
                <c:pt idx="416">
                  <c:v>2.3575106819066827E-2</c:v>
                </c:pt>
                <c:pt idx="417">
                  <c:v>2.3575106819066827E-2</c:v>
                </c:pt>
                <c:pt idx="418">
                  <c:v>2.3575106819066827E-2</c:v>
                </c:pt>
                <c:pt idx="419">
                  <c:v>2.3575106819066827E-2</c:v>
                </c:pt>
                <c:pt idx="420">
                  <c:v>2.3575106819066827E-2</c:v>
                </c:pt>
                <c:pt idx="421">
                  <c:v>2.3575106819066827E-2</c:v>
                </c:pt>
                <c:pt idx="422">
                  <c:v>2.3575106819066827E-2</c:v>
                </c:pt>
                <c:pt idx="423">
                  <c:v>2.3575106819066827E-2</c:v>
                </c:pt>
                <c:pt idx="424">
                  <c:v>2.3575106819066827E-2</c:v>
                </c:pt>
                <c:pt idx="425">
                  <c:v>2.3575106819066827E-2</c:v>
                </c:pt>
                <c:pt idx="426">
                  <c:v>2.3575106819066827E-2</c:v>
                </c:pt>
                <c:pt idx="427">
                  <c:v>2.3575106819066827E-2</c:v>
                </c:pt>
                <c:pt idx="428">
                  <c:v>2.3575106819066827E-2</c:v>
                </c:pt>
                <c:pt idx="429">
                  <c:v>2.2162938863542703E-2</c:v>
                </c:pt>
                <c:pt idx="430">
                  <c:v>2.2162938863542703E-2</c:v>
                </c:pt>
                <c:pt idx="431">
                  <c:v>2.2162938863542703E-2</c:v>
                </c:pt>
                <c:pt idx="432">
                  <c:v>2.2162938863542703E-2</c:v>
                </c:pt>
                <c:pt idx="433">
                  <c:v>2.2162938863542703E-2</c:v>
                </c:pt>
                <c:pt idx="434">
                  <c:v>2.2162938863542703E-2</c:v>
                </c:pt>
                <c:pt idx="435">
                  <c:v>2.2162938863542703E-2</c:v>
                </c:pt>
                <c:pt idx="436">
                  <c:v>2.2162938863542703E-2</c:v>
                </c:pt>
                <c:pt idx="437">
                  <c:v>2.2162938863542703E-2</c:v>
                </c:pt>
                <c:pt idx="438">
                  <c:v>2.2162938863542703E-2</c:v>
                </c:pt>
                <c:pt idx="439">
                  <c:v>2.2162938863542703E-2</c:v>
                </c:pt>
                <c:pt idx="440">
                  <c:v>2.2162938863542703E-2</c:v>
                </c:pt>
                <c:pt idx="441">
                  <c:v>2.2162938863542703E-2</c:v>
                </c:pt>
                <c:pt idx="442">
                  <c:v>2.2162938863542703E-2</c:v>
                </c:pt>
                <c:pt idx="443">
                  <c:v>2.2162938863542703E-2</c:v>
                </c:pt>
                <c:pt idx="444">
                  <c:v>2.2162938863542703E-2</c:v>
                </c:pt>
                <c:pt idx="445">
                  <c:v>2.2162938863542703E-2</c:v>
                </c:pt>
                <c:pt idx="446">
                  <c:v>2.2162938863542703E-2</c:v>
                </c:pt>
                <c:pt idx="447">
                  <c:v>2.2162938863542703E-2</c:v>
                </c:pt>
                <c:pt idx="448">
                  <c:v>2.2162938863542703E-2</c:v>
                </c:pt>
                <c:pt idx="449">
                  <c:v>2.2162938863542703E-2</c:v>
                </c:pt>
                <c:pt idx="450">
                  <c:v>2.2162938863542703E-2</c:v>
                </c:pt>
                <c:pt idx="451">
                  <c:v>2.2162938863542703E-2</c:v>
                </c:pt>
                <c:pt idx="452">
                  <c:v>2.2162938863542703E-2</c:v>
                </c:pt>
                <c:pt idx="453">
                  <c:v>2.2162938863542703E-2</c:v>
                </c:pt>
                <c:pt idx="454">
                  <c:v>2.2162938863542703E-2</c:v>
                </c:pt>
                <c:pt idx="455">
                  <c:v>2.2162938863542703E-2</c:v>
                </c:pt>
                <c:pt idx="456">
                  <c:v>2.2162938863542703E-2</c:v>
                </c:pt>
                <c:pt idx="457">
                  <c:v>2.2162938863542703E-2</c:v>
                </c:pt>
                <c:pt idx="458">
                  <c:v>2.2162938863542703E-2</c:v>
                </c:pt>
                <c:pt idx="459">
                  <c:v>2.2162938863542703E-2</c:v>
                </c:pt>
                <c:pt idx="460">
                  <c:v>2.2162938863542703E-2</c:v>
                </c:pt>
                <c:pt idx="461">
                  <c:v>2.2162938863542703E-2</c:v>
                </c:pt>
                <c:pt idx="462">
                  <c:v>2.2162938863542703E-2</c:v>
                </c:pt>
                <c:pt idx="463">
                  <c:v>2.2162938863542703E-2</c:v>
                </c:pt>
                <c:pt idx="464">
                  <c:v>2.2162938863542703E-2</c:v>
                </c:pt>
                <c:pt idx="465">
                  <c:v>2.2162938863542703E-2</c:v>
                </c:pt>
                <c:pt idx="466">
                  <c:v>2.2162938863542703E-2</c:v>
                </c:pt>
                <c:pt idx="467">
                  <c:v>2.2162938863542703E-2</c:v>
                </c:pt>
                <c:pt idx="468">
                  <c:v>2.2162938863542703E-2</c:v>
                </c:pt>
                <c:pt idx="469">
                  <c:v>2.2162938863542703E-2</c:v>
                </c:pt>
                <c:pt idx="470">
                  <c:v>2.057763301147375E-2</c:v>
                </c:pt>
                <c:pt idx="471">
                  <c:v>2.057763301147375E-2</c:v>
                </c:pt>
                <c:pt idx="472">
                  <c:v>2.057763301147375E-2</c:v>
                </c:pt>
                <c:pt idx="473">
                  <c:v>2.057763301147375E-2</c:v>
                </c:pt>
                <c:pt idx="474">
                  <c:v>2.057763301147375E-2</c:v>
                </c:pt>
                <c:pt idx="475">
                  <c:v>2.057763301147375E-2</c:v>
                </c:pt>
                <c:pt idx="476">
                  <c:v>2.057763301147375E-2</c:v>
                </c:pt>
                <c:pt idx="477">
                  <c:v>2.057763301147375E-2</c:v>
                </c:pt>
                <c:pt idx="478">
                  <c:v>2.057763301147375E-2</c:v>
                </c:pt>
                <c:pt idx="479">
                  <c:v>2.057763301147375E-2</c:v>
                </c:pt>
                <c:pt idx="480">
                  <c:v>2.057763301147375E-2</c:v>
                </c:pt>
                <c:pt idx="481">
                  <c:v>2.057763301147375E-2</c:v>
                </c:pt>
                <c:pt idx="482">
                  <c:v>2.057763301147375E-2</c:v>
                </c:pt>
                <c:pt idx="483">
                  <c:v>2.057763301147375E-2</c:v>
                </c:pt>
                <c:pt idx="484">
                  <c:v>2.057763301147375E-2</c:v>
                </c:pt>
                <c:pt idx="485">
                  <c:v>2.057763301147375E-2</c:v>
                </c:pt>
                <c:pt idx="486">
                  <c:v>2.057763301147375E-2</c:v>
                </c:pt>
                <c:pt idx="487">
                  <c:v>2.057763301147375E-2</c:v>
                </c:pt>
                <c:pt idx="488">
                  <c:v>2.057763301147375E-2</c:v>
                </c:pt>
                <c:pt idx="489">
                  <c:v>2.057763301147375E-2</c:v>
                </c:pt>
                <c:pt idx="490">
                  <c:v>2.057763301147375E-2</c:v>
                </c:pt>
                <c:pt idx="491">
                  <c:v>2.057763301147375E-2</c:v>
                </c:pt>
                <c:pt idx="492">
                  <c:v>2.057763301147375E-2</c:v>
                </c:pt>
                <c:pt idx="493">
                  <c:v>2.057763301147375E-2</c:v>
                </c:pt>
                <c:pt idx="494">
                  <c:v>2.057763301147375E-2</c:v>
                </c:pt>
                <c:pt idx="495">
                  <c:v>2.057763301147375E-2</c:v>
                </c:pt>
                <c:pt idx="496">
                  <c:v>2.057763301147375E-2</c:v>
                </c:pt>
                <c:pt idx="497">
                  <c:v>2.057763301147375E-2</c:v>
                </c:pt>
                <c:pt idx="498">
                  <c:v>2.057763301147375E-2</c:v>
                </c:pt>
                <c:pt idx="499">
                  <c:v>2.057763301147375E-2</c:v>
                </c:pt>
                <c:pt idx="500">
                  <c:v>2.057763301147375E-2</c:v>
                </c:pt>
                <c:pt idx="501">
                  <c:v>2.057763301147375E-2</c:v>
                </c:pt>
                <c:pt idx="502">
                  <c:v>2.057763301147375E-2</c:v>
                </c:pt>
                <c:pt idx="503">
                  <c:v>2.057763301147375E-2</c:v>
                </c:pt>
                <c:pt idx="504">
                  <c:v>2.057763301147375E-2</c:v>
                </c:pt>
                <c:pt idx="505">
                  <c:v>2.057763301147375E-2</c:v>
                </c:pt>
                <c:pt idx="506">
                  <c:v>2.057763301147375E-2</c:v>
                </c:pt>
                <c:pt idx="507">
                  <c:v>2.057763301147375E-2</c:v>
                </c:pt>
                <c:pt idx="508">
                  <c:v>2.057763301147375E-2</c:v>
                </c:pt>
                <c:pt idx="509">
                  <c:v>2.057763301147375E-2</c:v>
                </c:pt>
                <c:pt idx="510">
                  <c:v>2.057763301147375E-2</c:v>
                </c:pt>
                <c:pt idx="511">
                  <c:v>2.057763301147375E-2</c:v>
                </c:pt>
                <c:pt idx="512">
                  <c:v>2.057763301147375E-2</c:v>
                </c:pt>
                <c:pt idx="513">
                  <c:v>2.057763301147375E-2</c:v>
                </c:pt>
                <c:pt idx="514">
                  <c:v>2.057763301147375E-2</c:v>
                </c:pt>
                <c:pt idx="515">
                  <c:v>2.057763301147375E-2</c:v>
                </c:pt>
                <c:pt idx="516">
                  <c:v>2.057763301147375E-2</c:v>
                </c:pt>
                <c:pt idx="517">
                  <c:v>2.057763301147375E-2</c:v>
                </c:pt>
                <c:pt idx="518">
                  <c:v>2.057763301147375E-2</c:v>
                </c:pt>
                <c:pt idx="519">
                  <c:v>2.057763301147375E-2</c:v>
                </c:pt>
                <c:pt idx="520">
                  <c:v>2.057763301147375E-2</c:v>
                </c:pt>
                <c:pt idx="521">
                  <c:v>2.057763301147375E-2</c:v>
                </c:pt>
                <c:pt idx="522">
                  <c:v>2.057763301147375E-2</c:v>
                </c:pt>
                <c:pt idx="523">
                  <c:v>2.057763301147375E-2</c:v>
                </c:pt>
                <c:pt idx="524">
                  <c:v>2.057763301147375E-2</c:v>
                </c:pt>
                <c:pt idx="525">
                  <c:v>2.057763301147375E-2</c:v>
                </c:pt>
                <c:pt idx="526">
                  <c:v>2.057763301147375E-2</c:v>
                </c:pt>
                <c:pt idx="527">
                  <c:v>2.057763301147375E-2</c:v>
                </c:pt>
                <c:pt idx="528">
                  <c:v>2.057763301147375E-2</c:v>
                </c:pt>
                <c:pt idx="529">
                  <c:v>2.057763301147375E-2</c:v>
                </c:pt>
                <c:pt idx="530">
                  <c:v>2.057763301147375E-2</c:v>
                </c:pt>
                <c:pt idx="531">
                  <c:v>2.057763301147375E-2</c:v>
                </c:pt>
                <c:pt idx="532">
                  <c:v>2.057763301147375E-2</c:v>
                </c:pt>
                <c:pt idx="533">
                  <c:v>2.057763301147375E-2</c:v>
                </c:pt>
                <c:pt idx="534">
                  <c:v>2.057763301147375E-2</c:v>
                </c:pt>
                <c:pt idx="535">
                  <c:v>2.057763301147375E-2</c:v>
                </c:pt>
                <c:pt idx="536">
                  <c:v>2.057763301147375E-2</c:v>
                </c:pt>
                <c:pt idx="537">
                  <c:v>2.057763301147375E-2</c:v>
                </c:pt>
                <c:pt idx="538">
                  <c:v>2.057763301147375E-2</c:v>
                </c:pt>
                <c:pt idx="539">
                  <c:v>2.057763301147375E-2</c:v>
                </c:pt>
                <c:pt idx="540">
                  <c:v>2.057763301147375E-2</c:v>
                </c:pt>
                <c:pt idx="541">
                  <c:v>2.057763301147375E-2</c:v>
                </c:pt>
                <c:pt idx="542">
                  <c:v>2.057763301147375E-2</c:v>
                </c:pt>
                <c:pt idx="543">
                  <c:v>2.057763301147375E-2</c:v>
                </c:pt>
                <c:pt idx="544">
                  <c:v>2.057763301147375E-2</c:v>
                </c:pt>
                <c:pt idx="545">
                  <c:v>2.057763301147375E-2</c:v>
                </c:pt>
                <c:pt idx="546">
                  <c:v>2.057763301147375E-2</c:v>
                </c:pt>
                <c:pt idx="547">
                  <c:v>2.057763301147375E-2</c:v>
                </c:pt>
                <c:pt idx="548">
                  <c:v>2.057763301147375E-2</c:v>
                </c:pt>
                <c:pt idx="549">
                  <c:v>2.057763301147375E-2</c:v>
                </c:pt>
                <c:pt idx="550">
                  <c:v>2.057763301147375E-2</c:v>
                </c:pt>
                <c:pt idx="551">
                  <c:v>2.057763301147375E-2</c:v>
                </c:pt>
                <c:pt idx="552">
                  <c:v>2.057763301147375E-2</c:v>
                </c:pt>
                <c:pt idx="553">
                  <c:v>2.057763301147375E-2</c:v>
                </c:pt>
                <c:pt idx="554">
                  <c:v>2.057763301147375E-2</c:v>
                </c:pt>
                <c:pt idx="555">
                  <c:v>2.057763301147375E-2</c:v>
                </c:pt>
                <c:pt idx="556">
                  <c:v>2.057763301147375E-2</c:v>
                </c:pt>
                <c:pt idx="557">
                  <c:v>2.057763301147375E-2</c:v>
                </c:pt>
                <c:pt idx="558">
                  <c:v>2.057763301147375E-2</c:v>
                </c:pt>
                <c:pt idx="559">
                  <c:v>2.057763301147375E-2</c:v>
                </c:pt>
                <c:pt idx="560">
                  <c:v>2.057763301147375E-2</c:v>
                </c:pt>
                <c:pt idx="561">
                  <c:v>2.057763301147375E-2</c:v>
                </c:pt>
                <c:pt idx="562">
                  <c:v>2.057763301147375E-2</c:v>
                </c:pt>
                <c:pt idx="563">
                  <c:v>2.057763301147375E-2</c:v>
                </c:pt>
                <c:pt idx="564">
                  <c:v>2.057763301147375E-2</c:v>
                </c:pt>
                <c:pt idx="565">
                  <c:v>2.057763301147375E-2</c:v>
                </c:pt>
                <c:pt idx="566">
                  <c:v>2.057763301147375E-2</c:v>
                </c:pt>
                <c:pt idx="567">
                  <c:v>2.057763301147375E-2</c:v>
                </c:pt>
                <c:pt idx="568">
                  <c:v>2.057763301147375E-2</c:v>
                </c:pt>
                <c:pt idx="569">
                  <c:v>2.057763301147375E-2</c:v>
                </c:pt>
                <c:pt idx="570">
                  <c:v>2.057763301147375E-2</c:v>
                </c:pt>
                <c:pt idx="571">
                  <c:v>2.057763301147375E-2</c:v>
                </c:pt>
                <c:pt idx="572">
                  <c:v>2.057763301147375E-2</c:v>
                </c:pt>
                <c:pt idx="573">
                  <c:v>2.057763301147375E-2</c:v>
                </c:pt>
                <c:pt idx="574">
                  <c:v>2.057763301147375E-2</c:v>
                </c:pt>
                <c:pt idx="575">
                  <c:v>2.057763301147375E-2</c:v>
                </c:pt>
                <c:pt idx="576">
                  <c:v>2.057763301147375E-2</c:v>
                </c:pt>
                <c:pt idx="577">
                  <c:v>2.057763301147375E-2</c:v>
                </c:pt>
                <c:pt idx="578">
                  <c:v>2.057763301147375E-2</c:v>
                </c:pt>
                <c:pt idx="579">
                  <c:v>2.057763301147375E-2</c:v>
                </c:pt>
                <c:pt idx="580">
                  <c:v>2.057763301147375E-2</c:v>
                </c:pt>
                <c:pt idx="581">
                  <c:v>2.057763301147375E-2</c:v>
                </c:pt>
                <c:pt idx="582">
                  <c:v>2.057763301147375E-2</c:v>
                </c:pt>
                <c:pt idx="583">
                  <c:v>2.057763301147375E-2</c:v>
                </c:pt>
                <c:pt idx="584">
                  <c:v>2.057763301147375E-2</c:v>
                </c:pt>
                <c:pt idx="585">
                  <c:v>2.057763301147375E-2</c:v>
                </c:pt>
                <c:pt idx="586">
                  <c:v>2.057763301147375E-2</c:v>
                </c:pt>
                <c:pt idx="587">
                  <c:v>2.057763301147375E-2</c:v>
                </c:pt>
                <c:pt idx="588">
                  <c:v>2.057763301147375E-2</c:v>
                </c:pt>
                <c:pt idx="589">
                  <c:v>2.057763301147375E-2</c:v>
                </c:pt>
                <c:pt idx="590">
                  <c:v>2.057763301147375E-2</c:v>
                </c:pt>
                <c:pt idx="591">
                  <c:v>2.057763301147375E-2</c:v>
                </c:pt>
                <c:pt idx="592">
                  <c:v>2.057763301147375E-2</c:v>
                </c:pt>
                <c:pt idx="593">
                  <c:v>2.057763301147375E-2</c:v>
                </c:pt>
                <c:pt idx="594">
                  <c:v>2.057763301147375E-2</c:v>
                </c:pt>
                <c:pt idx="595">
                  <c:v>2.057763301147375E-2</c:v>
                </c:pt>
                <c:pt idx="596">
                  <c:v>2.057763301147375E-2</c:v>
                </c:pt>
                <c:pt idx="597">
                  <c:v>2.057763301147375E-2</c:v>
                </c:pt>
                <c:pt idx="598">
                  <c:v>2.057763301147375E-2</c:v>
                </c:pt>
                <c:pt idx="599">
                  <c:v>2.057763301147375E-2</c:v>
                </c:pt>
                <c:pt idx="600">
                  <c:v>2.057763301147375E-2</c:v>
                </c:pt>
                <c:pt idx="601">
                  <c:v>2.057763301147375E-2</c:v>
                </c:pt>
                <c:pt idx="602">
                  <c:v>2.057763301147375E-2</c:v>
                </c:pt>
                <c:pt idx="603">
                  <c:v>2.057763301147375E-2</c:v>
                </c:pt>
                <c:pt idx="604">
                  <c:v>2.057763301147375E-2</c:v>
                </c:pt>
                <c:pt idx="605">
                  <c:v>2.057763301147375E-2</c:v>
                </c:pt>
                <c:pt idx="606">
                  <c:v>2.057763301147375E-2</c:v>
                </c:pt>
                <c:pt idx="607">
                  <c:v>2.057763301147375E-2</c:v>
                </c:pt>
                <c:pt idx="608">
                  <c:v>2.057763301147375E-2</c:v>
                </c:pt>
                <c:pt idx="609">
                  <c:v>2.057763301147375E-2</c:v>
                </c:pt>
                <c:pt idx="610">
                  <c:v>2.057763301147375E-2</c:v>
                </c:pt>
                <c:pt idx="611">
                  <c:v>2.057763301147375E-2</c:v>
                </c:pt>
                <c:pt idx="612">
                  <c:v>2.057763301147375E-2</c:v>
                </c:pt>
                <c:pt idx="613">
                  <c:v>2.057763301147375E-2</c:v>
                </c:pt>
                <c:pt idx="614">
                  <c:v>2.057763301147375E-2</c:v>
                </c:pt>
                <c:pt idx="615">
                  <c:v>2.057763301147375E-2</c:v>
                </c:pt>
                <c:pt idx="616">
                  <c:v>2.057763301147375E-2</c:v>
                </c:pt>
                <c:pt idx="617">
                  <c:v>2.057763301147375E-2</c:v>
                </c:pt>
                <c:pt idx="618">
                  <c:v>2.057763301147375E-2</c:v>
                </c:pt>
                <c:pt idx="619">
                  <c:v>2.057763301147375E-2</c:v>
                </c:pt>
                <c:pt idx="620">
                  <c:v>2.057763301147375E-2</c:v>
                </c:pt>
                <c:pt idx="621">
                  <c:v>2.057763301147375E-2</c:v>
                </c:pt>
                <c:pt idx="622">
                  <c:v>2.057763301147375E-2</c:v>
                </c:pt>
                <c:pt idx="623">
                  <c:v>2.057763301147375E-2</c:v>
                </c:pt>
                <c:pt idx="624">
                  <c:v>2.057763301147375E-2</c:v>
                </c:pt>
                <c:pt idx="625">
                  <c:v>2.057763301147375E-2</c:v>
                </c:pt>
                <c:pt idx="626">
                  <c:v>2.057763301147375E-2</c:v>
                </c:pt>
                <c:pt idx="627">
                  <c:v>2.057763301147375E-2</c:v>
                </c:pt>
                <c:pt idx="628">
                  <c:v>2.057763301147375E-2</c:v>
                </c:pt>
                <c:pt idx="629">
                  <c:v>9.4169123010142686E-3</c:v>
                </c:pt>
                <c:pt idx="630">
                  <c:v>9.4169123010142686E-3</c:v>
                </c:pt>
                <c:pt idx="631">
                  <c:v>9.4169123010142686E-3</c:v>
                </c:pt>
                <c:pt idx="632">
                  <c:v>9.4169123010142686E-3</c:v>
                </c:pt>
                <c:pt idx="633">
                  <c:v>9.4169123010142686E-3</c:v>
                </c:pt>
                <c:pt idx="634">
                  <c:v>9.4169123010142686E-3</c:v>
                </c:pt>
                <c:pt idx="635">
                  <c:v>9.4169123010142686E-3</c:v>
                </c:pt>
                <c:pt idx="636">
                  <c:v>9.4169123010142686E-3</c:v>
                </c:pt>
                <c:pt idx="637">
                  <c:v>9.4169123010142686E-3</c:v>
                </c:pt>
                <c:pt idx="638">
                  <c:v>9.4169123010142686E-3</c:v>
                </c:pt>
                <c:pt idx="639">
                  <c:v>9.4169123010142686E-3</c:v>
                </c:pt>
                <c:pt idx="640">
                  <c:v>9.4169123010142686E-3</c:v>
                </c:pt>
                <c:pt idx="641">
                  <c:v>9.4169123010142686E-3</c:v>
                </c:pt>
                <c:pt idx="642">
                  <c:v>9.4169123010142686E-3</c:v>
                </c:pt>
                <c:pt idx="643">
                  <c:v>9.4169123010142686E-3</c:v>
                </c:pt>
                <c:pt idx="644">
                  <c:v>9.4169123010142686E-3</c:v>
                </c:pt>
                <c:pt idx="645">
                  <c:v>9.4169123010142686E-3</c:v>
                </c:pt>
                <c:pt idx="646">
                  <c:v>9.4169123010142686E-3</c:v>
                </c:pt>
                <c:pt idx="647">
                  <c:v>9.4169123010142686E-3</c:v>
                </c:pt>
                <c:pt idx="648">
                  <c:v>9.4169123010142686E-3</c:v>
                </c:pt>
                <c:pt idx="649">
                  <c:v>9.4169123010142686E-3</c:v>
                </c:pt>
                <c:pt idx="650">
                  <c:v>9.4169123010142686E-3</c:v>
                </c:pt>
                <c:pt idx="651">
                  <c:v>9.4169123010142686E-3</c:v>
                </c:pt>
                <c:pt idx="652">
                  <c:v>9.4169123010142686E-3</c:v>
                </c:pt>
                <c:pt idx="653">
                  <c:v>9.4169123010142686E-3</c:v>
                </c:pt>
                <c:pt idx="654">
                  <c:v>9.4169123010142686E-3</c:v>
                </c:pt>
                <c:pt idx="655">
                  <c:v>9.4169123010142686E-3</c:v>
                </c:pt>
                <c:pt idx="656">
                  <c:v>9.4169123010142686E-3</c:v>
                </c:pt>
                <c:pt idx="657">
                  <c:v>9.4169123010142686E-3</c:v>
                </c:pt>
                <c:pt idx="658">
                  <c:v>9.4169123010142686E-3</c:v>
                </c:pt>
                <c:pt idx="659">
                  <c:v>9.4169123010142686E-3</c:v>
                </c:pt>
                <c:pt idx="660">
                  <c:v>9.4169123010142686E-3</c:v>
                </c:pt>
                <c:pt idx="661">
                  <c:v>9.4169123010142686E-3</c:v>
                </c:pt>
                <c:pt idx="662">
                  <c:v>9.4169123010142686E-3</c:v>
                </c:pt>
                <c:pt idx="663">
                  <c:v>9.4169123010142686E-3</c:v>
                </c:pt>
                <c:pt idx="664">
                  <c:v>9.4169123010142686E-3</c:v>
                </c:pt>
                <c:pt idx="665">
                  <c:v>9.4169123010142686E-3</c:v>
                </c:pt>
                <c:pt idx="666">
                  <c:v>9.4169123010142686E-3</c:v>
                </c:pt>
                <c:pt idx="667">
                  <c:v>9.4169123010142686E-3</c:v>
                </c:pt>
                <c:pt idx="668">
                  <c:v>9.4169123010142686E-3</c:v>
                </c:pt>
                <c:pt idx="669">
                  <c:v>9.4169123010142686E-3</c:v>
                </c:pt>
                <c:pt idx="670">
                  <c:v>9.4169123010142686E-3</c:v>
                </c:pt>
                <c:pt idx="671">
                  <c:v>9.4169123010142686E-3</c:v>
                </c:pt>
                <c:pt idx="672">
                  <c:v>9.4169123010142686E-3</c:v>
                </c:pt>
                <c:pt idx="673">
                  <c:v>9.4169123010142686E-3</c:v>
                </c:pt>
                <c:pt idx="674">
                  <c:v>9.4169123010142686E-3</c:v>
                </c:pt>
                <c:pt idx="675">
                  <c:v>9.4169123010142686E-3</c:v>
                </c:pt>
                <c:pt idx="676">
                  <c:v>9.4169123010142686E-3</c:v>
                </c:pt>
                <c:pt idx="677">
                  <c:v>9.4169123010142686E-3</c:v>
                </c:pt>
                <c:pt idx="678">
                  <c:v>9.4169123010142686E-3</c:v>
                </c:pt>
                <c:pt idx="679">
                  <c:v>9.4169123010142686E-3</c:v>
                </c:pt>
                <c:pt idx="680">
                  <c:v>9.4169123010142686E-3</c:v>
                </c:pt>
                <c:pt idx="681">
                  <c:v>9.4169123010142686E-3</c:v>
                </c:pt>
                <c:pt idx="682">
                  <c:v>9.4169123010142686E-3</c:v>
                </c:pt>
                <c:pt idx="683">
                  <c:v>9.4169123010142686E-3</c:v>
                </c:pt>
                <c:pt idx="684">
                  <c:v>9.4169123010142686E-3</c:v>
                </c:pt>
                <c:pt idx="685">
                  <c:v>9.4169123010142686E-3</c:v>
                </c:pt>
                <c:pt idx="686">
                  <c:v>9.4169123010142686E-3</c:v>
                </c:pt>
                <c:pt idx="687">
                  <c:v>9.4169123010142686E-3</c:v>
                </c:pt>
                <c:pt idx="688">
                  <c:v>9.4169123010142686E-3</c:v>
                </c:pt>
                <c:pt idx="689">
                  <c:v>9.4169123010142686E-3</c:v>
                </c:pt>
                <c:pt idx="690">
                  <c:v>9.4169123010142686E-3</c:v>
                </c:pt>
                <c:pt idx="691">
                  <c:v>9.4169123010142686E-3</c:v>
                </c:pt>
                <c:pt idx="692">
                  <c:v>9.4169123010142686E-3</c:v>
                </c:pt>
                <c:pt idx="693">
                  <c:v>9.4169123010142686E-3</c:v>
                </c:pt>
                <c:pt idx="694">
                  <c:v>9.4169123010142686E-3</c:v>
                </c:pt>
                <c:pt idx="695">
                  <c:v>9.4169123010142686E-3</c:v>
                </c:pt>
                <c:pt idx="696">
                  <c:v>9.4169123010142686E-3</c:v>
                </c:pt>
                <c:pt idx="697">
                  <c:v>9.4169123010142686E-3</c:v>
                </c:pt>
                <c:pt idx="698">
                  <c:v>9.4169123010142686E-3</c:v>
                </c:pt>
                <c:pt idx="699">
                  <c:v>9.4169123010142686E-3</c:v>
                </c:pt>
                <c:pt idx="700">
                  <c:v>9.4169123010142686E-3</c:v>
                </c:pt>
                <c:pt idx="701">
                  <c:v>9.4169123010142686E-3</c:v>
                </c:pt>
                <c:pt idx="702">
                  <c:v>9.4169123010142686E-3</c:v>
                </c:pt>
                <c:pt idx="703">
                  <c:v>9.4169123010142686E-3</c:v>
                </c:pt>
                <c:pt idx="704">
                  <c:v>9.4169123010142686E-3</c:v>
                </c:pt>
                <c:pt idx="705">
                  <c:v>9.4169123010142686E-3</c:v>
                </c:pt>
                <c:pt idx="706">
                  <c:v>9.4169123010142686E-3</c:v>
                </c:pt>
                <c:pt idx="707">
                  <c:v>9.4169123010142686E-3</c:v>
                </c:pt>
                <c:pt idx="708">
                  <c:v>9.4169123010142686E-3</c:v>
                </c:pt>
                <c:pt idx="709">
                  <c:v>9.4169123010142686E-3</c:v>
                </c:pt>
                <c:pt idx="710">
                  <c:v>9.4169123010142686E-3</c:v>
                </c:pt>
                <c:pt idx="711">
                  <c:v>9.4169123010142686E-3</c:v>
                </c:pt>
                <c:pt idx="712">
                  <c:v>9.4169123010142686E-3</c:v>
                </c:pt>
                <c:pt idx="713">
                  <c:v>9.4169123010142686E-3</c:v>
                </c:pt>
                <c:pt idx="714">
                  <c:v>9.4169123010142686E-3</c:v>
                </c:pt>
                <c:pt idx="715">
                  <c:v>9.4169123010142686E-3</c:v>
                </c:pt>
                <c:pt idx="716">
                  <c:v>9.4169123010142686E-3</c:v>
                </c:pt>
                <c:pt idx="717">
                  <c:v>9.4169123010142686E-3</c:v>
                </c:pt>
                <c:pt idx="718">
                  <c:v>9.4169123010142686E-3</c:v>
                </c:pt>
                <c:pt idx="719">
                  <c:v>9.4169123010142686E-3</c:v>
                </c:pt>
                <c:pt idx="720">
                  <c:v>9.4169123010142686E-3</c:v>
                </c:pt>
                <c:pt idx="721">
                  <c:v>9.4169123010142686E-3</c:v>
                </c:pt>
                <c:pt idx="722">
                  <c:v>9.4169123010142686E-3</c:v>
                </c:pt>
                <c:pt idx="723">
                  <c:v>9.4169123010142686E-3</c:v>
                </c:pt>
                <c:pt idx="724">
                  <c:v>9.4169123010142686E-3</c:v>
                </c:pt>
                <c:pt idx="725">
                  <c:v>9.4169123010142686E-3</c:v>
                </c:pt>
                <c:pt idx="726">
                  <c:v>9.4169123010142686E-3</c:v>
                </c:pt>
                <c:pt idx="727">
                  <c:v>9.4169123010142686E-3</c:v>
                </c:pt>
                <c:pt idx="728">
                  <c:v>9.4169123010142686E-3</c:v>
                </c:pt>
                <c:pt idx="729">
                  <c:v>9.4169123010142686E-3</c:v>
                </c:pt>
                <c:pt idx="730">
                  <c:v>9.4169123010142686E-3</c:v>
                </c:pt>
                <c:pt idx="731">
                  <c:v>9.4169123010142686E-3</c:v>
                </c:pt>
                <c:pt idx="732">
                  <c:v>9.4169123010142686E-3</c:v>
                </c:pt>
                <c:pt idx="733">
                  <c:v>9.4169123010142686E-3</c:v>
                </c:pt>
                <c:pt idx="734">
                  <c:v>9.4169123010142686E-3</c:v>
                </c:pt>
                <c:pt idx="735">
                  <c:v>9.4169123010142686E-3</c:v>
                </c:pt>
                <c:pt idx="736">
                  <c:v>9.4169123010142686E-3</c:v>
                </c:pt>
                <c:pt idx="737">
                  <c:v>9.4169123010142686E-3</c:v>
                </c:pt>
                <c:pt idx="738">
                  <c:v>9.4169123010142686E-3</c:v>
                </c:pt>
                <c:pt idx="739">
                  <c:v>9.4169123010142686E-3</c:v>
                </c:pt>
                <c:pt idx="740">
                  <c:v>9.4169123010142686E-3</c:v>
                </c:pt>
                <c:pt idx="741">
                  <c:v>9.4169123010142686E-3</c:v>
                </c:pt>
                <c:pt idx="742">
                  <c:v>9.4169123010142686E-3</c:v>
                </c:pt>
                <c:pt idx="743">
                  <c:v>9.4169123010142686E-3</c:v>
                </c:pt>
                <c:pt idx="744">
                  <c:v>9.4169123010142686E-3</c:v>
                </c:pt>
                <c:pt idx="745">
                  <c:v>9.4169123010142686E-3</c:v>
                </c:pt>
                <c:pt idx="746">
                  <c:v>9.4169123010142686E-3</c:v>
                </c:pt>
                <c:pt idx="747">
                  <c:v>9.4169123010142686E-3</c:v>
                </c:pt>
                <c:pt idx="748">
                  <c:v>9.4169123010142686E-3</c:v>
                </c:pt>
                <c:pt idx="749">
                  <c:v>9.4169123010142686E-3</c:v>
                </c:pt>
                <c:pt idx="750">
                  <c:v>9.4169123010142686E-3</c:v>
                </c:pt>
                <c:pt idx="751">
                  <c:v>9.4169123010142686E-3</c:v>
                </c:pt>
                <c:pt idx="752">
                  <c:v>9.4169123010142686E-3</c:v>
                </c:pt>
                <c:pt idx="753">
                  <c:v>9.4169123010142686E-3</c:v>
                </c:pt>
                <c:pt idx="754">
                  <c:v>9.4169123010142686E-3</c:v>
                </c:pt>
                <c:pt idx="755">
                  <c:v>9.4169123010142686E-3</c:v>
                </c:pt>
                <c:pt idx="756">
                  <c:v>9.4169123010142686E-3</c:v>
                </c:pt>
                <c:pt idx="757">
                  <c:v>9.4169123010142686E-3</c:v>
                </c:pt>
                <c:pt idx="758">
                  <c:v>9.4169123010142686E-3</c:v>
                </c:pt>
                <c:pt idx="759">
                  <c:v>9.4169123010142686E-3</c:v>
                </c:pt>
                <c:pt idx="760">
                  <c:v>9.4169123010142686E-3</c:v>
                </c:pt>
                <c:pt idx="761">
                  <c:v>9.4169123010142686E-3</c:v>
                </c:pt>
                <c:pt idx="762">
                  <c:v>9.4169123010142686E-3</c:v>
                </c:pt>
                <c:pt idx="763">
                  <c:v>9.4169123010142686E-3</c:v>
                </c:pt>
                <c:pt idx="764">
                  <c:v>9.4169123010142686E-3</c:v>
                </c:pt>
                <c:pt idx="765">
                  <c:v>9.4169123010142686E-3</c:v>
                </c:pt>
                <c:pt idx="766">
                  <c:v>9.4169123010142686E-3</c:v>
                </c:pt>
                <c:pt idx="767">
                  <c:v>9.4169123010142686E-3</c:v>
                </c:pt>
                <c:pt idx="768">
                  <c:v>9.4169123010142686E-3</c:v>
                </c:pt>
                <c:pt idx="769">
                  <c:v>9.4169123010142686E-3</c:v>
                </c:pt>
                <c:pt idx="770">
                  <c:v>9.4169123010142686E-3</c:v>
                </c:pt>
                <c:pt idx="771">
                  <c:v>9.4169123010142686E-3</c:v>
                </c:pt>
                <c:pt idx="772">
                  <c:v>9.4169123010142686E-3</c:v>
                </c:pt>
                <c:pt idx="773">
                  <c:v>9.4169123010142686E-3</c:v>
                </c:pt>
                <c:pt idx="774">
                  <c:v>9.4169123010142686E-3</c:v>
                </c:pt>
                <c:pt idx="775">
                  <c:v>9.4169123010142686E-3</c:v>
                </c:pt>
                <c:pt idx="776">
                  <c:v>9.4169123010142686E-3</c:v>
                </c:pt>
                <c:pt idx="777">
                  <c:v>9.4169123010142686E-3</c:v>
                </c:pt>
                <c:pt idx="778">
                  <c:v>9.4169123010142686E-3</c:v>
                </c:pt>
                <c:pt idx="779">
                  <c:v>9.4169123010142686E-3</c:v>
                </c:pt>
                <c:pt idx="780">
                  <c:v>9.4169123010142686E-3</c:v>
                </c:pt>
                <c:pt idx="781">
                  <c:v>9.4169123010142686E-3</c:v>
                </c:pt>
                <c:pt idx="782">
                  <c:v>9.4169123010142686E-3</c:v>
                </c:pt>
                <c:pt idx="783">
                  <c:v>9.4169123010142686E-3</c:v>
                </c:pt>
                <c:pt idx="784">
                  <c:v>9.4169123010142686E-3</c:v>
                </c:pt>
                <c:pt idx="785">
                  <c:v>9.4169123010142686E-3</c:v>
                </c:pt>
                <c:pt idx="786">
                  <c:v>9.4169123010142686E-3</c:v>
                </c:pt>
                <c:pt idx="787">
                  <c:v>9.4169123010142686E-3</c:v>
                </c:pt>
                <c:pt idx="788">
                  <c:v>9.4169123010142686E-3</c:v>
                </c:pt>
                <c:pt idx="789">
                  <c:v>9.4169123010142686E-3</c:v>
                </c:pt>
                <c:pt idx="790">
                  <c:v>9.4169123010142686E-3</c:v>
                </c:pt>
                <c:pt idx="791">
                  <c:v>9.4169123010142686E-3</c:v>
                </c:pt>
                <c:pt idx="792">
                  <c:v>9.4169123010142686E-3</c:v>
                </c:pt>
                <c:pt idx="793">
                  <c:v>9.4169123010142686E-3</c:v>
                </c:pt>
                <c:pt idx="794">
                  <c:v>9.4169123010142686E-3</c:v>
                </c:pt>
                <c:pt idx="795">
                  <c:v>9.4169123010142686E-3</c:v>
                </c:pt>
                <c:pt idx="796">
                  <c:v>9.4169123010142686E-3</c:v>
                </c:pt>
                <c:pt idx="797">
                  <c:v>9.4169123010142686E-3</c:v>
                </c:pt>
                <c:pt idx="798">
                  <c:v>9.4169123010142686E-3</c:v>
                </c:pt>
                <c:pt idx="799">
                  <c:v>9.4169123010142686E-3</c:v>
                </c:pt>
                <c:pt idx="800">
                  <c:v>9.4169123010142686E-3</c:v>
                </c:pt>
                <c:pt idx="801">
                  <c:v>8.7404230607303068E-3</c:v>
                </c:pt>
                <c:pt idx="802">
                  <c:v>8.7404230607303068E-3</c:v>
                </c:pt>
                <c:pt idx="803">
                  <c:v>8.7404230607303068E-3</c:v>
                </c:pt>
                <c:pt idx="804">
                  <c:v>8.7404230607303068E-3</c:v>
                </c:pt>
                <c:pt idx="805">
                  <c:v>8.7404230607303068E-3</c:v>
                </c:pt>
                <c:pt idx="806">
                  <c:v>8.7404230607303068E-3</c:v>
                </c:pt>
                <c:pt idx="807">
                  <c:v>8.7404230607303068E-3</c:v>
                </c:pt>
                <c:pt idx="808">
                  <c:v>8.7404230607303068E-3</c:v>
                </c:pt>
                <c:pt idx="809">
                  <c:v>8.7404230607303068E-3</c:v>
                </c:pt>
                <c:pt idx="810">
                  <c:v>8.7404230607303068E-3</c:v>
                </c:pt>
                <c:pt idx="811">
                  <c:v>8.7404230607303068E-3</c:v>
                </c:pt>
                <c:pt idx="812">
                  <c:v>8.7404230607303068E-3</c:v>
                </c:pt>
                <c:pt idx="813">
                  <c:v>8.7404230607303068E-3</c:v>
                </c:pt>
                <c:pt idx="814">
                  <c:v>8.7404230607303068E-3</c:v>
                </c:pt>
                <c:pt idx="815">
                  <c:v>8.7404230607303068E-3</c:v>
                </c:pt>
                <c:pt idx="816">
                  <c:v>8.7404230607303068E-3</c:v>
                </c:pt>
                <c:pt idx="817">
                  <c:v>8.7404230607303068E-3</c:v>
                </c:pt>
                <c:pt idx="818">
                  <c:v>8.7404230607303068E-3</c:v>
                </c:pt>
                <c:pt idx="819">
                  <c:v>8.7404230607303068E-3</c:v>
                </c:pt>
                <c:pt idx="820">
                  <c:v>8.7404230607303068E-3</c:v>
                </c:pt>
                <c:pt idx="821">
                  <c:v>8.7404230607303068E-3</c:v>
                </c:pt>
                <c:pt idx="822">
                  <c:v>8.7404230607303068E-3</c:v>
                </c:pt>
                <c:pt idx="823">
                  <c:v>8.7404230607303068E-3</c:v>
                </c:pt>
                <c:pt idx="824">
                  <c:v>8.7404230607303068E-3</c:v>
                </c:pt>
                <c:pt idx="825">
                  <c:v>8.7404230607303068E-3</c:v>
                </c:pt>
                <c:pt idx="826">
                  <c:v>8.7404230607303068E-3</c:v>
                </c:pt>
                <c:pt idx="827">
                  <c:v>8.7404230607303068E-3</c:v>
                </c:pt>
                <c:pt idx="828">
                  <c:v>8.7404230607303068E-3</c:v>
                </c:pt>
                <c:pt idx="829">
                  <c:v>8.7404230607303068E-3</c:v>
                </c:pt>
                <c:pt idx="830">
                  <c:v>8.7404230607303068E-3</c:v>
                </c:pt>
                <c:pt idx="831">
                  <c:v>8.7404230607303068E-3</c:v>
                </c:pt>
                <c:pt idx="832">
                  <c:v>8.7404230607303068E-3</c:v>
                </c:pt>
                <c:pt idx="833">
                  <c:v>8.7404230607303068E-3</c:v>
                </c:pt>
                <c:pt idx="834">
                  <c:v>8.7404230607303068E-3</c:v>
                </c:pt>
                <c:pt idx="835">
                  <c:v>8.7404230607303068E-3</c:v>
                </c:pt>
                <c:pt idx="836">
                  <c:v>8.7404230607303068E-3</c:v>
                </c:pt>
                <c:pt idx="837">
                  <c:v>8.7404230607303068E-3</c:v>
                </c:pt>
                <c:pt idx="838">
                  <c:v>8.7404230607303068E-3</c:v>
                </c:pt>
                <c:pt idx="839">
                  <c:v>8.7404230607303068E-3</c:v>
                </c:pt>
                <c:pt idx="840">
                  <c:v>8.7404230607303068E-3</c:v>
                </c:pt>
                <c:pt idx="841">
                  <c:v>8.7404230607303068E-3</c:v>
                </c:pt>
                <c:pt idx="842">
                  <c:v>8.7404230607303068E-3</c:v>
                </c:pt>
                <c:pt idx="843">
                  <c:v>8.7404230607303068E-3</c:v>
                </c:pt>
                <c:pt idx="844">
                  <c:v>8.7404230607303068E-3</c:v>
                </c:pt>
                <c:pt idx="845">
                  <c:v>8.7404230607303068E-3</c:v>
                </c:pt>
                <c:pt idx="846">
                  <c:v>8.7404230607303068E-3</c:v>
                </c:pt>
                <c:pt idx="847">
                  <c:v>8.7404230607303068E-3</c:v>
                </c:pt>
                <c:pt idx="848">
                  <c:v>8.7404230607303068E-3</c:v>
                </c:pt>
                <c:pt idx="849">
                  <c:v>8.7404230607303068E-3</c:v>
                </c:pt>
                <c:pt idx="850">
                  <c:v>8.7404230607303068E-3</c:v>
                </c:pt>
                <c:pt idx="851">
                  <c:v>8.7404230607303068E-3</c:v>
                </c:pt>
                <c:pt idx="852">
                  <c:v>8.7404230607303068E-3</c:v>
                </c:pt>
                <c:pt idx="853">
                  <c:v>8.7404230607303068E-3</c:v>
                </c:pt>
                <c:pt idx="854">
                  <c:v>8.7404230607303068E-3</c:v>
                </c:pt>
                <c:pt idx="855">
                  <c:v>8.7404230607303068E-3</c:v>
                </c:pt>
                <c:pt idx="856">
                  <c:v>8.7404230607303068E-3</c:v>
                </c:pt>
                <c:pt idx="857">
                  <c:v>8.7404230607303068E-3</c:v>
                </c:pt>
                <c:pt idx="858">
                  <c:v>8.7404230607303068E-3</c:v>
                </c:pt>
                <c:pt idx="859">
                  <c:v>8.7404230607303068E-3</c:v>
                </c:pt>
                <c:pt idx="860">
                  <c:v>8.7404230607303068E-3</c:v>
                </c:pt>
                <c:pt idx="861">
                  <c:v>8.7404230607303068E-3</c:v>
                </c:pt>
                <c:pt idx="862">
                  <c:v>8.7404230607303068E-3</c:v>
                </c:pt>
                <c:pt idx="863">
                  <c:v>8.7404230607303068E-3</c:v>
                </c:pt>
                <c:pt idx="864">
                  <c:v>8.7404230607303068E-3</c:v>
                </c:pt>
                <c:pt idx="865">
                  <c:v>8.7404230607303068E-3</c:v>
                </c:pt>
                <c:pt idx="866">
                  <c:v>8.7404230607303068E-3</c:v>
                </c:pt>
                <c:pt idx="867">
                  <c:v>8.7404230607303068E-3</c:v>
                </c:pt>
                <c:pt idx="868">
                  <c:v>8.7404230607303068E-3</c:v>
                </c:pt>
                <c:pt idx="869">
                  <c:v>8.7404230607303068E-3</c:v>
                </c:pt>
                <c:pt idx="870">
                  <c:v>8.7404230607303068E-3</c:v>
                </c:pt>
                <c:pt idx="871">
                  <c:v>8.7404230607303068E-3</c:v>
                </c:pt>
                <c:pt idx="872">
                  <c:v>8.7404230607303068E-3</c:v>
                </c:pt>
                <c:pt idx="873">
                  <c:v>8.7404230607303068E-3</c:v>
                </c:pt>
                <c:pt idx="874">
                  <c:v>8.7404230607303068E-3</c:v>
                </c:pt>
                <c:pt idx="875">
                  <c:v>8.7404230607303068E-3</c:v>
                </c:pt>
                <c:pt idx="876">
                  <c:v>8.7404230607303068E-3</c:v>
                </c:pt>
                <c:pt idx="877">
                  <c:v>8.7404230607303068E-3</c:v>
                </c:pt>
                <c:pt idx="878">
                  <c:v>8.7404230607303068E-3</c:v>
                </c:pt>
                <c:pt idx="879">
                  <c:v>8.7404230607303068E-3</c:v>
                </c:pt>
                <c:pt idx="880">
                  <c:v>8.7404230607303068E-3</c:v>
                </c:pt>
                <c:pt idx="881">
                  <c:v>8.7404230607303068E-3</c:v>
                </c:pt>
                <c:pt idx="882">
                  <c:v>8.7404230607303068E-3</c:v>
                </c:pt>
                <c:pt idx="883">
                  <c:v>8.7404230607303068E-3</c:v>
                </c:pt>
                <c:pt idx="884">
                  <c:v>8.7404230607303068E-3</c:v>
                </c:pt>
                <c:pt idx="885">
                  <c:v>8.7404230607303068E-3</c:v>
                </c:pt>
                <c:pt idx="886">
                  <c:v>8.7404230607303068E-3</c:v>
                </c:pt>
                <c:pt idx="887">
                  <c:v>8.7404230607303068E-3</c:v>
                </c:pt>
                <c:pt idx="888">
                  <c:v>8.7404230607303068E-3</c:v>
                </c:pt>
                <c:pt idx="889">
                  <c:v>8.7404230607303068E-3</c:v>
                </c:pt>
                <c:pt idx="890">
                  <c:v>8.7404230607303068E-3</c:v>
                </c:pt>
                <c:pt idx="891">
                  <c:v>8.7404230607303068E-3</c:v>
                </c:pt>
                <c:pt idx="892">
                  <c:v>8.7404230607303068E-3</c:v>
                </c:pt>
                <c:pt idx="893">
                  <c:v>8.7404230607303068E-3</c:v>
                </c:pt>
                <c:pt idx="894">
                  <c:v>8.7404230607303068E-3</c:v>
                </c:pt>
                <c:pt idx="895">
                  <c:v>8.7404230607303068E-3</c:v>
                </c:pt>
                <c:pt idx="896">
                  <c:v>8.7404230607303068E-3</c:v>
                </c:pt>
                <c:pt idx="897">
                  <c:v>8.7404230607303068E-3</c:v>
                </c:pt>
                <c:pt idx="898">
                  <c:v>8.7404230607303068E-3</c:v>
                </c:pt>
                <c:pt idx="899">
                  <c:v>8.7404230607303068E-3</c:v>
                </c:pt>
                <c:pt idx="900">
                  <c:v>8.7404230607303068E-3</c:v>
                </c:pt>
                <c:pt idx="901">
                  <c:v>8.7404230607303068E-3</c:v>
                </c:pt>
                <c:pt idx="902">
                  <c:v>8.7404230607303068E-3</c:v>
                </c:pt>
                <c:pt idx="903">
                  <c:v>8.7404230607303068E-3</c:v>
                </c:pt>
                <c:pt idx="904">
                  <c:v>8.7404230607303068E-3</c:v>
                </c:pt>
                <c:pt idx="905">
                  <c:v>8.7404230607303068E-3</c:v>
                </c:pt>
                <c:pt idx="906">
                  <c:v>8.7404230607303068E-3</c:v>
                </c:pt>
                <c:pt idx="907">
                  <c:v>8.7404230607303068E-3</c:v>
                </c:pt>
                <c:pt idx="908">
                  <c:v>8.7404230607303068E-3</c:v>
                </c:pt>
                <c:pt idx="909">
                  <c:v>8.7404230607303068E-3</c:v>
                </c:pt>
                <c:pt idx="910">
                  <c:v>8.7404230607303068E-3</c:v>
                </c:pt>
                <c:pt idx="911">
                  <c:v>8.7404230607303068E-3</c:v>
                </c:pt>
                <c:pt idx="912">
                  <c:v>8.7404230607303068E-3</c:v>
                </c:pt>
                <c:pt idx="913">
                  <c:v>8.7404230607303068E-3</c:v>
                </c:pt>
                <c:pt idx="914">
                  <c:v>8.7404230607303068E-3</c:v>
                </c:pt>
                <c:pt idx="915">
                  <c:v>8.7404230607303068E-3</c:v>
                </c:pt>
                <c:pt idx="916">
                  <c:v>8.7404230607303068E-3</c:v>
                </c:pt>
                <c:pt idx="917">
                  <c:v>8.7404230607303068E-3</c:v>
                </c:pt>
                <c:pt idx="918">
                  <c:v>8.7404230607303068E-3</c:v>
                </c:pt>
                <c:pt idx="919">
                  <c:v>8.7404230607303068E-3</c:v>
                </c:pt>
                <c:pt idx="920">
                  <c:v>8.7404230607303068E-3</c:v>
                </c:pt>
                <c:pt idx="921">
                  <c:v>8.7404230607303068E-3</c:v>
                </c:pt>
                <c:pt idx="922">
                  <c:v>8.7404230607303068E-3</c:v>
                </c:pt>
                <c:pt idx="923">
                  <c:v>8.7404230607303068E-3</c:v>
                </c:pt>
                <c:pt idx="924">
                  <c:v>8.7404230607303068E-3</c:v>
                </c:pt>
                <c:pt idx="925">
                  <c:v>8.7404230607303068E-3</c:v>
                </c:pt>
                <c:pt idx="926">
                  <c:v>8.600524094277695E-3</c:v>
                </c:pt>
                <c:pt idx="927">
                  <c:v>8.600524094277695E-3</c:v>
                </c:pt>
                <c:pt idx="928">
                  <c:v>8.600524094277695E-3</c:v>
                </c:pt>
                <c:pt idx="929">
                  <c:v>8.600524094277695E-3</c:v>
                </c:pt>
                <c:pt idx="930">
                  <c:v>8.600524094277695E-3</c:v>
                </c:pt>
                <c:pt idx="931">
                  <c:v>8.600524094277695E-3</c:v>
                </c:pt>
                <c:pt idx="932">
                  <c:v>8.600524094277695E-3</c:v>
                </c:pt>
                <c:pt idx="933">
                  <c:v>8.600524094277695E-3</c:v>
                </c:pt>
                <c:pt idx="934">
                  <c:v>8.600524094277695E-3</c:v>
                </c:pt>
                <c:pt idx="935">
                  <c:v>8.600524094277695E-3</c:v>
                </c:pt>
                <c:pt idx="936">
                  <c:v>8.600524094277695E-3</c:v>
                </c:pt>
                <c:pt idx="937">
                  <c:v>8.600524094277695E-3</c:v>
                </c:pt>
                <c:pt idx="938">
                  <c:v>8.600524094277695E-3</c:v>
                </c:pt>
                <c:pt idx="939">
                  <c:v>8.600524094277695E-3</c:v>
                </c:pt>
                <c:pt idx="940">
                  <c:v>8.600524094277695E-3</c:v>
                </c:pt>
                <c:pt idx="941">
                  <c:v>8.600524094277695E-3</c:v>
                </c:pt>
                <c:pt idx="942">
                  <c:v>8.600524094277695E-3</c:v>
                </c:pt>
                <c:pt idx="943">
                  <c:v>8.600524094277695E-3</c:v>
                </c:pt>
                <c:pt idx="944">
                  <c:v>8.600524094277695E-3</c:v>
                </c:pt>
                <c:pt idx="945">
                  <c:v>8.600524094277695E-3</c:v>
                </c:pt>
                <c:pt idx="946">
                  <c:v>8.600524094277695E-3</c:v>
                </c:pt>
                <c:pt idx="947">
                  <c:v>8.600524094277695E-3</c:v>
                </c:pt>
                <c:pt idx="948">
                  <c:v>8.600524094277695E-3</c:v>
                </c:pt>
                <c:pt idx="949">
                  <c:v>8.600524094277695E-3</c:v>
                </c:pt>
                <c:pt idx="950">
                  <c:v>8.600524094277695E-3</c:v>
                </c:pt>
                <c:pt idx="951">
                  <c:v>8.600524094277695E-3</c:v>
                </c:pt>
                <c:pt idx="952">
                  <c:v>8.600524094277695E-3</c:v>
                </c:pt>
                <c:pt idx="953">
                  <c:v>8.600524094277695E-3</c:v>
                </c:pt>
                <c:pt idx="954">
                  <c:v>8.600524094277695E-3</c:v>
                </c:pt>
                <c:pt idx="955">
                  <c:v>8.600524094277695E-3</c:v>
                </c:pt>
                <c:pt idx="956">
                  <c:v>8.600524094277695E-3</c:v>
                </c:pt>
                <c:pt idx="957">
                  <c:v>8.600524094277695E-3</c:v>
                </c:pt>
                <c:pt idx="958">
                  <c:v>8.600524094277695E-3</c:v>
                </c:pt>
                <c:pt idx="959">
                  <c:v>8.600524094277695E-3</c:v>
                </c:pt>
                <c:pt idx="960">
                  <c:v>8.600524094277695E-3</c:v>
                </c:pt>
                <c:pt idx="961">
                  <c:v>8.600524094277695E-3</c:v>
                </c:pt>
                <c:pt idx="962">
                  <c:v>8.600524094277695E-3</c:v>
                </c:pt>
                <c:pt idx="963">
                  <c:v>8.600524094277695E-3</c:v>
                </c:pt>
                <c:pt idx="964">
                  <c:v>8.600524094277695E-3</c:v>
                </c:pt>
                <c:pt idx="965">
                  <c:v>8.600524094277695E-3</c:v>
                </c:pt>
                <c:pt idx="966">
                  <c:v>8.600524094277695E-3</c:v>
                </c:pt>
                <c:pt idx="967">
                  <c:v>8.600524094277695E-3</c:v>
                </c:pt>
                <c:pt idx="968">
                  <c:v>8.600524094277695E-3</c:v>
                </c:pt>
                <c:pt idx="969">
                  <c:v>8.600524094277695E-3</c:v>
                </c:pt>
                <c:pt idx="970">
                  <c:v>8.600524094277695E-3</c:v>
                </c:pt>
                <c:pt idx="971">
                  <c:v>8.600524094277695E-3</c:v>
                </c:pt>
                <c:pt idx="972">
                  <c:v>8.600524094277695E-3</c:v>
                </c:pt>
                <c:pt idx="973">
                  <c:v>8.600524094277695E-3</c:v>
                </c:pt>
                <c:pt idx="974">
                  <c:v>8.600524094277695E-3</c:v>
                </c:pt>
                <c:pt idx="975">
                  <c:v>8.600524094277695E-3</c:v>
                </c:pt>
                <c:pt idx="976">
                  <c:v>8.600524094277695E-3</c:v>
                </c:pt>
                <c:pt idx="977">
                  <c:v>8.600524094277695E-3</c:v>
                </c:pt>
                <c:pt idx="978">
                  <c:v>8.600524094277695E-3</c:v>
                </c:pt>
                <c:pt idx="979">
                  <c:v>8.600524094277695E-3</c:v>
                </c:pt>
                <c:pt idx="980">
                  <c:v>8.600524094277695E-3</c:v>
                </c:pt>
                <c:pt idx="981">
                  <c:v>8.600524094277695E-3</c:v>
                </c:pt>
                <c:pt idx="982">
                  <c:v>8.600524094277695E-3</c:v>
                </c:pt>
                <c:pt idx="983">
                  <c:v>8.600524094277695E-3</c:v>
                </c:pt>
                <c:pt idx="984">
                  <c:v>8.600524094277695E-3</c:v>
                </c:pt>
                <c:pt idx="985">
                  <c:v>8.600524094277695E-3</c:v>
                </c:pt>
                <c:pt idx="986">
                  <c:v>8.600524094277695E-3</c:v>
                </c:pt>
                <c:pt idx="987">
                  <c:v>8.600524094277695E-3</c:v>
                </c:pt>
                <c:pt idx="988">
                  <c:v>8.600524094277695E-3</c:v>
                </c:pt>
                <c:pt idx="989">
                  <c:v>8.600524094277695E-3</c:v>
                </c:pt>
                <c:pt idx="990">
                  <c:v>8.600524094277695E-3</c:v>
                </c:pt>
                <c:pt idx="991">
                  <c:v>8.600524094277695E-3</c:v>
                </c:pt>
                <c:pt idx="992">
                  <c:v>8.600524094277695E-3</c:v>
                </c:pt>
                <c:pt idx="993">
                  <c:v>8.600524094277695E-3</c:v>
                </c:pt>
                <c:pt idx="994">
                  <c:v>8.600524094277695E-3</c:v>
                </c:pt>
                <c:pt idx="995">
                  <c:v>8.600524094277695E-3</c:v>
                </c:pt>
                <c:pt idx="996">
                  <c:v>8.600524094277695E-3</c:v>
                </c:pt>
                <c:pt idx="997">
                  <c:v>8.600524094277695E-3</c:v>
                </c:pt>
                <c:pt idx="998">
                  <c:v>8.600524094277695E-3</c:v>
                </c:pt>
                <c:pt idx="999">
                  <c:v>8.600524094277695E-3</c:v>
                </c:pt>
              </c:numCache>
            </c:numRef>
          </c:yVal>
          <c:smooth val="1"/>
          <c:extLst>
            <c:ext xmlns:c16="http://schemas.microsoft.com/office/drawing/2014/chart" uri="{C3380CC4-5D6E-409C-BE32-E72D297353CC}">
              <c16:uniqueId val="{0000000E-655B-4188-ACB9-8781221DEBB1}"/>
            </c:ext>
          </c:extLst>
        </c:ser>
        <c:ser>
          <c:idx val="15"/>
          <c:order val="15"/>
          <c:spPr>
            <a:ln w="28575" cap="rnd">
              <a:solidFill>
                <a:schemeClr val="accent4">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Sheet1!$Q$1:$Q$1000</c:f>
              <c:numCache>
                <c:formatCode>General</c:formatCode>
                <c:ptCount val="1000"/>
                <c:pt idx="0">
                  <c:v>1.1071071530112611</c:v>
                </c:pt>
                <c:pt idx="1">
                  <c:v>1.0620870614299591</c:v>
                </c:pt>
                <c:pt idx="2">
                  <c:v>1.0620870614299591</c:v>
                </c:pt>
                <c:pt idx="3">
                  <c:v>1.0620870614299591</c:v>
                </c:pt>
                <c:pt idx="4">
                  <c:v>1.0620870614299591</c:v>
                </c:pt>
                <c:pt idx="5">
                  <c:v>1.0156835534558266</c:v>
                </c:pt>
                <c:pt idx="6">
                  <c:v>0.41591831728138717</c:v>
                </c:pt>
                <c:pt idx="7">
                  <c:v>0.41591831728138717</c:v>
                </c:pt>
                <c:pt idx="8">
                  <c:v>0.41591831728138717</c:v>
                </c:pt>
                <c:pt idx="9">
                  <c:v>0.41591831728138717</c:v>
                </c:pt>
                <c:pt idx="10">
                  <c:v>0.41591831728138717</c:v>
                </c:pt>
                <c:pt idx="11">
                  <c:v>0.41591831728138717</c:v>
                </c:pt>
                <c:pt idx="12">
                  <c:v>0.41591831728138717</c:v>
                </c:pt>
                <c:pt idx="13">
                  <c:v>0.41591831728138717</c:v>
                </c:pt>
                <c:pt idx="14">
                  <c:v>0.41591831728138717</c:v>
                </c:pt>
                <c:pt idx="15">
                  <c:v>0.41591831728138717</c:v>
                </c:pt>
                <c:pt idx="16">
                  <c:v>0.41591831728138717</c:v>
                </c:pt>
                <c:pt idx="17">
                  <c:v>0.41591831728138717</c:v>
                </c:pt>
                <c:pt idx="18">
                  <c:v>0.38200353173638502</c:v>
                </c:pt>
                <c:pt idx="19">
                  <c:v>0.38200353173638502</c:v>
                </c:pt>
                <c:pt idx="20">
                  <c:v>0.38200353173638502</c:v>
                </c:pt>
                <c:pt idx="21">
                  <c:v>0.38200353173638502</c:v>
                </c:pt>
                <c:pt idx="22">
                  <c:v>0.38200353173638502</c:v>
                </c:pt>
                <c:pt idx="23">
                  <c:v>0.38200353173638502</c:v>
                </c:pt>
                <c:pt idx="24">
                  <c:v>0.38200353173638502</c:v>
                </c:pt>
                <c:pt idx="25">
                  <c:v>0.38200353173638502</c:v>
                </c:pt>
                <c:pt idx="26">
                  <c:v>0.38200353173638502</c:v>
                </c:pt>
                <c:pt idx="27">
                  <c:v>0.38200353173638502</c:v>
                </c:pt>
                <c:pt idx="28">
                  <c:v>0.38200353173638502</c:v>
                </c:pt>
                <c:pt idx="29">
                  <c:v>0.38200353173638502</c:v>
                </c:pt>
                <c:pt idx="30">
                  <c:v>0.38200353173638502</c:v>
                </c:pt>
                <c:pt idx="31">
                  <c:v>0.38200353173638502</c:v>
                </c:pt>
                <c:pt idx="32">
                  <c:v>0.38200353173638502</c:v>
                </c:pt>
                <c:pt idx="33">
                  <c:v>0.38200353173638502</c:v>
                </c:pt>
                <c:pt idx="34">
                  <c:v>0.38200353173638502</c:v>
                </c:pt>
                <c:pt idx="35">
                  <c:v>0.38200353173638502</c:v>
                </c:pt>
                <c:pt idx="36">
                  <c:v>0.38200353173638502</c:v>
                </c:pt>
                <c:pt idx="37">
                  <c:v>0.38200353173638502</c:v>
                </c:pt>
                <c:pt idx="38">
                  <c:v>0.38200353173638502</c:v>
                </c:pt>
                <c:pt idx="39">
                  <c:v>0.38200353173638502</c:v>
                </c:pt>
                <c:pt idx="40">
                  <c:v>0.38200353173638502</c:v>
                </c:pt>
                <c:pt idx="41">
                  <c:v>0.26088989920622296</c:v>
                </c:pt>
                <c:pt idx="42">
                  <c:v>0.26088989920622296</c:v>
                </c:pt>
                <c:pt idx="43">
                  <c:v>0.26088989920622296</c:v>
                </c:pt>
                <c:pt idx="44">
                  <c:v>0.26088989920622296</c:v>
                </c:pt>
                <c:pt idx="45">
                  <c:v>0.26088989920622296</c:v>
                </c:pt>
                <c:pt idx="46">
                  <c:v>0.26088989920622296</c:v>
                </c:pt>
                <c:pt idx="47">
                  <c:v>0.26088989920622296</c:v>
                </c:pt>
                <c:pt idx="48">
                  <c:v>0.26088989920622296</c:v>
                </c:pt>
                <c:pt idx="49">
                  <c:v>0.26088989920622296</c:v>
                </c:pt>
                <c:pt idx="50">
                  <c:v>0.26088989920622296</c:v>
                </c:pt>
                <c:pt idx="51">
                  <c:v>0.26088989920622296</c:v>
                </c:pt>
                <c:pt idx="52">
                  <c:v>0.26088989920622296</c:v>
                </c:pt>
                <c:pt idx="53">
                  <c:v>0.26088989920622296</c:v>
                </c:pt>
                <c:pt idx="54">
                  <c:v>0.26088989920622296</c:v>
                </c:pt>
                <c:pt idx="55">
                  <c:v>0.26088989920622296</c:v>
                </c:pt>
                <c:pt idx="56">
                  <c:v>0.26088989920622296</c:v>
                </c:pt>
                <c:pt idx="57">
                  <c:v>0.26088989920622296</c:v>
                </c:pt>
                <c:pt idx="58">
                  <c:v>0.26088989920622296</c:v>
                </c:pt>
                <c:pt idx="59">
                  <c:v>0.26088989920622296</c:v>
                </c:pt>
                <c:pt idx="60">
                  <c:v>0.26088989920622296</c:v>
                </c:pt>
                <c:pt idx="61">
                  <c:v>0.26088989920622296</c:v>
                </c:pt>
                <c:pt idx="62">
                  <c:v>0.26088989920622296</c:v>
                </c:pt>
                <c:pt idx="63">
                  <c:v>0.26088989920622296</c:v>
                </c:pt>
                <c:pt idx="64">
                  <c:v>0.26088989920622296</c:v>
                </c:pt>
                <c:pt idx="65">
                  <c:v>0.26088989920622296</c:v>
                </c:pt>
                <c:pt idx="66">
                  <c:v>0.26088989920622296</c:v>
                </c:pt>
                <c:pt idx="67">
                  <c:v>0.26088989920622296</c:v>
                </c:pt>
                <c:pt idx="68">
                  <c:v>0.26088989920622296</c:v>
                </c:pt>
                <c:pt idx="69">
                  <c:v>0.26088989920622296</c:v>
                </c:pt>
                <c:pt idx="70">
                  <c:v>0.26088989920622296</c:v>
                </c:pt>
                <c:pt idx="71">
                  <c:v>0.26088989920622296</c:v>
                </c:pt>
                <c:pt idx="72">
                  <c:v>0.26088989920622296</c:v>
                </c:pt>
                <c:pt idx="73">
                  <c:v>0.26088989920622296</c:v>
                </c:pt>
                <c:pt idx="74">
                  <c:v>0.26088989920622296</c:v>
                </c:pt>
                <c:pt idx="75">
                  <c:v>0.26088989920622296</c:v>
                </c:pt>
                <c:pt idx="76">
                  <c:v>0.26088989920622296</c:v>
                </c:pt>
                <c:pt idx="77">
                  <c:v>0.26088989920622296</c:v>
                </c:pt>
                <c:pt idx="78">
                  <c:v>0.26088989920622296</c:v>
                </c:pt>
                <c:pt idx="79">
                  <c:v>0.26088989920622296</c:v>
                </c:pt>
                <c:pt idx="80">
                  <c:v>0.26088989920622296</c:v>
                </c:pt>
                <c:pt idx="81">
                  <c:v>0.26088989920622296</c:v>
                </c:pt>
                <c:pt idx="82">
                  <c:v>0.26088989920622296</c:v>
                </c:pt>
                <c:pt idx="83">
                  <c:v>0.26088989920622296</c:v>
                </c:pt>
                <c:pt idx="84">
                  <c:v>0.26088989920622296</c:v>
                </c:pt>
                <c:pt idx="85">
                  <c:v>0.26088989920622296</c:v>
                </c:pt>
                <c:pt idx="86">
                  <c:v>0.26088989920622296</c:v>
                </c:pt>
                <c:pt idx="87">
                  <c:v>0.26088989920622296</c:v>
                </c:pt>
                <c:pt idx="88">
                  <c:v>0.26088989920622296</c:v>
                </c:pt>
                <c:pt idx="89">
                  <c:v>0.26088989920622296</c:v>
                </c:pt>
                <c:pt idx="90">
                  <c:v>0.26088989920622296</c:v>
                </c:pt>
                <c:pt idx="91">
                  <c:v>0.26088989920622296</c:v>
                </c:pt>
                <c:pt idx="92">
                  <c:v>0.26088989920622296</c:v>
                </c:pt>
                <c:pt idx="93">
                  <c:v>0.26088989920622296</c:v>
                </c:pt>
                <c:pt idx="94">
                  <c:v>0.26088989920622296</c:v>
                </c:pt>
                <c:pt idx="95">
                  <c:v>0.26088989920622296</c:v>
                </c:pt>
                <c:pt idx="96">
                  <c:v>0.26088989920622296</c:v>
                </c:pt>
                <c:pt idx="97">
                  <c:v>0.26088989920622296</c:v>
                </c:pt>
                <c:pt idx="98">
                  <c:v>0.26088989920622296</c:v>
                </c:pt>
                <c:pt idx="99">
                  <c:v>0.26088989920622296</c:v>
                </c:pt>
                <c:pt idx="100">
                  <c:v>0.26088989920622296</c:v>
                </c:pt>
                <c:pt idx="101">
                  <c:v>0.26088989920622296</c:v>
                </c:pt>
                <c:pt idx="102">
                  <c:v>0.26088989920622296</c:v>
                </c:pt>
                <c:pt idx="103">
                  <c:v>0.26088989920622296</c:v>
                </c:pt>
                <c:pt idx="104">
                  <c:v>0.26088989920622296</c:v>
                </c:pt>
                <c:pt idx="105">
                  <c:v>0.26088989920622296</c:v>
                </c:pt>
                <c:pt idx="106">
                  <c:v>0.26088989920622296</c:v>
                </c:pt>
                <c:pt idx="107">
                  <c:v>0.26088989920622296</c:v>
                </c:pt>
                <c:pt idx="108">
                  <c:v>0.26088989920622296</c:v>
                </c:pt>
                <c:pt idx="109">
                  <c:v>0.26088989920622296</c:v>
                </c:pt>
                <c:pt idx="110">
                  <c:v>0.20326882273480917</c:v>
                </c:pt>
                <c:pt idx="111">
                  <c:v>0.20326882273480917</c:v>
                </c:pt>
                <c:pt idx="112">
                  <c:v>0.20326882273480917</c:v>
                </c:pt>
                <c:pt idx="113">
                  <c:v>0.20326882273480917</c:v>
                </c:pt>
                <c:pt idx="114">
                  <c:v>0.20326882273480917</c:v>
                </c:pt>
                <c:pt idx="115">
                  <c:v>0.20326882273480917</c:v>
                </c:pt>
                <c:pt idx="116">
                  <c:v>0.20326882273480917</c:v>
                </c:pt>
                <c:pt idx="117">
                  <c:v>0.20326882273480917</c:v>
                </c:pt>
                <c:pt idx="118">
                  <c:v>0.20326882273480917</c:v>
                </c:pt>
                <c:pt idx="119">
                  <c:v>0.20326882273480917</c:v>
                </c:pt>
                <c:pt idx="120">
                  <c:v>0.20326882273480917</c:v>
                </c:pt>
                <c:pt idx="121">
                  <c:v>0.20326882273480917</c:v>
                </c:pt>
                <c:pt idx="122">
                  <c:v>0.20326882273480917</c:v>
                </c:pt>
                <c:pt idx="123">
                  <c:v>0.20326882273480917</c:v>
                </c:pt>
                <c:pt idx="124">
                  <c:v>0.20326882273480917</c:v>
                </c:pt>
                <c:pt idx="125">
                  <c:v>0.20326882273480917</c:v>
                </c:pt>
                <c:pt idx="126">
                  <c:v>0.20326882273480917</c:v>
                </c:pt>
                <c:pt idx="127">
                  <c:v>0.20326882273480917</c:v>
                </c:pt>
                <c:pt idx="128">
                  <c:v>0.20326882273480917</c:v>
                </c:pt>
                <c:pt idx="129">
                  <c:v>0.20326882273480917</c:v>
                </c:pt>
                <c:pt idx="130">
                  <c:v>0.20326882273480917</c:v>
                </c:pt>
                <c:pt idx="131">
                  <c:v>0.20326882273480917</c:v>
                </c:pt>
                <c:pt idx="132">
                  <c:v>0.20326882273480917</c:v>
                </c:pt>
                <c:pt idx="133">
                  <c:v>0.20326882273480917</c:v>
                </c:pt>
                <c:pt idx="134">
                  <c:v>0.20326882273480917</c:v>
                </c:pt>
                <c:pt idx="135">
                  <c:v>0.20326882273480917</c:v>
                </c:pt>
                <c:pt idx="136">
                  <c:v>0.20326882273480917</c:v>
                </c:pt>
                <c:pt idx="137">
                  <c:v>0.20326882273480917</c:v>
                </c:pt>
                <c:pt idx="138">
                  <c:v>0.20326882273480917</c:v>
                </c:pt>
                <c:pt idx="139">
                  <c:v>0.20326882273480917</c:v>
                </c:pt>
                <c:pt idx="140">
                  <c:v>0.20326882273480917</c:v>
                </c:pt>
                <c:pt idx="141">
                  <c:v>0.20326882273480917</c:v>
                </c:pt>
                <c:pt idx="142">
                  <c:v>0.20326882273480917</c:v>
                </c:pt>
                <c:pt idx="143">
                  <c:v>0.20326882273480917</c:v>
                </c:pt>
                <c:pt idx="144">
                  <c:v>0.20326882273480917</c:v>
                </c:pt>
                <c:pt idx="145">
                  <c:v>0.20326882273480917</c:v>
                </c:pt>
                <c:pt idx="146">
                  <c:v>0.20326882273480917</c:v>
                </c:pt>
                <c:pt idx="147">
                  <c:v>0.20326882273480917</c:v>
                </c:pt>
                <c:pt idx="148">
                  <c:v>0.20326882273480917</c:v>
                </c:pt>
                <c:pt idx="149">
                  <c:v>0.20326882273480917</c:v>
                </c:pt>
                <c:pt idx="150">
                  <c:v>0.20326882273480917</c:v>
                </c:pt>
                <c:pt idx="151">
                  <c:v>0.20326882273480917</c:v>
                </c:pt>
                <c:pt idx="152">
                  <c:v>0.20326882273480917</c:v>
                </c:pt>
                <c:pt idx="153">
                  <c:v>0.20326882273480917</c:v>
                </c:pt>
                <c:pt idx="154">
                  <c:v>0.20326882273480917</c:v>
                </c:pt>
                <c:pt idx="155">
                  <c:v>0.20326882273480917</c:v>
                </c:pt>
                <c:pt idx="156">
                  <c:v>0.20326882273480917</c:v>
                </c:pt>
                <c:pt idx="157">
                  <c:v>0.20326882273480917</c:v>
                </c:pt>
                <c:pt idx="158">
                  <c:v>0.20326882273480917</c:v>
                </c:pt>
                <c:pt idx="159">
                  <c:v>0.20326882273480917</c:v>
                </c:pt>
                <c:pt idx="160">
                  <c:v>0.20326882273480917</c:v>
                </c:pt>
                <c:pt idx="161">
                  <c:v>0.20326882273480917</c:v>
                </c:pt>
                <c:pt idx="162">
                  <c:v>0.20326882273480917</c:v>
                </c:pt>
                <c:pt idx="163">
                  <c:v>0.20326882273480917</c:v>
                </c:pt>
                <c:pt idx="164">
                  <c:v>0.20326882273480917</c:v>
                </c:pt>
                <c:pt idx="165">
                  <c:v>0.20326882273480917</c:v>
                </c:pt>
                <c:pt idx="166">
                  <c:v>0.20326882273480917</c:v>
                </c:pt>
                <c:pt idx="167">
                  <c:v>0.20326882273480917</c:v>
                </c:pt>
                <c:pt idx="168">
                  <c:v>0.20326882273480917</c:v>
                </c:pt>
                <c:pt idx="169">
                  <c:v>0.20326882273480917</c:v>
                </c:pt>
                <c:pt idx="170">
                  <c:v>0.20326882273480917</c:v>
                </c:pt>
                <c:pt idx="171">
                  <c:v>0.20326882273480917</c:v>
                </c:pt>
                <c:pt idx="172">
                  <c:v>0.20326882273480917</c:v>
                </c:pt>
                <c:pt idx="173">
                  <c:v>0.20326882273480917</c:v>
                </c:pt>
                <c:pt idx="174">
                  <c:v>0.20326882273480917</c:v>
                </c:pt>
                <c:pt idx="175">
                  <c:v>0.20326882273480917</c:v>
                </c:pt>
                <c:pt idx="176">
                  <c:v>0.20326882273480917</c:v>
                </c:pt>
                <c:pt idx="177">
                  <c:v>0.20326882273480917</c:v>
                </c:pt>
                <c:pt idx="178">
                  <c:v>0.20326882273480917</c:v>
                </c:pt>
                <c:pt idx="179">
                  <c:v>0.20326882273480917</c:v>
                </c:pt>
                <c:pt idx="180">
                  <c:v>0.20326882273480917</c:v>
                </c:pt>
                <c:pt idx="181">
                  <c:v>0.20326882273480917</c:v>
                </c:pt>
                <c:pt idx="182">
                  <c:v>0.20326882273480917</c:v>
                </c:pt>
                <c:pt idx="183">
                  <c:v>0.20326882273480917</c:v>
                </c:pt>
                <c:pt idx="184">
                  <c:v>0.20326882273480917</c:v>
                </c:pt>
                <c:pt idx="185">
                  <c:v>0.20326882273480917</c:v>
                </c:pt>
                <c:pt idx="186">
                  <c:v>0.20326882273480917</c:v>
                </c:pt>
                <c:pt idx="187">
                  <c:v>0.20326882273480917</c:v>
                </c:pt>
                <c:pt idx="188">
                  <c:v>0.20326882273480917</c:v>
                </c:pt>
                <c:pt idx="189">
                  <c:v>0.20326882273480917</c:v>
                </c:pt>
                <c:pt idx="190">
                  <c:v>0.20326882273480917</c:v>
                </c:pt>
                <c:pt idx="191">
                  <c:v>0.20326882273480917</c:v>
                </c:pt>
                <c:pt idx="192">
                  <c:v>0.20326882273480917</c:v>
                </c:pt>
                <c:pt idx="193">
                  <c:v>0.20326882273480917</c:v>
                </c:pt>
                <c:pt idx="194">
                  <c:v>0.20326882273480917</c:v>
                </c:pt>
                <c:pt idx="195">
                  <c:v>0.20326882273480917</c:v>
                </c:pt>
                <c:pt idx="196">
                  <c:v>0.20326882273480917</c:v>
                </c:pt>
                <c:pt idx="197">
                  <c:v>0.20326882273480917</c:v>
                </c:pt>
                <c:pt idx="198">
                  <c:v>0.20326882273480917</c:v>
                </c:pt>
                <c:pt idx="199">
                  <c:v>0.20326882273480917</c:v>
                </c:pt>
                <c:pt idx="200">
                  <c:v>0.20326882273480917</c:v>
                </c:pt>
                <c:pt idx="201">
                  <c:v>0.20326882273480917</c:v>
                </c:pt>
                <c:pt idx="202">
                  <c:v>0.20326882273480917</c:v>
                </c:pt>
                <c:pt idx="203">
                  <c:v>0.20326882273480917</c:v>
                </c:pt>
                <c:pt idx="204">
                  <c:v>0.20326882273480917</c:v>
                </c:pt>
                <c:pt idx="205">
                  <c:v>0.20326882273480917</c:v>
                </c:pt>
                <c:pt idx="206">
                  <c:v>0.20326882273480917</c:v>
                </c:pt>
                <c:pt idx="207">
                  <c:v>0.20326882273480917</c:v>
                </c:pt>
                <c:pt idx="208">
                  <c:v>0.20326882273480917</c:v>
                </c:pt>
                <c:pt idx="209">
                  <c:v>0.20326882273480917</c:v>
                </c:pt>
                <c:pt idx="210">
                  <c:v>0.20326882273480917</c:v>
                </c:pt>
                <c:pt idx="211">
                  <c:v>0.20326882273480917</c:v>
                </c:pt>
                <c:pt idx="212">
                  <c:v>0.20326882273480917</c:v>
                </c:pt>
                <c:pt idx="213">
                  <c:v>0.20326882273480917</c:v>
                </c:pt>
                <c:pt idx="214">
                  <c:v>0.20326882273480917</c:v>
                </c:pt>
                <c:pt idx="215">
                  <c:v>0.20326882273480917</c:v>
                </c:pt>
                <c:pt idx="216">
                  <c:v>0.20326882273480917</c:v>
                </c:pt>
                <c:pt idx="217">
                  <c:v>0.20326882273480917</c:v>
                </c:pt>
                <c:pt idx="218">
                  <c:v>0.20326882273480917</c:v>
                </c:pt>
                <c:pt idx="219">
                  <c:v>0.20326882273480917</c:v>
                </c:pt>
                <c:pt idx="220">
                  <c:v>0.20326882273480917</c:v>
                </c:pt>
                <c:pt idx="221">
                  <c:v>0.20326882273480917</c:v>
                </c:pt>
                <c:pt idx="222">
                  <c:v>0.20326882273480917</c:v>
                </c:pt>
                <c:pt idx="223">
                  <c:v>0.20326882273480917</c:v>
                </c:pt>
                <c:pt idx="224">
                  <c:v>0.20326882273480917</c:v>
                </c:pt>
                <c:pt idx="225">
                  <c:v>0.20326882273480917</c:v>
                </c:pt>
                <c:pt idx="226">
                  <c:v>0.20326882273480917</c:v>
                </c:pt>
                <c:pt idx="227">
                  <c:v>0.20326882273480917</c:v>
                </c:pt>
                <c:pt idx="228">
                  <c:v>0.20326882273480917</c:v>
                </c:pt>
                <c:pt idx="229">
                  <c:v>0.20326882273480917</c:v>
                </c:pt>
                <c:pt idx="230">
                  <c:v>0.20326882273480917</c:v>
                </c:pt>
                <c:pt idx="231">
                  <c:v>0.20326882273480917</c:v>
                </c:pt>
                <c:pt idx="232">
                  <c:v>0.20326882273480917</c:v>
                </c:pt>
                <c:pt idx="233">
                  <c:v>0.20326882273480917</c:v>
                </c:pt>
                <c:pt idx="234">
                  <c:v>0.20326882273480917</c:v>
                </c:pt>
                <c:pt idx="235">
                  <c:v>0.20326882273480917</c:v>
                </c:pt>
                <c:pt idx="236">
                  <c:v>0.20326882273480917</c:v>
                </c:pt>
                <c:pt idx="237">
                  <c:v>0.20326882273480917</c:v>
                </c:pt>
                <c:pt idx="238">
                  <c:v>0.20326882273480917</c:v>
                </c:pt>
                <c:pt idx="239">
                  <c:v>0.20326882273480917</c:v>
                </c:pt>
                <c:pt idx="240">
                  <c:v>0.20326882273480917</c:v>
                </c:pt>
                <c:pt idx="241">
                  <c:v>0.20326882273480917</c:v>
                </c:pt>
                <c:pt idx="242">
                  <c:v>0.20326882273480917</c:v>
                </c:pt>
                <c:pt idx="243">
                  <c:v>0.20326882273480917</c:v>
                </c:pt>
                <c:pt idx="244">
                  <c:v>0.20326882273480917</c:v>
                </c:pt>
                <c:pt idx="245">
                  <c:v>0.20326882273480917</c:v>
                </c:pt>
                <c:pt idx="246">
                  <c:v>0.20326882273480917</c:v>
                </c:pt>
                <c:pt idx="247">
                  <c:v>0.20326882273480917</c:v>
                </c:pt>
                <c:pt idx="248">
                  <c:v>0.20326882273480917</c:v>
                </c:pt>
                <c:pt idx="249">
                  <c:v>0.20326882273480917</c:v>
                </c:pt>
                <c:pt idx="250">
                  <c:v>0.20326882273480917</c:v>
                </c:pt>
                <c:pt idx="251">
                  <c:v>0.20326882273480917</c:v>
                </c:pt>
                <c:pt idx="252">
                  <c:v>0.20326882273480917</c:v>
                </c:pt>
                <c:pt idx="253">
                  <c:v>0.20326882273480917</c:v>
                </c:pt>
                <c:pt idx="254">
                  <c:v>0.20326882273480917</c:v>
                </c:pt>
                <c:pt idx="255">
                  <c:v>0.20326882273480917</c:v>
                </c:pt>
                <c:pt idx="256">
                  <c:v>0.20326882273480917</c:v>
                </c:pt>
                <c:pt idx="257">
                  <c:v>0.20326882273480917</c:v>
                </c:pt>
                <c:pt idx="258">
                  <c:v>0.20326882273480917</c:v>
                </c:pt>
                <c:pt idx="259">
                  <c:v>0.20326882273480917</c:v>
                </c:pt>
                <c:pt idx="260">
                  <c:v>0.20326882273480917</c:v>
                </c:pt>
                <c:pt idx="261">
                  <c:v>0.20326882273480917</c:v>
                </c:pt>
                <c:pt idx="262">
                  <c:v>0.20326882273480917</c:v>
                </c:pt>
                <c:pt idx="263">
                  <c:v>0.20326882273480917</c:v>
                </c:pt>
                <c:pt idx="264">
                  <c:v>0.20326882273480917</c:v>
                </c:pt>
                <c:pt idx="265">
                  <c:v>0.20326882273480917</c:v>
                </c:pt>
                <c:pt idx="266">
                  <c:v>0.20326882273480917</c:v>
                </c:pt>
                <c:pt idx="267">
                  <c:v>0.20326882273480917</c:v>
                </c:pt>
                <c:pt idx="268">
                  <c:v>0.20326882273480917</c:v>
                </c:pt>
                <c:pt idx="269">
                  <c:v>0.20326882273480917</c:v>
                </c:pt>
                <c:pt idx="270">
                  <c:v>0.20326882273480917</c:v>
                </c:pt>
                <c:pt idx="271">
                  <c:v>0.20326882273480917</c:v>
                </c:pt>
                <c:pt idx="272">
                  <c:v>0.20326882273480917</c:v>
                </c:pt>
                <c:pt idx="273">
                  <c:v>0.20326882273480917</c:v>
                </c:pt>
                <c:pt idx="274">
                  <c:v>0.20326882273480917</c:v>
                </c:pt>
                <c:pt idx="275">
                  <c:v>0.20326882273480917</c:v>
                </c:pt>
                <c:pt idx="276">
                  <c:v>0.20326882273480917</c:v>
                </c:pt>
                <c:pt idx="277">
                  <c:v>0.20326882273480917</c:v>
                </c:pt>
                <c:pt idx="278">
                  <c:v>0.20326882273480917</c:v>
                </c:pt>
                <c:pt idx="279">
                  <c:v>0.20326882273480917</c:v>
                </c:pt>
                <c:pt idx="280">
                  <c:v>0.20326882273480917</c:v>
                </c:pt>
                <c:pt idx="281">
                  <c:v>0.20326882273480917</c:v>
                </c:pt>
                <c:pt idx="282">
                  <c:v>0.20326882273480917</c:v>
                </c:pt>
                <c:pt idx="283">
                  <c:v>0.20326882273480917</c:v>
                </c:pt>
                <c:pt idx="284">
                  <c:v>0.20326882273480917</c:v>
                </c:pt>
                <c:pt idx="285">
                  <c:v>0.20326882273480917</c:v>
                </c:pt>
                <c:pt idx="286">
                  <c:v>0.20326882273480917</c:v>
                </c:pt>
                <c:pt idx="287">
                  <c:v>0.20326882273480917</c:v>
                </c:pt>
                <c:pt idx="288">
                  <c:v>0.20326882273480917</c:v>
                </c:pt>
                <c:pt idx="289">
                  <c:v>0.20326882273480917</c:v>
                </c:pt>
                <c:pt idx="290">
                  <c:v>0.20326882273480917</c:v>
                </c:pt>
                <c:pt idx="291">
                  <c:v>0.20326882273480917</c:v>
                </c:pt>
                <c:pt idx="292">
                  <c:v>0.20326882273480917</c:v>
                </c:pt>
                <c:pt idx="293">
                  <c:v>0.20326882273480917</c:v>
                </c:pt>
                <c:pt idx="294">
                  <c:v>0.20326882273480917</c:v>
                </c:pt>
                <c:pt idx="295">
                  <c:v>0.20326882273480917</c:v>
                </c:pt>
                <c:pt idx="296">
                  <c:v>0.20326882273480917</c:v>
                </c:pt>
                <c:pt idx="297">
                  <c:v>0.20326882273480917</c:v>
                </c:pt>
                <c:pt idx="298">
                  <c:v>0.20326882273480917</c:v>
                </c:pt>
                <c:pt idx="299">
                  <c:v>0.20326882273480917</c:v>
                </c:pt>
                <c:pt idx="300">
                  <c:v>0.20326882273480917</c:v>
                </c:pt>
                <c:pt idx="301">
                  <c:v>0.20326882273480917</c:v>
                </c:pt>
                <c:pt idx="302">
                  <c:v>0.20326882273480917</c:v>
                </c:pt>
                <c:pt idx="303">
                  <c:v>0.20326882273480917</c:v>
                </c:pt>
                <c:pt idx="304">
                  <c:v>0.20326882273480917</c:v>
                </c:pt>
                <c:pt idx="305">
                  <c:v>0.20326882273480917</c:v>
                </c:pt>
                <c:pt idx="306">
                  <c:v>0.20326882273480917</c:v>
                </c:pt>
                <c:pt idx="307">
                  <c:v>0.20326882273480917</c:v>
                </c:pt>
                <c:pt idx="308">
                  <c:v>0.20326882273480917</c:v>
                </c:pt>
                <c:pt idx="309">
                  <c:v>0.20326882273480917</c:v>
                </c:pt>
                <c:pt idx="310">
                  <c:v>0.20326882273480917</c:v>
                </c:pt>
                <c:pt idx="311">
                  <c:v>0.20326882273480917</c:v>
                </c:pt>
                <c:pt idx="312">
                  <c:v>6.4467222878183517E-2</c:v>
                </c:pt>
                <c:pt idx="313">
                  <c:v>6.4467222878183517E-2</c:v>
                </c:pt>
                <c:pt idx="314">
                  <c:v>6.4467222878183517E-2</c:v>
                </c:pt>
                <c:pt idx="315">
                  <c:v>6.4467222878183517E-2</c:v>
                </c:pt>
                <c:pt idx="316">
                  <c:v>6.4467222878183517E-2</c:v>
                </c:pt>
                <c:pt idx="317">
                  <c:v>6.4467222878183517E-2</c:v>
                </c:pt>
                <c:pt idx="318">
                  <c:v>6.4467222878183517E-2</c:v>
                </c:pt>
                <c:pt idx="319">
                  <c:v>6.4467222878183517E-2</c:v>
                </c:pt>
                <c:pt idx="320">
                  <c:v>6.4467222878183517E-2</c:v>
                </c:pt>
                <c:pt idx="321">
                  <c:v>6.4467222878183517E-2</c:v>
                </c:pt>
                <c:pt idx="322">
                  <c:v>6.4467222878183517E-2</c:v>
                </c:pt>
                <c:pt idx="323">
                  <c:v>6.4467222878183517E-2</c:v>
                </c:pt>
                <c:pt idx="324">
                  <c:v>6.4467222878183517E-2</c:v>
                </c:pt>
                <c:pt idx="325">
                  <c:v>6.4467222878183517E-2</c:v>
                </c:pt>
                <c:pt idx="326">
                  <c:v>6.4467222878183517E-2</c:v>
                </c:pt>
                <c:pt idx="327">
                  <c:v>6.4467222878183517E-2</c:v>
                </c:pt>
                <c:pt idx="328">
                  <c:v>6.4467222878183517E-2</c:v>
                </c:pt>
                <c:pt idx="329">
                  <c:v>6.4467222878183517E-2</c:v>
                </c:pt>
                <c:pt idx="330">
                  <c:v>6.4467222878183517E-2</c:v>
                </c:pt>
                <c:pt idx="331">
                  <c:v>6.4467222878183517E-2</c:v>
                </c:pt>
                <c:pt idx="332">
                  <c:v>6.4467222878183517E-2</c:v>
                </c:pt>
                <c:pt idx="333">
                  <c:v>5.1723672465288639E-2</c:v>
                </c:pt>
                <c:pt idx="334">
                  <c:v>5.1723672465288639E-2</c:v>
                </c:pt>
                <c:pt idx="335">
                  <c:v>5.1723672465288639E-2</c:v>
                </c:pt>
                <c:pt idx="336">
                  <c:v>5.1723672465288639E-2</c:v>
                </c:pt>
                <c:pt idx="337">
                  <c:v>5.1723672465288639E-2</c:v>
                </c:pt>
                <c:pt idx="338">
                  <c:v>5.1723672465288639E-2</c:v>
                </c:pt>
                <c:pt idx="339">
                  <c:v>5.1723672465288639E-2</c:v>
                </c:pt>
                <c:pt idx="340">
                  <c:v>5.1723672465288639E-2</c:v>
                </c:pt>
                <c:pt idx="341">
                  <c:v>5.1723672465288639E-2</c:v>
                </c:pt>
                <c:pt idx="342">
                  <c:v>5.1723672465288639E-2</c:v>
                </c:pt>
                <c:pt idx="343">
                  <c:v>5.1723672465288639E-2</c:v>
                </c:pt>
                <c:pt idx="344">
                  <c:v>5.1723672465288639E-2</c:v>
                </c:pt>
                <c:pt idx="345">
                  <c:v>5.1723672465288639E-2</c:v>
                </c:pt>
                <c:pt idx="346">
                  <c:v>5.1723672465288639E-2</c:v>
                </c:pt>
                <c:pt idx="347">
                  <c:v>5.1723672465288639E-2</c:v>
                </c:pt>
                <c:pt idx="348">
                  <c:v>5.1723672465288639E-2</c:v>
                </c:pt>
                <c:pt idx="349">
                  <c:v>5.1723672465288639E-2</c:v>
                </c:pt>
                <c:pt idx="350">
                  <c:v>5.1723672465288639E-2</c:v>
                </c:pt>
                <c:pt idx="351">
                  <c:v>5.1723672465288639E-2</c:v>
                </c:pt>
                <c:pt idx="352">
                  <c:v>5.1723672465288639E-2</c:v>
                </c:pt>
                <c:pt idx="353">
                  <c:v>5.1723672465288639E-2</c:v>
                </c:pt>
                <c:pt idx="354">
                  <c:v>5.1723672465288639E-2</c:v>
                </c:pt>
                <c:pt idx="355">
                  <c:v>5.1723672465288639E-2</c:v>
                </c:pt>
                <c:pt idx="356">
                  <c:v>5.1723672465288639E-2</c:v>
                </c:pt>
                <c:pt idx="357">
                  <c:v>5.1723672465288639E-2</c:v>
                </c:pt>
                <c:pt idx="358">
                  <c:v>5.1723672465288639E-2</c:v>
                </c:pt>
                <c:pt idx="359">
                  <c:v>5.1723672465288639E-2</c:v>
                </c:pt>
                <c:pt idx="360">
                  <c:v>5.1723672465288639E-2</c:v>
                </c:pt>
                <c:pt idx="361">
                  <c:v>5.1723672465288639E-2</c:v>
                </c:pt>
                <c:pt idx="362">
                  <c:v>5.1723672465288639E-2</c:v>
                </c:pt>
                <c:pt idx="363">
                  <c:v>5.1723672465288639E-2</c:v>
                </c:pt>
                <c:pt idx="364">
                  <c:v>5.1723672465288639E-2</c:v>
                </c:pt>
                <c:pt idx="365">
                  <c:v>5.1723672465288639E-2</c:v>
                </c:pt>
                <c:pt idx="366">
                  <c:v>5.1723672465288639E-2</c:v>
                </c:pt>
                <c:pt idx="367">
                  <c:v>5.1723672465288639E-2</c:v>
                </c:pt>
                <c:pt idx="368">
                  <c:v>5.1723672465288639E-2</c:v>
                </c:pt>
                <c:pt idx="369">
                  <c:v>5.1723672465288639E-2</c:v>
                </c:pt>
                <c:pt idx="370">
                  <c:v>5.1723672465288639E-2</c:v>
                </c:pt>
                <c:pt idx="371">
                  <c:v>5.1723672465288639E-2</c:v>
                </c:pt>
                <c:pt idx="372">
                  <c:v>5.1723672465288639E-2</c:v>
                </c:pt>
                <c:pt idx="373">
                  <c:v>5.1723672465288639E-2</c:v>
                </c:pt>
                <c:pt idx="374">
                  <c:v>5.1723672465288639E-2</c:v>
                </c:pt>
                <c:pt idx="375">
                  <c:v>5.1723672465288639E-2</c:v>
                </c:pt>
                <c:pt idx="376">
                  <c:v>5.1723672465288639E-2</c:v>
                </c:pt>
                <c:pt idx="377">
                  <c:v>5.1723672465288639E-2</c:v>
                </c:pt>
                <c:pt idx="378">
                  <c:v>5.1723672465288639E-2</c:v>
                </c:pt>
                <c:pt idx="379">
                  <c:v>5.1723672465288639E-2</c:v>
                </c:pt>
                <c:pt idx="380">
                  <c:v>5.1723672465288639E-2</c:v>
                </c:pt>
                <c:pt idx="381">
                  <c:v>5.1723672465288639E-2</c:v>
                </c:pt>
                <c:pt idx="382">
                  <c:v>5.1723672465288639E-2</c:v>
                </c:pt>
                <c:pt idx="383">
                  <c:v>5.1723672465288639E-2</c:v>
                </c:pt>
                <c:pt idx="384">
                  <c:v>5.1723672465288639E-2</c:v>
                </c:pt>
                <c:pt idx="385">
                  <c:v>5.1723672465288639E-2</c:v>
                </c:pt>
                <c:pt idx="386">
                  <c:v>5.1723672465288639E-2</c:v>
                </c:pt>
                <c:pt idx="387">
                  <c:v>5.1723672465288639E-2</c:v>
                </c:pt>
                <c:pt idx="388">
                  <c:v>5.1723672465288639E-2</c:v>
                </c:pt>
                <c:pt idx="389">
                  <c:v>5.1723672465288639E-2</c:v>
                </c:pt>
                <c:pt idx="390">
                  <c:v>5.1723672465288639E-2</c:v>
                </c:pt>
                <c:pt idx="391">
                  <c:v>5.1723672465288639E-2</c:v>
                </c:pt>
                <c:pt idx="392">
                  <c:v>5.1723672465288639E-2</c:v>
                </c:pt>
                <c:pt idx="393">
                  <c:v>5.1723672465288639E-2</c:v>
                </c:pt>
                <c:pt idx="394">
                  <c:v>5.1723672465288639E-2</c:v>
                </c:pt>
                <c:pt idx="395">
                  <c:v>5.1723672465288639E-2</c:v>
                </c:pt>
                <c:pt idx="396">
                  <c:v>5.1723672465288639E-2</c:v>
                </c:pt>
                <c:pt idx="397">
                  <c:v>5.1723672465288639E-2</c:v>
                </c:pt>
                <c:pt idx="398">
                  <c:v>5.1723672465288639E-2</c:v>
                </c:pt>
                <c:pt idx="399">
                  <c:v>5.1723672465288639E-2</c:v>
                </c:pt>
                <c:pt idx="400">
                  <c:v>5.1723672465288639E-2</c:v>
                </c:pt>
                <c:pt idx="401">
                  <c:v>5.1723672465288639E-2</c:v>
                </c:pt>
                <c:pt idx="402">
                  <c:v>5.1723672465288639E-2</c:v>
                </c:pt>
                <c:pt idx="403">
                  <c:v>5.1723672465288639E-2</c:v>
                </c:pt>
                <c:pt idx="404">
                  <c:v>5.1723672465288639E-2</c:v>
                </c:pt>
                <c:pt idx="405">
                  <c:v>5.1723672465288639E-2</c:v>
                </c:pt>
                <c:pt idx="406">
                  <c:v>5.1723672465288639E-2</c:v>
                </c:pt>
                <c:pt idx="407">
                  <c:v>5.1723672465288639E-2</c:v>
                </c:pt>
                <c:pt idx="408">
                  <c:v>5.1723672465288639E-2</c:v>
                </c:pt>
                <c:pt idx="409">
                  <c:v>5.1723672465288639E-2</c:v>
                </c:pt>
                <c:pt idx="410">
                  <c:v>5.1723672465288639E-2</c:v>
                </c:pt>
                <c:pt idx="411">
                  <c:v>5.1723672465288639E-2</c:v>
                </c:pt>
                <c:pt idx="412">
                  <c:v>5.1723672465288639E-2</c:v>
                </c:pt>
                <c:pt idx="413">
                  <c:v>5.1723672465288639E-2</c:v>
                </c:pt>
                <c:pt idx="414">
                  <c:v>5.1723672465288639E-2</c:v>
                </c:pt>
                <c:pt idx="415">
                  <c:v>5.1723672465288639E-2</c:v>
                </c:pt>
                <c:pt idx="416">
                  <c:v>5.1723672465288639E-2</c:v>
                </c:pt>
                <c:pt idx="417">
                  <c:v>5.1723672465288639E-2</c:v>
                </c:pt>
                <c:pt idx="418">
                  <c:v>5.1723672465288639E-2</c:v>
                </c:pt>
                <c:pt idx="419">
                  <c:v>5.1723672465288639E-2</c:v>
                </c:pt>
                <c:pt idx="420">
                  <c:v>5.1723672465288639E-2</c:v>
                </c:pt>
                <c:pt idx="421">
                  <c:v>5.1723672465288639E-2</c:v>
                </c:pt>
                <c:pt idx="422">
                  <c:v>5.1723672465288639E-2</c:v>
                </c:pt>
                <c:pt idx="423">
                  <c:v>5.1723672465288639E-2</c:v>
                </c:pt>
                <c:pt idx="424">
                  <c:v>5.1723672465288639E-2</c:v>
                </c:pt>
                <c:pt idx="425">
                  <c:v>5.1723672465288639E-2</c:v>
                </c:pt>
                <c:pt idx="426">
                  <c:v>5.1723672465288639E-2</c:v>
                </c:pt>
                <c:pt idx="427">
                  <c:v>5.1723672465288639E-2</c:v>
                </c:pt>
                <c:pt idx="428">
                  <c:v>5.1723672465288639E-2</c:v>
                </c:pt>
                <c:pt idx="429">
                  <c:v>5.1723672465288639E-2</c:v>
                </c:pt>
                <c:pt idx="430">
                  <c:v>5.1723672465288639E-2</c:v>
                </c:pt>
                <c:pt idx="431">
                  <c:v>5.1723672465288639E-2</c:v>
                </c:pt>
                <c:pt idx="432">
                  <c:v>5.1723672465288639E-2</c:v>
                </c:pt>
                <c:pt idx="433">
                  <c:v>5.1723672465288639E-2</c:v>
                </c:pt>
                <c:pt idx="434">
                  <c:v>5.1723672465288639E-2</c:v>
                </c:pt>
                <c:pt idx="435">
                  <c:v>5.1723672465288639E-2</c:v>
                </c:pt>
                <c:pt idx="436">
                  <c:v>5.1723672465288639E-2</c:v>
                </c:pt>
                <c:pt idx="437">
                  <c:v>5.1723672465288639E-2</c:v>
                </c:pt>
                <c:pt idx="438">
                  <c:v>5.1723672465288639E-2</c:v>
                </c:pt>
                <c:pt idx="439">
                  <c:v>5.1723672465288639E-2</c:v>
                </c:pt>
                <c:pt idx="440">
                  <c:v>5.1723672465288639E-2</c:v>
                </c:pt>
                <c:pt idx="441">
                  <c:v>5.1723672465288639E-2</c:v>
                </c:pt>
                <c:pt idx="442">
                  <c:v>5.1723672465288639E-2</c:v>
                </c:pt>
                <c:pt idx="443">
                  <c:v>5.1723672465288639E-2</c:v>
                </c:pt>
                <c:pt idx="444">
                  <c:v>5.1723672465288639E-2</c:v>
                </c:pt>
                <c:pt idx="445">
                  <c:v>5.1723672465288639E-2</c:v>
                </c:pt>
                <c:pt idx="446">
                  <c:v>5.1723672465288639E-2</c:v>
                </c:pt>
                <c:pt idx="447">
                  <c:v>5.1723672465288639E-2</c:v>
                </c:pt>
                <c:pt idx="448">
                  <c:v>5.1723672465288639E-2</c:v>
                </c:pt>
                <c:pt idx="449">
                  <c:v>5.1723672465288639E-2</c:v>
                </c:pt>
                <c:pt idx="450">
                  <c:v>5.1723672465288639E-2</c:v>
                </c:pt>
                <c:pt idx="451">
                  <c:v>5.1723672465288639E-2</c:v>
                </c:pt>
                <c:pt idx="452">
                  <c:v>5.1723672465288639E-2</c:v>
                </c:pt>
                <c:pt idx="453">
                  <c:v>5.1723672465288639E-2</c:v>
                </c:pt>
                <c:pt idx="454">
                  <c:v>5.1723672465288639E-2</c:v>
                </c:pt>
                <c:pt idx="455">
                  <c:v>5.1723672465288639E-2</c:v>
                </c:pt>
                <c:pt idx="456">
                  <c:v>5.1723672465288639E-2</c:v>
                </c:pt>
                <c:pt idx="457">
                  <c:v>5.1723672465288639E-2</c:v>
                </c:pt>
                <c:pt idx="458">
                  <c:v>5.1723672465288639E-2</c:v>
                </c:pt>
                <c:pt idx="459">
                  <c:v>5.1723672465288639E-2</c:v>
                </c:pt>
                <c:pt idx="460">
                  <c:v>5.1723672465288639E-2</c:v>
                </c:pt>
                <c:pt idx="461">
                  <c:v>5.1723672465288639E-2</c:v>
                </c:pt>
                <c:pt idx="462">
                  <c:v>5.1723672465288639E-2</c:v>
                </c:pt>
                <c:pt idx="463">
                  <c:v>5.1723672465288639E-2</c:v>
                </c:pt>
                <c:pt idx="464">
                  <c:v>5.1723672465288639E-2</c:v>
                </c:pt>
                <c:pt idx="465">
                  <c:v>5.1723672465288639E-2</c:v>
                </c:pt>
                <c:pt idx="466">
                  <c:v>5.1723672465288639E-2</c:v>
                </c:pt>
                <c:pt idx="467">
                  <c:v>5.1723672465288639E-2</c:v>
                </c:pt>
                <c:pt idx="468">
                  <c:v>5.1723672465288639E-2</c:v>
                </c:pt>
                <c:pt idx="469">
                  <c:v>5.1723672465288639E-2</c:v>
                </c:pt>
                <c:pt idx="470">
                  <c:v>5.1723672465288639E-2</c:v>
                </c:pt>
                <c:pt idx="471">
                  <c:v>5.1723672465288639E-2</c:v>
                </c:pt>
                <c:pt idx="472">
                  <c:v>5.1723672465288639E-2</c:v>
                </c:pt>
                <c:pt idx="473">
                  <c:v>5.1723672465288639E-2</c:v>
                </c:pt>
                <c:pt idx="474">
                  <c:v>5.1723672465288639E-2</c:v>
                </c:pt>
                <c:pt idx="475">
                  <c:v>5.1723672465288639E-2</c:v>
                </c:pt>
                <c:pt idx="476">
                  <c:v>5.1723672465288639E-2</c:v>
                </c:pt>
                <c:pt idx="477">
                  <c:v>5.1723672465288639E-2</c:v>
                </c:pt>
                <c:pt idx="478">
                  <c:v>5.1723672465288639E-2</c:v>
                </c:pt>
                <c:pt idx="479">
                  <c:v>5.1723672465288639E-2</c:v>
                </c:pt>
                <c:pt idx="480">
                  <c:v>5.1723672465288639E-2</c:v>
                </c:pt>
                <c:pt idx="481">
                  <c:v>5.1723672465288639E-2</c:v>
                </c:pt>
                <c:pt idx="482">
                  <c:v>5.1723672465288639E-2</c:v>
                </c:pt>
                <c:pt idx="483">
                  <c:v>5.1723672465288639E-2</c:v>
                </c:pt>
                <c:pt idx="484">
                  <c:v>5.1723672465288639E-2</c:v>
                </c:pt>
                <c:pt idx="485">
                  <c:v>5.1723672465288639E-2</c:v>
                </c:pt>
                <c:pt idx="486">
                  <c:v>5.1723672465288639E-2</c:v>
                </c:pt>
                <c:pt idx="487">
                  <c:v>5.1723672465288639E-2</c:v>
                </c:pt>
                <c:pt idx="488">
                  <c:v>5.1723672465288639E-2</c:v>
                </c:pt>
                <c:pt idx="489">
                  <c:v>5.1723672465288639E-2</c:v>
                </c:pt>
                <c:pt idx="490">
                  <c:v>5.1723672465288639E-2</c:v>
                </c:pt>
                <c:pt idx="491">
                  <c:v>5.1723672465288639E-2</c:v>
                </c:pt>
                <c:pt idx="492">
                  <c:v>5.1723672465288639E-2</c:v>
                </c:pt>
                <c:pt idx="493">
                  <c:v>5.1723672465288639E-2</c:v>
                </c:pt>
                <c:pt idx="494">
                  <c:v>5.1723672465288639E-2</c:v>
                </c:pt>
                <c:pt idx="495">
                  <c:v>5.1723672465288639E-2</c:v>
                </c:pt>
                <c:pt idx="496">
                  <c:v>5.1723672465288639E-2</c:v>
                </c:pt>
                <c:pt idx="497">
                  <c:v>5.1723672465288639E-2</c:v>
                </c:pt>
                <c:pt idx="498">
                  <c:v>5.1723672465288639E-2</c:v>
                </c:pt>
                <c:pt idx="499">
                  <c:v>5.1723672465288639E-2</c:v>
                </c:pt>
                <c:pt idx="500">
                  <c:v>5.1723672465288639E-2</c:v>
                </c:pt>
                <c:pt idx="501">
                  <c:v>5.1723672465288639E-2</c:v>
                </c:pt>
                <c:pt idx="502">
                  <c:v>5.1723672465288639E-2</c:v>
                </c:pt>
                <c:pt idx="503">
                  <c:v>5.1723672465288639E-2</c:v>
                </c:pt>
                <c:pt idx="504">
                  <c:v>5.1723672465288639E-2</c:v>
                </c:pt>
                <c:pt idx="505">
                  <c:v>5.1723672465288639E-2</c:v>
                </c:pt>
                <c:pt idx="506">
                  <c:v>5.1723672465288639E-2</c:v>
                </c:pt>
                <c:pt idx="507">
                  <c:v>5.1723672465288639E-2</c:v>
                </c:pt>
                <c:pt idx="508">
                  <c:v>5.1723672465288639E-2</c:v>
                </c:pt>
                <c:pt idx="509">
                  <c:v>5.1723672465288639E-2</c:v>
                </c:pt>
                <c:pt idx="510">
                  <c:v>5.1723672465288639E-2</c:v>
                </c:pt>
                <c:pt idx="511">
                  <c:v>5.1723672465288639E-2</c:v>
                </c:pt>
                <c:pt idx="512">
                  <c:v>5.1723672465288639E-2</c:v>
                </c:pt>
                <c:pt idx="513">
                  <c:v>5.1723672465288639E-2</c:v>
                </c:pt>
                <c:pt idx="514">
                  <c:v>5.1723672465288639E-2</c:v>
                </c:pt>
                <c:pt idx="515">
                  <c:v>5.1723672465288639E-2</c:v>
                </c:pt>
                <c:pt idx="516">
                  <c:v>5.1723672465288639E-2</c:v>
                </c:pt>
                <c:pt idx="517">
                  <c:v>5.1723672465288639E-2</c:v>
                </c:pt>
                <c:pt idx="518">
                  <c:v>5.1723672465288639E-2</c:v>
                </c:pt>
                <c:pt idx="519">
                  <c:v>5.1723672465288639E-2</c:v>
                </c:pt>
                <c:pt idx="520">
                  <c:v>5.1723672465288639E-2</c:v>
                </c:pt>
                <c:pt idx="521">
                  <c:v>5.1723672465288639E-2</c:v>
                </c:pt>
                <c:pt idx="522">
                  <c:v>5.1723672465288639E-2</c:v>
                </c:pt>
                <c:pt idx="523">
                  <c:v>5.1723672465288639E-2</c:v>
                </c:pt>
                <c:pt idx="524">
                  <c:v>5.1723672465288639E-2</c:v>
                </c:pt>
                <c:pt idx="525">
                  <c:v>5.1723672465288639E-2</c:v>
                </c:pt>
                <c:pt idx="526">
                  <c:v>5.1723672465288639E-2</c:v>
                </c:pt>
                <c:pt idx="527">
                  <c:v>5.1723672465288639E-2</c:v>
                </c:pt>
                <c:pt idx="528">
                  <c:v>5.1723672465288639E-2</c:v>
                </c:pt>
                <c:pt idx="529">
                  <c:v>5.1723672465288639E-2</c:v>
                </c:pt>
                <c:pt idx="530">
                  <c:v>5.1723672465288639E-2</c:v>
                </c:pt>
                <c:pt idx="531">
                  <c:v>5.1723672465288639E-2</c:v>
                </c:pt>
                <c:pt idx="532">
                  <c:v>5.1723672465288639E-2</c:v>
                </c:pt>
                <c:pt idx="533">
                  <c:v>5.1723672465288639E-2</c:v>
                </c:pt>
                <c:pt idx="534">
                  <c:v>5.1723672465288639E-2</c:v>
                </c:pt>
                <c:pt idx="535">
                  <c:v>5.1723672465288639E-2</c:v>
                </c:pt>
                <c:pt idx="536">
                  <c:v>5.1723672465288639E-2</c:v>
                </c:pt>
                <c:pt idx="537">
                  <c:v>5.1723672465288639E-2</c:v>
                </c:pt>
                <c:pt idx="538">
                  <c:v>5.1723672465288639E-2</c:v>
                </c:pt>
                <c:pt idx="539">
                  <c:v>5.1723672465288639E-2</c:v>
                </c:pt>
                <c:pt idx="540">
                  <c:v>5.1723672465288639E-2</c:v>
                </c:pt>
                <c:pt idx="541">
                  <c:v>5.1723672465288639E-2</c:v>
                </c:pt>
                <c:pt idx="542">
                  <c:v>5.1723672465288639E-2</c:v>
                </c:pt>
                <c:pt idx="543">
                  <c:v>5.1723672465288639E-2</c:v>
                </c:pt>
                <c:pt idx="544">
                  <c:v>5.1723672465288639E-2</c:v>
                </c:pt>
                <c:pt idx="545">
                  <c:v>5.1723672465288639E-2</c:v>
                </c:pt>
                <c:pt idx="546">
                  <c:v>5.1723672465288639E-2</c:v>
                </c:pt>
                <c:pt idx="547">
                  <c:v>5.1723672465288639E-2</c:v>
                </c:pt>
                <c:pt idx="548">
                  <c:v>5.1723672465288639E-2</c:v>
                </c:pt>
                <c:pt idx="549">
                  <c:v>5.1723672465288639E-2</c:v>
                </c:pt>
                <c:pt idx="550">
                  <c:v>5.1723672465288639E-2</c:v>
                </c:pt>
                <c:pt idx="551">
                  <c:v>5.1723672465288639E-2</c:v>
                </c:pt>
                <c:pt idx="552">
                  <c:v>5.1723672465288639E-2</c:v>
                </c:pt>
                <c:pt idx="553">
                  <c:v>5.1723672465288639E-2</c:v>
                </c:pt>
                <c:pt idx="554">
                  <c:v>5.1723672465288639E-2</c:v>
                </c:pt>
                <c:pt idx="555">
                  <c:v>5.1723672465288639E-2</c:v>
                </c:pt>
                <c:pt idx="556">
                  <c:v>5.1723672465288639E-2</c:v>
                </c:pt>
                <c:pt idx="557">
                  <c:v>5.1723672465288639E-2</c:v>
                </c:pt>
                <c:pt idx="558">
                  <c:v>5.1723672465288639E-2</c:v>
                </c:pt>
                <c:pt idx="559">
                  <c:v>5.1723672465288639E-2</c:v>
                </c:pt>
                <c:pt idx="560">
                  <c:v>5.1723672465288639E-2</c:v>
                </c:pt>
                <c:pt idx="561">
                  <c:v>5.1723672465288639E-2</c:v>
                </c:pt>
                <c:pt idx="562">
                  <c:v>5.1723672465288639E-2</c:v>
                </c:pt>
                <c:pt idx="563">
                  <c:v>5.1723672465288639E-2</c:v>
                </c:pt>
                <c:pt idx="564">
                  <c:v>5.1723672465288639E-2</c:v>
                </c:pt>
                <c:pt idx="565">
                  <c:v>5.1723672465288639E-2</c:v>
                </c:pt>
                <c:pt idx="566">
                  <c:v>5.1723672465288639E-2</c:v>
                </c:pt>
                <c:pt idx="567">
                  <c:v>5.1723672465288639E-2</c:v>
                </c:pt>
                <c:pt idx="568">
                  <c:v>5.1723672465288639E-2</c:v>
                </c:pt>
                <c:pt idx="569">
                  <c:v>5.1723672465288639E-2</c:v>
                </c:pt>
                <c:pt idx="570">
                  <c:v>5.1723672465288639E-2</c:v>
                </c:pt>
                <c:pt idx="571">
                  <c:v>5.1723672465288639E-2</c:v>
                </c:pt>
                <c:pt idx="572">
                  <c:v>5.1723672465288639E-2</c:v>
                </c:pt>
                <c:pt idx="573">
                  <c:v>5.1723672465288639E-2</c:v>
                </c:pt>
                <c:pt idx="574">
                  <c:v>5.1723672465288639E-2</c:v>
                </c:pt>
                <c:pt idx="575">
                  <c:v>5.1723672465288639E-2</c:v>
                </c:pt>
                <c:pt idx="576">
                  <c:v>5.1723672465288639E-2</c:v>
                </c:pt>
                <c:pt idx="577">
                  <c:v>5.1723672465288639E-2</c:v>
                </c:pt>
                <c:pt idx="578">
                  <c:v>5.1723672465288639E-2</c:v>
                </c:pt>
                <c:pt idx="579">
                  <c:v>5.1723672465288639E-2</c:v>
                </c:pt>
                <c:pt idx="580">
                  <c:v>5.1723672465288639E-2</c:v>
                </c:pt>
                <c:pt idx="581">
                  <c:v>5.1723672465288639E-2</c:v>
                </c:pt>
                <c:pt idx="582">
                  <c:v>5.1723672465288639E-2</c:v>
                </c:pt>
                <c:pt idx="583">
                  <c:v>5.1723672465288639E-2</c:v>
                </c:pt>
                <c:pt idx="584">
                  <c:v>5.1723672465288639E-2</c:v>
                </c:pt>
                <c:pt idx="585">
                  <c:v>5.1723672465288639E-2</c:v>
                </c:pt>
                <c:pt idx="586">
                  <c:v>5.1723672465288639E-2</c:v>
                </c:pt>
                <c:pt idx="587">
                  <c:v>5.1723672465288639E-2</c:v>
                </c:pt>
                <c:pt idx="588">
                  <c:v>5.1723672465288639E-2</c:v>
                </c:pt>
                <c:pt idx="589">
                  <c:v>5.1723672465288639E-2</c:v>
                </c:pt>
                <c:pt idx="590">
                  <c:v>5.1723672465288639E-2</c:v>
                </c:pt>
                <c:pt idx="591">
                  <c:v>5.1723672465288639E-2</c:v>
                </c:pt>
                <c:pt idx="592">
                  <c:v>5.1723672465288639E-2</c:v>
                </c:pt>
                <c:pt idx="593">
                  <c:v>5.1723672465288639E-2</c:v>
                </c:pt>
                <c:pt idx="594">
                  <c:v>5.1723672465288639E-2</c:v>
                </c:pt>
                <c:pt idx="595">
                  <c:v>5.1723672465288639E-2</c:v>
                </c:pt>
                <c:pt idx="596">
                  <c:v>5.1723672465288639E-2</c:v>
                </c:pt>
                <c:pt idx="597">
                  <c:v>5.1723672465288639E-2</c:v>
                </c:pt>
                <c:pt idx="598">
                  <c:v>5.1723672465288639E-2</c:v>
                </c:pt>
                <c:pt idx="599">
                  <c:v>5.1723672465288639E-2</c:v>
                </c:pt>
                <c:pt idx="600">
                  <c:v>5.1723672465288639E-2</c:v>
                </c:pt>
                <c:pt idx="601">
                  <c:v>5.1723672465288639E-2</c:v>
                </c:pt>
                <c:pt idx="602">
                  <c:v>5.1723672465288639E-2</c:v>
                </c:pt>
                <c:pt idx="603">
                  <c:v>5.1723672465288639E-2</c:v>
                </c:pt>
                <c:pt idx="604">
                  <c:v>5.1723672465288639E-2</c:v>
                </c:pt>
                <c:pt idx="605">
                  <c:v>5.1723672465288639E-2</c:v>
                </c:pt>
                <c:pt idx="606">
                  <c:v>5.1723672465288639E-2</c:v>
                </c:pt>
                <c:pt idx="607">
                  <c:v>5.1723672465288639E-2</c:v>
                </c:pt>
                <c:pt idx="608">
                  <c:v>5.1723672465288639E-2</c:v>
                </c:pt>
                <c:pt idx="609">
                  <c:v>5.1723672465288639E-2</c:v>
                </c:pt>
                <c:pt idx="610">
                  <c:v>5.1723672465288639E-2</c:v>
                </c:pt>
                <c:pt idx="611">
                  <c:v>5.1723672465288639E-2</c:v>
                </c:pt>
                <c:pt idx="612">
                  <c:v>5.1723672465288639E-2</c:v>
                </c:pt>
                <c:pt idx="613">
                  <c:v>5.1723672465288639E-2</c:v>
                </c:pt>
                <c:pt idx="614">
                  <c:v>5.1723672465288639E-2</c:v>
                </c:pt>
                <c:pt idx="615">
                  <c:v>5.1723672465288639E-2</c:v>
                </c:pt>
                <c:pt idx="616">
                  <c:v>5.1723672465288639E-2</c:v>
                </c:pt>
                <c:pt idx="617">
                  <c:v>5.1723672465288639E-2</c:v>
                </c:pt>
                <c:pt idx="618">
                  <c:v>5.1723672465288639E-2</c:v>
                </c:pt>
                <c:pt idx="619">
                  <c:v>5.1723672465288639E-2</c:v>
                </c:pt>
                <c:pt idx="620">
                  <c:v>5.1723672465288639E-2</c:v>
                </c:pt>
                <c:pt idx="621">
                  <c:v>5.1723672465288639E-2</c:v>
                </c:pt>
                <c:pt idx="622">
                  <c:v>5.1723672465288639E-2</c:v>
                </c:pt>
                <c:pt idx="623">
                  <c:v>5.1723672465288639E-2</c:v>
                </c:pt>
                <c:pt idx="624">
                  <c:v>5.1723672465288639E-2</c:v>
                </c:pt>
                <c:pt idx="625">
                  <c:v>5.1723672465288639E-2</c:v>
                </c:pt>
                <c:pt idx="626">
                  <c:v>5.1723672465288639E-2</c:v>
                </c:pt>
                <c:pt idx="627">
                  <c:v>5.1723672465288639E-2</c:v>
                </c:pt>
                <c:pt idx="628">
                  <c:v>5.1723672465288639E-2</c:v>
                </c:pt>
                <c:pt idx="629">
                  <c:v>5.1723672465288639E-2</c:v>
                </c:pt>
                <c:pt idx="630">
                  <c:v>5.1723672465288639E-2</c:v>
                </c:pt>
                <c:pt idx="631">
                  <c:v>5.1723672465288639E-2</c:v>
                </c:pt>
                <c:pt idx="632">
                  <c:v>5.1723672465288639E-2</c:v>
                </c:pt>
                <c:pt idx="633">
                  <c:v>5.1723672465288639E-2</c:v>
                </c:pt>
                <c:pt idx="634">
                  <c:v>5.1723672465288639E-2</c:v>
                </c:pt>
                <c:pt idx="635">
                  <c:v>5.1723672465288639E-2</c:v>
                </c:pt>
                <c:pt idx="636">
                  <c:v>5.1723672465288639E-2</c:v>
                </c:pt>
                <c:pt idx="637">
                  <c:v>5.1723672465288639E-2</c:v>
                </c:pt>
                <c:pt idx="638">
                  <c:v>5.1723672465288639E-2</c:v>
                </c:pt>
                <c:pt idx="639">
                  <c:v>5.1723672465288639E-2</c:v>
                </c:pt>
                <c:pt idx="640">
                  <c:v>5.1723672465288639E-2</c:v>
                </c:pt>
                <c:pt idx="641">
                  <c:v>5.1723672465288639E-2</c:v>
                </c:pt>
                <c:pt idx="642">
                  <c:v>5.1723672465288639E-2</c:v>
                </c:pt>
                <c:pt idx="643">
                  <c:v>5.1723672465288639E-2</c:v>
                </c:pt>
                <c:pt idx="644">
                  <c:v>5.1723672465288639E-2</c:v>
                </c:pt>
                <c:pt idx="645">
                  <c:v>5.1723672465288639E-2</c:v>
                </c:pt>
                <c:pt idx="646">
                  <c:v>5.1723672465288639E-2</c:v>
                </c:pt>
                <c:pt idx="647">
                  <c:v>5.1723672465288639E-2</c:v>
                </c:pt>
                <c:pt idx="648">
                  <c:v>5.1723672465288639E-2</c:v>
                </c:pt>
                <c:pt idx="649">
                  <c:v>5.1723672465288639E-2</c:v>
                </c:pt>
                <c:pt idx="650">
                  <c:v>5.1723672465288639E-2</c:v>
                </c:pt>
                <c:pt idx="651">
                  <c:v>5.1723672465288639E-2</c:v>
                </c:pt>
                <c:pt idx="652">
                  <c:v>5.1723672465288639E-2</c:v>
                </c:pt>
                <c:pt idx="653">
                  <c:v>5.1723672465288639E-2</c:v>
                </c:pt>
                <c:pt idx="654">
                  <c:v>5.1723672465288639E-2</c:v>
                </c:pt>
                <c:pt idx="655">
                  <c:v>5.1723672465288639E-2</c:v>
                </c:pt>
                <c:pt idx="656">
                  <c:v>5.1723672465288639E-2</c:v>
                </c:pt>
                <c:pt idx="657">
                  <c:v>5.1723672465288639E-2</c:v>
                </c:pt>
                <c:pt idx="658">
                  <c:v>5.1723672465288639E-2</c:v>
                </c:pt>
                <c:pt idx="659">
                  <c:v>5.1723672465288639E-2</c:v>
                </c:pt>
                <c:pt idx="660">
                  <c:v>5.1723672465288639E-2</c:v>
                </c:pt>
                <c:pt idx="661">
                  <c:v>5.1723672465288639E-2</c:v>
                </c:pt>
                <c:pt idx="662">
                  <c:v>5.1723672465288639E-2</c:v>
                </c:pt>
                <c:pt idx="663">
                  <c:v>5.1723672465288639E-2</c:v>
                </c:pt>
                <c:pt idx="664">
                  <c:v>5.1723672465288639E-2</c:v>
                </c:pt>
                <c:pt idx="665">
                  <c:v>5.1723672465288639E-2</c:v>
                </c:pt>
                <c:pt idx="666">
                  <c:v>5.1723672465288639E-2</c:v>
                </c:pt>
                <c:pt idx="667">
                  <c:v>5.1723672465288639E-2</c:v>
                </c:pt>
                <c:pt idx="668">
                  <c:v>5.1723672465288639E-2</c:v>
                </c:pt>
                <c:pt idx="669">
                  <c:v>5.1723672465288639E-2</c:v>
                </c:pt>
                <c:pt idx="670">
                  <c:v>5.1723672465288639E-2</c:v>
                </c:pt>
                <c:pt idx="671">
                  <c:v>5.1723672465288639E-2</c:v>
                </c:pt>
                <c:pt idx="672">
                  <c:v>5.1723672465288639E-2</c:v>
                </c:pt>
                <c:pt idx="673">
                  <c:v>5.1723672465288639E-2</c:v>
                </c:pt>
                <c:pt idx="674">
                  <c:v>5.1723672465288639E-2</c:v>
                </c:pt>
                <c:pt idx="675">
                  <c:v>5.1723672465288639E-2</c:v>
                </c:pt>
                <c:pt idx="676">
                  <c:v>5.1723672465288639E-2</c:v>
                </c:pt>
                <c:pt idx="677">
                  <c:v>5.1723672465288639E-2</c:v>
                </c:pt>
                <c:pt idx="678">
                  <c:v>5.1723672465288639E-2</c:v>
                </c:pt>
                <c:pt idx="679">
                  <c:v>5.1723672465288639E-2</c:v>
                </c:pt>
                <c:pt idx="680">
                  <c:v>5.1723672465288639E-2</c:v>
                </c:pt>
                <c:pt idx="681">
                  <c:v>5.1723672465288639E-2</c:v>
                </c:pt>
                <c:pt idx="682">
                  <c:v>5.1723672465288639E-2</c:v>
                </c:pt>
                <c:pt idx="683">
                  <c:v>5.1723672465288639E-2</c:v>
                </c:pt>
                <c:pt idx="684">
                  <c:v>5.1723672465288639E-2</c:v>
                </c:pt>
                <c:pt idx="685">
                  <c:v>5.1723672465288639E-2</c:v>
                </c:pt>
                <c:pt idx="686">
                  <c:v>5.1723672465288639E-2</c:v>
                </c:pt>
                <c:pt idx="687">
                  <c:v>5.1723672465288639E-2</c:v>
                </c:pt>
                <c:pt idx="688">
                  <c:v>5.1723672465288639E-2</c:v>
                </c:pt>
                <c:pt idx="689">
                  <c:v>5.1723672465288639E-2</c:v>
                </c:pt>
                <c:pt idx="690">
                  <c:v>5.1723672465288639E-2</c:v>
                </c:pt>
                <c:pt idx="691">
                  <c:v>5.1723672465288639E-2</c:v>
                </c:pt>
                <c:pt idx="692">
                  <c:v>5.1723672465288639E-2</c:v>
                </c:pt>
                <c:pt idx="693">
                  <c:v>5.1723672465288639E-2</c:v>
                </c:pt>
                <c:pt idx="694">
                  <c:v>5.1723672465288639E-2</c:v>
                </c:pt>
                <c:pt idx="695">
                  <c:v>5.1723672465288639E-2</c:v>
                </c:pt>
                <c:pt idx="696">
                  <c:v>5.1723672465288639E-2</c:v>
                </c:pt>
                <c:pt idx="697">
                  <c:v>5.1723672465288639E-2</c:v>
                </c:pt>
                <c:pt idx="698">
                  <c:v>5.1723672465288639E-2</c:v>
                </c:pt>
                <c:pt idx="699">
                  <c:v>5.1723672465288639E-2</c:v>
                </c:pt>
                <c:pt idx="700">
                  <c:v>5.1723672465288639E-2</c:v>
                </c:pt>
                <c:pt idx="701">
                  <c:v>5.1723672465288639E-2</c:v>
                </c:pt>
                <c:pt idx="702">
                  <c:v>5.1723672465288639E-2</c:v>
                </c:pt>
                <c:pt idx="703">
                  <c:v>5.1723672465288639E-2</c:v>
                </c:pt>
                <c:pt idx="704">
                  <c:v>5.1723672465288639E-2</c:v>
                </c:pt>
                <c:pt idx="705">
                  <c:v>5.1723672465288639E-2</c:v>
                </c:pt>
                <c:pt idx="706">
                  <c:v>5.1723672465288639E-2</c:v>
                </c:pt>
                <c:pt idx="707">
                  <c:v>5.1723672465288639E-2</c:v>
                </c:pt>
                <c:pt idx="708">
                  <c:v>5.1723672465288639E-2</c:v>
                </c:pt>
                <c:pt idx="709">
                  <c:v>5.1723672465288639E-2</c:v>
                </c:pt>
                <c:pt idx="710">
                  <c:v>5.1723672465288639E-2</c:v>
                </c:pt>
                <c:pt idx="711">
                  <c:v>5.1723672465288639E-2</c:v>
                </c:pt>
                <c:pt idx="712">
                  <c:v>5.1723672465288639E-2</c:v>
                </c:pt>
                <c:pt idx="713">
                  <c:v>5.1723672465288639E-2</c:v>
                </c:pt>
                <c:pt idx="714">
                  <c:v>5.1723672465288639E-2</c:v>
                </c:pt>
                <c:pt idx="715">
                  <c:v>5.1723672465288639E-2</c:v>
                </c:pt>
                <c:pt idx="716">
                  <c:v>5.1723672465288639E-2</c:v>
                </c:pt>
                <c:pt idx="717">
                  <c:v>5.1723672465288639E-2</c:v>
                </c:pt>
                <c:pt idx="718">
                  <c:v>5.1723672465288639E-2</c:v>
                </c:pt>
                <c:pt idx="719">
                  <c:v>5.1723672465288639E-2</c:v>
                </c:pt>
                <c:pt idx="720">
                  <c:v>5.1723672465288639E-2</c:v>
                </c:pt>
                <c:pt idx="721">
                  <c:v>5.1723672465288639E-2</c:v>
                </c:pt>
                <c:pt idx="722">
                  <c:v>5.1723672465288639E-2</c:v>
                </c:pt>
                <c:pt idx="723">
                  <c:v>5.1723672465288639E-2</c:v>
                </c:pt>
                <c:pt idx="724">
                  <c:v>5.1723672465288639E-2</c:v>
                </c:pt>
                <c:pt idx="725">
                  <c:v>5.1723672465288639E-2</c:v>
                </c:pt>
                <c:pt idx="726">
                  <c:v>5.1723672465288639E-2</c:v>
                </c:pt>
                <c:pt idx="727">
                  <c:v>5.1723672465288639E-2</c:v>
                </c:pt>
                <c:pt idx="728">
                  <c:v>5.1723672465288639E-2</c:v>
                </c:pt>
                <c:pt idx="729">
                  <c:v>5.1723672465288639E-2</c:v>
                </c:pt>
                <c:pt idx="730">
                  <c:v>5.1723672465288639E-2</c:v>
                </c:pt>
                <c:pt idx="731">
                  <c:v>5.1723672465288639E-2</c:v>
                </c:pt>
                <c:pt idx="732">
                  <c:v>5.1723672465288639E-2</c:v>
                </c:pt>
                <c:pt idx="733">
                  <c:v>5.1723672465288639E-2</c:v>
                </c:pt>
                <c:pt idx="734">
                  <c:v>5.1723672465288639E-2</c:v>
                </c:pt>
                <c:pt idx="735">
                  <c:v>5.1723672465288639E-2</c:v>
                </c:pt>
                <c:pt idx="736">
                  <c:v>5.1723672465288639E-2</c:v>
                </c:pt>
                <c:pt idx="737">
                  <c:v>5.1723672465288639E-2</c:v>
                </c:pt>
                <c:pt idx="738">
                  <c:v>5.1723672465288639E-2</c:v>
                </c:pt>
                <c:pt idx="739">
                  <c:v>5.1723672465288639E-2</c:v>
                </c:pt>
                <c:pt idx="740">
                  <c:v>5.1723672465288639E-2</c:v>
                </c:pt>
                <c:pt idx="741">
                  <c:v>5.1723672465288639E-2</c:v>
                </c:pt>
                <c:pt idx="742">
                  <c:v>5.1723672465288639E-2</c:v>
                </c:pt>
                <c:pt idx="743">
                  <c:v>5.1723672465288639E-2</c:v>
                </c:pt>
                <c:pt idx="744">
                  <c:v>5.1723672465288639E-2</c:v>
                </c:pt>
                <c:pt idx="745">
                  <c:v>5.1723672465288639E-2</c:v>
                </c:pt>
                <c:pt idx="746">
                  <c:v>5.1723672465288639E-2</c:v>
                </c:pt>
                <c:pt idx="747">
                  <c:v>5.1723672465288639E-2</c:v>
                </c:pt>
                <c:pt idx="748">
                  <c:v>5.1723672465288639E-2</c:v>
                </c:pt>
                <c:pt idx="749">
                  <c:v>5.1723672465288639E-2</c:v>
                </c:pt>
                <c:pt idx="750">
                  <c:v>5.1723672465288639E-2</c:v>
                </c:pt>
                <c:pt idx="751">
                  <c:v>5.1723672465288639E-2</c:v>
                </c:pt>
                <c:pt idx="752">
                  <c:v>5.1723672465288639E-2</c:v>
                </c:pt>
                <c:pt idx="753">
                  <c:v>5.1723672465288639E-2</c:v>
                </c:pt>
                <c:pt idx="754">
                  <c:v>5.1723672465288639E-2</c:v>
                </c:pt>
                <c:pt idx="755">
                  <c:v>5.1723672465288639E-2</c:v>
                </c:pt>
                <c:pt idx="756">
                  <c:v>5.1723672465288639E-2</c:v>
                </c:pt>
                <c:pt idx="757">
                  <c:v>5.1723672465288639E-2</c:v>
                </c:pt>
                <c:pt idx="758">
                  <c:v>5.1723672465288639E-2</c:v>
                </c:pt>
                <c:pt idx="759">
                  <c:v>5.1723672465288639E-2</c:v>
                </c:pt>
                <c:pt idx="760">
                  <c:v>5.1723672465288639E-2</c:v>
                </c:pt>
                <c:pt idx="761">
                  <c:v>5.1723672465288639E-2</c:v>
                </c:pt>
                <c:pt idx="762">
                  <c:v>5.1723672465288639E-2</c:v>
                </c:pt>
                <c:pt idx="763">
                  <c:v>5.1723672465288639E-2</c:v>
                </c:pt>
                <c:pt idx="764">
                  <c:v>5.1723672465288639E-2</c:v>
                </c:pt>
                <c:pt idx="765">
                  <c:v>5.1723672465288639E-2</c:v>
                </c:pt>
                <c:pt idx="766">
                  <c:v>5.1723672465288639E-2</c:v>
                </c:pt>
                <c:pt idx="767">
                  <c:v>5.1723672465288639E-2</c:v>
                </c:pt>
                <c:pt idx="768">
                  <c:v>5.1723672465288639E-2</c:v>
                </c:pt>
                <c:pt idx="769">
                  <c:v>5.1723672465288639E-2</c:v>
                </c:pt>
                <c:pt idx="770">
                  <c:v>5.1723672465288639E-2</c:v>
                </c:pt>
                <c:pt idx="771">
                  <c:v>5.1723672465288639E-2</c:v>
                </c:pt>
                <c:pt idx="772">
                  <c:v>5.1723672465288639E-2</c:v>
                </c:pt>
                <c:pt idx="773">
                  <c:v>5.1723672465288639E-2</c:v>
                </c:pt>
                <c:pt idx="774">
                  <c:v>5.1723672465288639E-2</c:v>
                </c:pt>
                <c:pt idx="775">
                  <c:v>5.1723672465288639E-2</c:v>
                </c:pt>
                <c:pt idx="776">
                  <c:v>5.1723672465288639E-2</c:v>
                </c:pt>
                <c:pt idx="777">
                  <c:v>5.1723672465288639E-2</c:v>
                </c:pt>
                <c:pt idx="778">
                  <c:v>5.1723672465288639E-2</c:v>
                </c:pt>
                <c:pt idx="779">
                  <c:v>5.1723672465288639E-2</c:v>
                </c:pt>
                <c:pt idx="780">
                  <c:v>5.1723672465288639E-2</c:v>
                </c:pt>
                <c:pt idx="781">
                  <c:v>5.1723672465288639E-2</c:v>
                </c:pt>
                <c:pt idx="782">
                  <c:v>5.1723672465288639E-2</c:v>
                </c:pt>
                <c:pt idx="783">
                  <c:v>5.1723672465288639E-2</c:v>
                </c:pt>
                <c:pt idx="784">
                  <c:v>5.1723672465288639E-2</c:v>
                </c:pt>
                <c:pt idx="785">
                  <c:v>5.1723672465288639E-2</c:v>
                </c:pt>
                <c:pt idx="786">
                  <c:v>5.1723672465288639E-2</c:v>
                </c:pt>
                <c:pt idx="787">
                  <c:v>5.1723672465288639E-2</c:v>
                </c:pt>
                <c:pt idx="788">
                  <c:v>5.1723672465288639E-2</c:v>
                </c:pt>
                <c:pt idx="789">
                  <c:v>5.1723672465288639E-2</c:v>
                </c:pt>
                <c:pt idx="790">
                  <c:v>5.1723672465288639E-2</c:v>
                </c:pt>
                <c:pt idx="791">
                  <c:v>5.1723672465288639E-2</c:v>
                </c:pt>
                <c:pt idx="792">
                  <c:v>5.1723672465288639E-2</c:v>
                </c:pt>
                <c:pt idx="793">
                  <c:v>5.1723672465288639E-2</c:v>
                </c:pt>
                <c:pt idx="794">
                  <c:v>5.1723672465288639E-2</c:v>
                </c:pt>
                <c:pt idx="795">
                  <c:v>5.1723672465288639E-2</c:v>
                </c:pt>
                <c:pt idx="796">
                  <c:v>5.1723672465288639E-2</c:v>
                </c:pt>
                <c:pt idx="797">
                  <c:v>5.1723672465288639E-2</c:v>
                </c:pt>
                <c:pt idx="798">
                  <c:v>5.1723672465288639E-2</c:v>
                </c:pt>
                <c:pt idx="799">
                  <c:v>5.1723672465288639E-2</c:v>
                </c:pt>
                <c:pt idx="800">
                  <c:v>5.1723672465288639E-2</c:v>
                </c:pt>
                <c:pt idx="801">
                  <c:v>5.1723672465288639E-2</c:v>
                </c:pt>
                <c:pt idx="802">
                  <c:v>5.1723672465288639E-2</c:v>
                </c:pt>
                <c:pt idx="803">
                  <c:v>5.1723672465288639E-2</c:v>
                </c:pt>
                <c:pt idx="804">
                  <c:v>5.1723672465288639E-2</c:v>
                </c:pt>
                <c:pt idx="805">
                  <c:v>5.1723672465288639E-2</c:v>
                </c:pt>
                <c:pt idx="806">
                  <c:v>5.1723672465288639E-2</c:v>
                </c:pt>
                <c:pt idx="807">
                  <c:v>5.1723672465288639E-2</c:v>
                </c:pt>
                <c:pt idx="808">
                  <c:v>5.1723672465288639E-2</c:v>
                </c:pt>
                <c:pt idx="809">
                  <c:v>5.1723672465288639E-2</c:v>
                </c:pt>
                <c:pt idx="810">
                  <c:v>5.1723672465288639E-2</c:v>
                </c:pt>
                <c:pt idx="811">
                  <c:v>5.1723672465288639E-2</c:v>
                </c:pt>
                <c:pt idx="812">
                  <c:v>5.1723672465288639E-2</c:v>
                </c:pt>
                <c:pt idx="813">
                  <c:v>5.1723672465288639E-2</c:v>
                </c:pt>
                <c:pt idx="814">
                  <c:v>5.1723672465288639E-2</c:v>
                </c:pt>
                <c:pt idx="815">
                  <c:v>5.1723672465288639E-2</c:v>
                </c:pt>
                <c:pt idx="816">
                  <c:v>5.1723672465288639E-2</c:v>
                </c:pt>
                <c:pt idx="817">
                  <c:v>5.1723672465288639E-2</c:v>
                </c:pt>
                <c:pt idx="818">
                  <c:v>5.1723672465288639E-2</c:v>
                </c:pt>
                <c:pt idx="819">
                  <c:v>5.1723672465288639E-2</c:v>
                </c:pt>
                <c:pt idx="820">
                  <c:v>5.1723672465288639E-2</c:v>
                </c:pt>
                <c:pt idx="821">
                  <c:v>5.1723672465288639E-2</c:v>
                </c:pt>
                <c:pt idx="822">
                  <c:v>5.1723672465288639E-2</c:v>
                </c:pt>
                <c:pt idx="823">
                  <c:v>5.1723672465288639E-2</c:v>
                </c:pt>
                <c:pt idx="824">
                  <c:v>5.1723672465288639E-2</c:v>
                </c:pt>
                <c:pt idx="825">
                  <c:v>5.1723672465288639E-2</c:v>
                </c:pt>
                <c:pt idx="826">
                  <c:v>5.1723672465288639E-2</c:v>
                </c:pt>
                <c:pt idx="827">
                  <c:v>5.1723672465288639E-2</c:v>
                </c:pt>
                <c:pt idx="828">
                  <c:v>5.1723672465288639E-2</c:v>
                </c:pt>
                <c:pt idx="829">
                  <c:v>5.1723672465288639E-2</c:v>
                </c:pt>
                <c:pt idx="830">
                  <c:v>5.1723672465288639E-2</c:v>
                </c:pt>
                <c:pt idx="831">
                  <c:v>5.1723672465288639E-2</c:v>
                </c:pt>
                <c:pt idx="832">
                  <c:v>5.1723672465288639E-2</c:v>
                </c:pt>
                <c:pt idx="833">
                  <c:v>5.1723672465288639E-2</c:v>
                </c:pt>
                <c:pt idx="834">
                  <c:v>5.1723672465288639E-2</c:v>
                </c:pt>
                <c:pt idx="835">
                  <c:v>5.1723672465288639E-2</c:v>
                </c:pt>
                <c:pt idx="836">
                  <c:v>5.1723672465288639E-2</c:v>
                </c:pt>
                <c:pt idx="837">
                  <c:v>5.1723672465288639E-2</c:v>
                </c:pt>
                <c:pt idx="838">
                  <c:v>5.1723672465288639E-2</c:v>
                </c:pt>
                <c:pt idx="839">
                  <c:v>5.1723672465288639E-2</c:v>
                </c:pt>
                <c:pt idx="840">
                  <c:v>5.1723672465288639E-2</c:v>
                </c:pt>
                <c:pt idx="841">
                  <c:v>5.1723672465288639E-2</c:v>
                </c:pt>
                <c:pt idx="842">
                  <c:v>5.1723672465288639E-2</c:v>
                </c:pt>
                <c:pt idx="843">
                  <c:v>5.1723672465288639E-2</c:v>
                </c:pt>
                <c:pt idx="844">
                  <c:v>5.1723672465288639E-2</c:v>
                </c:pt>
                <c:pt idx="845">
                  <c:v>5.1723672465288639E-2</c:v>
                </c:pt>
                <c:pt idx="846">
                  <c:v>5.1723672465288639E-2</c:v>
                </c:pt>
                <c:pt idx="847">
                  <c:v>5.1723672465288639E-2</c:v>
                </c:pt>
                <c:pt idx="848">
                  <c:v>5.1723672465288639E-2</c:v>
                </c:pt>
                <c:pt idx="849">
                  <c:v>5.1723672465288639E-2</c:v>
                </c:pt>
                <c:pt idx="850">
                  <c:v>5.1723672465288639E-2</c:v>
                </c:pt>
                <c:pt idx="851">
                  <c:v>5.1723672465288639E-2</c:v>
                </c:pt>
                <c:pt idx="852">
                  <c:v>5.1723672465288639E-2</c:v>
                </c:pt>
                <c:pt idx="853">
                  <c:v>5.1723672465288639E-2</c:v>
                </c:pt>
                <c:pt idx="854">
                  <c:v>5.1723672465288639E-2</c:v>
                </c:pt>
                <c:pt idx="855">
                  <c:v>5.1723672465288639E-2</c:v>
                </c:pt>
                <c:pt idx="856">
                  <c:v>5.1723672465288639E-2</c:v>
                </c:pt>
                <c:pt idx="857">
                  <c:v>5.1723672465288639E-2</c:v>
                </c:pt>
                <c:pt idx="858">
                  <c:v>5.1723672465288639E-2</c:v>
                </c:pt>
                <c:pt idx="859">
                  <c:v>5.1723672465288639E-2</c:v>
                </c:pt>
                <c:pt idx="860">
                  <c:v>5.1723672465288639E-2</c:v>
                </c:pt>
                <c:pt idx="861">
                  <c:v>5.1723672465288639E-2</c:v>
                </c:pt>
                <c:pt idx="862">
                  <c:v>5.1723672465288639E-2</c:v>
                </c:pt>
                <c:pt idx="863">
                  <c:v>5.1723672465288639E-2</c:v>
                </c:pt>
                <c:pt idx="864">
                  <c:v>5.1723672465288639E-2</c:v>
                </c:pt>
                <c:pt idx="865">
                  <c:v>5.1723672465288639E-2</c:v>
                </c:pt>
                <c:pt idx="866">
                  <c:v>5.1723672465288639E-2</c:v>
                </c:pt>
                <c:pt idx="867">
                  <c:v>5.1723672465288639E-2</c:v>
                </c:pt>
                <c:pt idx="868">
                  <c:v>5.1723672465288639E-2</c:v>
                </c:pt>
                <c:pt idx="869">
                  <c:v>5.1723672465288639E-2</c:v>
                </c:pt>
                <c:pt idx="870">
                  <c:v>5.1723672465288639E-2</c:v>
                </c:pt>
                <c:pt idx="871">
                  <c:v>5.1723672465288639E-2</c:v>
                </c:pt>
                <c:pt idx="872">
                  <c:v>5.1723672465288639E-2</c:v>
                </c:pt>
                <c:pt idx="873">
                  <c:v>5.1723672465288639E-2</c:v>
                </c:pt>
                <c:pt idx="874">
                  <c:v>5.1723672465288639E-2</c:v>
                </c:pt>
                <c:pt idx="875">
                  <c:v>5.1723672465288639E-2</c:v>
                </c:pt>
                <c:pt idx="876">
                  <c:v>5.1723672465288639E-2</c:v>
                </c:pt>
                <c:pt idx="877">
                  <c:v>5.1723672465288639E-2</c:v>
                </c:pt>
                <c:pt idx="878">
                  <c:v>5.1723672465288639E-2</c:v>
                </c:pt>
                <c:pt idx="879">
                  <c:v>5.1723672465288639E-2</c:v>
                </c:pt>
                <c:pt idx="880">
                  <c:v>5.1723672465288639E-2</c:v>
                </c:pt>
                <c:pt idx="881">
                  <c:v>5.1723672465288639E-2</c:v>
                </c:pt>
                <c:pt idx="882">
                  <c:v>5.1723672465288639E-2</c:v>
                </c:pt>
                <c:pt idx="883">
                  <c:v>5.1723672465288639E-2</c:v>
                </c:pt>
                <c:pt idx="884">
                  <c:v>5.1723672465288639E-2</c:v>
                </c:pt>
                <c:pt idx="885">
                  <c:v>5.1723672465288639E-2</c:v>
                </c:pt>
                <c:pt idx="886">
                  <c:v>5.1723672465288639E-2</c:v>
                </c:pt>
                <c:pt idx="887">
                  <c:v>5.1723672465288639E-2</c:v>
                </c:pt>
                <c:pt idx="888">
                  <c:v>5.1723672465288639E-2</c:v>
                </c:pt>
                <c:pt idx="889">
                  <c:v>5.1723672465288639E-2</c:v>
                </c:pt>
                <c:pt idx="890">
                  <c:v>5.1723672465288639E-2</c:v>
                </c:pt>
                <c:pt idx="891">
                  <c:v>5.1723672465288639E-2</c:v>
                </c:pt>
                <c:pt idx="892">
                  <c:v>5.1723672465288639E-2</c:v>
                </c:pt>
                <c:pt idx="893">
                  <c:v>5.1723672465288639E-2</c:v>
                </c:pt>
                <c:pt idx="894">
                  <c:v>5.1723672465288639E-2</c:v>
                </c:pt>
                <c:pt idx="895">
                  <c:v>5.1723672465288639E-2</c:v>
                </c:pt>
                <c:pt idx="896">
                  <c:v>5.1723672465288639E-2</c:v>
                </c:pt>
                <c:pt idx="897">
                  <c:v>5.1723672465288639E-2</c:v>
                </c:pt>
                <c:pt idx="898">
                  <c:v>5.1723672465288639E-2</c:v>
                </c:pt>
                <c:pt idx="899">
                  <c:v>5.1723672465288639E-2</c:v>
                </c:pt>
                <c:pt idx="900">
                  <c:v>5.1723672465288639E-2</c:v>
                </c:pt>
                <c:pt idx="901">
                  <c:v>5.1723672465288639E-2</c:v>
                </c:pt>
                <c:pt idx="902">
                  <c:v>5.1723672465288639E-2</c:v>
                </c:pt>
                <c:pt idx="903">
                  <c:v>5.1723672465288639E-2</c:v>
                </c:pt>
                <c:pt idx="904">
                  <c:v>5.1723672465288639E-2</c:v>
                </c:pt>
                <c:pt idx="905">
                  <c:v>5.1723672465288639E-2</c:v>
                </c:pt>
                <c:pt idx="906">
                  <c:v>5.1723672465288639E-2</c:v>
                </c:pt>
                <c:pt idx="907">
                  <c:v>5.1723672465288639E-2</c:v>
                </c:pt>
                <c:pt idx="908">
                  <c:v>5.1723672465288639E-2</c:v>
                </c:pt>
                <c:pt idx="909">
                  <c:v>5.1723672465288639E-2</c:v>
                </c:pt>
                <c:pt idx="910">
                  <c:v>5.1723672465288639E-2</c:v>
                </c:pt>
                <c:pt idx="911">
                  <c:v>5.1723672465288639E-2</c:v>
                </c:pt>
                <c:pt idx="912">
                  <c:v>5.1723672465288639E-2</c:v>
                </c:pt>
                <c:pt idx="913">
                  <c:v>5.1723672465288639E-2</c:v>
                </c:pt>
                <c:pt idx="914">
                  <c:v>5.1723672465288639E-2</c:v>
                </c:pt>
                <c:pt idx="915">
                  <c:v>5.1723672465288639E-2</c:v>
                </c:pt>
                <c:pt idx="916">
                  <c:v>5.1723672465288639E-2</c:v>
                </c:pt>
                <c:pt idx="917">
                  <c:v>5.1723672465288639E-2</c:v>
                </c:pt>
                <c:pt idx="918">
                  <c:v>5.1723672465288639E-2</c:v>
                </c:pt>
                <c:pt idx="919">
                  <c:v>5.1723672465288639E-2</c:v>
                </c:pt>
                <c:pt idx="920">
                  <c:v>5.1723672465288639E-2</c:v>
                </c:pt>
                <c:pt idx="921">
                  <c:v>5.1723672465288639E-2</c:v>
                </c:pt>
                <c:pt idx="922">
                  <c:v>5.1723672465288639E-2</c:v>
                </c:pt>
                <c:pt idx="923">
                  <c:v>5.1723672465288639E-2</c:v>
                </c:pt>
                <c:pt idx="924">
                  <c:v>5.1723672465288639E-2</c:v>
                </c:pt>
                <c:pt idx="925">
                  <c:v>5.1723672465288639E-2</c:v>
                </c:pt>
                <c:pt idx="926">
                  <c:v>5.1723672465288639E-2</c:v>
                </c:pt>
                <c:pt idx="927">
                  <c:v>5.1723672465288639E-2</c:v>
                </c:pt>
                <c:pt idx="928">
                  <c:v>5.1723672465288639E-2</c:v>
                </c:pt>
                <c:pt idx="929">
                  <c:v>5.1723672465288639E-2</c:v>
                </c:pt>
                <c:pt idx="930">
                  <c:v>5.1723672465288639E-2</c:v>
                </c:pt>
                <c:pt idx="931">
                  <c:v>5.1723672465288639E-2</c:v>
                </c:pt>
                <c:pt idx="932">
                  <c:v>5.1723672465288639E-2</c:v>
                </c:pt>
                <c:pt idx="933">
                  <c:v>5.1723672465288639E-2</c:v>
                </c:pt>
                <c:pt idx="934">
                  <c:v>5.1723672465288639E-2</c:v>
                </c:pt>
                <c:pt idx="935">
                  <c:v>5.1723672465288639E-2</c:v>
                </c:pt>
                <c:pt idx="936">
                  <c:v>5.1723672465288639E-2</c:v>
                </c:pt>
                <c:pt idx="937">
                  <c:v>5.1723672465288639E-2</c:v>
                </c:pt>
                <c:pt idx="938">
                  <c:v>5.1723672465288639E-2</c:v>
                </c:pt>
                <c:pt idx="939">
                  <c:v>5.1723672465288639E-2</c:v>
                </c:pt>
                <c:pt idx="940">
                  <c:v>5.1723672465288639E-2</c:v>
                </c:pt>
                <c:pt idx="941">
                  <c:v>5.1723672465288639E-2</c:v>
                </c:pt>
                <c:pt idx="942">
                  <c:v>5.1723672465288639E-2</c:v>
                </c:pt>
                <c:pt idx="943">
                  <c:v>5.1723672465288639E-2</c:v>
                </c:pt>
                <c:pt idx="944">
                  <c:v>5.1723672465288639E-2</c:v>
                </c:pt>
                <c:pt idx="945">
                  <c:v>5.1723672465288639E-2</c:v>
                </c:pt>
                <c:pt idx="946">
                  <c:v>5.1723672465288639E-2</c:v>
                </c:pt>
                <c:pt idx="947">
                  <c:v>5.1723672465288639E-2</c:v>
                </c:pt>
                <c:pt idx="948">
                  <c:v>5.1723672465288639E-2</c:v>
                </c:pt>
                <c:pt idx="949">
                  <c:v>5.1723672465288639E-2</c:v>
                </c:pt>
                <c:pt idx="950">
                  <c:v>5.1723672465288639E-2</c:v>
                </c:pt>
                <c:pt idx="951">
                  <c:v>5.1723672465288639E-2</c:v>
                </c:pt>
                <c:pt idx="952">
                  <c:v>5.1723672465288639E-2</c:v>
                </c:pt>
                <c:pt idx="953">
                  <c:v>5.1723672465288639E-2</c:v>
                </c:pt>
                <c:pt idx="954">
                  <c:v>5.1723672465288639E-2</c:v>
                </c:pt>
                <c:pt idx="955">
                  <c:v>5.1723672465288639E-2</c:v>
                </c:pt>
                <c:pt idx="956">
                  <c:v>5.1723672465288639E-2</c:v>
                </c:pt>
                <c:pt idx="957">
                  <c:v>5.1723672465288639E-2</c:v>
                </c:pt>
                <c:pt idx="958">
                  <c:v>5.1723672465288639E-2</c:v>
                </c:pt>
                <c:pt idx="959">
                  <c:v>5.1723672465288639E-2</c:v>
                </c:pt>
                <c:pt idx="960">
                  <c:v>5.1723672465288639E-2</c:v>
                </c:pt>
                <c:pt idx="961">
                  <c:v>5.1723672465288639E-2</c:v>
                </c:pt>
                <c:pt idx="962">
                  <c:v>5.1723672465288639E-2</c:v>
                </c:pt>
                <c:pt idx="963">
                  <c:v>5.1723672465288639E-2</c:v>
                </c:pt>
                <c:pt idx="964">
                  <c:v>5.1723672465288639E-2</c:v>
                </c:pt>
                <c:pt idx="965">
                  <c:v>5.1723672465288639E-2</c:v>
                </c:pt>
                <c:pt idx="966">
                  <c:v>5.1723672465288639E-2</c:v>
                </c:pt>
                <c:pt idx="967">
                  <c:v>5.1723672465288639E-2</c:v>
                </c:pt>
                <c:pt idx="968">
                  <c:v>5.1723672465288639E-2</c:v>
                </c:pt>
                <c:pt idx="969">
                  <c:v>5.1723672465288639E-2</c:v>
                </c:pt>
                <c:pt idx="970">
                  <c:v>5.1723672465288639E-2</c:v>
                </c:pt>
                <c:pt idx="971">
                  <c:v>5.1723672465288639E-2</c:v>
                </c:pt>
                <c:pt idx="972">
                  <c:v>5.1723672465288639E-2</c:v>
                </c:pt>
                <c:pt idx="973">
                  <c:v>5.1723672465288639E-2</c:v>
                </c:pt>
                <c:pt idx="974">
                  <c:v>5.1723672465288639E-2</c:v>
                </c:pt>
                <c:pt idx="975">
                  <c:v>5.1723672465288639E-2</c:v>
                </c:pt>
                <c:pt idx="976">
                  <c:v>5.1723672465288639E-2</c:v>
                </c:pt>
                <c:pt idx="977">
                  <c:v>5.1723672465288639E-2</c:v>
                </c:pt>
                <c:pt idx="978">
                  <c:v>5.1723672465288639E-2</c:v>
                </c:pt>
                <c:pt idx="979">
                  <c:v>5.1723672465288639E-2</c:v>
                </c:pt>
                <c:pt idx="980">
                  <c:v>5.1723672465288639E-2</c:v>
                </c:pt>
                <c:pt idx="981">
                  <c:v>5.1723672465288639E-2</c:v>
                </c:pt>
                <c:pt idx="982">
                  <c:v>5.1723672465288639E-2</c:v>
                </c:pt>
                <c:pt idx="983">
                  <c:v>5.1723672465288639E-2</c:v>
                </c:pt>
                <c:pt idx="984">
                  <c:v>5.1723672465288639E-2</c:v>
                </c:pt>
                <c:pt idx="985">
                  <c:v>5.1723672465288639E-2</c:v>
                </c:pt>
                <c:pt idx="986">
                  <c:v>5.1723672465288639E-2</c:v>
                </c:pt>
                <c:pt idx="987">
                  <c:v>5.1723672465288639E-2</c:v>
                </c:pt>
                <c:pt idx="988">
                  <c:v>5.1723672465288639E-2</c:v>
                </c:pt>
                <c:pt idx="989">
                  <c:v>5.1723672465288639E-2</c:v>
                </c:pt>
                <c:pt idx="990">
                  <c:v>5.1723672465288639E-2</c:v>
                </c:pt>
                <c:pt idx="991">
                  <c:v>5.1723672465288639E-2</c:v>
                </c:pt>
                <c:pt idx="992">
                  <c:v>5.1723672465288639E-2</c:v>
                </c:pt>
                <c:pt idx="993">
                  <c:v>5.1723672465288639E-2</c:v>
                </c:pt>
                <c:pt idx="994">
                  <c:v>5.1723672465288639E-2</c:v>
                </c:pt>
                <c:pt idx="995">
                  <c:v>5.1723672465288639E-2</c:v>
                </c:pt>
                <c:pt idx="996">
                  <c:v>5.1723672465288639E-2</c:v>
                </c:pt>
                <c:pt idx="997">
                  <c:v>5.1723672465288639E-2</c:v>
                </c:pt>
                <c:pt idx="998">
                  <c:v>5.1723672465288639E-2</c:v>
                </c:pt>
                <c:pt idx="999">
                  <c:v>5.1723672465288639E-2</c:v>
                </c:pt>
              </c:numCache>
            </c:numRef>
          </c:yVal>
          <c:smooth val="1"/>
          <c:extLst>
            <c:ext xmlns:c16="http://schemas.microsoft.com/office/drawing/2014/chart" uri="{C3380CC4-5D6E-409C-BE32-E72D297353CC}">
              <c16:uniqueId val="{0000000F-655B-4188-ACB9-8781221DEBB1}"/>
            </c:ext>
          </c:extLst>
        </c:ser>
        <c:ser>
          <c:idx val="16"/>
          <c:order val="16"/>
          <c:spPr>
            <a:ln w="28575" cap="rnd">
              <a:solidFill>
                <a:schemeClr val="accent5">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Sheet1!$R$1:$R$1000</c:f>
              <c:numCache>
                <c:formatCode>General</c:formatCode>
                <c:ptCount val="1000"/>
                <c:pt idx="0">
                  <c:v>0.69698960357095008</c:v>
                </c:pt>
                <c:pt idx="1">
                  <c:v>0.69698960357095008</c:v>
                </c:pt>
                <c:pt idx="2">
                  <c:v>0.69698960357095008</c:v>
                </c:pt>
                <c:pt idx="3">
                  <c:v>0.63500359274336116</c:v>
                </c:pt>
                <c:pt idx="4">
                  <c:v>0.63500359274336116</c:v>
                </c:pt>
                <c:pt idx="5">
                  <c:v>0.38986545719546706</c:v>
                </c:pt>
                <c:pt idx="6">
                  <c:v>0.38986545719546706</c:v>
                </c:pt>
                <c:pt idx="7">
                  <c:v>0.38986545719546706</c:v>
                </c:pt>
                <c:pt idx="8">
                  <c:v>0.38986545719546706</c:v>
                </c:pt>
                <c:pt idx="9">
                  <c:v>0.38986545719546706</c:v>
                </c:pt>
                <c:pt idx="10">
                  <c:v>0.38986545719546706</c:v>
                </c:pt>
                <c:pt idx="11">
                  <c:v>0.38986545719546706</c:v>
                </c:pt>
                <c:pt idx="12">
                  <c:v>0.38986545719546706</c:v>
                </c:pt>
                <c:pt idx="13">
                  <c:v>0.38986545719546706</c:v>
                </c:pt>
                <c:pt idx="14">
                  <c:v>0.38986545719546706</c:v>
                </c:pt>
                <c:pt idx="15">
                  <c:v>0.38986545719546706</c:v>
                </c:pt>
                <c:pt idx="16">
                  <c:v>0.15625015799951636</c:v>
                </c:pt>
                <c:pt idx="17">
                  <c:v>0.15625015799951636</c:v>
                </c:pt>
                <c:pt idx="18">
                  <c:v>0.15625015799951636</c:v>
                </c:pt>
                <c:pt idx="19">
                  <c:v>0.15625015799951636</c:v>
                </c:pt>
                <c:pt idx="20">
                  <c:v>0.15625015799951636</c:v>
                </c:pt>
                <c:pt idx="21">
                  <c:v>0.15625015799951636</c:v>
                </c:pt>
                <c:pt idx="22">
                  <c:v>0.14705002115724319</c:v>
                </c:pt>
                <c:pt idx="23">
                  <c:v>0.14705002115724319</c:v>
                </c:pt>
                <c:pt idx="24">
                  <c:v>0.14705002115724319</c:v>
                </c:pt>
                <c:pt idx="25">
                  <c:v>0.14705002115724319</c:v>
                </c:pt>
                <c:pt idx="26">
                  <c:v>0.14705002115724319</c:v>
                </c:pt>
                <c:pt idx="27">
                  <c:v>0.14705002115724319</c:v>
                </c:pt>
                <c:pt idx="28">
                  <c:v>0.14705002115724319</c:v>
                </c:pt>
                <c:pt idx="29">
                  <c:v>0.14705002115724319</c:v>
                </c:pt>
                <c:pt idx="30">
                  <c:v>0.14705002115724319</c:v>
                </c:pt>
                <c:pt idx="31">
                  <c:v>0.14705002115724319</c:v>
                </c:pt>
                <c:pt idx="32">
                  <c:v>0.14705002115724319</c:v>
                </c:pt>
                <c:pt idx="33">
                  <c:v>0.14705002115724319</c:v>
                </c:pt>
                <c:pt idx="34">
                  <c:v>0.14705002115724319</c:v>
                </c:pt>
                <c:pt idx="35">
                  <c:v>0.13434704405110476</c:v>
                </c:pt>
                <c:pt idx="36">
                  <c:v>0.13434704405110476</c:v>
                </c:pt>
                <c:pt idx="37">
                  <c:v>0.13434704405110476</c:v>
                </c:pt>
                <c:pt idx="38">
                  <c:v>0.13434704405110476</c:v>
                </c:pt>
                <c:pt idx="39">
                  <c:v>0.13434704405110476</c:v>
                </c:pt>
                <c:pt idx="40">
                  <c:v>0.13434704405110476</c:v>
                </c:pt>
                <c:pt idx="41">
                  <c:v>0.13434704405110476</c:v>
                </c:pt>
                <c:pt idx="42">
                  <c:v>0.13434704405110476</c:v>
                </c:pt>
                <c:pt idx="43">
                  <c:v>0.13434704405110476</c:v>
                </c:pt>
                <c:pt idx="44">
                  <c:v>0.13434704405110476</c:v>
                </c:pt>
                <c:pt idx="45">
                  <c:v>0.13434704405110476</c:v>
                </c:pt>
                <c:pt idx="46">
                  <c:v>0.13434704405110476</c:v>
                </c:pt>
                <c:pt idx="47">
                  <c:v>0.13434704405110476</c:v>
                </c:pt>
                <c:pt idx="48">
                  <c:v>0.13434704405110476</c:v>
                </c:pt>
                <c:pt idx="49">
                  <c:v>0.13434704405110476</c:v>
                </c:pt>
                <c:pt idx="50">
                  <c:v>0.13434704405110476</c:v>
                </c:pt>
                <c:pt idx="51">
                  <c:v>0.13434704405110476</c:v>
                </c:pt>
                <c:pt idx="52">
                  <c:v>0.13434704405110476</c:v>
                </c:pt>
                <c:pt idx="53">
                  <c:v>0.13434704405110476</c:v>
                </c:pt>
                <c:pt idx="54">
                  <c:v>0.13434704405110476</c:v>
                </c:pt>
                <c:pt idx="55">
                  <c:v>0.13434704405110476</c:v>
                </c:pt>
                <c:pt idx="56">
                  <c:v>0.13434704405110476</c:v>
                </c:pt>
                <c:pt idx="57">
                  <c:v>0.13434704405110476</c:v>
                </c:pt>
                <c:pt idx="58">
                  <c:v>0.13434704405110476</c:v>
                </c:pt>
                <c:pt idx="59">
                  <c:v>0.13434704405110476</c:v>
                </c:pt>
                <c:pt idx="60">
                  <c:v>0.13434704405110476</c:v>
                </c:pt>
                <c:pt idx="61">
                  <c:v>0.13434704405110476</c:v>
                </c:pt>
                <c:pt idx="62">
                  <c:v>0.13434704405110476</c:v>
                </c:pt>
                <c:pt idx="63">
                  <c:v>0.13434704405110476</c:v>
                </c:pt>
                <c:pt idx="64">
                  <c:v>0.13434704405110476</c:v>
                </c:pt>
                <c:pt idx="65">
                  <c:v>0.13434704405110476</c:v>
                </c:pt>
                <c:pt idx="66">
                  <c:v>0.13434704405110476</c:v>
                </c:pt>
                <c:pt idx="67">
                  <c:v>0.13434704405110476</c:v>
                </c:pt>
                <c:pt idx="68">
                  <c:v>0.13434704405110476</c:v>
                </c:pt>
                <c:pt idx="69">
                  <c:v>0.13434704405110476</c:v>
                </c:pt>
                <c:pt idx="70">
                  <c:v>0.13434704405110476</c:v>
                </c:pt>
                <c:pt idx="71">
                  <c:v>0.13434704405110476</c:v>
                </c:pt>
                <c:pt idx="72">
                  <c:v>0.13434704405110476</c:v>
                </c:pt>
                <c:pt idx="73">
                  <c:v>0.13434704405110476</c:v>
                </c:pt>
                <c:pt idx="74">
                  <c:v>0.13434704405110476</c:v>
                </c:pt>
                <c:pt idx="75">
                  <c:v>0.13434704405110476</c:v>
                </c:pt>
                <c:pt idx="76">
                  <c:v>0.13434704405110476</c:v>
                </c:pt>
                <c:pt idx="77">
                  <c:v>0.13434704405110476</c:v>
                </c:pt>
                <c:pt idx="78">
                  <c:v>0.13434704405110476</c:v>
                </c:pt>
                <c:pt idx="79">
                  <c:v>0.13434704405110476</c:v>
                </c:pt>
                <c:pt idx="80">
                  <c:v>0.13434704405110476</c:v>
                </c:pt>
                <c:pt idx="81">
                  <c:v>0.13434704405110476</c:v>
                </c:pt>
                <c:pt idx="82">
                  <c:v>0.13434704405110476</c:v>
                </c:pt>
                <c:pt idx="83">
                  <c:v>0.13434704405110476</c:v>
                </c:pt>
                <c:pt idx="84">
                  <c:v>0.13434704405110476</c:v>
                </c:pt>
                <c:pt idx="85">
                  <c:v>0.13434704405110476</c:v>
                </c:pt>
                <c:pt idx="86">
                  <c:v>0.13434704405110476</c:v>
                </c:pt>
                <c:pt idx="87">
                  <c:v>0.13434704405110476</c:v>
                </c:pt>
                <c:pt idx="88">
                  <c:v>0.13434704405110476</c:v>
                </c:pt>
                <c:pt idx="89">
                  <c:v>0.13434704405110476</c:v>
                </c:pt>
                <c:pt idx="90">
                  <c:v>0.13434704405110476</c:v>
                </c:pt>
                <c:pt idx="91">
                  <c:v>0.13434704405110476</c:v>
                </c:pt>
                <c:pt idx="92">
                  <c:v>0.13434704405110476</c:v>
                </c:pt>
                <c:pt idx="93">
                  <c:v>0.13434704405110476</c:v>
                </c:pt>
                <c:pt idx="94">
                  <c:v>0.13434704405110476</c:v>
                </c:pt>
                <c:pt idx="95">
                  <c:v>0.13434704405110476</c:v>
                </c:pt>
                <c:pt idx="96">
                  <c:v>0.13434704405110476</c:v>
                </c:pt>
                <c:pt idx="97">
                  <c:v>0.13434704405110476</c:v>
                </c:pt>
                <c:pt idx="98">
                  <c:v>0.13434704405110476</c:v>
                </c:pt>
                <c:pt idx="99">
                  <c:v>0.13434704405110476</c:v>
                </c:pt>
                <c:pt idx="100">
                  <c:v>0.13434704405110476</c:v>
                </c:pt>
                <c:pt idx="101">
                  <c:v>0.13434704405110476</c:v>
                </c:pt>
                <c:pt idx="102">
                  <c:v>0.13434704405110476</c:v>
                </c:pt>
                <c:pt idx="103">
                  <c:v>0.13434704405110476</c:v>
                </c:pt>
                <c:pt idx="104">
                  <c:v>0.13434704405110476</c:v>
                </c:pt>
                <c:pt idx="105">
                  <c:v>0.13434704405110476</c:v>
                </c:pt>
                <c:pt idx="106">
                  <c:v>0.13434704405110476</c:v>
                </c:pt>
                <c:pt idx="107">
                  <c:v>0.13434704405110476</c:v>
                </c:pt>
                <c:pt idx="108">
                  <c:v>0.13434704405110476</c:v>
                </c:pt>
                <c:pt idx="109">
                  <c:v>0.13434704405110476</c:v>
                </c:pt>
                <c:pt idx="110">
                  <c:v>0.13434704405110476</c:v>
                </c:pt>
                <c:pt idx="111">
                  <c:v>0.13434704405110476</c:v>
                </c:pt>
                <c:pt idx="112">
                  <c:v>0.13434704405110476</c:v>
                </c:pt>
                <c:pt idx="113">
                  <c:v>0.13434704405110476</c:v>
                </c:pt>
                <c:pt idx="114">
                  <c:v>0.13434704405110476</c:v>
                </c:pt>
                <c:pt idx="115">
                  <c:v>0.13434704405110476</c:v>
                </c:pt>
                <c:pt idx="116">
                  <c:v>0.13434704405110476</c:v>
                </c:pt>
                <c:pt idx="117">
                  <c:v>0.13434704405110476</c:v>
                </c:pt>
                <c:pt idx="118">
                  <c:v>0.13434704405110476</c:v>
                </c:pt>
                <c:pt idx="119">
                  <c:v>0.13434704405110476</c:v>
                </c:pt>
                <c:pt idx="120">
                  <c:v>0.13434704405110476</c:v>
                </c:pt>
                <c:pt idx="121">
                  <c:v>0.13434704405110476</c:v>
                </c:pt>
                <c:pt idx="122">
                  <c:v>0.13434704405110476</c:v>
                </c:pt>
                <c:pt idx="123">
                  <c:v>0.13434704405110476</c:v>
                </c:pt>
                <c:pt idx="124">
                  <c:v>0.13434704405110476</c:v>
                </c:pt>
                <c:pt idx="125">
                  <c:v>0.13434704405110476</c:v>
                </c:pt>
                <c:pt idx="126">
                  <c:v>0.13434704405110476</c:v>
                </c:pt>
                <c:pt idx="127">
                  <c:v>0.13434704405110476</c:v>
                </c:pt>
                <c:pt idx="128">
                  <c:v>0.13434704405110476</c:v>
                </c:pt>
                <c:pt idx="129">
                  <c:v>0.13434704405110476</c:v>
                </c:pt>
                <c:pt idx="130">
                  <c:v>0.13434704405110476</c:v>
                </c:pt>
                <c:pt idx="131">
                  <c:v>0.13434704405110476</c:v>
                </c:pt>
                <c:pt idx="132">
                  <c:v>0.13434704405110476</c:v>
                </c:pt>
                <c:pt idx="133">
                  <c:v>0.13434704405110476</c:v>
                </c:pt>
                <c:pt idx="134">
                  <c:v>0.13434704405110476</c:v>
                </c:pt>
                <c:pt idx="135">
                  <c:v>0.13434704405110476</c:v>
                </c:pt>
                <c:pt idx="136">
                  <c:v>0.13434704405110476</c:v>
                </c:pt>
                <c:pt idx="137">
                  <c:v>0.13434704405110476</c:v>
                </c:pt>
                <c:pt idx="138">
                  <c:v>0.13434704405110476</c:v>
                </c:pt>
                <c:pt idx="139">
                  <c:v>0.13434704405110476</c:v>
                </c:pt>
                <c:pt idx="140">
                  <c:v>0.13434704405110476</c:v>
                </c:pt>
                <c:pt idx="141">
                  <c:v>0.13434704405110476</c:v>
                </c:pt>
                <c:pt idx="142">
                  <c:v>0.13434704405110476</c:v>
                </c:pt>
                <c:pt idx="143">
                  <c:v>0.13434704405110476</c:v>
                </c:pt>
                <c:pt idx="144">
                  <c:v>0.13434704405110476</c:v>
                </c:pt>
                <c:pt idx="145">
                  <c:v>0.13434704405110476</c:v>
                </c:pt>
                <c:pt idx="146">
                  <c:v>0.13434704405110476</c:v>
                </c:pt>
                <c:pt idx="147">
                  <c:v>0.13434704405110476</c:v>
                </c:pt>
                <c:pt idx="148">
                  <c:v>0.13434704405110476</c:v>
                </c:pt>
                <c:pt idx="149">
                  <c:v>0.13434704405110476</c:v>
                </c:pt>
                <c:pt idx="150">
                  <c:v>0.13434704405110476</c:v>
                </c:pt>
                <c:pt idx="151">
                  <c:v>0.13434704405110476</c:v>
                </c:pt>
                <c:pt idx="152">
                  <c:v>0.13434704405110476</c:v>
                </c:pt>
                <c:pt idx="153">
                  <c:v>0.13434704405110476</c:v>
                </c:pt>
                <c:pt idx="154">
                  <c:v>0.13434704405110476</c:v>
                </c:pt>
                <c:pt idx="155">
                  <c:v>0.13434704405110476</c:v>
                </c:pt>
                <c:pt idx="156">
                  <c:v>0.13434704405110476</c:v>
                </c:pt>
                <c:pt idx="157">
                  <c:v>0.13434704405110476</c:v>
                </c:pt>
                <c:pt idx="158">
                  <c:v>0.13434704405110476</c:v>
                </c:pt>
                <c:pt idx="159">
                  <c:v>0.13434704405110476</c:v>
                </c:pt>
                <c:pt idx="160">
                  <c:v>0.13434704405110476</c:v>
                </c:pt>
                <c:pt idx="161">
                  <c:v>0.13434704405110476</c:v>
                </c:pt>
                <c:pt idx="162">
                  <c:v>0.13434704405110476</c:v>
                </c:pt>
                <c:pt idx="163">
                  <c:v>0.13434704405110476</c:v>
                </c:pt>
                <c:pt idx="164">
                  <c:v>0.13434704405110476</c:v>
                </c:pt>
                <c:pt idx="165">
                  <c:v>0.13434704405110476</c:v>
                </c:pt>
                <c:pt idx="166">
                  <c:v>0.13434704405110476</c:v>
                </c:pt>
                <c:pt idx="167">
                  <c:v>0.13434704405110476</c:v>
                </c:pt>
                <c:pt idx="168">
                  <c:v>0.13434704405110476</c:v>
                </c:pt>
                <c:pt idx="169">
                  <c:v>0.13434704405110476</c:v>
                </c:pt>
                <c:pt idx="170">
                  <c:v>0.13434704405110476</c:v>
                </c:pt>
                <c:pt idx="171">
                  <c:v>0.13434704405110476</c:v>
                </c:pt>
                <c:pt idx="172">
                  <c:v>0.13434704405110476</c:v>
                </c:pt>
                <c:pt idx="173">
                  <c:v>0.13434704405110476</c:v>
                </c:pt>
                <c:pt idx="174">
                  <c:v>0.13434704405110476</c:v>
                </c:pt>
                <c:pt idx="175">
                  <c:v>0.13434704405110476</c:v>
                </c:pt>
                <c:pt idx="176">
                  <c:v>0.13434704405110476</c:v>
                </c:pt>
                <c:pt idx="177">
                  <c:v>0.13434704405110476</c:v>
                </c:pt>
                <c:pt idx="178">
                  <c:v>0.13434704405110476</c:v>
                </c:pt>
                <c:pt idx="179">
                  <c:v>0.13434704405110476</c:v>
                </c:pt>
                <c:pt idx="180">
                  <c:v>0.13434704405110476</c:v>
                </c:pt>
                <c:pt idx="181">
                  <c:v>0.13434704405110476</c:v>
                </c:pt>
                <c:pt idx="182">
                  <c:v>0.13434704405110476</c:v>
                </c:pt>
                <c:pt idx="183">
                  <c:v>0.13434704405110476</c:v>
                </c:pt>
                <c:pt idx="184">
                  <c:v>0.13434704405110476</c:v>
                </c:pt>
                <c:pt idx="185">
                  <c:v>0.13434704405110476</c:v>
                </c:pt>
                <c:pt idx="186">
                  <c:v>0.13434704405110476</c:v>
                </c:pt>
                <c:pt idx="187">
                  <c:v>0.13434704405110476</c:v>
                </c:pt>
                <c:pt idx="188">
                  <c:v>0.13434704405110476</c:v>
                </c:pt>
                <c:pt idx="189">
                  <c:v>0.13434704405110476</c:v>
                </c:pt>
                <c:pt idx="190">
                  <c:v>0.13434704405110476</c:v>
                </c:pt>
                <c:pt idx="191">
                  <c:v>0.13434704405110476</c:v>
                </c:pt>
                <c:pt idx="192">
                  <c:v>0.13434704405110476</c:v>
                </c:pt>
                <c:pt idx="193">
                  <c:v>0.13434704405110476</c:v>
                </c:pt>
                <c:pt idx="194">
                  <c:v>0.13434704405110476</c:v>
                </c:pt>
                <c:pt idx="195">
                  <c:v>0.13434704405110476</c:v>
                </c:pt>
                <c:pt idx="196">
                  <c:v>0.13434704405110476</c:v>
                </c:pt>
                <c:pt idx="197">
                  <c:v>0.13434704405110476</c:v>
                </c:pt>
                <c:pt idx="198">
                  <c:v>0.13434704405110476</c:v>
                </c:pt>
                <c:pt idx="199">
                  <c:v>0.13434704405110476</c:v>
                </c:pt>
                <c:pt idx="200">
                  <c:v>0.13434704405110476</c:v>
                </c:pt>
                <c:pt idx="201">
                  <c:v>0.13434704405110476</c:v>
                </c:pt>
                <c:pt idx="202">
                  <c:v>0.13434704405110476</c:v>
                </c:pt>
                <c:pt idx="203">
                  <c:v>0.13434704405110476</c:v>
                </c:pt>
                <c:pt idx="204">
                  <c:v>0.13434704405110476</c:v>
                </c:pt>
                <c:pt idx="205">
                  <c:v>0.13434704405110476</c:v>
                </c:pt>
                <c:pt idx="206">
                  <c:v>0.13434704405110476</c:v>
                </c:pt>
                <c:pt idx="207">
                  <c:v>0.13434704405110476</c:v>
                </c:pt>
                <c:pt idx="208">
                  <c:v>0.13434704405110476</c:v>
                </c:pt>
                <c:pt idx="209">
                  <c:v>0.13434704405110476</c:v>
                </c:pt>
                <c:pt idx="210">
                  <c:v>0.13434704405110476</c:v>
                </c:pt>
                <c:pt idx="211">
                  <c:v>0.13434704405110476</c:v>
                </c:pt>
                <c:pt idx="212">
                  <c:v>0.13434704405110476</c:v>
                </c:pt>
                <c:pt idx="213">
                  <c:v>0.13434704405110476</c:v>
                </c:pt>
                <c:pt idx="214">
                  <c:v>0.13434704405110476</c:v>
                </c:pt>
                <c:pt idx="215">
                  <c:v>0.13434704405110476</c:v>
                </c:pt>
                <c:pt idx="216">
                  <c:v>0.13434704405110476</c:v>
                </c:pt>
                <c:pt idx="217">
                  <c:v>0.13434704405110476</c:v>
                </c:pt>
                <c:pt idx="218">
                  <c:v>0.13434704405110476</c:v>
                </c:pt>
                <c:pt idx="219">
                  <c:v>0.13434704405110476</c:v>
                </c:pt>
                <c:pt idx="220">
                  <c:v>0.13434704405110476</c:v>
                </c:pt>
                <c:pt idx="221">
                  <c:v>0.13434704405110476</c:v>
                </c:pt>
                <c:pt idx="222">
                  <c:v>0.13434704405110476</c:v>
                </c:pt>
                <c:pt idx="223">
                  <c:v>0.13434704405110476</c:v>
                </c:pt>
                <c:pt idx="224">
                  <c:v>0.13434704405110476</c:v>
                </c:pt>
                <c:pt idx="225">
                  <c:v>0.13434704405110476</c:v>
                </c:pt>
                <c:pt idx="226">
                  <c:v>0.13434704405110476</c:v>
                </c:pt>
                <c:pt idx="227">
                  <c:v>0.13434704405110476</c:v>
                </c:pt>
                <c:pt idx="228">
                  <c:v>0.13434704405110476</c:v>
                </c:pt>
                <c:pt idx="229">
                  <c:v>0.13434704405110476</c:v>
                </c:pt>
                <c:pt idx="230">
                  <c:v>0.13434704405110476</c:v>
                </c:pt>
                <c:pt idx="231">
                  <c:v>0.13434704405110476</c:v>
                </c:pt>
                <c:pt idx="232">
                  <c:v>0.13434704405110476</c:v>
                </c:pt>
                <c:pt idx="233">
                  <c:v>0.13434704405110476</c:v>
                </c:pt>
                <c:pt idx="234">
                  <c:v>0.13434704405110476</c:v>
                </c:pt>
                <c:pt idx="235">
                  <c:v>0.13434704405110476</c:v>
                </c:pt>
                <c:pt idx="236">
                  <c:v>0.13434704405110476</c:v>
                </c:pt>
                <c:pt idx="237">
                  <c:v>0.13434704405110476</c:v>
                </c:pt>
                <c:pt idx="238">
                  <c:v>0.13434704405110476</c:v>
                </c:pt>
                <c:pt idx="239">
                  <c:v>0.13434704405110476</c:v>
                </c:pt>
                <c:pt idx="240">
                  <c:v>0.13434704405110476</c:v>
                </c:pt>
                <c:pt idx="241">
                  <c:v>0.13434704405110476</c:v>
                </c:pt>
                <c:pt idx="242">
                  <c:v>0.13434704405110476</c:v>
                </c:pt>
                <c:pt idx="243">
                  <c:v>0.13434704405110476</c:v>
                </c:pt>
                <c:pt idx="244">
                  <c:v>0.13434704405110476</c:v>
                </c:pt>
                <c:pt idx="245">
                  <c:v>0.13434704405110476</c:v>
                </c:pt>
                <c:pt idx="246">
                  <c:v>0.13434704405110476</c:v>
                </c:pt>
                <c:pt idx="247">
                  <c:v>0.13434704405110476</c:v>
                </c:pt>
                <c:pt idx="248">
                  <c:v>0.13434704405110476</c:v>
                </c:pt>
                <c:pt idx="249">
                  <c:v>0.13434704405110476</c:v>
                </c:pt>
                <c:pt idx="250">
                  <c:v>0.13434704405110476</c:v>
                </c:pt>
                <c:pt idx="251">
                  <c:v>0.13434704405110476</c:v>
                </c:pt>
                <c:pt idx="252">
                  <c:v>0.13434704405110476</c:v>
                </c:pt>
                <c:pt idx="253">
                  <c:v>0.13434704405110476</c:v>
                </c:pt>
                <c:pt idx="254">
                  <c:v>0.13434704405110476</c:v>
                </c:pt>
                <c:pt idx="255">
                  <c:v>0.13434704405110476</c:v>
                </c:pt>
                <c:pt idx="256">
                  <c:v>0.13434704405110476</c:v>
                </c:pt>
                <c:pt idx="257">
                  <c:v>0.13434704405110476</c:v>
                </c:pt>
                <c:pt idx="258">
                  <c:v>0.13434704405110476</c:v>
                </c:pt>
                <c:pt idx="259">
                  <c:v>0.13434704405110476</c:v>
                </c:pt>
                <c:pt idx="260">
                  <c:v>0.13434704405110476</c:v>
                </c:pt>
                <c:pt idx="261">
                  <c:v>0.13434704405110476</c:v>
                </c:pt>
                <c:pt idx="262">
                  <c:v>0.13434704405110476</c:v>
                </c:pt>
                <c:pt idx="263">
                  <c:v>0.13434704405110476</c:v>
                </c:pt>
                <c:pt idx="264">
                  <c:v>0.13434704405110476</c:v>
                </c:pt>
                <c:pt idx="265">
                  <c:v>0.13434704405110476</c:v>
                </c:pt>
                <c:pt idx="266">
                  <c:v>0.13434704405110476</c:v>
                </c:pt>
                <c:pt idx="267">
                  <c:v>0.13434704405110476</c:v>
                </c:pt>
                <c:pt idx="268">
                  <c:v>0.13434704405110476</c:v>
                </c:pt>
                <c:pt idx="269">
                  <c:v>0.13434704405110476</c:v>
                </c:pt>
                <c:pt idx="270">
                  <c:v>0.13434704405110476</c:v>
                </c:pt>
                <c:pt idx="271">
                  <c:v>0.13434704405110476</c:v>
                </c:pt>
                <c:pt idx="272">
                  <c:v>0.13434704405110476</c:v>
                </c:pt>
                <c:pt idx="273">
                  <c:v>0.13434704405110476</c:v>
                </c:pt>
                <c:pt idx="274">
                  <c:v>0.13434704405110476</c:v>
                </c:pt>
                <c:pt idx="275">
                  <c:v>0.13434704405110476</c:v>
                </c:pt>
                <c:pt idx="276">
                  <c:v>0.13434704405110476</c:v>
                </c:pt>
                <c:pt idx="277">
                  <c:v>0.13434704405110476</c:v>
                </c:pt>
                <c:pt idx="278">
                  <c:v>0.13434704405110476</c:v>
                </c:pt>
                <c:pt idx="279">
                  <c:v>0.13434704405110476</c:v>
                </c:pt>
                <c:pt idx="280">
                  <c:v>0.13434704405110476</c:v>
                </c:pt>
                <c:pt idx="281">
                  <c:v>0.13434704405110476</c:v>
                </c:pt>
                <c:pt idx="282">
                  <c:v>0.13434704405110476</c:v>
                </c:pt>
                <c:pt idx="283">
                  <c:v>0.13434704405110476</c:v>
                </c:pt>
                <c:pt idx="284">
                  <c:v>0.13434704405110476</c:v>
                </c:pt>
                <c:pt idx="285">
                  <c:v>0.13434704405110476</c:v>
                </c:pt>
                <c:pt idx="286">
                  <c:v>0.13434704405110476</c:v>
                </c:pt>
                <c:pt idx="287">
                  <c:v>0.13434704405110476</c:v>
                </c:pt>
                <c:pt idx="288">
                  <c:v>0.13434704405110476</c:v>
                </c:pt>
                <c:pt idx="289">
                  <c:v>0.13434704405110476</c:v>
                </c:pt>
                <c:pt idx="290">
                  <c:v>0.13434704405110476</c:v>
                </c:pt>
                <c:pt idx="291">
                  <c:v>0.13434704405110476</c:v>
                </c:pt>
                <c:pt idx="292">
                  <c:v>0.13434704405110476</c:v>
                </c:pt>
                <c:pt idx="293">
                  <c:v>0.13434704405110476</c:v>
                </c:pt>
                <c:pt idx="294">
                  <c:v>0.13434704405110476</c:v>
                </c:pt>
                <c:pt idx="295">
                  <c:v>0.13434704405110476</c:v>
                </c:pt>
                <c:pt idx="296">
                  <c:v>0.13434704405110476</c:v>
                </c:pt>
                <c:pt idx="297">
                  <c:v>0.13434704405110476</c:v>
                </c:pt>
                <c:pt idx="298">
                  <c:v>0.13434704405110476</c:v>
                </c:pt>
                <c:pt idx="299">
                  <c:v>0.13434704405110476</c:v>
                </c:pt>
                <c:pt idx="300">
                  <c:v>5.1549482090618048E-2</c:v>
                </c:pt>
                <c:pt idx="301">
                  <c:v>5.1549482090618048E-2</c:v>
                </c:pt>
                <c:pt idx="302">
                  <c:v>5.1549482090618048E-2</c:v>
                </c:pt>
                <c:pt idx="303">
                  <c:v>5.1549482090618048E-2</c:v>
                </c:pt>
                <c:pt idx="304">
                  <c:v>5.1549482090618048E-2</c:v>
                </c:pt>
                <c:pt idx="305">
                  <c:v>5.1549482090618048E-2</c:v>
                </c:pt>
                <c:pt idx="306">
                  <c:v>5.1549482090618048E-2</c:v>
                </c:pt>
                <c:pt idx="307">
                  <c:v>5.1549482090618048E-2</c:v>
                </c:pt>
                <c:pt idx="308">
                  <c:v>5.1549482090618048E-2</c:v>
                </c:pt>
                <c:pt idx="309">
                  <c:v>5.1549482090618048E-2</c:v>
                </c:pt>
                <c:pt idx="310">
                  <c:v>5.1549482090618048E-2</c:v>
                </c:pt>
                <c:pt idx="311">
                  <c:v>5.1549482090618048E-2</c:v>
                </c:pt>
                <c:pt idx="312">
                  <c:v>5.1549482090618048E-2</c:v>
                </c:pt>
                <c:pt idx="313">
                  <c:v>5.1549482090618048E-2</c:v>
                </c:pt>
                <c:pt idx="314">
                  <c:v>5.1549482090618048E-2</c:v>
                </c:pt>
                <c:pt idx="315">
                  <c:v>5.1549482090618048E-2</c:v>
                </c:pt>
                <c:pt idx="316">
                  <c:v>5.1549482090618048E-2</c:v>
                </c:pt>
                <c:pt idx="317">
                  <c:v>5.1549482090618048E-2</c:v>
                </c:pt>
                <c:pt idx="318">
                  <c:v>5.1549482090618048E-2</c:v>
                </c:pt>
                <c:pt idx="319">
                  <c:v>5.1549482090618048E-2</c:v>
                </c:pt>
                <c:pt idx="320">
                  <c:v>5.1549482090618048E-2</c:v>
                </c:pt>
                <c:pt idx="321">
                  <c:v>5.1549482090618048E-2</c:v>
                </c:pt>
                <c:pt idx="322">
                  <c:v>5.1549482090618048E-2</c:v>
                </c:pt>
                <c:pt idx="323">
                  <c:v>5.1549482090618048E-2</c:v>
                </c:pt>
                <c:pt idx="324">
                  <c:v>5.1549482090618048E-2</c:v>
                </c:pt>
                <c:pt idx="325">
                  <c:v>5.1549482090618048E-2</c:v>
                </c:pt>
                <c:pt idx="326">
                  <c:v>5.1549482090618048E-2</c:v>
                </c:pt>
                <c:pt idx="327">
                  <c:v>5.1549482090618048E-2</c:v>
                </c:pt>
                <c:pt idx="328">
                  <c:v>5.1549482090618048E-2</c:v>
                </c:pt>
                <c:pt idx="329">
                  <c:v>5.1549482090618048E-2</c:v>
                </c:pt>
                <c:pt idx="330">
                  <c:v>5.1549482090618048E-2</c:v>
                </c:pt>
                <c:pt idx="331">
                  <c:v>5.1549482090618048E-2</c:v>
                </c:pt>
                <c:pt idx="332">
                  <c:v>5.1549482090618048E-2</c:v>
                </c:pt>
                <c:pt idx="333">
                  <c:v>5.1549482090618048E-2</c:v>
                </c:pt>
                <c:pt idx="334">
                  <c:v>5.1549482090618048E-2</c:v>
                </c:pt>
                <c:pt idx="335">
                  <c:v>5.1549482090618048E-2</c:v>
                </c:pt>
                <c:pt idx="336">
                  <c:v>5.1549482090618048E-2</c:v>
                </c:pt>
                <c:pt idx="337">
                  <c:v>5.1549482090618048E-2</c:v>
                </c:pt>
                <c:pt idx="338">
                  <c:v>5.1549482090618048E-2</c:v>
                </c:pt>
                <c:pt idx="339">
                  <c:v>5.1549482090618048E-2</c:v>
                </c:pt>
                <c:pt idx="340">
                  <c:v>5.1549482090618048E-2</c:v>
                </c:pt>
                <c:pt idx="341">
                  <c:v>5.1549482090618048E-2</c:v>
                </c:pt>
                <c:pt idx="342">
                  <c:v>5.1549482090618048E-2</c:v>
                </c:pt>
                <c:pt idx="343">
                  <c:v>5.1549482090618048E-2</c:v>
                </c:pt>
                <c:pt idx="344">
                  <c:v>5.1549482090618048E-2</c:v>
                </c:pt>
                <c:pt idx="345">
                  <c:v>5.1549482090618048E-2</c:v>
                </c:pt>
                <c:pt idx="346">
                  <c:v>5.1549482090618048E-2</c:v>
                </c:pt>
                <c:pt idx="347">
                  <c:v>5.1549482090618048E-2</c:v>
                </c:pt>
                <c:pt idx="348">
                  <c:v>5.1549482090618048E-2</c:v>
                </c:pt>
                <c:pt idx="349">
                  <c:v>5.1549482090618048E-2</c:v>
                </c:pt>
                <c:pt idx="350">
                  <c:v>5.1549482090618048E-2</c:v>
                </c:pt>
                <c:pt idx="351">
                  <c:v>5.1549482090618048E-2</c:v>
                </c:pt>
                <c:pt idx="352">
                  <c:v>5.1549482090618048E-2</c:v>
                </c:pt>
                <c:pt idx="353">
                  <c:v>5.1549482090618048E-2</c:v>
                </c:pt>
                <c:pt idx="354">
                  <c:v>5.1549482090618048E-2</c:v>
                </c:pt>
                <c:pt idx="355">
                  <c:v>5.1549482090618048E-2</c:v>
                </c:pt>
                <c:pt idx="356">
                  <c:v>5.1549482090618048E-2</c:v>
                </c:pt>
                <c:pt idx="357">
                  <c:v>5.1549482090618048E-2</c:v>
                </c:pt>
                <c:pt idx="358">
                  <c:v>5.1549482090618048E-2</c:v>
                </c:pt>
                <c:pt idx="359">
                  <c:v>5.1549482090618048E-2</c:v>
                </c:pt>
                <c:pt idx="360">
                  <c:v>5.1549482090618048E-2</c:v>
                </c:pt>
                <c:pt idx="361">
                  <c:v>5.1549482090618048E-2</c:v>
                </c:pt>
                <c:pt idx="362">
                  <c:v>5.1549482090618048E-2</c:v>
                </c:pt>
                <c:pt idx="363">
                  <c:v>5.1549482090618048E-2</c:v>
                </c:pt>
                <c:pt idx="364">
                  <c:v>5.1549482090618048E-2</c:v>
                </c:pt>
                <c:pt idx="365">
                  <c:v>5.1549482090618048E-2</c:v>
                </c:pt>
                <c:pt idx="366">
                  <c:v>5.1549482090618048E-2</c:v>
                </c:pt>
                <c:pt idx="367">
                  <c:v>5.1549482090618048E-2</c:v>
                </c:pt>
                <c:pt idx="368">
                  <c:v>5.1549482090618048E-2</c:v>
                </c:pt>
                <c:pt idx="369">
                  <c:v>5.1549482090618048E-2</c:v>
                </c:pt>
                <c:pt idx="370">
                  <c:v>5.1549482090618048E-2</c:v>
                </c:pt>
                <c:pt idx="371">
                  <c:v>5.1549482090618048E-2</c:v>
                </c:pt>
                <c:pt idx="372">
                  <c:v>5.1549482090618048E-2</c:v>
                </c:pt>
                <c:pt idx="373">
                  <c:v>5.1549482090618048E-2</c:v>
                </c:pt>
                <c:pt idx="374">
                  <c:v>5.1549482090618048E-2</c:v>
                </c:pt>
                <c:pt idx="375">
                  <c:v>5.1549482090618048E-2</c:v>
                </c:pt>
                <c:pt idx="376">
                  <c:v>5.1549482090618048E-2</c:v>
                </c:pt>
                <c:pt idx="377">
                  <c:v>5.1549482090618048E-2</c:v>
                </c:pt>
                <c:pt idx="378">
                  <c:v>5.1549482090618048E-2</c:v>
                </c:pt>
                <c:pt idx="379">
                  <c:v>5.1549482090618048E-2</c:v>
                </c:pt>
                <c:pt idx="380">
                  <c:v>5.1549482090618048E-2</c:v>
                </c:pt>
                <c:pt idx="381">
                  <c:v>5.1549482090618048E-2</c:v>
                </c:pt>
                <c:pt idx="382">
                  <c:v>5.1549482090618048E-2</c:v>
                </c:pt>
                <c:pt idx="383">
                  <c:v>5.1549482090618048E-2</c:v>
                </c:pt>
                <c:pt idx="384">
                  <c:v>5.1549482090618048E-2</c:v>
                </c:pt>
                <c:pt idx="385">
                  <c:v>5.1549482090618048E-2</c:v>
                </c:pt>
                <c:pt idx="386">
                  <c:v>5.1549482090618048E-2</c:v>
                </c:pt>
                <c:pt idx="387">
                  <c:v>5.1549482090618048E-2</c:v>
                </c:pt>
                <c:pt idx="388">
                  <c:v>5.1549482090618048E-2</c:v>
                </c:pt>
                <c:pt idx="389">
                  <c:v>3.2469466903630617E-2</c:v>
                </c:pt>
                <c:pt idx="390">
                  <c:v>3.2469466903630617E-2</c:v>
                </c:pt>
                <c:pt idx="391">
                  <c:v>3.2469466903630617E-2</c:v>
                </c:pt>
                <c:pt idx="392">
                  <c:v>3.2469466903630617E-2</c:v>
                </c:pt>
                <c:pt idx="393">
                  <c:v>3.2469466903630617E-2</c:v>
                </c:pt>
                <c:pt idx="394">
                  <c:v>3.2469466903630617E-2</c:v>
                </c:pt>
                <c:pt idx="395">
                  <c:v>3.2469466903630617E-2</c:v>
                </c:pt>
                <c:pt idx="396">
                  <c:v>3.2469466903630617E-2</c:v>
                </c:pt>
                <c:pt idx="397">
                  <c:v>3.2469466903630617E-2</c:v>
                </c:pt>
                <c:pt idx="398">
                  <c:v>3.2469466903630617E-2</c:v>
                </c:pt>
                <c:pt idx="399">
                  <c:v>3.2469466903630617E-2</c:v>
                </c:pt>
                <c:pt idx="400">
                  <c:v>3.2469466903630617E-2</c:v>
                </c:pt>
                <c:pt idx="401">
                  <c:v>3.2469466903630617E-2</c:v>
                </c:pt>
                <c:pt idx="402">
                  <c:v>3.2469466903630617E-2</c:v>
                </c:pt>
                <c:pt idx="403">
                  <c:v>3.2469466903630617E-2</c:v>
                </c:pt>
                <c:pt idx="404">
                  <c:v>3.2469466903630617E-2</c:v>
                </c:pt>
                <c:pt idx="405">
                  <c:v>3.2469466903630617E-2</c:v>
                </c:pt>
                <c:pt idx="406">
                  <c:v>3.2469466903630617E-2</c:v>
                </c:pt>
                <c:pt idx="407">
                  <c:v>3.2469466903630617E-2</c:v>
                </c:pt>
                <c:pt idx="408">
                  <c:v>3.2469466903630617E-2</c:v>
                </c:pt>
                <c:pt idx="409">
                  <c:v>3.2469466903630617E-2</c:v>
                </c:pt>
                <c:pt idx="410">
                  <c:v>3.2469466903630617E-2</c:v>
                </c:pt>
                <c:pt idx="411">
                  <c:v>3.2469466903630617E-2</c:v>
                </c:pt>
                <c:pt idx="412">
                  <c:v>3.2469466903630617E-2</c:v>
                </c:pt>
                <c:pt idx="413">
                  <c:v>3.2469466903630617E-2</c:v>
                </c:pt>
                <c:pt idx="414">
                  <c:v>3.2469466903630617E-2</c:v>
                </c:pt>
                <c:pt idx="415">
                  <c:v>3.2469466903630617E-2</c:v>
                </c:pt>
                <c:pt idx="416">
                  <c:v>3.2469466903630617E-2</c:v>
                </c:pt>
                <c:pt idx="417">
                  <c:v>3.2469466903630617E-2</c:v>
                </c:pt>
                <c:pt idx="418">
                  <c:v>3.2469466903630617E-2</c:v>
                </c:pt>
                <c:pt idx="419">
                  <c:v>3.2469466903630617E-2</c:v>
                </c:pt>
                <c:pt idx="420">
                  <c:v>3.2469466903630617E-2</c:v>
                </c:pt>
                <c:pt idx="421">
                  <c:v>3.2469466903630617E-2</c:v>
                </c:pt>
                <c:pt idx="422">
                  <c:v>3.2469466903630617E-2</c:v>
                </c:pt>
                <c:pt idx="423">
                  <c:v>3.2469466903630617E-2</c:v>
                </c:pt>
                <c:pt idx="424">
                  <c:v>3.2469466903630617E-2</c:v>
                </c:pt>
                <c:pt idx="425">
                  <c:v>3.2469466903630617E-2</c:v>
                </c:pt>
                <c:pt idx="426">
                  <c:v>3.2469466903630617E-2</c:v>
                </c:pt>
                <c:pt idx="427">
                  <c:v>3.2469466903630617E-2</c:v>
                </c:pt>
                <c:pt idx="428">
                  <c:v>3.2469466903630617E-2</c:v>
                </c:pt>
                <c:pt idx="429">
                  <c:v>3.2469466903630617E-2</c:v>
                </c:pt>
                <c:pt idx="430">
                  <c:v>3.2469466903630617E-2</c:v>
                </c:pt>
                <c:pt idx="431">
                  <c:v>3.2469466903630617E-2</c:v>
                </c:pt>
                <c:pt idx="432">
                  <c:v>3.2469466903630617E-2</c:v>
                </c:pt>
                <c:pt idx="433">
                  <c:v>3.2469466903630617E-2</c:v>
                </c:pt>
                <c:pt idx="434">
                  <c:v>3.2469466903630617E-2</c:v>
                </c:pt>
                <c:pt idx="435">
                  <c:v>3.2469466903630617E-2</c:v>
                </c:pt>
                <c:pt idx="436">
                  <c:v>3.2469466903630617E-2</c:v>
                </c:pt>
                <c:pt idx="437">
                  <c:v>3.2469466903630617E-2</c:v>
                </c:pt>
                <c:pt idx="438">
                  <c:v>3.2469466903630617E-2</c:v>
                </c:pt>
                <c:pt idx="439">
                  <c:v>3.2469466903630617E-2</c:v>
                </c:pt>
                <c:pt idx="440">
                  <c:v>3.2469466903630617E-2</c:v>
                </c:pt>
                <c:pt idx="441">
                  <c:v>3.2469466903630617E-2</c:v>
                </c:pt>
                <c:pt idx="442">
                  <c:v>3.2469466903630617E-2</c:v>
                </c:pt>
                <c:pt idx="443">
                  <c:v>3.2469466903630617E-2</c:v>
                </c:pt>
                <c:pt idx="444">
                  <c:v>3.2469466903630617E-2</c:v>
                </c:pt>
                <c:pt idx="445">
                  <c:v>3.2469466903630617E-2</c:v>
                </c:pt>
                <c:pt idx="446">
                  <c:v>3.2469466903630617E-2</c:v>
                </c:pt>
                <c:pt idx="447">
                  <c:v>3.2469466903630617E-2</c:v>
                </c:pt>
                <c:pt idx="448">
                  <c:v>3.2469466903630617E-2</c:v>
                </c:pt>
                <c:pt idx="449">
                  <c:v>3.2469466903630617E-2</c:v>
                </c:pt>
                <c:pt idx="450">
                  <c:v>3.2469466903630617E-2</c:v>
                </c:pt>
                <c:pt idx="451">
                  <c:v>3.2469466903630617E-2</c:v>
                </c:pt>
                <c:pt idx="452">
                  <c:v>3.2469466903630617E-2</c:v>
                </c:pt>
                <c:pt idx="453">
                  <c:v>3.2469466903630617E-2</c:v>
                </c:pt>
                <c:pt idx="454">
                  <c:v>3.2469466903630617E-2</c:v>
                </c:pt>
                <c:pt idx="455">
                  <c:v>3.2469466903630617E-2</c:v>
                </c:pt>
                <c:pt idx="456">
                  <c:v>3.2469466903630617E-2</c:v>
                </c:pt>
                <c:pt idx="457">
                  <c:v>3.2469466903630617E-2</c:v>
                </c:pt>
                <c:pt idx="458">
                  <c:v>3.2469466903630617E-2</c:v>
                </c:pt>
                <c:pt idx="459">
                  <c:v>3.2469466903630617E-2</c:v>
                </c:pt>
                <c:pt idx="460">
                  <c:v>3.2469466903630617E-2</c:v>
                </c:pt>
                <c:pt idx="461">
                  <c:v>3.2469466903630617E-2</c:v>
                </c:pt>
                <c:pt idx="462">
                  <c:v>3.2469466903630617E-2</c:v>
                </c:pt>
                <c:pt idx="463">
                  <c:v>3.2469466903630617E-2</c:v>
                </c:pt>
                <c:pt idx="464">
                  <c:v>3.2469466903630617E-2</c:v>
                </c:pt>
                <c:pt idx="465">
                  <c:v>3.2469466903630617E-2</c:v>
                </c:pt>
                <c:pt idx="466">
                  <c:v>3.2469466903630617E-2</c:v>
                </c:pt>
                <c:pt idx="467">
                  <c:v>3.2469466903630617E-2</c:v>
                </c:pt>
                <c:pt idx="468">
                  <c:v>3.2469466903630617E-2</c:v>
                </c:pt>
                <c:pt idx="469">
                  <c:v>3.2469466903630617E-2</c:v>
                </c:pt>
                <c:pt idx="470">
                  <c:v>3.2469466903630617E-2</c:v>
                </c:pt>
                <c:pt idx="471">
                  <c:v>3.2469466903630617E-2</c:v>
                </c:pt>
                <c:pt idx="472">
                  <c:v>3.2469466903630617E-2</c:v>
                </c:pt>
                <c:pt idx="473">
                  <c:v>3.2469466903630617E-2</c:v>
                </c:pt>
                <c:pt idx="474">
                  <c:v>3.2469466903630617E-2</c:v>
                </c:pt>
                <c:pt idx="475">
                  <c:v>3.2469466903630617E-2</c:v>
                </c:pt>
                <c:pt idx="476">
                  <c:v>3.2469466903630617E-2</c:v>
                </c:pt>
                <c:pt idx="477">
                  <c:v>3.2469466903630617E-2</c:v>
                </c:pt>
                <c:pt idx="478">
                  <c:v>3.2469466903630617E-2</c:v>
                </c:pt>
                <c:pt idx="479">
                  <c:v>3.2469466903630617E-2</c:v>
                </c:pt>
                <c:pt idx="480">
                  <c:v>3.2469466903630617E-2</c:v>
                </c:pt>
                <c:pt idx="481">
                  <c:v>3.2469466903630617E-2</c:v>
                </c:pt>
                <c:pt idx="482">
                  <c:v>3.2469466903630617E-2</c:v>
                </c:pt>
                <c:pt idx="483">
                  <c:v>3.2469466903630617E-2</c:v>
                </c:pt>
                <c:pt idx="484">
                  <c:v>3.2469466903630617E-2</c:v>
                </c:pt>
                <c:pt idx="485">
                  <c:v>3.2469466903630617E-2</c:v>
                </c:pt>
                <c:pt idx="486">
                  <c:v>3.2469466903630617E-2</c:v>
                </c:pt>
                <c:pt idx="487">
                  <c:v>3.2469466903630617E-2</c:v>
                </c:pt>
                <c:pt idx="488">
                  <c:v>3.2469466903630617E-2</c:v>
                </c:pt>
                <c:pt idx="489">
                  <c:v>3.2469466903630617E-2</c:v>
                </c:pt>
                <c:pt idx="490">
                  <c:v>3.2469466903630617E-2</c:v>
                </c:pt>
                <c:pt idx="491">
                  <c:v>3.2469466903630617E-2</c:v>
                </c:pt>
                <c:pt idx="492">
                  <c:v>3.2469466903630617E-2</c:v>
                </c:pt>
                <c:pt idx="493">
                  <c:v>3.2469466903630617E-2</c:v>
                </c:pt>
                <c:pt idx="494">
                  <c:v>3.2469466903630617E-2</c:v>
                </c:pt>
                <c:pt idx="495">
                  <c:v>3.2469466903630617E-2</c:v>
                </c:pt>
                <c:pt idx="496">
                  <c:v>3.2469466903630617E-2</c:v>
                </c:pt>
                <c:pt idx="497">
                  <c:v>3.2469466903630617E-2</c:v>
                </c:pt>
                <c:pt idx="498">
                  <c:v>3.2469466903630617E-2</c:v>
                </c:pt>
                <c:pt idx="499">
                  <c:v>3.2469466903630617E-2</c:v>
                </c:pt>
                <c:pt idx="500">
                  <c:v>3.2469466903630617E-2</c:v>
                </c:pt>
                <c:pt idx="501">
                  <c:v>3.2469466903630617E-2</c:v>
                </c:pt>
                <c:pt idx="502">
                  <c:v>3.2469466903630617E-2</c:v>
                </c:pt>
                <c:pt idx="503">
                  <c:v>3.2469466903630617E-2</c:v>
                </c:pt>
                <c:pt idx="504">
                  <c:v>3.2469466903630617E-2</c:v>
                </c:pt>
                <c:pt idx="505">
                  <c:v>3.2469466903630617E-2</c:v>
                </c:pt>
                <c:pt idx="506">
                  <c:v>3.2469466903630617E-2</c:v>
                </c:pt>
                <c:pt idx="507">
                  <c:v>3.2469466903630617E-2</c:v>
                </c:pt>
                <c:pt idx="508">
                  <c:v>3.2469466903630617E-2</c:v>
                </c:pt>
                <c:pt idx="509">
                  <c:v>3.2469466903630617E-2</c:v>
                </c:pt>
                <c:pt idx="510">
                  <c:v>3.2469466903630617E-2</c:v>
                </c:pt>
                <c:pt idx="511">
                  <c:v>3.2469466903630617E-2</c:v>
                </c:pt>
                <c:pt idx="512">
                  <c:v>3.2469466903630617E-2</c:v>
                </c:pt>
                <c:pt idx="513">
                  <c:v>3.2469466903630617E-2</c:v>
                </c:pt>
                <c:pt idx="514">
                  <c:v>3.2469466903630617E-2</c:v>
                </c:pt>
                <c:pt idx="515">
                  <c:v>3.2469466903630617E-2</c:v>
                </c:pt>
                <c:pt idx="516">
                  <c:v>3.2469466903630617E-2</c:v>
                </c:pt>
                <c:pt idx="517">
                  <c:v>3.2469466903630617E-2</c:v>
                </c:pt>
                <c:pt idx="518">
                  <c:v>3.2469466903630617E-2</c:v>
                </c:pt>
                <c:pt idx="519">
                  <c:v>3.2469466903630617E-2</c:v>
                </c:pt>
                <c:pt idx="520">
                  <c:v>3.2469466903630617E-2</c:v>
                </c:pt>
                <c:pt idx="521">
                  <c:v>3.2469466903630617E-2</c:v>
                </c:pt>
                <c:pt idx="522">
                  <c:v>3.2469466903630617E-2</c:v>
                </c:pt>
                <c:pt idx="523">
                  <c:v>3.2469466903630617E-2</c:v>
                </c:pt>
                <c:pt idx="524">
                  <c:v>3.2469466903630617E-2</c:v>
                </c:pt>
                <c:pt idx="525">
                  <c:v>3.2469466903630617E-2</c:v>
                </c:pt>
                <c:pt idx="526">
                  <c:v>3.2469466903630617E-2</c:v>
                </c:pt>
                <c:pt idx="527">
                  <c:v>3.2469466903630617E-2</c:v>
                </c:pt>
                <c:pt idx="528">
                  <c:v>3.2469466903630617E-2</c:v>
                </c:pt>
                <c:pt idx="529">
                  <c:v>3.2469466903630617E-2</c:v>
                </c:pt>
                <c:pt idx="530">
                  <c:v>3.2469466903630617E-2</c:v>
                </c:pt>
                <c:pt idx="531">
                  <c:v>3.2469466903630617E-2</c:v>
                </c:pt>
                <c:pt idx="532">
                  <c:v>3.2469466903630617E-2</c:v>
                </c:pt>
                <c:pt idx="533">
                  <c:v>3.2469466903630617E-2</c:v>
                </c:pt>
                <c:pt idx="534">
                  <c:v>3.2469466903630617E-2</c:v>
                </c:pt>
                <c:pt idx="535">
                  <c:v>3.2469466903630617E-2</c:v>
                </c:pt>
                <c:pt idx="536">
                  <c:v>3.2469466903630617E-2</c:v>
                </c:pt>
                <c:pt idx="537">
                  <c:v>3.2469466903630617E-2</c:v>
                </c:pt>
                <c:pt idx="538">
                  <c:v>3.2469466903630617E-2</c:v>
                </c:pt>
                <c:pt idx="539">
                  <c:v>3.2469466903630617E-2</c:v>
                </c:pt>
                <c:pt idx="540">
                  <c:v>3.2469466903630617E-2</c:v>
                </c:pt>
                <c:pt idx="541">
                  <c:v>3.2469466903630617E-2</c:v>
                </c:pt>
                <c:pt idx="542">
                  <c:v>3.2469466903630617E-2</c:v>
                </c:pt>
                <c:pt idx="543">
                  <c:v>3.2469466903630617E-2</c:v>
                </c:pt>
                <c:pt idx="544">
                  <c:v>3.2469466903630617E-2</c:v>
                </c:pt>
                <c:pt idx="545">
                  <c:v>3.2469466903630617E-2</c:v>
                </c:pt>
                <c:pt idx="546">
                  <c:v>3.2469466903630617E-2</c:v>
                </c:pt>
                <c:pt idx="547">
                  <c:v>3.2469466903630617E-2</c:v>
                </c:pt>
                <c:pt idx="548">
                  <c:v>3.2469466903630617E-2</c:v>
                </c:pt>
                <c:pt idx="549">
                  <c:v>3.2469466903630617E-2</c:v>
                </c:pt>
                <c:pt idx="550">
                  <c:v>3.2469466903630617E-2</c:v>
                </c:pt>
                <c:pt idx="551">
                  <c:v>3.2469466903630617E-2</c:v>
                </c:pt>
                <c:pt idx="552">
                  <c:v>3.2469466903630617E-2</c:v>
                </c:pt>
                <c:pt idx="553">
                  <c:v>3.2469466903630617E-2</c:v>
                </c:pt>
                <c:pt idx="554">
                  <c:v>3.2469466903630617E-2</c:v>
                </c:pt>
                <c:pt idx="555">
                  <c:v>3.2469466903630617E-2</c:v>
                </c:pt>
                <c:pt idx="556">
                  <c:v>3.2469466903630617E-2</c:v>
                </c:pt>
                <c:pt idx="557">
                  <c:v>3.2469466903630617E-2</c:v>
                </c:pt>
                <c:pt idx="558">
                  <c:v>3.2469466903630617E-2</c:v>
                </c:pt>
                <c:pt idx="559">
                  <c:v>3.2469466903630617E-2</c:v>
                </c:pt>
                <c:pt idx="560">
                  <c:v>3.2469466903630617E-2</c:v>
                </c:pt>
                <c:pt idx="561">
                  <c:v>3.2469466903630617E-2</c:v>
                </c:pt>
                <c:pt idx="562">
                  <c:v>3.2469466903630617E-2</c:v>
                </c:pt>
                <c:pt idx="563">
                  <c:v>3.2469466903630617E-2</c:v>
                </c:pt>
                <c:pt idx="564">
                  <c:v>3.2469466903630617E-2</c:v>
                </c:pt>
                <c:pt idx="565">
                  <c:v>3.2469466903630617E-2</c:v>
                </c:pt>
                <c:pt idx="566">
                  <c:v>3.2469466903630617E-2</c:v>
                </c:pt>
                <c:pt idx="567">
                  <c:v>3.2469466903630617E-2</c:v>
                </c:pt>
                <c:pt idx="568">
                  <c:v>3.2469466903630617E-2</c:v>
                </c:pt>
                <c:pt idx="569">
                  <c:v>3.2469466903630617E-2</c:v>
                </c:pt>
                <c:pt idx="570">
                  <c:v>3.2469466903630617E-2</c:v>
                </c:pt>
                <c:pt idx="571">
                  <c:v>3.2469466903630617E-2</c:v>
                </c:pt>
                <c:pt idx="572">
                  <c:v>3.2469466903630617E-2</c:v>
                </c:pt>
                <c:pt idx="573">
                  <c:v>3.2469466903630617E-2</c:v>
                </c:pt>
                <c:pt idx="574">
                  <c:v>3.2469466903630617E-2</c:v>
                </c:pt>
                <c:pt idx="575">
                  <c:v>3.2469466903630617E-2</c:v>
                </c:pt>
                <c:pt idx="576">
                  <c:v>3.2469466903630617E-2</c:v>
                </c:pt>
                <c:pt idx="577">
                  <c:v>3.2469466903630617E-2</c:v>
                </c:pt>
                <c:pt idx="578">
                  <c:v>3.2469466903630617E-2</c:v>
                </c:pt>
                <c:pt idx="579">
                  <c:v>3.2469466903630617E-2</c:v>
                </c:pt>
                <c:pt idx="580">
                  <c:v>3.2469466903630617E-2</c:v>
                </c:pt>
                <c:pt idx="581">
                  <c:v>3.2469466903630617E-2</c:v>
                </c:pt>
                <c:pt idx="582">
                  <c:v>3.2469466903630617E-2</c:v>
                </c:pt>
                <c:pt idx="583">
                  <c:v>3.2469466903630617E-2</c:v>
                </c:pt>
                <c:pt idx="584">
                  <c:v>3.2469466903630617E-2</c:v>
                </c:pt>
                <c:pt idx="585">
                  <c:v>3.2469466903630617E-2</c:v>
                </c:pt>
                <c:pt idx="586">
                  <c:v>3.2469466903630617E-2</c:v>
                </c:pt>
                <c:pt idx="587">
                  <c:v>3.2469466903630617E-2</c:v>
                </c:pt>
                <c:pt idx="588">
                  <c:v>3.2469466903630617E-2</c:v>
                </c:pt>
                <c:pt idx="589">
                  <c:v>3.2469466903630617E-2</c:v>
                </c:pt>
                <c:pt idx="590">
                  <c:v>3.2469466903630617E-2</c:v>
                </c:pt>
                <c:pt idx="591">
                  <c:v>3.2469466903630617E-2</c:v>
                </c:pt>
                <c:pt idx="592">
                  <c:v>3.2469466903630617E-2</c:v>
                </c:pt>
                <c:pt idx="593">
                  <c:v>3.2469466903630617E-2</c:v>
                </c:pt>
                <c:pt idx="594">
                  <c:v>3.2469466903630617E-2</c:v>
                </c:pt>
                <c:pt idx="595">
                  <c:v>3.2469466903630617E-2</c:v>
                </c:pt>
                <c:pt idx="596">
                  <c:v>3.2469466903630617E-2</c:v>
                </c:pt>
                <c:pt idx="597">
                  <c:v>3.2469466903630617E-2</c:v>
                </c:pt>
                <c:pt idx="598">
                  <c:v>3.2469466903630617E-2</c:v>
                </c:pt>
                <c:pt idx="599">
                  <c:v>3.2469466903630617E-2</c:v>
                </c:pt>
                <c:pt idx="600">
                  <c:v>3.2469466903630617E-2</c:v>
                </c:pt>
                <c:pt idx="601">
                  <c:v>3.2469466903630617E-2</c:v>
                </c:pt>
                <c:pt idx="602">
                  <c:v>3.2469466903630617E-2</c:v>
                </c:pt>
                <c:pt idx="603">
                  <c:v>3.2469466903630617E-2</c:v>
                </c:pt>
                <c:pt idx="604">
                  <c:v>3.2469466903630617E-2</c:v>
                </c:pt>
                <c:pt idx="605">
                  <c:v>3.2469466903630617E-2</c:v>
                </c:pt>
                <c:pt idx="606">
                  <c:v>3.2469466903630617E-2</c:v>
                </c:pt>
                <c:pt idx="607">
                  <c:v>3.2469466903630617E-2</c:v>
                </c:pt>
                <c:pt idx="608">
                  <c:v>3.2469466903630617E-2</c:v>
                </c:pt>
                <c:pt idx="609">
                  <c:v>3.2469466903630617E-2</c:v>
                </c:pt>
                <c:pt idx="610">
                  <c:v>3.2469466903630617E-2</c:v>
                </c:pt>
                <c:pt idx="611">
                  <c:v>3.2469466903630617E-2</c:v>
                </c:pt>
                <c:pt idx="612">
                  <c:v>3.2469466903630617E-2</c:v>
                </c:pt>
                <c:pt idx="613">
                  <c:v>3.2469466903630617E-2</c:v>
                </c:pt>
                <c:pt idx="614">
                  <c:v>3.2469466903630617E-2</c:v>
                </c:pt>
                <c:pt idx="615">
                  <c:v>3.2469466903630617E-2</c:v>
                </c:pt>
                <c:pt idx="616">
                  <c:v>3.2469466903630617E-2</c:v>
                </c:pt>
                <c:pt idx="617">
                  <c:v>3.2469466903630617E-2</c:v>
                </c:pt>
                <c:pt idx="618">
                  <c:v>3.2469466903630617E-2</c:v>
                </c:pt>
                <c:pt idx="619">
                  <c:v>3.2469466903630617E-2</c:v>
                </c:pt>
                <c:pt idx="620">
                  <c:v>3.2469466903630617E-2</c:v>
                </c:pt>
                <c:pt idx="621">
                  <c:v>3.2469466903630617E-2</c:v>
                </c:pt>
                <c:pt idx="622">
                  <c:v>3.2469466903630617E-2</c:v>
                </c:pt>
                <c:pt idx="623">
                  <c:v>3.2469466903630617E-2</c:v>
                </c:pt>
                <c:pt idx="624">
                  <c:v>3.2469466903630617E-2</c:v>
                </c:pt>
                <c:pt idx="625">
                  <c:v>3.2469466903630617E-2</c:v>
                </c:pt>
                <c:pt idx="626">
                  <c:v>3.2469466903630617E-2</c:v>
                </c:pt>
                <c:pt idx="627">
                  <c:v>3.2469466903630617E-2</c:v>
                </c:pt>
                <c:pt idx="628">
                  <c:v>3.2469466903630617E-2</c:v>
                </c:pt>
                <c:pt idx="629">
                  <c:v>3.2469466903630617E-2</c:v>
                </c:pt>
                <c:pt idx="630">
                  <c:v>3.2469466903630617E-2</c:v>
                </c:pt>
                <c:pt idx="631">
                  <c:v>3.2469466903630617E-2</c:v>
                </c:pt>
                <c:pt idx="632">
                  <c:v>3.2469466903630617E-2</c:v>
                </c:pt>
                <c:pt idx="633">
                  <c:v>3.2469466903630617E-2</c:v>
                </c:pt>
                <c:pt idx="634">
                  <c:v>3.2469466903630617E-2</c:v>
                </c:pt>
                <c:pt idx="635">
                  <c:v>3.2469466903630617E-2</c:v>
                </c:pt>
                <c:pt idx="636">
                  <c:v>3.2469466903630617E-2</c:v>
                </c:pt>
                <c:pt idx="637">
                  <c:v>3.2469466903630617E-2</c:v>
                </c:pt>
                <c:pt idx="638">
                  <c:v>3.2469466903630617E-2</c:v>
                </c:pt>
                <c:pt idx="639">
                  <c:v>3.2469466903630617E-2</c:v>
                </c:pt>
                <c:pt idx="640">
                  <c:v>3.2469466903630617E-2</c:v>
                </c:pt>
                <c:pt idx="641">
                  <c:v>3.2469466903630617E-2</c:v>
                </c:pt>
                <c:pt idx="642">
                  <c:v>3.2469466903630617E-2</c:v>
                </c:pt>
                <c:pt idx="643">
                  <c:v>3.2469466903630617E-2</c:v>
                </c:pt>
                <c:pt idx="644">
                  <c:v>3.2469466903630617E-2</c:v>
                </c:pt>
                <c:pt idx="645">
                  <c:v>3.2469466903630617E-2</c:v>
                </c:pt>
                <c:pt idx="646">
                  <c:v>3.2469466903630617E-2</c:v>
                </c:pt>
                <c:pt idx="647">
                  <c:v>3.2469466903630617E-2</c:v>
                </c:pt>
                <c:pt idx="648">
                  <c:v>3.2469466903630617E-2</c:v>
                </c:pt>
                <c:pt idx="649">
                  <c:v>3.2469466903630617E-2</c:v>
                </c:pt>
                <c:pt idx="650">
                  <c:v>3.2469466903630617E-2</c:v>
                </c:pt>
                <c:pt idx="651">
                  <c:v>3.2469466903630617E-2</c:v>
                </c:pt>
                <c:pt idx="652">
                  <c:v>3.2469466903630617E-2</c:v>
                </c:pt>
                <c:pt idx="653">
                  <c:v>3.2469466903630617E-2</c:v>
                </c:pt>
                <c:pt idx="654">
                  <c:v>3.2469466903630617E-2</c:v>
                </c:pt>
                <c:pt idx="655">
                  <c:v>3.2469466903630617E-2</c:v>
                </c:pt>
                <c:pt idx="656">
                  <c:v>3.2469466903630617E-2</c:v>
                </c:pt>
                <c:pt idx="657">
                  <c:v>3.2469466903630617E-2</c:v>
                </c:pt>
                <c:pt idx="658">
                  <c:v>3.2469466903630617E-2</c:v>
                </c:pt>
                <c:pt idx="659">
                  <c:v>3.2469466903630617E-2</c:v>
                </c:pt>
                <c:pt idx="660">
                  <c:v>3.2469466903630617E-2</c:v>
                </c:pt>
                <c:pt idx="661">
                  <c:v>3.2469466903630617E-2</c:v>
                </c:pt>
                <c:pt idx="662">
                  <c:v>3.2469466903630617E-2</c:v>
                </c:pt>
                <c:pt idx="663">
                  <c:v>3.2469466903630617E-2</c:v>
                </c:pt>
                <c:pt idx="664">
                  <c:v>3.2469466903630617E-2</c:v>
                </c:pt>
                <c:pt idx="665">
                  <c:v>3.2469466903630617E-2</c:v>
                </c:pt>
                <c:pt idx="666">
                  <c:v>3.2469466903630617E-2</c:v>
                </c:pt>
                <c:pt idx="667">
                  <c:v>3.2469466903630617E-2</c:v>
                </c:pt>
                <c:pt idx="668">
                  <c:v>3.2469466903630617E-2</c:v>
                </c:pt>
                <c:pt idx="669">
                  <c:v>3.2469466903630617E-2</c:v>
                </c:pt>
                <c:pt idx="670">
                  <c:v>3.2469466903630617E-2</c:v>
                </c:pt>
                <c:pt idx="671">
                  <c:v>3.2469466903630617E-2</c:v>
                </c:pt>
                <c:pt idx="672">
                  <c:v>3.2469466903630617E-2</c:v>
                </c:pt>
                <c:pt idx="673">
                  <c:v>3.2469466903630617E-2</c:v>
                </c:pt>
                <c:pt idx="674">
                  <c:v>3.2469466903630617E-2</c:v>
                </c:pt>
                <c:pt idx="675">
                  <c:v>3.2469466903630617E-2</c:v>
                </c:pt>
                <c:pt idx="676">
                  <c:v>3.2469466903630617E-2</c:v>
                </c:pt>
                <c:pt idx="677">
                  <c:v>3.2469466903630617E-2</c:v>
                </c:pt>
                <c:pt idx="678">
                  <c:v>3.2469466903630617E-2</c:v>
                </c:pt>
                <c:pt idx="679">
                  <c:v>3.2469466903630617E-2</c:v>
                </c:pt>
                <c:pt idx="680">
                  <c:v>3.2469466903630617E-2</c:v>
                </c:pt>
                <c:pt idx="681">
                  <c:v>3.2469466903630617E-2</c:v>
                </c:pt>
                <c:pt idx="682">
                  <c:v>3.2469466903630617E-2</c:v>
                </c:pt>
                <c:pt idx="683">
                  <c:v>3.2469466903630617E-2</c:v>
                </c:pt>
                <c:pt idx="684">
                  <c:v>3.2469466903630617E-2</c:v>
                </c:pt>
                <c:pt idx="685">
                  <c:v>3.2469466903630617E-2</c:v>
                </c:pt>
                <c:pt idx="686">
                  <c:v>3.2469466903630617E-2</c:v>
                </c:pt>
                <c:pt idx="687">
                  <c:v>3.2469466903630617E-2</c:v>
                </c:pt>
                <c:pt idx="688">
                  <c:v>3.2469466903630617E-2</c:v>
                </c:pt>
                <c:pt idx="689">
                  <c:v>3.2469466903630617E-2</c:v>
                </c:pt>
                <c:pt idx="690">
                  <c:v>3.2469466903630617E-2</c:v>
                </c:pt>
                <c:pt idx="691">
                  <c:v>3.2469466903630617E-2</c:v>
                </c:pt>
                <c:pt idx="692">
                  <c:v>3.2469466903630617E-2</c:v>
                </c:pt>
                <c:pt idx="693">
                  <c:v>3.2469466903630617E-2</c:v>
                </c:pt>
                <c:pt idx="694">
                  <c:v>3.2469466903630617E-2</c:v>
                </c:pt>
                <c:pt idx="695">
                  <c:v>3.2469466903630617E-2</c:v>
                </c:pt>
                <c:pt idx="696">
                  <c:v>3.2469466903630617E-2</c:v>
                </c:pt>
                <c:pt idx="697">
                  <c:v>3.2469466903630617E-2</c:v>
                </c:pt>
                <c:pt idx="698">
                  <c:v>3.2469466903630617E-2</c:v>
                </c:pt>
                <c:pt idx="699">
                  <c:v>3.2469466903630617E-2</c:v>
                </c:pt>
                <c:pt idx="700">
                  <c:v>3.2469466903630617E-2</c:v>
                </c:pt>
                <c:pt idx="701">
                  <c:v>3.2469466903630617E-2</c:v>
                </c:pt>
                <c:pt idx="702">
                  <c:v>3.2469466903630617E-2</c:v>
                </c:pt>
                <c:pt idx="703">
                  <c:v>3.2469466903630617E-2</c:v>
                </c:pt>
                <c:pt idx="704">
                  <c:v>3.2469466903630617E-2</c:v>
                </c:pt>
                <c:pt idx="705">
                  <c:v>3.2469466903630617E-2</c:v>
                </c:pt>
                <c:pt idx="706">
                  <c:v>3.2469466903630617E-2</c:v>
                </c:pt>
                <c:pt idx="707">
                  <c:v>3.2469466903630617E-2</c:v>
                </c:pt>
                <c:pt idx="708">
                  <c:v>3.2469466903630617E-2</c:v>
                </c:pt>
                <c:pt idx="709">
                  <c:v>3.2469466903630617E-2</c:v>
                </c:pt>
                <c:pt idx="710">
                  <c:v>3.2469466903630617E-2</c:v>
                </c:pt>
                <c:pt idx="711">
                  <c:v>3.2469466903630617E-2</c:v>
                </c:pt>
                <c:pt idx="712">
                  <c:v>3.2469466903630617E-2</c:v>
                </c:pt>
                <c:pt idx="713">
                  <c:v>3.2469466903630617E-2</c:v>
                </c:pt>
                <c:pt idx="714">
                  <c:v>3.2469466903630617E-2</c:v>
                </c:pt>
                <c:pt idx="715">
                  <c:v>3.2469466903630617E-2</c:v>
                </c:pt>
                <c:pt idx="716">
                  <c:v>3.2469466903630617E-2</c:v>
                </c:pt>
                <c:pt idx="717">
                  <c:v>3.2469466903630617E-2</c:v>
                </c:pt>
                <c:pt idx="718">
                  <c:v>3.2469466903630617E-2</c:v>
                </c:pt>
                <c:pt idx="719">
                  <c:v>3.2469466903630617E-2</c:v>
                </c:pt>
                <c:pt idx="720">
                  <c:v>3.2469466903630617E-2</c:v>
                </c:pt>
                <c:pt idx="721">
                  <c:v>3.2469466903630617E-2</c:v>
                </c:pt>
                <c:pt idx="722">
                  <c:v>3.2469466903630617E-2</c:v>
                </c:pt>
                <c:pt idx="723">
                  <c:v>3.2469466903630617E-2</c:v>
                </c:pt>
                <c:pt idx="724">
                  <c:v>3.2469466903630617E-2</c:v>
                </c:pt>
                <c:pt idx="725">
                  <c:v>3.2469466903630617E-2</c:v>
                </c:pt>
                <c:pt idx="726">
                  <c:v>3.2469466903630617E-2</c:v>
                </c:pt>
                <c:pt idx="727">
                  <c:v>3.2469466903630617E-2</c:v>
                </c:pt>
                <c:pt idx="728">
                  <c:v>3.2469466903630617E-2</c:v>
                </c:pt>
                <c:pt idx="729">
                  <c:v>3.2469466903630617E-2</c:v>
                </c:pt>
                <c:pt idx="730">
                  <c:v>3.2469466903630617E-2</c:v>
                </c:pt>
                <c:pt idx="731">
                  <c:v>3.2469466903630617E-2</c:v>
                </c:pt>
                <c:pt idx="732">
                  <c:v>3.2469466903630617E-2</c:v>
                </c:pt>
                <c:pt idx="733">
                  <c:v>3.2469466903630617E-2</c:v>
                </c:pt>
                <c:pt idx="734">
                  <c:v>3.2469466903630617E-2</c:v>
                </c:pt>
                <c:pt idx="735">
                  <c:v>3.2469466903630617E-2</c:v>
                </c:pt>
                <c:pt idx="736">
                  <c:v>3.2469466903630617E-2</c:v>
                </c:pt>
                <c:pt idx="737">
                  <c:v>3.2469466903630617E-2</c:v>
                </c:pt>
                <c:pt idx="738">
                  <c:v>3.2469466903630617E-2</c:v>
                </c:pt>
                <c:pt idx="739">
                  <c:v>3.2469466903630617E-2</c:v>
                </c:pt>
                <c:pt idx="740">
                  <c:v>3.2469466903630617E-2</c:v>
                </c:pt>
                <c:pt idx="741">
                  <c:v>3.2469466903630617E-2</c:v>
                </c:pt>
                <c:pt idx="742">
                  <c:v>3.2469466903630617E-2</c:v>
                </c:pt>
                <c:pt idx="743">
                  <c:v>3.2469466903630617E-2</c:v>
                </c:pt>
                <c:pt idx="744">
                  <c:v>3.2469466903630617E-2</c:v>
                </c:pt>
                <c:pt idx="745">
                  <c:v>3.2469466903630617E-2</c:v>
                </c:pt>
                <c:pt idx="746">
                  <c:v>3.2469466903630617E-2</c:v>
                </c:pt>
                <c:pt idx="747">
                  <c:v>3.2469466903630617E-2</c:v>
                </c:pt>
                <c:pt idx="748">
                  <c:v>3.2469466903630617E-2</c:v>
                </c:pt>
                <c:pt idx="749">
                  <c:v>3.2469466903630617E-2</c:v>
                </c:pt>
                <c:pt idx="750">
                  <c:v>3.2469466903630617E-2</c:v>
                </c:pt>
                <c:pt idx="751">
                  <c:v>3.2469466903630617E-2</c:v>
                </c:pt>
                <c:pt idx="752">
                  <c:v>3.2469466903630617E-2</c:v>
                </c:pt>
                <c:pt idx="753">
                  <c:v>3.2469466903630617E-2</c:v>
                </c:pt>
                <c:pt idx="754">
                  <c:v>3.2469466903630617E-2</c:v>
                </c:pt>
                <c:pt idx="755">
                  <c:v>3.2469466903630617E-2</c:v>
                </c:pt>
                <c:pt idx="756">
                  <c:v>3.2469466903630617E-2</c:v>
                </c:pt>
                <c:pt idx="757">
                  <c:v>3.2469466903630617E-2</c:v>
                </c:pt>
                <c:pt idx="758">
                  <c:v>3.2469466903630617E-2</c:v>
                </c:pt>
                <c:pt idx="759">
                  <c:v>3.2469466903630617E-2</c:v>
                </c:pt>
                <c:pt idx="760">
                  <c:v>3.2469466903630617E-2</c:v>
                </c:pt>
                <c:pt idx="761">
                  <c:v>3.2469466903630617E-2</c:v>
                </c:pt>
                <c:pt idx="762">
                  <c:v>3.2469466903630617E-2</c:v>
                </c:pt>
                <c:pt idx="763">
                  <c:v>3.2469466903630617E-2</c:v>
                </c:pt>
                <c:pt idx="764">
                  <c:v>3.2469466903630617E-2</c:v>
                </c:pt>
                <c:pt idx="765">
                  <c:v>3.2469466903630617E-2</c:v>
                </c:pt>
                <c:pt idx="766">
                  <c:v>3.2469466903630617E-2</c:v>
                </c:pt>
                <c:pt idx="767">
                  <c:v>3.2469466903630617E-2</c:v>
                </c:pt>
                <c:pt idx="768">
                  <c:v>3.2469466903630617E-2</c:v>
                </c:pt>
                <c:pt idx="769">
                  <c:v>3.2469466903630617E-2</c:v>
                </c:pt>
                <c:pt idx="770">
                  <c:v>3.2469466903630617E-2</c:v>
                </c:pt>
                <c:pt idx="771">
                  <c:v>3.2469466903630617E-2</c:v>
                </c:pt>
                <c:pt idx="772">
                  <c:v>3.2469466903630617E-2</c:v>
                </c:pt>
                <c:pt idx="773">
                  <c:v>3.2469466903630617E-2</c:v>
                </c:pt>
                <c:pt idx="774">
                  <c:v>3.2469466903630617E-2</c:v>
                </c:pt>
                <c:pt idx="775">
                  <c:v>3.2469466903630617E-2</c:v>
                </c:pt>
                <c:pt idx="776">
                  <c:v>3.2469466903630617E-2</c:v>
                </c:pt>
                <c:pt idx="777">
                  <c:v>3.2469466903630617E-2</c:v>
                </c:pt>
                <c:pt idx="778">
                  <c:v>3.2469466903630617E-2</c:v>
                </c:pt>
                <c:pt idx="779">
                  <c:v>3.2469466903630617E-2</c:v>
                </c:pt>
                <c:pt idx="780">
                  <c:v>3.2469466903630617E-2</c:v>
                </c:pt>
                <c:pt idx="781">
                  <c:v>3.2469466903630617E-2</c:v>
                </c:pt>
                <c:pt idx="782">
                  <c:v>3.2469466903630617E-2</c:v>
                </c:pt>
                <c:pt idx="783">
                  <c:v>3.2469466903630617E-2</c:v>
                </c:pt>
                <c:pt idx="784">
                  <c:v>3.2469466903630617E-2</c:v>
                </c:pt>
                <c:pt idx="785">
                  <c:v>3.2469466903630617E-2</c:v>
                </c:pt>
                <c:pt idx="786">
                  <c:v>3.2469466903630617E-2</c:v>
                </c:pt>
                <c:pt idx="787">
                  <c:v>3.2469466903630617E-2</c:v>
                </c:pt>
                <c:pt idx="788">
                  <c:v>3.2469466903630617E-2</c:v>
                </c:pt>
                <c:pt idx="789">
                  <c:v>3.2469466903630617E-2</c:v>
                </c:pt>
                <c:pt idx="790">
                  <c:v>3.2469466903630617E-2</c:v>
                </c:pt>
                <c:pt idx="791">
                  <c:v>3.2469466903630617E-2</c:v>
                </c:pt>
                <c:pt idx="792">
                  <c:v>3.2469466903630617E-2</c:v>
                </c:pt>
                <c:pt idx="793">
                  <c:v>3.2469466903630617E-2</c:v>
                </c:pt>
                <c:pt idx="794">
                  <c:v>3.2469466903630617E-2</c:v>
                </c:pt>
                <c:pt idx="795">
                  <c:v>3.2469466903630617E-2</c:v>
                </c:pt>
                <c:pt idx="796">
                  <c:v>3.2469466903630617E-2</c:v>
                </c:pt>
                <c:pt idx="797">
                  <c:v>3.2469466903630617E-2</c:v>
                </c:pt>
                <c:pt idx="798">
                  <c:v>3.2469466903630617E-2</c:v>
                </c:pt>
                <c:pt idx="799">
                  <c:v>3.2469466903630617E-2</c:v>
                </c:pt>
                <c:pt idx="800">
                  <c:v>3.2469466903630617E-2</c:v>
                </c:pt>
                <c:pt idx="801">
                  <c:v>3.2469466903630617E-2</c:v>
                </c:pt>
                <c:pt idx="802">
                  <c:v>3.2469466903630617E-2</c:v>
                </c:pt>
                <c:pt idx="803">
                  <c:v>3.2469466903630617E-2</c:v>
                </c:pt>
                <c:pt idx="804">
                  <c:v>3.2469466903630617E-2</c:v>
                </c:pt>
                <c:pt idx="805">
                  <c:v>3.2469466903630617E-2</c:v>
                </c:pt>
                <c:pt idx="806">
                  <c:v>3.2469466903630617E-2</c:v>
                </c:pt>
                <c:pt idx="807">
                  <c:v>3.2469466903630617E-2</c:v>
                </c:pt>
                <c:pt idx="808">
                  <c:v>3.2469466903630617E-2</c:v>
                </c:pt>
                <c:pt idx="809">
                  <c:v>3.2469466903630617E-2</c:v>
                </c:pt>
                <c:pt idx="810">
                  <c:v>3.2469466903630617E-2</c:v>
                </c:pt>
                <c:pt idx="811">
                  <c:v>3.2469466903630617E-2</c:v>
                </c:pt>
                <c:pt idx="812">
                  <c:v>3.2469466903630617E-2</c:v>
                </c:pt>
                <c:pt idx="813">
                  <c:v>3.2469466903630617E-2</c:v>
                </c:pt>
                <c:pt idx="814">
                  <c:v>3.2469466903630617E-2</c:v>
                </c:pt>
                <c:pt idx="815">
                  <c:v>3.2469466903630617E-2</c:v>
                </c:pt>
                <c:pt idx="816">
                  <c:v>3.2469466903630617E-2</c:v>
                </c:pt>
                <c:pt idx="817">
                  <c:v>3.2469466903630617E-2</c:v>
                </c:pt>
                <c:pt idx="818">
                  <c:v>3.2469466903630617E-2</c:v>
                </c:pt>
                <c:pt idx="819">
                  <c:v>3.2469466903630617E-2</c:v>
                </c:pt>
                <c:pt idx="820">
                  <c:v>3.2469466903630617E-2</c:v>
                </c:pt>
                <c:pt idx="821">
                  <c:v>3.2469466903630617E-2</c:v>
                </c:pt>
                <c:pt idx="822">
                  <c:v>3.2469466903630617E-2</c:v>
                </c:pt>
                <c:pt idx="823">
                  <c:v>3.2469466903630617E-2</c:v>
                </c:pt>
                <c:pt idx="824">
                  <c:v>3.2469466903630617E-2</c:v>
                </c:pt>
                <c:pt idx="825">
                  <c:v>3.2469466903630617E-2</c:v>
                </c:pt>
                <c:pt idx="826">
                  <c:v>3.2469466903630617E-2</c:v>
                </c:pt>
                <c:pt idx="827">
                  <c:v>3.2469466903630617E-2</c:v>
                </c:pt>
                <c:pt idx="828">
                  <c:v>3.2469466903630617E-2</c:v>
                </c:pt>
                <c:pt idx="829">
                  <c:v>3.2469466903630617E-2</c:v>
                </c:pt>
                <c:pt idx="830">
                  <c:v>3.2469466903630617E-2</c:v>
                </c:pt>
                <c:pt idx="831">
                  <c:v>3.2469466903630617E-2</c:v>
                </c:pt>
                <c:pt idx="832">
                  <c:v>3.2469466903630617E-2</c:v>
                </c:pt>
                <c:pt idx="833">
                  <c:v>3.2469466903630617E-2</c:v>
                </c:pt>
                <c:pt idx="834">
                  <c:v>3.2469466903630617E-2</c:v>
                </c:pt>
                <c:pt idx="835">
                  <c:v>3.2469466903630617E-2</c:v>
                </c:pt>
                <c:pt idx="836">
                  <c:v>3.2469466903630617E-2</c:v>
                </c:pt>
                <c:pt idx="837">
                  <c:v>3.2469466903630617E-2</c:v>
                </c:pt>
                <c:pt idx="838">
                  <c:v>3.2469466903630617E-2</c:v>
                </c:pt>
                <c:pt idx="839">
                  <c:v>3.2469466903630617E-2</c:v>
                </c:pt>
                <c:pt idx="840">
                  <c:v>3.2469466903630617E-2</c:v>
                </c:pt>
                <c:pt idx="841">
                  <c:v>3.2469466903630617E-2</c:v>
                </c:pt>
                <c:pt idx="842">
                  <c:v>3.2469466903630617E-2</c:v>
                </c:pt>
                <c:pt idx="843">
                  <c:v>3.2469466903630617E-2</c:v>
                </c:pt>
                <c:pt idx="844">
                  <c:v>3.2469466903630617E-2</c:v>
                </c:pt>
                <c:pt idx="845">
                  <c:v>3.2469466903630617E-2</c:v>
                </c:pt>
                <c:pt idx="846">
                  <c:v>3.2469466903630617E-2</c:v>
                </c:pt>
                <c:pt idx="847">
                  <c:v>3.2469466903630617E-2</c:v>
                </c:pt>
                <c:pt idx="848">
                  <c:v>3.2469466903630617E-2</c:v>
                </c:pt>
                <c:pt idx="849">
                  <c:v>3.2469466903630617E-2</c:v>
                </c:pt>
                <c:pt idx="850">
                  <c:v>3.2469466903630617E-2</c:v>
                </c:pt>
                <c:pt idx="851">
                  <c:v>3.2469466903630617E-2</c:v>
                </c:pt>
                <c:pt idx="852">
                  <c:v>3.2469466903630617E-2</c:v>
                </c:pt>
                <c:pt idx="853">
                  <c:v>3.2469466903630617E-2</c:v>
                </c:pt>
                <c:pt idx="854">
                  <c:v>3.2469466903630617E-2</c:v>
                </c:pt>
                <c:pt idx="855">
                  <c:v>3.2469466903630617E-2</c:v>
                </c:pt>
                <c:pt idx="856">
                  <c:v>3.2469466903630617E-2</c:v>
                </c:pt>
                <c:pt idx="857">
                  <c:v>3.2469466903630617E-2</c:v>
                </c:pt>
                <c:pt idx="858">
                  <c:v>3.2469466903630617E-2</c:v>
                </c:pt>
                <c:pt idx="859">
                  <c:v>3.2469466903630617E-2</c:v>
                </c:pt>
                <c:pt idx="860">
                  <c:v>3.2469466903630617E-2</c:v>
                </c:pt>
                <c:pt idx="861">
                  <c:v>3.2469466903630617E-2</c:v>
                </c:pt>
                <c:pt idx="862">
                  <c:v>3.2469466903630617E-2</c:v>
                </c:pt>
                <c:pt idx="863">
                  <c:v>3.2469466903630617E-2</c:v>
                </c:pt>
                <c:pt idx="864">
                  <c:v>3.2469466903630617E-2</c:v>
                </c:pt>
                <c:pt idx="865">
                  <c:v>3.2469466903630617E-2</c:v>
                </c:pt>
                <c:pt idx="866">
                  <c:v>3.2469466903630617E-2</c:v>
                </c:pt>
                <c:pt idx="867">
                  <c:v>3.2469466903630617E-2</c:v>
                </c:pt>
                <c:pt idx="868">
                  <c:v>3.2469466903630617E-2</c:v>
                </c:pt>
                <c:pt idx="869">
                  <c:v>3.2469466903630617E-2</c:v>
                </c:pt>
                <c:pt idx="870">
                  <c:v>3.2469466903630617E-2</c:v>
                </c:pt>
                <c:pt idx="871">
                  <c:v>3.2469466903630617E-2</c:v>
                </c:pt>
                <c:pt idx="872">
                  <c:v>3.2469466903630617E-2</c:v>
                </c:pt>
                <c:pt idx="873">
                  <c:v>3.2469466903630617E-2</c:v>
                </c:pt>
                <c:pt idx="874">
                  <c:v>3.2469466903630617E-2</c:v>
                </c:pt>
                <c:pt idx="875">
                  <c:v>3.2469466903630617E-2</c:v>
                </c:pt>
                <c:pt idx="876">
                  <c:v>3.2469466903630617E-2</c:v>
                </c:pt>
                <c:pt idx="877">
                  <c:v>3.2469466903630617E-2</c:v>
                </c:pt>
                <c:pt idx="878">
                  <c:v>3.2469466903630617E-2</c:v>
                </c:pt>
                <c:pt idx="879">
                  <c:v>3.2469466903630617E-2</c:v>
                </c:pt>
                <c:pt idx="880">
                  <c:v>3.2469466903630617E-2</c:v>
                </c:pt>
                <c:pt idx="881">
                  <c:v>3.2469466903630617E-2</c:v>
                </c:pt>
                <c:pt idx="882">
                  <c:v>3.2469466903630617E-2</c:v>
                </c:pt>
                <c:pt idx="883">
                  <c:v>3.2469466903630617E-2</c:v>
                </c:pt>
                <c:pt idx="884">
                  <c:v>3.2469466903630617E-2</c:v>
                </c:pt>
                <c:pt idx="885">
                  <c:v>3.2469466903630617E-2</c:v>
                </c:pt>
                <c:pt idx="886">
                  <c:v>3.2469466903630617E-2</c:v>
                </c:pt>
                <c:pt idx="887">
                  <c:v>3.2469466903630617E-2</c:v>
                </c:pt>
                <c:pt idx="888">
                  <c:v>3.2469466903630617E-2</c:v>
                </c:pt>
                <c:pt idx="889">
                  <c:v>3.2469466903630617E-2</c:v>
                </c:pt>
                <c:pt idx="890">
                  <c:v>3.2469466903630617E-2</c:v>
                </c:pt>
                <c:pt idx="891">
                  <c:v>3.2469466903630617E-2</c:v>
                </c:pt>
                <c:pt idx="892">
                  <c:v>3.2469466903630617E-2</c:v>
                </c:pt>
                <c:pt idx="893">
                  <c:v>3.2469466903630617E-2</c:v>
                </c:pt>
                <c:pt idx="894">
                  <c:v>3.2469466903630617E-2</c:v>
                </c:pt>
                <c:pt idx="895">
                  <c:v>3.2469466903630617E-2</c:v>
                </c:pt>
                <c:pt idx="896">
                  <c:v>3.2469466903630617E-2</c:v>
                </c:pt>
                <c:pt idx="897">
                  <c:v>3.2469466903630617E-2</c:v>
                </c:pt>
                <c:pt idx="898">
                  <c:v>3.2469466903630617E-2</c:v>
                </c:pt>
                <c:pt idx="899">
                  <c:v>3.2469466903630617E-2</c:v>
                </c:pt>
                <c:pt idx="900">
                  <c:v>3.2469466903630617E-2</c:v>
                </c:pt>
                <c:pt idx="901">
                  <c:v>3.2469466903630617E-2</c:v>
                </c:pt>
                <c:pt idx="902">
                  <c:v>3.2469466903630617E-2</c:v>
                </c:pt>
                <c:pt idx="903">
                  <c:v>3.2469466903630617E-2</c:v>
                </c:pt>
                <c:pt idx="904">
                  <c:v>3.2469466903630617E-2</c:v>
                </c:pt>
                <c:pt idx="905">
                  <c:v>3.2469466903630617E-2</c:v>
                </c:pt>
                <c:pt idx="906">
                  <c:v>3.2469466903630617E-2</c:v>
                </c:pt>
                <c:pt idx="907">
                  <c:v>3.2469466903630617E-2</c:v>
                </c:pt>
                <c:pt idx="908">
                  <c:v>3.2469466903630617E-2</c:v>
                </c:pt>
                <c:pt idx="909">
                  <c:v>3.2469466903630617E-2</c:v>
                </c:pt>
                <c:pt idx="910">
                  <c:v>3.2469466903630617E-2</c:v>
                </c:pt>
                <c:pt idx="911">
                  <c:v>3.2469466903630617E-2</c:v>
                </c:pt>
                <c:pt idx="912">
                  <c:v>3.2469466903630617E-2</c:v>
                </c:pt>
                <c:pt idx="913">
                  <c:v>3.2469466903630617E-2</c:v>
                </c:pt>
                <c:pt idx="914">
                  <c:v>3.2469466903630617E-2</c:v>
                </c:pt>
                <c:pt idx="915">
                  <c:v>3.2469466903630617E-2</c:v>
                </c:pt>
                <c:pt idx="916">
                  <c:v>3.2469466903630617E-2</c:v>
                </c:pt>
                <c:pt idx="917">
                  <c:v>3.2469466903630617E-2</c:v>
                </c:pt>
                <c:pt idx="918">
                  <c:v>3.2469466903630617E-2</c:v>
                </c:pt>
                <c:pt idx="919">
                  <c:v>3.2469466903630617E-2</c:v>
                </c:pt>
                <c:pt idx="920">
                  <c:v>3.2469466903630617E-2</c:v>
                </c:pt>
                <c:pt idx="921">
                  <c:v>3.2469466903630617E-2</c:v>
                </c:pt>
                <c:pt idx="922">
                  <c:v>3.2469466903630617E-2</c:v>
                </c:pt>
                <c:pt idx="923">
                  <c:v>3.2469466903630617E-2</c:v>
                </c:pt>
                <c:pt idx="924">
                  <c:v>3.2469466903630617E-2</c:v>
                </c:pt>
                <c:pt idx="925">
                  <c:v>3.2469466903630617E-2</c:v>
                </c:pt>
                <c:pt idx="926">
                  <c:v>3.2469466903630617E-2</c:v>
                </c:pt>
                <c:pt idx="927">
                  <c:v>3.2469466903630617E-2</c:v>
                </c:pt>
                <c:pt idx="928">
                  <c:v>3.2469466903630617E-2</c:v>
                </c:pt>
                <c:pt idx="929">
                  <c:v>3.2469466903630617E-2</c:v>
                </c:pt>
                <c:pt idx="930">
                  <c:v>3.2469466903630617E-2</c:v>
                </c:pt>
                <c:pt idx="931">
                  <c:v>3.2469466903630617E-2</c:v>
                </c:pt>
                <c:pt idx="932">
                  <c:v>3.2469466903630617E-2</c:v>
                </c:pt>
                <c:pt idx="933">
                  <c:v>3.2469466903630617E-2</c:v>
                </c:pt>
                <c:pt idx="934">
                  <c:v>3.2469466903630617E-2</c:v>
                </c:pt>
                <c:pt idx="935">
                  <c:v>3.2469466903630617E-2</c:v>
                </c:pt>
                <c:pt idx="936">
                  <c:v>3.2469466903630617E-2</c:v>
                </c:pt>
                <c:pt idx="937">
                  <c:v>3.2469466903630617E-2</c:v>
                </c:pt>
                <c:pt idx="938">
                  <c:v>3.2469466903630617E-2</c:v>
                </c:pt>
                <c:pt idx="939">
                  <c:v>3.2469466903630617E-2</c:v>
                </c:pt>
                <c:pt idx="940">
                  <c:v>3.2469466903630617E-2</c:v>
                </c:pt>
                <c:pt idx="941">
                  <c:v>3.2469466903630617E-2</c:v>
                </c:pt>
                <c:pt idx="942">
                  <c:v>3.2469466903630617E-2</c:v>
                </c:pt>
                <c:pt idx="943">
                  <c:v>3.2469466903630617E-2</c:v>
                </c:pt>
                <c:pt idx="944">
                  <c:v>3.2469466903630617E-2</c:v>
                </c:pt>
                <c:pt idx="945">
                  <c:v>3.2469466903630617E-2</c:v>
                </c:pt>
                <c:pt idx="946">
                  <c:v>3.2469466903630617E-2</c:v>
                </c:pt>
                <c:pt idx="947">
                  <c:v>3.2469466903630617E-2</c:v>
                </c:pt>
                <c:pt idx="948">
                  <c:v>3.2469466903630617E-2</c:v>
                </c:pt>
                <c:pt idx="949">
                  <c:v>3.2469466903630617E-2</c:v>
                </c:pt>
                <c:pt idx="950">
                  <c:v>3.2469466903630617E-2</c:v>
                </c:pt>
                <c:pt idx="951">
                  <c:v>3.2469466903630617E-2</c:v>
                </c:pt>
                <c:pt idx="952">
                  <c:v>3.2469466903630617E-2</c:v>
                </c:pt>
                <c:pt idx="953">
                  <c:v>3.2469466903630617E-2</c:v>
                </c:pt>
                <c:pt idx="954">
                  <c:v>3.2469466903630617E-2</c:v>
                </c:pt>
                <c:pt idx="955">
                  <c:v>3.2469466903630617E-2</c:v>
                </c:pt>
                <c:pt idx="956">
                  <c:v>3.2469466903630617E-2</c:v>
                </c:pt>
                <c:pt idx="957">
                  <c:v>3.2469466903630617E-2</c:v>
                </c:pt>
                <c:pt idx="958">
                  <c:v>3.2469466903630617E-2</c:v>
                </c:pt>
                <c:pt idx="959">
                  <c:v>3.2469466903630617E-2</c:v>
                </c:pt>
                <c:pt idx="960">
                  <c:v>3.2469466903630617E-2</c:v>
                </c:pt>
                <c:pt idx="961">
                  <c:v>3.2469466903630617E-2</c:v>
                </c:pt>
                <c:pt idx="962">
                  <c:v>3.2469466903630617E-2</c:v>
                </c:pt>
                <c:pt idx="963">
                  <c:v>3.2469466903630617E-2</c:v>
                </c:pt>
                <c:pt idx="964">
                  <c:v>3.2469466903630617E-2</c:v>
                </c:pt>
                <c:pt idx="965">
                  <c:v>3.2469466903630617E-2</c:v>
                </c:pt>
                <c:pt idx="966">
                  <c:v>3.2469466903630617E-2</c:v>
                </c:pt>
                <c:pt idx="967">
                  <c:v>3.2469466903630617E-2</c:v>
                </c:pt>
                <c:pt idx="968">
                  <c:v>3.2469466903630617E-2</c:v>
                </c:pt>
                <c:pt idx="969">
                  <c:v>3.2469466903630617E-2</c:v>
                </c:pt>
                <c:pt idx="970">
                  <c:v>3.2469466903630617E-2</c:v>
                </c:pt>
                <c:pt idx="971">
                  <c:v>3.2469466903630617E-2</c:v>
                </c:pt>
                <c:pt idx="972">
                  <c:v>3.2469466903630617E-2</c:v>
                </c:pt>
                <c:pt idx="973">
                  <c:v>3.2469466903630617E-2</c:v>
                </c:pt>
                <c:pt idx="974">
                  <c:v>3.2469466903630617E-2</c:v>
                </c:pt>
                <c:pt idx="975">
                  <c:v>3.2469466903630617E-2</c:v>
                </c:pt>
                <c:pt idx="976">
                  <c:v>3.2469466903630617E-2</c:v>
                </c:pt>
                <c:pt idx="977">
                  <c:v>3.2469466903630617E-2</c:v>
                </c:pt>
                <c:pt idx="978">
                  <c:v>3.2469466903630617E-2</c:v>
                </c:pt>
                <c:pt idx="979">
                  <c:v>3.2469466903630617E-2</c:v>
                </c:pt>
                <c:pt idx="980">
                  <c:v>3.2469466903630617E-2</c:v>
                </c:pt>
                <c:pt idx="981">
                  <c:v>3.2469466903630617E-2</c:v>
                </c:pt>
                <c:pt idx="982">
                  <c:v>3.2469466903630617E-2</c:v>
                </c:pt>
                <c:pt idx="983">
                  <c:v>3.2469466903630617E-2</c:v>
                </c:pt>
                <c:pt idx="984">
                  <c:v>3.2469466903630617E-2</c:v>
                </c:pt>
                <c:pt idx="985">
                  <c:v>3.2469466903630617E-2</c:v>
                </c:pt>
                <c:pt idx="986">
                  <c:v>3.2469466903630617E-2</c:v>
                </c:pt>
                <c:pt idx="987">
                  <c:v>3.2469466903630617E-2</c:v>
                </c:pt>
                <c:pt idx="988">
                  <c:v>3.2469466903630617E-2</c:v>
                </c:pt>
                <c:pt idx="989">
                  <c:v>3.2469466903630617E-2</c:v>
                </c:pt>
                <c:pt idx="990">
                  <c:v>3.2469466903630617E-2</c:v>
                </c:pt>
                <c:pt idx="991">
                  <c:v>3.2469466903630617E-2</c:v>
                </c:pt>
                <c:pt idx="992">
                  <c:v>3.2469466903630617E-2</c:v>
                </c:pt>
                <c:pt idx="993">
                  <c:v>3.2469466903630617E-2</c:v>
                </c:pt>
                <c:pt idx="994">
                  <c:v>3.2469466903630617E-2</c:v>
                </c:pt>
                <c:pt idx="995">
                  <c:v>3.2469466903630617E-2</c:v>
                </c:pt>
                <c:pt idx="996">
                  <c:v>3.2469466903630617E-2</c:v>
                </c:pt>
                <c:pt idx="997">
                  <c:v>3.2469466903630617E-2</c:v>
                </c:pt>
                <c:pt idx="998">
                  <c:v>3.2469466903630617E-2</c:v>
                </c:pt>
                <c:pt idx="999">
                  <c:v>3.2469466903630617E-2</c:v>
                </c:pt>
              </c:numCache>
            </c:numRef>
          </c:yVal>
          <c:smooth val="1"/>
          <c:extLst>
            <c:ext xmlns:c16="http://schemas.microsoft.com/office/drawing/2014/chart" uri="{C3380CC4-5D6E-409C-BE32-E72D297353CC}">
              <c16:uniqueId val="{00000010-655B-4188-ACB9-8781221DEBB1}"/>
            </c:ext>
          </c:extLst>
        </c:ser>
        <c:ser>
          <c:idx val="17"/>
          <c:order val="17"/>
          <c:spPr>
            <a:ln w="28575" cap="rnd">
              <a:solidFill>
                <a:schemeClr val="accent6">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Sheet1!$S$1:$S$1000</c:f>
              <c:numCache>
                <c:formatCode>General</c:formatCode>
                <c:ptCount val="1000"/>
                <c:pt idx="0">
                  <c:v>0.79052837625307804</c:v>
                </c:pt>
                <c:pt idx="1">
                  <c:v>0.79052837625307804</c:v>
                </c:pt>
                <c:pt idx="2">
                  <c:v>0.1625824708801944</c:v>
                </c:pt>
                <c:pt idx="3">
                  <c:v>0.1625824708801944</c:v>
                </c:pt>
                <c:pt idx="4">
                  <c:v>0.1625824708801944</c:v>
                </c:pt>
                <c:pt idx="5">
                  <c:v>0.1625824708801944</c:v>
                </c:pt>
                <c:pt idx="6">
                  <c:v>0.1625824708801944</c:v>
                </c:pt>
                <c:pt idx="7">
                  <c:v>0.1625824708801944</c:v>
                </c:pt>
                <c:pt idx="8">
                  <c:v>0.1625824708801944</c:v>
                </c:pt>
                <c:pt idx="9">
                  <c:v>0.1625824708801944</c:v>
                </c:pt>
                <c:pt idx="10">
                  <c:v>0.1625824708801944</c:v>
                </c:pt>
                <c:pt idx="11">
                  <c:v>0.1625824708801944</c:v>
                </c:pt>
                <c:pt idx="12">
                  <c:v>0.1625824708801944</c:v>
                </c:pt>
                <c:pt idx="13">
                  <c:v>0.1625824708801944</c:v>
                </c:pt>
                <c:pt idx="14">
                  <c:v>0.1625824708801944</c:v>
                </c:pt>
                <c:pt idx="15">
                  <c:v>0.1625824708801944</c:v>
                </c:pt>
                <c:pt idx="16">
                  <c:v>0.1625824708801944</c:v>
                </c:pt>
                <c:pt idx="17">
                  <c:v>0.1625824708801944</c:v>
                </c:pt>
                <c:pt idx="18">
                  <c:v>0.12122497787620345</c:v>
                </c:pt>
                <c:pt idx="19">
                  <c:v>0.12122497787620345</c:v>
                </c:pt>
                <c:pt idx="20">
                  <c:v>0.12122497787620345</c:v>
                </c:pt>
                <c:pt idx="21">
                  <c:v>0.12122497787620345</c:v>
                </c:pt>
                <c:pt idx="22">
                  <c:v>0.12122497787620345</c:v>
                </c:pt>
                <c:pt idx="23">
                  <c:v>0.12122497787620345</c:v>
                </c:pt>
                <c:pt idx="24">
                  <c:v>0.12122497787620345</c:v>
                </c:pt>
                <c:pt idx="25">
                  <c:v>0.12122497787620345</c:v>
                </c:pt>
                <c:pt idx="26">
                  <c:v>0.12122497787620345</c:v>
                </c:pt>
                <c:pt idx="27">
                  <c:v>0.12122497787620345</c:v>
                </c:pt>
                <c:pt idx="28">
                  <c:v>0.12122497787620345</c:v>
                </c:pt>
                <c:pt idx="29">
                  <c:v>0.12122497787620345</c:v>
                </c:pt>
                <c:pt idx="30">
                  <c:v>0.12122497787620345</c:v>
                </c:pt>
                <c:pt idx="31">
                  <c:v>0.12122497787620345</c:v>
                </c:pt>
                <c:pt idx="32">
                  <c:v>0.12122497787620345</c:v>
                </c:pt>
                <c:pt idx="33">
                  <c:v>0.12122497787620345</c:v>
                </c:pt>
                <c:pt idx="34">
                  <c:v>0.12122497787620345</c:v>
                </c:pt>
                <c:pt idx="35">
                  <c:v>0.12122497787620345</c:v>
                </c:pt>
                <c:pt idx="36">
                  <c:v>0.12122497787620345</c:v>
                </c:pt>
                <c:pt idx="37">
                  <c:v>0.12122497787620345</c:v>
                </c:pt>
                <c:pt idx="38">
                  <c:v>0.12122497787620345</c:v>
                </c:pt>
                <c:pt idx="39">
                  <c:v>0.12122497787620345</c:v>
                </c:pt>
                <c:pt idx="40">
                  <c:v>0.12122497787620345</c:v>
                </c:pt>
                <c:pt idx="41">
                  <c:v>0.12122497787620345</c:v>
                </c:pt>
                <c:pt idx="42">
                  <c:v>0.12122497787620345</c:v>
                </c:pt>
                <c:pt idx="43">
                  <c:v>0.12122497787620345</c:v>
                </c:pt>
                <c:pt idx="44">
                  <c:v>0.12122497787620345</c:v>
                </c:pt>
                <c:pt idx="45">
                  <c:v>0.12122497787620345</c:v>
                </c:pt>
                <c:pt idx="46">
                  <c:v>0.12122497787620345</c:v>
                </c:pt>
                <c:pt idx="47">
                  <c:v>0.12122497787620345</c:v>
                </c:pt>
                <c:pt idx="48">
                  <c:v>0.12122497787620345</c:v>
                </c:pt>
                <c:pt idx="49">
                  <c:v>0.12122497787620345</c:v>
                </c:pt>
                <c:pt idx="50">
                  <c:v>0.12122497787620345</c:v>
                </c:pt>
                <c:pt idx="51">
                  <c:v>0.12122497787620345</c:v>
                </c:pt>
                <c:pt idx="52">
                  <c:v>0.12122497787620345</c:v>
                </c:pt>
                <c:pt idx="53">
                  <c:v>0.12122497787620345</c:v>
                </c:pt>
                <c:pt idx="54">
                  <c:v>0.12122497787620345</c:v>
                </c:pt>
                <c:pt idx="55">
                  <c:v>0.12122497787620345</c:v>
                </c:pt>
                <c:pt idx="56">
                  <c:v>0.12122497787620345</c:v>
                </c:pt>
                <c:pt idx="57">
                  <c:v>0.12122497787620345</c:v>
                </c:pt>
                <c:pt idx="58">
                  <c:v>0.12122497787620345</c:v>
                </c:pt>
                <c:pt idx="59">
                  <c:v>0.12122497787620345</c:v>
                </c:pt>
                <c:pt idx="60">
                  <c:v>0.12122497787620345</c:v>
                </c:pt>
                <c:pt idx="61">
                  <c:v>0.12122497787620345</c:v>
                </c:pt>
                <c:pt idx="62">
                  <c:v>0.12122497787620345</c:v>
                </c:pt>
                <c:pt idx="63">
                  <c:v>0.12122497787620345</c:v>
                </c:pt>
                <c:pt idx="64">
                  <c:v>0.12122497787620345</c:v>
                </c:pt>
                <c:pt idx="65">
                  <c:v>0.12122497787620345</c:v>
                </c:pt>
                <c:pt idx="66">
                  <c:v>0.12122497787620345</c:v>
                </c:pt>
                <c:pt idx="67">
                  <c:v>0.12122497787620345</c:v>
                </c:pt>
                <c:pt idx="68">
                  <c:v>0.12122497787620345</c:v>
                </c:pt>
                <c:pt idx="69">
                  <c:v>0.12122497787620345</c:v>
                </c:pt>
                <c:pt idx="70">
                  <c:v>0.12122497787620345</c:v>
                </c:pt>
                <c:pt idx="71">
                  <c:v>0.12122497787620345</c:v>
                </c:pt>
                <c:pt idx="72">
                  <c:v>0.12122497787620345</c:v>
                </c:pt>
                <c:pt idx="73">
                  <c:v>0.12122497787620345</c:v>
                </c:pt>
                <c:pt idx="74">
                  <c:v>0.12122497787620345</c:v>
                </c:pt>
                <c:pt idx="75">
                  <c:v>0.12122497787620345</c:v>
                </c:pt>
                <c:pt idx="76">
                  <c:v>0.11036390314324895</c:v>
                </c:pt>
                <c:pt idx="77">
                  <c:v>0.11036390314324895</c:v>
                </c:pt>
                <c:pt idx="78">
                  <c:v>0.11036390314324895</c:v>
                </c:pt>
                <c:pt idx="79">
                  <c:v>0.11036390314324895</c:v>
                </c:pt>
                <c:pt idx="80">
                  <c:v>0.11036390314324895</c:v>
                </c:pt>
                <c:pt idx="81">
                  <c:v>0.11036390314324895</c:v>
                </c:pt>
                <c:pt idx="82">
                  <c:v>0.11036390314324895</c:v>
                </c:pt>
                <c:pt idx="83">
                  <c:v>0.11036390314324895</c:v>
                </c:pt>
                <c:pt idx="84">
                  <c:v>0.11036390314324895</c:v>
                </c:pt>
                <c:pt idx="85">
                  <c:v>0.11036390314324895</c:v>
                </c:pt>
                <c:pt idx="86">
                  <c:v>0.11036390314324895</c:v>
                </c:pt>
                <c:pt idx="87">
                  <c:v>0.11036390314324895</c:v>
                </c:pt>
                <c:pt idx="88">
                  <c:v>0.11036390314324895</c:v>
                </c:pt>
                <c:pt idx="89">
                  <c:v>0.11036390314324895</c:v>
                </c:pt>
                <c:pt idx="90">
                  <c:v>5.2754994334490823E-2</c:v>
                </c:pt>
                <c:pt idx="91">
                  <c:v>5.2754994334490823E-2</c:v>
                </c:pt>
                <c:pt idx="92">
                  <c:v>5.2754994334490823E-2</c:v>
                </c:pt>
                <c:pt idx="93">
                  <c:v>5.2754994334490823E-2</c:v>
                </c:pt>
                <c:pt idx="94">
                  <c:v>5.2754994334490823E-2</c:v>
                </c:pt>
                <c:pt idx="95">
                  <c:v>5.2754994334490823E-2</c:v>
                </c:pt>
                <c:pt idx="96">
                  <c:v>5.2754994334490823E-2</c:v>
                </c:pt>
                <c:pt idx="97">
                  <c:v>5.2754994334490823E-2</c:v>
                </c:pt>
                <c:pt idx="98">
                  <c:v>5.2754994334490823E-2</c:v>
                </c:pt>
                <c:pt idx="99">
                  <c:v>5.2754994334490823E-2</c:v>
                </c:pt>
                <c:pt idx="100">
                  <c:v>5.2754994334490823E-2</c:v>
                </c:pt>
                <c:pt idx="101">
                  <c:v>5.2754994334490823E-2</c:v>
                </c:pt>
                <c:pt idx="102">
                  <c:v>5.2754994334490823E-2</c:v>
                </c:pt>
                <c:pt idx="103">
                  <c:v>5.2754994334490823E-2</c:v>
                </c:pt>
                <c:pt idx="104">
                  <c:v>5.2754994334490823E-2</c:v>
                </c:pt>
                <c:pt idx="105">
                  <c:v>5.2754994334490823E-2</c:v>
                </c:pt>
                <c:pt idx="106">
                  <c:v>5.2754994334490823E-2</c:v>
                </c:pt>
                <c:pt idx="107">
                  <c:v>5.2754994334490823E-2</c:v>
                </c:pt>
                <c:pt idx="108">
                  <c:v>5.2754994334490823E-2</c:v>
                </c:pt>
                <c:pt idx="109">
                  <c:v>5.2754994334490823E-2</c:v>
                </c:pt>
                <c:pt idx="110">
                  <c:v>5.2754994334490823E-2</c:v>
                </c:pt>
                <c:pt idx="111">
                  <c:v>5.2754994334490823E-2</c:v>
                </c:pt>
                <c:pt idx="112">
                  <c:v>5.2754994334490823E-2</c:v>
                </c:pt>
                <c:pt idx="113">
                  <c:v>5.2754994334490823E-2</c:v>
                </c:pt>
                <c:pt idx="114">
                  <c:v>5.2754994334490823E-2</c:v>
                </c:pt>
                <c:pt idx="115">
                  <c:v>5.2754994334490823E-2</c:v>
                </c:pt>
                <c:pt idx="116">
                  <c:v>5.2754994334490823E-2</c:v>
                </c:pt>
                <c:pt idx="117">
                  <c:v>5.2754994334490823E-2</c:v>
                </c:pt>
                <c:pt idx="118">
                  <c:v>5.2754994334490823E-2</c:v>
                </c:pt>
                <c:pt idx="119">
                  <c:v>5.2754994334490823E-2</c:v>
                </c:pt>
                <c:pt idx="120">
                  <c:v>5.2754994334490823E-2</c:v>
                </c:pt>
                <c:pt idx="121">
                  <c:v>5.2754994334490823E-2</c:v>
                </c:pt>
                <c:pt idx="122">
                  <c:v>5.2754994334490823E-2</c:v>
                </c:pt>
                <c:pt idx="123">
                  <c:v>5.2754994334490823E-2</c:v>
                </c:pt>
                <c:pt idx="124">
                  <c:v>5.2754994334490823E-2</c:v>
                </c:pt>
                <c:pt idx="125">
                  <c:v>5.2754994334490823E-2</c:v>
                </c:pt>
                <c:pt idx="126">
                  <c:v>5.2754994334490823E-2</c:v>
                </c:pt>
                <c:pt idx="127">
                  <c:v>5.2754994334490823E-2</c:v>
                </c:pt>
                <c:pt idx="128">
                  <c:v>5.2754994334490823E-2</c:v>
                </c:pt>
                <c:pt idx="129">
                  <c:v>5.2754994334490823E-2</c:v>
                </c:pt>
                <c:pt idx="130">
                  <c:v>5.2754994334490823E-2</c:v>
                </c:pt>
                <c:pt idx="131">
                  <c:v>5.2754994334490823E-2</c:v>
                </c:pt>
                <c:pt idx="132">
                  <c:v>5.2754994334490823E-2</c:v>
                </c:pt>
                <c:pt idx="133">
                  <c:v>5.2754994334490823E-2</c:v>
                </c:pt>
                <c:pt idx="134">
                  <c:v>5.2754994334490823E-2</c:v>
                </c:pt>
                <c:pt idx="135">
                  <c:v>5.2754994334490823E-2</c:v>
                </c:pt>
                <c:pt idx="136">
                  <c:v>5.2754994334490823E-2</c:v>
                </c:pt>
                <c:pt idx="137">
                  <c:v>5.2754994334490823E-2</c:v>
                </c:pt>
                <c:pt idx="138">
                  <c:v>5.2754994334490823E-2</c:v>
                </c:pt>
                <c:pt idx="139">
                  <c:v>5.2754994334490823E-2</c:v>
                </c:pt>
                <c:pt idx="140">
                  <c:v>5.2754994334490823E-2</c:v>
                </c:pt>
                <c:pt idx="141">
                  <c:v>5.2754994334490823E-2</c:v>
                </c:pt>
                <c:pt idx="142">
                  <c:v>5.2754994334490823E-2</c:v>
                </c:pt>
                <c:pt idx="143">
                  <c:v>5.2754994334490823E-2</c:v>
                </c:pt>
                <c:pt idx="144">
                  <c:v>5.2754994334490823E-2</c:v>
                </c:pt>
                <c:pt idx="145">
                  <c:v>5.2754994334490823E-2</c:v>
                </c:pt>
                <c:pt idx="146">
                  <c:v>5.2754994334490823E-2</c:v>
                </c:pt>
                <c:pt idx="147">
                  <c:v>5.2754994334490823E-2</c:v>
                </c:pt>
                <c:pt idx="148">
                  <c:v>3.1580059882057143E-2</c:v>
                </c:pt>
                <c:pt idx="149">
                  <c:v>3.1580059882057143E-2</c:v>
                </c:pt>
                <c:pt idx="150">
                  <c:v>3.1580059882057143E-2</c:v>
                </c:pt>
                <c:pt idx="151">
                  <c:v>3.1580059882057143E-2</c:v>
                </c:pt>
                <c:pt idx="152">
                  <c:v>3.1580059882057143E-2</c:v>
                </c:pt>
                <c:pt idx="153">
                  <c:v>3.1580059882057143E-2</c:v>
                </c:pt>
                <c:pt idx="154">
                  <c:v>3.1580059882057143E-2</c:v>
                </c:pt>
                <c:pt idx="155">
                  <c:v>3.1580059882057143E-2</c:v>
                </c:pt>
                <c:pt idx="156">
                  <c:v>3.1580059882057143E-2</c:v>
                </c:pt>
                <c:pt idx="157">
                  <c:v>3.1580059882057143E-2</c:v>
                </c:pt>
                <c:pt idx="158">
                  <c:v>3.1580059882057143E-2</c:v>
                </c:pt>
                <c:pt idx="159">
                  <c:v>3.0446795873075416E-2</c:v>
                </c:pt>
                <c:pt idx="160">
                  <c:v>3.0446795873075416E-2</c:v>
                </c:pt>
                <c:pt idx="161">
                  <c:v>3.0446795873075416E-2</c:v>
                </c:pt>
                <c:pt idx="162">
                  <c:v>3.0446795873075416E-2</c:v>
                </c:pt>
                <c:pt idx="163">
                  <c:v>3.0446795873075416E-2</c:v>
                </c:pt>
                <c:pt idx="164">
                  <c:v>3.0446795873075416E-2</c:v>
                </c:pt>
                <c:pt idx="165">
                  <c:v>3.0446795873075416E-2</c:v>
                </c:pt>
                <c:pt idx="166">
                  <c:v>3.0446795873075416E-2</c:v>
                </c:pt>
                <c:pt idx="167">
                  <c:v>3.0446795873075416E-2</c:v>
                </c:pt>
                <c:pt idx="168">
                  <c:v>3.0446795873075416E-2</c:v>
                </c:pt>
                <c:pt idx="169">
                  <c:v>3.0446795873075416E-2</c:v>
                </c:pt>
                <c:pt idx="170">
                  <c:v>3.0446795873075416E-2</c:v>
                </c:pt>
                <c:pt idx="171">
                  <c:v>3.0446795873075416E-2</c:v>
                </c:pt>
                <c:pt idx="172">
                  <c:v>3.0446795873075416E-2</c:v>
                </c:pt>
                <c:pt idx="173">
                  <c:v>3.0446795873075416E-2</c:v>
                </c:pt>
                <c:pt idx="174">
                  <c:v>3.0446795873075416E-2</c:v>
                </c:pt>
                <c:pt idx="175">
                  <c:v>3.0446795873075416E-2</c:v>
                </c:pt>
                <c:pt idx="176">
                  <c:v>3.0446795873075416E-2</c:v>
                </c:pt>
                <c:pt idx="177">
                  <c:v>3.0446795873075416E-2</c:v>
                </c:pt>
                <c:pt idx="178">
                  <c:v>3.0446795873075416E-2</c:v>
                </c:pt>
                <c:pt idx="179">
                  <c:v>3.0446795873075416E-2</c:v>
                </c:pt>
                <c:pt idx="180">
                  <c:v>3.0446795873075416E-2</c:v>
                </c:pt>
                <c:pt idx="181">
                  <c:v>3.0446795873075416E-2</c:v>
                </c:pt>
                <c:pt idx="182">
                  <c:v>3.0446795873075416E-2</c:v>
                </c:pt>
                <c:pt idx="183">
                  <c:v>3.0446795873075416E-2</c:v>
                </c:pt>
                <c:pt idx="184">
                  <c:v>3.0446795873075416E-2</c:v>
                </c:pt>
                <c:pt idx="185">
                  <c:v>3.0446795873075416E-2</c:v>
                </c:pt>
                <c:pt idx="186">
                  <c:v>3.0446795873075416E-2</c:v>
                </c:pt>
                <c:pt idx="187">
                  <c:v>3.0446795873075416E-2</c:v>
                </c:pt>
                <c:pt idx="188">
                  <c:v>3.0446795873075416E-2</c:v>
                </c:pt>
                <c:pt idx="189">
                  <c:v>3.0446795873075416E-2</c:v>
                </c:pt>
                <c:pt idx="190">
                  <c:v>3.0446795873075416E-2</c:v>
                </c:pt>
                <c:pt idx="191">
                  <c:v>3.0446795873075416E-2</c:v>
                </c:pt>
                <c:pt idx="192">
                  <c:v>3.0446795873075416E-2</c:v>
                </c:pt>
                <c:pt idx="193">
                  <c:v>3.0446795873075416E-2</c:v>
                </c:pt>
                <c:pt idx="194">
                  <c:v>3.0446795873075416E-2</c:v>
                </c:pt>
                <c:pt idx="195">
                  <c:v>3.0446795873075416E-2</c:v>
                </c:pt>
                <c:pt idx="196">
                  <c:v>3.0446795873075416E-2</c:v>
                </c:pt>
                <c:pt idx="197">
                  <c:v>3.0446795873075416E-2</c:v>
                </c:pt>
                <c:pt idx="198">
                  <c:v>3.0446795873075416E-2</c:v>
                </c:pt>
                <c:pt idx="199">
                  <c:v>3.0446795873075416E-2</c:v>
                </c:pt>
                <c:pt idx="200">
                  <c:v>3.0446795873075416E-2</c:v>
                </c:pt>
                <c:pt idx="201">
                  <c:v>3.0446795873075416E-2</c:v>
                </c:pt>
                <c:pt idx="202">
                  <c:v>3.0446795873075416E-2</c:v>
                </c:pt>
                <c:pt idx="203">
                  <c:v>3.0446795873075416E-2</c:v>
                </c:pt>
                <c:pt idx="204">
                  <c:v>3.0446795873075416E-2</c:v>
                </c:pt>
                <c:pt idx="205">
                  <c:v>3.0446795873075416E-2</c:v>
                </c:pt>
                <c:pt idx="206">
                  <c:v>3.0446795873075416E-2</c:v>
                </c:pt>
                <c:pt idx="207">
                  <c:v>3.0446795873075416E-2</c:v>
                </c:pt>
                <c:pt idx="208">
                  <c:v>3.0446795873075416E-2</c:v>
                </c:pt>
                <c:pt idx="209">
                  <c:v>3.0446795873075416E-2</c:v>
                </c:pt>
                <c:pt idx="210">
                  <c:v>3.0446795873075416E-2</c:v>
                </c:pt>
                <c:pt idx="211">
                  <c:v>3.0446795873075416E-2</c:v>
                </c:pt>
                <c:pt idx="212">
                  <c:v>3.0446795873075416E-2</c:v>
                </c:pt>
                <c:pt idx="213">
                  <c:v>3.0446795873075416E-2</c:v>
                </c:pt>
                <c:pt idx="214">
                  <c:v>3.0446795873075416E-2</c:v>
                </c:pt>
                <c:pt idx="215">
                  <c:v>3.0446795873075416E-2</c:v>
                </c:pt>
                <c:pt idx="216">
                  <c:v>3.0446795873075416E-2</c:v>
                </c:pt>
                <c:pt idx="217">
                  <c:v>3.0446795873075416E-2</c:v>
                </c:pt>
                <c:pt idx="218">
                  <c:v>3.0446795873075416E-2</c:v>
                </c:pt>
                <c:pt idx="219">
                  <c:v>3.0446795873075416E-2</c:v>
                </c:pt>
                <c:pt idx="220">
                  <c:v>3.0446795873075416E-2</c:v>
                </c:pt>
                <c:pt idx="221">
                  <c:v>3.0446795873075416E-2</c:v>
                </c:pt>
                <c:pt idx="222">
                  <c:v>3.0446795873075416E-2</c:v>
                </c:pt>
                <c:pt idx="223">
                  <c:v>3.0446795873075416E-2</c:v>
                </c:pt>
                <c:pt idx="224">
                  <c:v>3.0446795873075416E-2</c:v>
                </c:pt>
                <c:pt idx="225">
                  <c:v>3.0446795873075416E-2</c:v>
                </c:pt>
                <c:pt idx="226">
                  <c:v>3.0446795873075416E-2</c:v>
                </c:pt>
                <c:pt idx="227">
                  <c:v>3.0446795873075416E-2</c:v>
                </c:pt>
                <c:pt idx="228">
                  <c:v>3.0446795873075416E-2</c:v>
                </c:pt>
                <c:pt idx="229">
                  <c:v>3.0446795873075416E-2</c:v>
                </c:pt>
                <c:pt idx="230">
                  <c:v>3.0446795873075416E-2</c:v>
                </c:pt>
                <c:pt idx="231">
                  <c:v>3.0446795873075416E-2</c:v>
                </c:pt>
                <c:pt idx="232">
                  <c:v>3.0446795873075416E-2</c:v>
                </c:pt>
                <c:pt idx="233">
                  <c:v>3.0446795873075416E-2</c:v>
                </c:pt>
                <c:pt idx="234">
                  <c:v>3.0446795873075416E-2</c:v>
                </c:pt>
                <c:pt idx="235">
                  <c:v>3.0446795873075416E-2</c:v>
                </c:pt>
                <c:pt idx="236">
                  <c:v>3.0446795873075416E-2</c:v>
                </c:pt>
                <c:pt idx="237">
                  <c:v>3.0446795873075416E-2</c:v>
                </c:pt>
                <c:pt idx="238">
                  <c:v>3.0446795873075416E-2</c:v>
                </c:pt>
                <c:pt idx="239">
                  <c:v>3.0446795873075416E-2</c:v>
                </c:pt>
                <c:pt idx="240">
                  <c:v>3.0446795873075416E-2</c:v>
                </c:pt>
                <c:pt idx="241">
                  <c:v>3.0446795873075416E-2</c:v>
                </c:pt>
                <c:pt idx="242">
                  <c:v>3.0446795873075416E-2</c:v>
                </c:pt>
                <c:pt idx="243">
                  <c:v>3.0446795873075416E-2</c:v>
                </c:pt>
                <c:pt idx="244">
                  <c:v>3.0446795873075416E-2</c:v>
                </c:pt>
                <c:pt idx="245">
                  <c:v>3.0446795873075416E-2</c:v>
                </c:pt>
                <c:pt idx="246">
                  <c:v>3.0446795873075416E-2</c:v>
                </c:pt>
                <c:pt idx="247">
                  <c:v>3.0446795873075416E-2</c:v>
                </c:pt>
                <c:pt idx="248">
                  <c:v>3.0446795873075416E-2</c:v>
                </c:pt>
                <c:pt idx="249">
                  <c:v>3.0446795873075416E-2</c:v>
                </c:pt>
                <c:pt idx="250">
                  <c:v>3.0446795873075416E-2</c:v>
                </c:pt>
                <c:pt idx="251">
                  <c:v>3.0446795873075416E-2</c:v>
                </c:pt>
                <c:pt idx="252">
                  <c:v>3.0446795873075416E-2</c:v>
                </c:pt>
                <c:pt idx="253">
                  <c:v>3.0446795873075416E-2</c:v>
                </c:pt>
                <c:pt idx="254">
                  <c:v>3.0446795873075416E-2</c:v>
                </c:pt>
                <c:pt idx="255">
                  <c:v>3.0446795873075416E-2</c:v>
                </c:pt>
                <c:pt idx="256">
                  <c:v>3.0446795873075416E-2</c:v>
                </c:pt>
                <c:pt idx="257">
                  <c:v>3.0446795873075416E-2</c:v>
                </c:pt>
                <c:pt idx="258">
                  <c:v>3.0446795873075416E-2</c:v>
                </c:pt>
                <c:pt idx="259">
                  <c:v>3.0446795873075416E-2</c:v>
                </c:pt>
                <c:pt idx="260">
                  <c:v>3.0446795873075416E-2</c:v>
                </c:pt>
                <c:pt idx="261">
                  <c:v>3.0446795873075416E-2</c:v>
                </c:pt>
                <c:pt idx="262">
                  <c:v>3.0446795873075416E-2</c:v>
                </c:pt>
                <c:pt idx="263">
                  <c:v>3.0446795873075416E-2</c:v>
                </c:pt>
                <c:pt idx="264">
                  <c:v>3.0446795873075416E-2</c:v>
                </c:pt>
                <c:pt idx="265">
                  <c:v>3.0446795873075416E-2</c:v>
                </c:pt>
                <c:pt idx="266">
                  <c:v>3.0446795873075416E-2</c:v>
                </c:pt>
                <c:pt idx="267">
                  <c:v>3.0446795873075416E-2</c:v>
                </c:pt>
                <c:pt idx="268">
                  <c:v>3.0446795873075416E-2</c:v>
                </c:pt>
                <c:pt idx="269">
                  <c:v>3.0446795873075416E-2</c:v>
                </c:pt>
                <c:pt idx="270">
                  <c:v>3.0446795873075416E-2</c:v>
                </c:pt>
                <c:pt idx="271">
                  <c:v>3.0446795873075416E-2</c:v>
                </c:pt>
                <c:pt idx="272">
                  <c:v>3.0446795873075416E-2</c:v>
                </c:pt>
                <c:pt idx="273">
                  <c:v>3.0446795873075416E-2</c:v>
                </c:pt>
                <c:pt idx="274">
                  <c:v>3.0446795873075416E-2</c:v>
                </c:pt>
                <c:pt idx="275">
                  <c:v>3.0446795873075416E-2</c:v>
                </c:pt>
                <c:pt idx="276">
                  <c:v>3.0446795873075416E-2</c:v>
                </c:pt>
                <c:pt idx="277">
                  <c:v>3.0446795873075416E-2</c:v>
                </c:pt>
                <c:pt idx="278">
                  <c:v>3.0446795873075416E-2</c:v>
                </c:pt>
                <c:pt idx="279">
                  <c:v>3.0446795873075416E-2</c:v>
                </c:pt>
                <c:pt idx="280">
                  <c:v>3.0446795873075416E-2</c:v>
                </c:pt>
                <c:pt idx="281">
                  <c:v>3.0446795873075416E-2</c:v>
                </c:pt>
                <c:pt idx="282">
                  <c:v>3.0446795873075416E-2</c:v>
                </c:pt>
                <c:pt idx="283">
                  <c:v>3.0446795873075416E-2</c:v>
                </c:pt>
                <c:pt idx="284">
                  <c:v>3.0446795873075416E-2</c:v>
                </c:pt>
                <c:pt idx="285">
                  <c:v>3.0446795873075416E-2</c:v>
                </c:pt>
                <c:pt idx="286">
                  <c:v>3.0446795873075416E-2</c:v>
                </c:pt>
                <c:pt idx="287">
                  <c:v>3.0446795873075416E-2</c:v>
                </c:pt>
                <c:pt idx="288">
                  <c:v>3.0446795873075416E-2</c:v>
                </c:pt>
                <c:pt idx="289">
                  <c:v>3.0446795873075416E-2</c:v>
                </c:pt>
                <c:pt idx="290">
                  <c:v>3.0446795873075416E-2</c:v>
                </c:pt>
                <c:pt idx="291">
                  <c:v>3.0446795873075416E-2</c:v>
                </c:pt>
                <c:pt idx="292">
                  <c:v>3.0446795873075416E-2</c:v>
                </c:pt>
                <c:pt idx="293">
                  <c:v>3.0446795873075416E-2</c:v>
                </c:pt>
                <c:pt idx="294">
                  <c:v>3.0446795873075416E-2</c:v>
                </c:pt>
                <c:pt idx="295">
                  <c:v>3.0446795873075416E-2</c:v>
                </c:pt>
                <c:pt idx="296">
                  <c:v>3.0446795873075416E-2</c:v>
                </c:pt>
                <c:pt idx="297">
                  <c:v>3.0446795873075416E-2</c:v>
                </c:pt>
                <c:pt idx="298">
                  <c:v>3.0446795873075416E-2</c:v>
                </c:pt>
                <c:pt idx="299">
                  <c:v>3.0446795873075416E-2</c:v>
                </c:pt>
                <c:pt idx="300">
                  <c:v>3.0446795873075416E-2</c:v>
                </c:pt>
                <c:pt idx="301">
                  <c:v>3.0446795873075416E-2</c:v>
                </c:pt>
                <c:pt idx="302">
                  <c:v>3.0446795873075416E-2</c:v>
                </c:pt>
                <c:pt idx="303">
                  <c:v>3.0446795873075416E-2</c:v>
                </c:pt>
                <c:pt idx="304">
                  <c:v>3.0446795873075416E-2</c:v>
                </c:pt>
                <c:pt idx="305">
                  <c:v>3.0446795873075416E-2</c:v>
                </c:pt>
                <c:pt idx="306">
                  <c:v>3.0446795873075416E-2</c:v>
                </c:pt>
                <c:pt idx="307">
                  <c:v>3.0446795873075416E-2</c:v>
                </c:pt>
                <c:pt idx="308">
                  <c:v>3.0446795873075416E-2</c:v>
                </c:pt>
                <c:pt idx="309">
                  <c:v>3.0446795873075416E-2</c:v>
                </c:pt>
                <c:pt idx="310">
                  <c:v>3.0446795873075416E-2</c:v>
                </c:pt>
                <c:pt idx="311">
                  <c:v>3.0446795873075416E-2</c:v>
                </c:pt>
                <c:pt idx="312">
                  <c:v>3.0446795873075416E-2</c:v>
                </c:pt>
                <c:pt idx="313">
                  <c:v>3.0446795873075416E-2</c:v>
                </c:pt>
                <c:pt idx="314">
                  <c:v>3.0446795873075416E-2</c:v>
                </c:pt>
                <c:pt idx="315">
                  <c:v>3.0446795873075416E-2</c:v>
                </c:pt>
                <c:pt idx="316">
                  <c:v>3.0446795873075416E-2</c:v>
                </c:pt>
                <c:pt idx="317">
                  <c:v>3.0446795873075416E-2</c:v>
                </c:pt>
                <c:pt idx="318">
                  <c:v>3.0446795873075416E-2</c:v>
                </c:pt>
                <c:pt idx="319">
                  <c:v>3.0446795873075416E-2</c:v>
                </c:pt>
                <c:pt idx="320">
                  <c:v>3.0446795873075416E-2</c:v>
                </c:pt>
                <c:pt idx="321">
                  <c:v>3.0446795873075416E-2</c:v>
                </c:pt>
                <c:pt idx="322">
                  <c:v>3.0446795873075416E-2</c:v>
                </c:pt>
                <c:pt idx="323">
                  <c:v>3.0446795873075416E-2</c:v>
                </c:pt>
                <c:pt idx="324">
                  <c:v>3.0446795873075416E-2</c:v>
                </c:pt>
                <c:pt idx="325">
                  <c:v>3.0446795873075416E-2</c:v>
                </c:pt>
                <c:pt idx="326">
                  <c:v>3.0446795873075416E-2</c:v>
                </c:pt>
                <c:pt idx="327">
                  <c:v>3.0446795873075416E-2</c:v>
                </c:pt>
                <c:pt idx="328">
                  <c:v>3.0446795873075416E-2</c:v>
                </c:pt>
                <c:pt idx="329">
                  <c:v>3.0446795873075416E-2</c:v>
                </c:pt>
                <c:pt idx="330">
                  <c:v>3.0446795873075416E-2</c:v>
                </c:pt>
                <c:pt idx="331">
                  <c:v>3.0446795873075416E-2</c:v>
                </c:pt>
                <c:pt idx="332">
                  <c:v>3.0446795873075416E-2</c:v>
                </c:pt>
                <c:pt idx="333">
                  <c:v>3.0446795873075416E-2</c:v>
                </c:pt>
                <c:pt idx="334">
                  <c:v>3.0446795873075416E-2</c:v>
                </c:pt>
                <c:pt idx="335">
                  <c:v>3.0446795873075416E-2</c:v>
                </c:pt>
                <c:pt idx="336">
                  <c:v>3.0446795873075416E-2</c:v>
                </c:pt>
                <c:pt idx="337">
                  <c:v>3.0446795873075416E-2</c:v>
                </c:pt>
                <c:pt idx="338">
                  <c:v>3.0446795873075416E-2</c:v>
                </c:pt>
                <c:pt idx="339">
                  <c:v>3.0446795873075416E-2</c:v>
                </c:pt>
                <c:pt idx="340">
                  <c:v>3.0446795873075416E-2</c:v>
                </c:pt>
                <c:pt idx="341">
                  <c:v>3.0446795873075416E-2</c:v>
                </c:pt>
                <c:pt idx="342">
                  <c:v>3.0446795873075416E-2</c:v>
                </c:pt>
                <c:pt idx="343">
                  <c:v>3.0446795873075416E-2</c:v>
                </c:pt>
                <c:pt idx="344">
                  <c:v>3.0446795873075416E-2</c:v>
                </c:pt>
                <c:pt idx="345">
                  <c:v>3.0446795873075416E-2</c:v>
                </c:pt>
                <c:pt idx="346">
                  <c:v>3.0446795873075416E-2</c:v>
                </c:pt>
                <c:pt idx="347">
                  <c:v>3.0446795873075416E-2</c:v>
                </c:pt>
                <c:pt idx="348">
                  <c:v>3.0446795873075416E-2</c:v>
                </c:pt>
                <c:pt idx="349">
                  <c:v>3.0446795873075416E-2</c:v>
                </c:pt>
                <c:pt idx="350">
                  <c:v>3.0446795873075416E-2</c:v>
                </c:pt>
                <c:pt idx="351">
                  <c:v>3.0446795873075416E-2</c:v>
                </c:pt>
                <c:pt idx="352">
                  <c:v>3.0446795873075416E-2</c:v>
                </c:pt>
                <c:pt idx="353">
                  <c:v>3.0446795873075416E-2</c:v>
                </c:pt>
                <c:pt idx="354">
                  <c:v>3.0446795873075416E-2</c:v>
                </c:pt>
                <c:pt idx="355">
                  <c:v>3.0446795873075416E-2</c:v>
                </c:pt>
                <c:pt idx="356">
                  <c:v>3.0446795873075416E-2</c:v>
                </c:pt>
                <c:pt idx="357">
                  <c:v>3.0446795873075416E-2</c:v>
                </c:pt>
                <c:pt idx="358">
                  <c:v>3.0446795873075416E-2</c:v>
                </c:pt>
                <c:pt idx="359">
                  <c:v>3.0446795873075416E-2</c:v>
                </c:pt>
                <c:pt idx="360">
                  <c:v>3.0446795873075416E-2</c:v>
                </c:pt>
                <c:pt idx="361">
                  <c:v>3.0446795873075416E-2</c:v>
                </c:pt>
                <c:pt idx="362">
                  <c:v>3.0446795873075416E-2</c:v>
                </c:pt>
                <c:pt idx="363">
                  <c:v>3.0446795873075416E-2</c:v>
                </c:pt>
                <c:pt idx="364">
                  <c:v>3.0446795873075416E-2</c:v>
                </c:pt>
                <c:pt idx="365">
                  <c:v>3.0446795873075416E-2</c:v>
                </c:pt>
                <c:pt idx="366">
                  <c:v>3.0446795873075416E-2</c:v>
                </c:pt>
                <c:pt idx="367">
                  <c:v>3.0446795873075416E-2</c:v>
                </c:pt>
                <c:pt idx="368">
                  <c:v>3.0446795873075416E-2</c:v>
                </c:pt>
                <c:pt idx="369">
                  <c:v>3.0446795873075416E-2</c:v>
                </c:pt>
                <c:pt idx="370">
                  <c:v>3.0446795873075416E-2</c:v>
                </c:pt>
                <c:pt idx="371">
                  <c:v>3.0446795873075416E-2</c:v>
                </c:pt>
                <c:pt idx="372">
                  <c:v>3.0446795873075416E-2</c:v>
                </c:pt>
                <c:pt idx="373">
                  <c:v>3.0446795873075416E-2</c:v>
                </c:pt>
                <c:pt idx="374">
                  <c:v>3.0446795873075416E-2</c:v>
                </c:pt>
                <c:pt idx="375">
                  <c:v>3.0446795873075416E-2</c:v>
                </c:pt>
                <c:pt idx="376">
                  <c:v>3.0446795873075416E-2</c:v>
                </c:pt>
                <c:pt idx="377">
                  <c:v>3.0446795873075416E-2</c:v>
                </c:pt>
                <c:pt idx="378">
                  <c:v>3.0446795873075416E-2</c:v>
                </c:pt>
                <c:pt idx="379">
                  <c:v>3.0446795873075416E-2</c:v>
                </c:pt>
                <c:pt idx="380">
                  <c:v>3.0446795873075416E-2</c:v>
                </c:pt>
                <c:pt idx="381">
                  <c:v>3.0446795873075416E-2</c:v>
                </c:pt>
                <c:pt idx="382">
                  <c:v>3.0446795873075416E-2</c:v>
                </c:pt>
                <c:pt idx="383">
                  <c:v>3.0446795873075416E-2</c:v>
                </c:pt>
                <c:pt idx="384">
                  <c:v>3.0446795873075416E-2</c:v>
                </c:pt>
                <c:pt idx="385">
                  <c:v>3.0446795873075416E-2</c:v>
                </c:pt>
                <c:pt idx="386">
                  <c:v>3.0446795873075416E-2</c:v>
                </c:pt>
                <c:pt idx="387">
                  <c:v>3.0446795873075416E-2</c:v>
                </c:pt>
                <c:pt idx="388">
                  <c:v>3.0446795873075416E-2</c:v>
                </c:pt>
                <c:pt idx="389">
                  <c:v>3.0446795873075416E-2</c:v>
                </c:pt>
                <c:pt idx="390">
                  <c:v>3.0446795873075416E-2</c:v>
                </c:pt>
                <c:pt idx="391">
                  <c:v>3.0446795873075416E-2</c:v>
                </c:pt>
                <c:pt idx="392">
                  <c:v>3.0446795873075416E-2</c:v>
                </c:pt>
                <c:pt idx="393">
                  <c:v>3.0446795873075416E-2</c:v>
                </c:pt>
                <c:pt idx="394">
                  <c:v>3.0446795873075416E-2</c:v>
                </c:pt>
                <c:pt idx="395">
                  <c:v>3.0446795873075416E-2</c:v>
                </c:pt>
                <c:pt idx="396">
                  <c:v>3.0446795873075416E-2</c:v>
                </c:pt>
                <c:pt idx="397">
                  <c:v>3.0446795873075416E-2</c:v>
                </c:pt>
                <c:pt idx="398">
                  <c:v>3.0446795873075416E-2</c:v>
                </c:pt>
                <c:pt idx="399">
                  <c:v>3.0446795873075416E-2</c:v>
                </c:pt>
                <c:pt idx="400">
                  <c:v>3.0446795873075416E-2</c:v>
                </c:pt>
                <c:pt idx="401">
                  <c:v>3.0446795873075416E-2</c:v>
                </c:pt>
                <c:pt idx="402">
                  <c:v>3.0446795873075416E-2</c:v>
                </c:pt>
                <c:pt idx="403">
                  <c:v>3.0446795873075416E-2</c:v>
                </c:pt>
                <c:pt idx="404">
                  <c:v>3.0446795873075416E-2</c:v>
                </c:pt>
                <c:pt idx="405">
                  <c:v>3.0446795873075416E-2</c:v>
                </c:pt>
                <c:pt idx="406">
                  <c:v>3.0446795873075416E-2</c:v>
                </c:pt>
                <c:pt idx="407">
                  <c:v>3.0446795873075416E-2</c:v>
                </c:pt>
                <c:pt idx="408">
                  <c:v>3.0446795873075416E-2</c:v>
                </c:pt>
                <c:pt idx="409">
                  <c:v>3.0446795873075416E-2</c:v>
                </c:pt>
                <c:pt idx="410">
                  <c:v>3.0446795873075416E-2</c:v>
                </c:pt>
                <c:pt idx="411">
                  <c:v>3.0446795873075416E-2</c:v>
                </c:pt>
                <c:pt idx="412">
                  <c:v>3.0446795873075416E-2</c:v>
                </c:pt>
                <c:pt idx="413">
                  <c:v>3.0446795873075416E-2</c:v>
                </c:pt>
                <c:pt idx="414">
                  <c:v>3.0446795873075416E-2</c:v>
                </c:pt>
                <c:pt idx="415">
                  <c:v>3.0446795873075416E-2</c:v>
                </c:pt>
                <c:pt idx="416">
                  <c:v>3.0446795873075416E-2</c:v>
                </c:pt>
                <c:pt idx="417">
                  <c:v>3.0446795873075416E-2</c:v>
                </c:pt>
                <c:pt idx="418">
                  <c:v>3.0446795873075416E-2</c:v>
                </c:pt>
                <c:pt idx="419">
                  <c:v>3.0446795873075416E-2</c:v>
                </c:pt>
                <c:pt idx="420">
                  <c:v>3.0446795873075416E-2</c:v>
                </c:pt>
                <c:pt idx="421">
                  <c:v>3.0446795873075416E-2</c:v>
                </c:pt>
                <c:pt idx="422">
                  <c:v>3.0446795873075416E-2</c:v>
                </c:pt>
                <c:pt idx="423">
                  <c:v>3.0446795873075416E-2</c:v>
                </c:pt>
                <c:pt idx="424">
                  <c:v>3.0446795873075416E-2</c:v>
                </c:pt>
                <c:pt idx="425">
                  <c:v>3.0446795873075416E-2</c:v>
                </c:pt>
                <c:pt idx="426">
                  <c:v>3.0446795873075416E-2</c:v>
                </c:pt>
                <c:pt idx="427">
                  <c:v>3.0446795873075416E-2</c:v>
                </c:pt>
                <c:pt idx="428">
                  <c:v>3.0446795873075416E-2</c:v>
                </c:pt>
                <c:pt idx="429">
                  <c:v>3.0446795873075416E-2</c:v>
                </c:pt>
                <c:pt idx="430">
                  <c:v>3.0446795873075416E-2</c:v>
                </c:pt>
                <c:pt idx="431">
                  <c:v>3.0446795873075416E-2</c:v>
                </c:pt>
                <c:pt idx="432">
                  <c:v>3.0446795873075416E-2</c:v>
                </c:pt>
                <c:pt idx="433">
                  <c:v>3.0446795873075416E-2</c:v>
                </c:pt>
                <c:pt idx="434">
                  <c:v>3.0446795873075416E-2</c:v>
                </c:pt>
                <c:pt idx="435">
                  <c:v>3.0446795873075416E-2</c:v>
                </c:pt>
                <c:pt idx="436">
                  <c:v>3.0446795873075416E-2</c:v>
                </c:pt>
                <c:pt idx="437">
                  <c:v>3.0446795873075416E-2</c:v>
                </c:pt>
                <c:pt idx="438">
                  <c:v>3.0446795873075416E-2</c:v>
                </c:pt>
                <c:pt idx="439">
                  <c:v>3.0446795873075416E-2</c:v>
                </c:pt>
                <c:pt idx="440">
                  <c:v>3.0446795873075416E-2</c:v>
                </c:pt>
                <c:pt idx="441">
                  <c:v>3.0446795873075416E-2</c:v>
                </c:pt>
                <c:pt idx="442">
                  <c:v>3.0446795873075416E-2</c:v>
                </c:pt>
                <c:pt idx="443">
                  <c:v>3.0446795873075416E-2</c:v>
                </c:pt>
                <c:pt idx="444">
                  <c:v>3.0446795873075416E-2</c:v>
                </c:pt>
                <c:pt idx="445">
                  <c:v>3.0446795873075416E-2</c:v>
                </c:pt>
                <c:pt idx="446">
                  <c:v>3.0446795873075416E-2</c:v>
                </c:pt>
                <c:pt idx="447">
                  <c:v>3.0446795873075416E-2</c:v>
                </c:pt>
                <c:pt idx="448">
                  <c:v>3.0446795873075416E-2</c:v>
                </c:pt>
                <c:pt idx="449">
                  <c:v>3.0446795873075416E-2</c:v>
                </c:pt>
                <c:pt idx="450">
                  <c:v>3.0446795873075416E-2</c:v>
                </c:pt>
                <c:pt idx="451">
                  <c:v>3.0446795873075416E-2</c:v>
                </c:pt>
                <c:pt idx="452">
                  <c:v>3.0446795873075416E-2</c:v>
                </c:pt>
                <c:pt idx="453">
                  <c:v>3.0446795873075416E-2</c:v>
                </c:pt>
                <c:pt idx="454">
                  <c:v>3.0446795873075416E-2</c:v>
                </c:pt>
                <c:pt idx="455">
                  <c:v>3.0446795873075416E-2</c:v>
                </c:pt>
                <c:pt idx="456">
                  <c:v>3.0446795873075416E-2</c:v>
                </c:pt>
                <c:pt idx="457">
                  <c:v>3.0446795873075416E-2</c:v>
                </c:pt>
                <c:pt idx="458">
                  <c:v>3.0446795873075416E-2</c:v>
                </c:pt>
                <c:pt idx="459">
                  <c:v>3.0446795873075416E-2</c:v>
                </c:pt>
                <c:pt idx="460">
                  <c:v>3.0446795873075416E-2</c:v>
                </c:pt>
                <c:pt idx="461">
                  <c:v>3.0446795873075416E-2</c:v>
                </c:pt>
                <c:pt idx="462">
                  <c:v>3.0446795873075416E-2</c:v>
                </c:pt>
                <c:pt idx="463">
                  <c:v>3.0446795873075416E-2</c:v>
                </c:pt>
                <c:pt idx="464">
                  <c:v>3.0446795873075416E-2</c:v>
                </c:pt>
                <c:pt idx="465">
                  <c:v>3.0446795873075416E-2</c:v>
                </c:pt>
                <c:pt idx="466">
                  <c:v>3.0446795873075416E-2</c:v>
                </c:pt>
                <c:pt idx="467">
                  <c:v>3.0446795873075416E-2</c:v>
                </c:pt>
                <c:pt idx="468">
                  <c:v>3.0446795873075416E-2</c:v>
                </c:pt>
                <c:pt idx="469">
                  <c:v>3.0446795873075416E-2</c:v>
                </c:pt>
                <c:pt idx="470">
                  <c:v>3.0446795873075416E-2</c:v>
                </c:pt>
                <c:pt idx="471">
                  <c:v>3.0446795873075416E-2</c:v>
                </c:pt>
                <c:pt idx="472">
                  <c:v>3.0446795873075416E-2</c:v>
                </c:pt>
                <c:pt idx="473">
                  <c:v>3.0446795873075416E-2</c:v>
                </c:pt>
                <c:pt idx="474">
                  <c:v>3.0446795873075416E-2</c:v>
                </c:pt>
                <c:pt idx="475">
                  <c:v>3.0446795873075416E-2</c:v>
                </c:pt>
                <c:pt idx="476">
                  <c:v>3.0446795873075416E-2</c:v>
                </c:pt>
                <c:pt idx="477">
                  <c:v>3.0446795873075416E-2</c:v>
                </c:pt>
                <c:pt idx="478">
                  <c:v>3.0446795873075416E-2</c:v>
                </c:pt>
                <c:pt idx="479">
                  <c:v>3.0446795873075416E-2</c:v>
                </c:pt>
                <c:pt idx="480">
                  <c:v>3.0446795873075416E-2</c:v>
                </c:pt>
                <c:pt idx="481">
                  <c:v>3.0446795873075416E-2</c:v>
                </c:pt>
                <c:pt idx="482">
                  <c:v>3.0446795873075416E-2</c:v>
                </c:pt>
                <c:pt idx="483">
                  <c:v>3.0446795873075416E-2</c:v>
                </c:pt>
                <c:pt idx="484">
                  <c:v>3.0446795873075416E-2</c:v>
                </c:pt>
                <c:pt idx="485">
                  <c:v>3.0446795873075416E-2</c:v>
                </c:pt>
                <c:pt idx="486">
                  <c:v>3.0446795873075416E-2</c:v>
                </c:pt>
                <c:pt idx="487">
                  <c:v>3.0446795873075416E-2</c:v>
                </c:pt>
                <c:pt idx="488">
                  <c:v>3.0446795873075416E-2</c:v>
                </c:pt>
                <c:pt idx="489">
                  <c:v>3.0446795873075416E-2</c:v>
                </c:pt>
                <c:pt idx="490">
                  <c:v>3.0446795873075416E-2</c:v>
                </c:pt>
                <c:pt idx="491">
                  <c:v>3.0446795873075416E-2</c:v>
                </c:pt>
                <c:pt idx="492">
                  <c:v>3.0446795873075416E-2</c:v>
                </c:pt>
                <c:pt idx="493">
                  <c:v>3.0446795873075416E-2</c:v>
                </c:pt>
                <c:pt idx="494">
                  <c:v>3.0446795873075416E-2</c:v>
                </c:pt>
                <c:pt idx="495">
                  <c:v>3.0446795873075416E-2</c:v>
                </c:pt>
                <c:pt idx="496">
                  <c:v>3.0446795873075416E-2</c:v>
                </c:pt>
                <c:pt idx="497">
                  <c:v>3.0446795873075416E-2</c:v>
                </c:pt>
                <c:pt idx="498">
                  <c:v>3.0446795873075416E-2</c:v>
                </c:pt>
                <c:pt idx="499">
                  <c:v>3.0446795873075416E-2</c:v>
                </c:pt>
                <c:pt idx="500">
                  <c:v>3.0446795873075416E-2</c:v>
                </c:pt>
                <c:pt idx="501">
                  <c:v>3.0446795873075416E-2</c:v>
                </c:pt>
                <c:pt idx="502">
                  <c:v>3.0446795873075416E-2</c:v>
                </c:pt>
                <c:pt idx="503">
                  <c:v>3.0446795873075416E-2</c:v>
                </c:pt>
                <c:pt idx="504">
                  <c:v>3.0446795873075416E-2</c:v>
                </c:pt>
                <c:pt idx="505">
                  <c:v>3.0446795873075416E-2</c:v>
                </c:pt>
                <c:pt idx="506">
                  <c:v>3.0446795873075416E-2</c:v>
                </c:pt>
                <c:pt idx="507">
                  <c:v>3.0446795873075416E-2</c:v>
                </c:pt>
                <c:pt idx="508">
                  <c:v>3.0446795873075416E-2</c:v>
                </c:pt>
                <c:pt idx="509">
                  <c:v>3.0446795873075416E-2</c:v>
                </c:pt>
                <c:pt idx="510">
                  <c:v>3.0446795873075416E-2</c:v>
                </c:pt>
                <c:pt idx="511">
                  <c:v>3.0446795873075416E-2</c:v>
                </c:pt>
                <c:pt idx="512">
                  <c:v>3.0446795873075416E-2</c:v>
                </c:pt>
                <c:pt idx="513">
                  <c:v>3.0446795873075416E-2</c:v>
                </c:pt>
                <c:pt idx="514">
                  <c:v>3.0446795873075416E-2</c:v>
                </c:pt>
                <c:pt idx="515">
                  <c:v>3.0446795873075416E-2</c:v>
                </c:pt>
                <c:pt idx="516">
                  <c:v>3.0446795873075416E-2</c:v>
                </c:pt>
                <c:pt idx="517">
                  <c:v>3.0446795873075416E-2</c:v>
                </c:pt>
                <c:pt idx="518">
                  <c:v>3.0446795873075416E-2</c:v>
                </c:pt>
                <c:pt idx="519">
                  <c:v>3.0446795873075416E-2</c:v>
                </c:pt>
                <c:pt idx="520">
                  <c:v>3.0446795873075416E-2</c:v>
                </c:pt>
                <c:pt idx="521">
                  <c:v>3.0446795873075416E-2</c:v>
                </c:pt>
                <c:pt idx="522">
                  <c:v>3.0446795873075416E-2</c:v>
                </c:pt>
                <c:pt idx="523">
                  <c:v>3.0446795873075416E-2</c:v>
                </c:pt>
                <c:pt idx="524">
                  <c:v>3.0446795873075416E-2</c:v>
                </c:pt>
                <c:pt idx="525">
                  <c:v>3.0446795873075416E-2</c:v>
                </c:pt>
                <c:pt idx="526">
                  <c:v>3.0446795873075416E-2</c:v>
                </c:pt>
                <c:pt idx="527">
                  <c:v>3.0446795873075416E-2</c:v>
                </c:pt>
                <c:pt idx="528">
                  <c:v>3.0446795873075416E-2</c:v>
                </c:pt>
                <c:pt idx="529">
                  <c:v>3.0446795873075416E-2</c:v>
                </c:pt>
                <c:pt idx="530">
                  <c:v>3.0446795873075416E-2</c:v>
                </c:pt>
                <c:pt idx="531">
                  <c:v>3.0446795873075416E-2</c:v>
                </c:pt>
                <c:pt idx="532">
                  <c:v>3.0446795873075416E-2</c:v>
                </c:pt>
                <c:pt idx="533">
                  <c:v>3.0446795873075416E-2</c:v>
                </c:pt>
                <c:pt idx="534">
                  <c:v>3.0446795873075416E-2</c:v>
                </c:pt>
                <c:pt idx="535">
                  <c:v>3.0446795873075416E-2</c:v>
                </c:pt>
                <c:pt idx="536">
                  <c:v>3.0446795873075416E-2</c:v>
                </c:pt>
                <c:pt idx="537">
                  <c:v>3.0446795873075416E-2</c:v>
                </c:pt>
                <c:pt idx="538">
                  <c:v>3.0446795873075416E-2</c:v>
                </c:pt>
                <c:pt idx="539">
                  <c:v>3.0446795873075416E-2</c:v>
                </c:pt>
                <c:pt idx="540">
                  <c:v>3.0446795873075416E-2</c:v>
                </c:pt>
                <c:pt idx="541">
                  <c:v>3.0446795873075416E-2</c:v>
                </c:pt>
                <c:pt idx="542">
                  <c:v>3.0446795873075416E-2</c:v>
                </c:pt>
                <c:pt idx="543">
                  <c:v>3.0446795873075416E-2</c:v>
                </c:pt>
                <c:pt idx="544">
                  <c:v>3.0446795873075416E-2</c:v>
                </c:pt>
                <c:pt idx="545">
                  <c:v>3.0446795873075416E-2</c:v>
                </c:pt>
                <c:pt idx="546">
                  <c:v>3.0446795873075416E-2</c:v>
                </c:pt>
                <c:pt idx="547">
                  <c:v>3.0446795873075416E-2</c:v>
                </c:pt>
                <c:pt idx="548">
                  <c:v>3.0446795873075416E-2</c:v>
                </c:pt>
                <c:pt idx="549">
                  <c:v>3.0446795873075416E-2</c:v>
                </c:pt>
                <c:pt idx="550">
                  <c:v>3.0446795873075416E-2</c:v>
                </c:pt>
                <c:pt idx="551">
                  <c:v>3.0446795873075416E-2</c:v>
                </c:pt>
                <c:pt idx="552">
                  <c:v>3.0446795873075416E-2</c:v>
                </c:pt>
                <c:pt idx="553">
                  <c:v>3.0446795873075416E-2</c:v>
                </c:pt>
                <c:pt idx="554">
                  <c:v>3.0446795873075416E-2</c:v>
                </c:pt>
                <c:pt idx="555">
                  <c:v>3.0446795873075416E-2</c:v>
                </c:pt>
                <c:pt idx="556">
                  <c:v>3.0446795873075416E-2</c:v>
                </c:pt>
                <c:pt idx="557">
                  <c:v>3.0446795873075416E-2</c:v>
                </c:pt>
                <c:pt idx="558">
                  <c:v>3.0446795873075416E-2</c:v>
                </c:pt>
                <c:pt idx="559">
                  <c:v>3.0446795873075416E-2</c:v>
                </c:pt>
                <c:pt idx="560">
                  <c:v>3.0446795873075416E-2</c:v>
                </c:pt>
                <c:pt idx="561">
                  <c:v>3.0446795873075416E-2</c:v>
                </c:pt>
                <c:pt idx="562">
                  <c:v>3.0446795873075416E-2</c:v>
                </c:pt>
                <c:pt idx="563">
                  <c:v>3.0446795873075416E-2</c:v>
                </c:pt>
                <c:pt idx="564">
                  <c:v>3.0446795873075416E-2</c:v>
                </c:pt>
                <c:pt idx="565">
                  <c:v>3.0446795873075416E-2</c:v>
                </c:pt>
                <c:pt idx="566">
                  <c:v>3.0446795873075416E-2</c:v>
                </c:pt>
                <c:pt idx="567">
                  <c:v>3.0446795873075416E-2</c:v>
                </c:pt>
                <c:pt idx="568">
                  <c:v>3.0446795873075416E-2</c:v>
                </c:pt>
                <c:pt idx="569">
                  <c:v>3.0446795873075416E-2</c:v>
                </c:pt>
                <c:pt idx="570">
                  <c:v>3.0446795873075416E-2</c:v>
                </c:pt>
                <c:pt idx="571">
                  <c:v>3.0446795873075416E-2</c:v>
                </c:pt>
                <c:pt idx="572">
                  <c:v>3.0446795873075416E-2</c:v>
                </c:pt>
                <c:pt idx="573">
                  <c:v>3.0446795873075416E-2</c:v>
                </c:pt>
                <c:pt idx="574">
                  <c:v>3.0446795873075416E-2</c:v>
                </c:pt>
                <c:pt idx="575">
                  <c:v>3.0446795873075416E-2</c:v>
                </c:pt>
                <c:pt idx="576">
                  <c:v>3.0446795873075416E-2</c:v>
                </c:pt>
                <c:pt idx="577">
                  <c:v>3.0446795873075416E-2</c:v>
                </c:pt>
                <c:pt idx="578">
                  <c:v>3.0446795873075416E-2</c:v>
                </c:pt>
                <c:pt idx="579">
                  <c:v>3.0446795873075416E-2</c:v>
                </c:pt>
                <c:pt idx="580">
                  <c:v>3.0446795873075416E-2</c:v>
                </c:pt>
                <c:pt idx="581">
                  <c:v>3.0446795873075416E-2</c:v>
                </c:pt>
                <c:pt idx="582">
                  <c:v>3.0446795873075416E-2</c:v>
                </c:pt>
                <c:pt idx="583">
                  <c:v>3.0446795873075416E-2</c:v>
                </c:pt>
                <c:pt idx="584">
                  <c:v>3.0446795873075416E-2</c:v>
                </c:pt>
                <c:pt idx="585">
                  <c:v>3.0446795873075416E-2</c:v>
                </c:pt>
                <c:pt idx="586">
                  <c:v>3.0446795873075416E-2</c:v>
                </c:pt>
                <c:pt idx="587">
                  <c:v>3.0446795873075416E-2</c:v>
                </c:pt>
                <c:pt idx="588">
                  <c:v>3.0446795873075416E-2</c:v>
                </c:pt>
                <c:pt idx="589">
                  <c:v>3.0446795873075416E-2</c:v>
                </c:pt>
                <c:pt idx="590">
                  <c:v>3.0446795873075416E-2</c:v>
                </c:pt>
                <c:pt idx="591">
                  <c:v>3.0446795873075416E-2</c:v>
                </c:pt>
                <c:pt idx="592">
                  <c:v>3.0446795873075416E-2</c:v>
                </c:pt>
                <c:pt idx="593">
                  <c:v>3.0446795873075416E-2</c:v>
                </c:pt>
                <c:pt idx="594">
                  <c:v>3.0446795873075416E-2</c:v>
                </c:pt>
                <c:pt idx="595">
                  <c:v>3.0446795873075416E-2</c:v>
                </c:pt>
                <c:pt idx="596">
                  <c:v>3.0446795873075416E-2</c:v>
                </c:pt>
                <c:pt idx="597">
                  <c:v>3.0446795873075416E-2</c:v>
                </c:pt>
                <c:pt idx="598">
                  <c:v>3.0446795873075416E-2</c:v>
                </c:pt>
                <c:pt idx="599">
                  <c:v>3.0446795873075416E-2</c:v>
                </c:pt>
                <c:pt idx="600">
                  <c:v>3.0446795873075416E-2</c:v>
                </c:pt>
                <c:pt idx="601">
                  <c:v>3.0446795873075416E-2</c:v>
                </c:pt>
                <c:pt idx="602">
                  <c:v>3.0446795873075416E-2</c:v>
                </c:pt>
                <c:pt idx="603">
                  <c:v>3.0446795873075416E-2</c:v>
                </c:pt>
                <c:pt idx="604">
                  <c:v>3.0446795873075416E-2</c:v>
                </c:pt>
                <c:pt idx="605">
                  <c:v>3.0446795873075416E-2</c:v>
                </c:pt>
                <c:pt idx="606">
                  <c:v>3.0446795873075416E-2</c:v>
                </c:pt>
                <c:pt idx="607">
                  <c:v>3.0446795873075416E-2</c:v>
                </c:pt>
                <c:pt idx="608">
                  <c:v>3.0446795873075416E-2</c:v>
                </c:pt>
                <c:pt idx="609">
                  <c:v>3.0446795873075416E-2</c:v>
                </c:pt>
                <c:pt idx="610">
                  <c:v>3.0446795873075416E-2</c:v>
                </c:pt>
                <c:pt idx="611">
                  <c:v>3.0446795873075416E-2</c:v>
                </c:pt>
                <c:pt idx="612">
                  <c:v>3.0446795873075416E-2</c:v>
                </c:pt>
                <c:pt idx="613">
                  <c:v>3.0446795873075416E-2</c:v>
                </c:pt>
                <c:pt idx="614">
                  <c:v>3.0446795873075416E-2</c:v>
                </c:pt>
                <c:pt idx="615">
                  <c:v>3.0446795873075416E-2</c:v>
                </c:pt>
                <c:pt idx="616">
                  <c:v>3.0446795873075416E-2</c:v>
                </c:pt>
                <c:pt idx="617">
                  <c:v>3.0446795873075416E-2</c:v>
                </c:pt>
                <c:pt idx="618">
                  <c:v>3.0446795873075416E-2</c:v>
                </c:pt>
                <c:pt idx="619">
                  <c:v>3.0446795873075416E-2</c:v>
                </c:pt>
                <c:pt idx="620">
                  <c:v>3.0446795873075416E-2</c:v>
                </c:pt>
                <c:pt idx="621">
                  <c:v>3.0446795873075416E-2</c:v>
                </c:pt>
                <c:pt idx="622">
                  <c:v>3.0446795873075416E-2</c:v>
                </c:pt>
                <c:pt idx="623">
                  <c:v>3.0446795873075416E-2</c:v>
                </c:pt>
                <c:pt idx="624">
                  <c:v>3.0446795873075416E-2</c:v>
                </c:pt>
                <c:pt idx="625">
                  <c:v>3.0446795873075416E-2</c:v>
                </c:pt>
                <c:pt idx="626">
                  <c:v>3.0446795873075416E-2</c:v>
                </c:pt>
                <c:pt idx="627">
                  <c:v>3.0446795873075416E-2</c:v>
                </c:pt>
                <c:pt idx="628">
                  <c:v>3.0446795873075416E-2</c:v>
                </c:pt>
                <c:pt idx="629">
                  <c:v>3.0446795873075416E-2</c:v>
                </c:pt>
                <c:pt idx="630">
                  <c:v>3.0446795873075416E-2</c:v>
                </c:pt>
                <c:pt idx="631">
                  <c:v>3.0446795873075416E-2</c:v>
                </c:pt>
                <c:pt idx="632">
                  <c:v>3.0446795873075416E-2</c:v>
                </c:pt>
                <c:pt idx="633">
                  <c:v>3.0446795873075416E-2</c:v>
                </c:pt>
                <c:pt idx="634">
                  <c:v>3.0446795873075416E-2</c:v>
                </c:pt>
                <c:pt idx="635">
                  <c:v>3.0446795873075416E-2</c:v>
                </c:pt>
                <c:pt idx="636">
                  <c:v>3.0446795873075416E-2</c:v>
                </c:pt>
                <c:pt idx="637">
                  <c:v>3.0446795873075416E-2</c:v>
                </c:pt>
                <c:pt idx="638">
                  <c:v>3.0446795873075416E-2</c:v>
                </c:pt>
                <c:pt idx="639">
                  <c:v>3.0446795873075416E-2</c:v>
                </c:pt>
                <c:pt idx="640">
                  <c:v>3.0446795873075416E-2</c:v>
                </c:pt>
                <c:pt idx="641">
                  <c:v>3.0446795873075416E-2</c:v>
                </c:pt>
                <c:pt idx="642">
                  <c:v>3.0446795873075416E-2</c:v>
                </c:pt>
                <c:pt idx="643">
                  <c:v>3.0446795873075416E-2</c:v>
                </c:pt>
                <c:pt idx="644">
                  <c:v>3.0446795873075416E-2</c:v>
                </c:pt>
                <c:pt idx="645">
                  <c:v>3.0446795873075416E-2</c:v>
                </c:pt>
                <c:pt idx="646">
                  <c:v>3.0446795873075416E-2</c:v>
                </c:pt>
                <c:pt idx="647">
                  <c:v>3.0446795873075416E-2</c:v>
                </c:pt>
                <c:pt idx="648">
                  <c:v>3.0446795873075416E-2</c:v>
                </c:pt>
                <c:pt idx="649">
                  <c:v>3.0446795873075416E-2</c:v>
                </c:pt>
                <c:pt idx="650">
                  <c:v>3.0446795873075416E-2</c:v>
                </c:pt>
                <c:pt idx="651">
                  <c:v>3.0446795873075416E-2</c:v>
                </c:pt>
                <c:pt idx="652">
                  <c:v>3.0446795873075416E-2</c:v>
                </c:pt>
                <c:pt idx="653">
                  <c:v>3.0446795873075416E-2</c:v>
                </c:pt>
                <c:pt idx="654">
                  <c:v>3.0446795873075416E-2</c:v>
                </c:pt>
                <c:pt idx="655">
                  <c:v>3.0446795873075416E-2</c:v>
                </c:pt>
                <c:pt idx="656">
                  <c:v>3.0446795873075416E-2</c:v>
                </c:pt>
                <c:pt idx="657">
                  <c:v>3.0446795873075416E-2</c:v>
                </c:pt>
                <c:pt idx="658">
                  <c:v>3.0446795873075416E-2</c:v>
                </c:pt>
                <c:pt idx="659">
                  <c:v>3.0446795873075416E-2</c:v>
                </c:pt>
                <c:pt idx="660">
                  <c:v>3.0446795873075416E-2</c:v>
                </c:pt>
                <c:pt idx="661">
                  <c:v>3.0446795873075416E-2</c:v>
                </c:pt>
                <c:pt idx="662">
                  <c:v>3.0446795873075416E-2</c:v>
                </c:pt>
                <c:pt idx="663">
                  <c:v>3.0446795873075416E-2</c:v>
                </c:pt>
                <c:pt idx="664">
                  <c:v>3.0446795873075416E-2</c:v>
                </c:pt>
                <c:pt idx="665">
                  <c:v>3.0446795873075416E-2</c:v>
                </c:pt>
                <c:pt idx="666">
                  <c:v>3.0446795873075416E-2</c:v>
                </c:pt>
                <c:pt idx="667">
                  <c:v>3.0446795873075416E-2</c:v>
                </c:pt>
                <c:pt idx="668">
                  <c:v>3.0446795873075416E-2</c:v>
                </c:pt>
                <c:pt idx="669">
                  <c:v>3.0446795873075416E-2</c:v>
                </c:pt>
                <c:pt idx="670">
                  <c:v>3.0446795873075416E-2</c:v>
                </c:pt>
                <c:pt idx="671">
                  <c:v>3.0446795873075416E-2</c:v>
                </c:pt>
                <c:pt idx="672">
                  <c:v>3.0446795873075416E-2</c:v>
                </c:pt>
                <c:pt idx="673">
                  <c:v>3.0446795873075416E-2</c:v>
                </c:pt>
                <c:pt idx="674">
                  <c:v>3.0446795873075416E-2</c:v>
                </c:pt>
                <c:pt idx="675">
                  <c:v>3.0446795873075416E-2</c:v>
                </c:pt>
                <c:pt idx="676">
                  <c:v>3.0446795873075416E-2</c:v>
                </c:pt>
                <c:pt idx="677">
                  <c:v>3.0446795873075416E-2</c:v>
                </c:pt>
                <c:pt idx="678">
                  <c:v>3.0446795873075416E-2</c:v>
                </c:pt>
                <c:pt idx="679">
                  <c:v>3.0446795873075416E-2</c:v>
                </c:pt>
                <c:pt idx="680">
                  <c:v>3.0446795873075416E-2</c:v>
                </c:pt>
                <c:pt idx="681">
                  <c:v>3.0446795873075416E-2</c:v>
                </c:pt>
                <c:pt idx="682">
                  <c:v>3.0446795873075416E-2</c:v>
                </c:pt>
                <c:pt idx="683">
                  <c:v>3.0446795873075416E-2</c:v>
                </c:pt>
                <c:pt idx="684">
                  <c:v>3.0446795873075416E-2</c:v>
                </c:pt>
                <c:pt idx="685">
                  <c:v>3.0446795873075416E-2</c:v>
                </c:pt>
                <c:pt idx="686">
                  <c:v>3.0446795873075416E-2</c:v>
                </c:pt>
                <c:pt idx="687">
                  <c:v>3.0446795873075416E-2</c:v>
                </c:pt>
                <c:pt idx="688">
                  <c:v>3.0446795873075416E-2</c:v>
                </c:pt>
                <c:pt idx="689">
                  <c:v>3.0446795873075416E-2</c:v>
                </c:pt>
                <c:pt idx="690">
                  <c:v>3.0446795873075416E-2</c:v>
                </c:pt>
                <c:pt idx="691">
                  <c:v>3.0446795873075416E-2</c:v>
                </c:pt>
                <c:pt idx="692">
                  <c:v>3.0446795873075416E-2</c:v>
                </c:pt>
                <c:pt idx="693">
                  <c:v>3.0446795873075416E-2</c:v>
                </c:pt>
                <c:pt idx="694">
                  <c:v>3.0446795873075416E-2</c:v>
                </c:pt>
                <c:pt idx="695">
                  <c:v>3.0446795873075416E-2</c:v>
                </c:pt>
                <c:pt idx="696">
                  <c:v>3.0446795873075416E-2</c:v>
                </c:pt>
                <c:pt idx="697">
                  <c:v>3.0446795873075416E-2</c:v>
                </c:pt>
                <c:pt idx="698">
                  <c:v>3.0446795873075416E-2</c:v>
                </c:pt>
                <c:pt idx="699">
                  <c:v>3.0446795873075416E-2</c:v>
                </c:pt>
                <c:pt idx="700">
                  <c:v>3.0446795873075416E-2</c:v>
                </c:pt>
                <c:pt idx="701">
                  <c:v>3.0446795873075416E-2</c:v>
                </c:pt>
                <c:pt idx="702">
                  <c:v>3.0446795873075416E-2</c:v>
                </c:pt>
                <c:pt idx="703">
                  <c:v>3.0446795873075416E-2</c:v>
                </c:pt>
                <c:pt idx="704">
                  <c:v>3.0446795873075416E-2</c:v>
                </c:pt>
                <c:pt idx="705">
                  <c:v>3.0446795873075416E-2</c:v>
                </c:pt>
                <c:pt idx="706">
                  <c:v>3.0446795873075416E-2</c:v>
                </c:pt>
                <c:pt idx="707">
                  <c:v>3.0446795873075416E-2</c:v>
                </c:pt>
                <c:pt idx="708">
                  <c:v>3.0446795873075416E-2</c:v>
                </c:pt>
                <c:pt idx="709">
                  <c:v>3.0446795873075416E-2</c:v>
                </c:pt>
                <c:pt idx="710">
                  <c:v>3.0446795873075416E-2</c:v>
                </c:pt>
                <c:pt idx="711">
                  <c:v>3.0446795873075416E-2</c:v>
                </c:pt>
                <c:pt idx="712">
                  <c:v>3.0446795873075416E-2</c:v>
                </c:pt>
                <c:pt idx="713">
                  <c:v>3.0446795873075416E-2</c:v>
                </c:pt>
                <c:pt idx="714">
                  <c:v>3.0446795873075416E-2</c:v>
                </c:pt>
                <c:pt idx="715">
                  <c:v>3.0446795873075416E-2</c:v>
                </c:pt>
                <c:pt idx="716">
                  <c:v>3.0446795873075416E-2</c:v>
                </c:pt>
                <c:pt idx="717">
                  <c:v>3.0446795873075416E-2</c:v>
                </c:pt>
                <c:pt idx="718">
                  <c:v>3.0446795873075416E-2</c:v>
                </c:pt>
                <c:pt idx="719">
                  <c:v>3.0446795873075416E-2</c:v>
                </c:pt>
                <c:pt idx="720">
                  <c:v>3.0446795873075416E-2</c:v>
                </c:pt>
                <c:pt idx="721">
                  <c:v>3.0446795873075416E-2</c:v>
                </c:pt>
                <c:pt idx="722">
                  <c:v>3.0446795873075416E-2</c:v>
                </c:pt>
                <c:pt idx="723">
                  <c:v>3.0446795873075416E-2</c:v>
                </c:pt>
                <c:pt idx="724">
                  <c:v>3.0446795873075416E-2</c:v>
                </c:pt>
                <c:pt idx="725">
                  <c:v>3.0446795873075416E-2</c:v>
                </c:pt>
                <c:pt idx="726">
                  <c:v>3.0446795873075416E-2</c:v>
                </c:pt>
                <c:pt idx="727">
                  <c:v>3.0446795873075416E-2</c:v>
                </c:pt>
                <c:pt idx="728">
                  <c:v>3.0446795873075416E-2</c:v>
                </c:pt>
                <c:pt idx="729">
                  <c:v>3.0446795873075416E-2</c:v>
                </c:pt>
                <c:pt idx="730">
                  <c:v>3.0446795873075416E-2</c:v>
                </c:pt>
                <c:pt idx="731">
                  <c:v>3.0446795873075416E-2</c:v>
                </c:pt>
                <c:pt idx="732">
                  <c:v>3.0446795873075416E-2</c:v>
                </c:pt>
                <c:pt idx="733">
                  <c:v>3.0446795873075416E-2</c:v>
                </c:pt>
                <c:pt idx="734">
                  <c:v>3.0446795873075416E-2</c:v>
                </c:pt>
                <c:pt idx="735">
                  <c:v>3.0446795873075416E-2</c:v>
                </c:pt>
                <c:pt idx="736">
                  <c:v>3.0446795873075416E-2</c:v>
                </c:pt>
                <c:pt idx="737">
                  <c:v>3.0446795873075416E-2</c:v>
                </c:pt>
                <c:pt idx="738">
                  <c:v>3.0446795873075416E-2</c:v>
                </c:pt>
                <c:pt idx="739">
                  <c:v>3.0446795873075416E-2</c:v>
                </c:pt>
                <c:pt idx="740">
                  <c:v>3.0446795873075416E-2</c:v>
                </c:pt>
                <c:pt idx="741">
                  <c:v>3.0446795873075416E-2</c:v>
                </c:pt>
                <c:pt idx="742">
                  <c:v>3.0446795873075416E-2</c:v>
                </c:pt>
                <c:pt idx="743">
                  <c:v>3.0446795873075416E-2</c:v>
                </c:pt>
                <c:pt idx="744">
                  <c:v>3.0446795873075416E-2</c:v>
                </c:pt>
                <c:pt idx="745">
                  <c:v>3.0446795873075416E-2</c:v>
                </c:pt>
                <c:pt idx="746">
                  <c:v>3.0446795873075416E-2</c:v>
                </c:pt>
                <c:pt idx="747">
                  <c:v>3.0446795873075416E-2</c:v>
                </c:pt>
                <c:pt idx="748">
                  <c:v>3.0446795873075416E-2</c:v>
                </c:pt>
                <c:pt idx="749">
                  <c:v>3.0446795873075416E-2</c:v>
                </c:pt>
                <c:pt idx="750">
                  <c:v>3.0446795873075416E-2</c:v>
                </c:pt>
                <c:pt idx="751">
                  <c:v>3.0446795873075416E-2</c:v>
                </c:pt>
                <c:pt idx="752">
                  <c:v>3.0446795873075416E-2</c:v>
                </c:pt>
                <c:pt idx="753">
                  <c:v>3.0446795873075416E-2</c:v>
                </c:pt>
                <c:pt idx="754">
                  <c:v>3.0446795873075416E-2</c:v>
                </c:pt>
                <c:pt idx="755">
                  <c:v>3.0446795873075416E-2</c:v>
                </c:pt>
                <c:pt idx="756">
                  <c:v>3.0446795873075416E-2</c:v>
                </c:pt>
                <c:pt idx="757">
                  <c:v>3.0446795873075416E-2</c:v>
                </c:pt>
                <c:pt idx="758">
                  <c:v>3.0446795873075416E-2</c:v>
                </c:pt>
                <c:pt idx="759">
                  <c:v>3.0446795873075416E-2</c:v>
                </c:pt>
                <c:pt idx="760">
                  <c:v>3.0446795873075416E-2</c:v>
                </c:pt>
                <c:pt idx="761">
                  <c:v>3.0446795873075416E-2</c:v>
                </c:pt>
                <c:pt idx="762">
                  <c:v>3.0446795873075416E-2</c:v>
                </c:pt>
                <c:pt idx="763">
                  <c:v>3.0446795873075416E-2</c:v>
                </c:pt>
                <c:pt idx="764">
                  <c:v>3.0446795873075416E-2</c:v>
                </c:pt>
                <c:pt idx="765">
                  <c:v>3.0446795873075416E-2</c:v>
                </c:pt>
                <c:pt idx="766">
                  <c:v>3.0446795873075416E-2</c:v>
                </c:pt>
                <c:pt idx="767">
                  <c:v>3.0446795873075416E-2</c:v>
                </c:pt>
                <c:pt idx="768">
                  <c:v>3.0446795873075416E-2</c:v>
                </c:pt>
                <c:pt idx="769">
                  <c:v>3.0446795873075416E-2</c:v>
                </c:pt>
                <c:pt idx="770">
                  <c:v>3.0446795873075416E-2</c:v>
                </c:pt>
                <c:pt idx="771">
                  <c:v>3.0446795873075416E-2</c:v>
                </c:pt>
                <c:pt idx="772">
                  <c:v>3.0446795873075416E-2</c:v>
                </c:pt>
                <c:pt idx="773">
                  <c:v>3.0446795873075416E-2</c:v>
                </c:pt>
                <c:pt idx="774">
                  <c:v>3.0446795873075416E-2</c:v>
                </c:pt>
                <c:pt idx="775">
                  <c:v>3.0446795873075416E-2</c:v>
                </c:pt>
                <c:pt idx="776">
                  <c:v>3.0446795873075416E-2</c:v>
                </c:pt>
                <c:pt idx="777">
                  <c:v>3.0446795873075416E-2</c:v>
                </c:pt>
                <c:pt idx="778">
                  <c:v>3.0446795873075416E-2</c:v>
                </c:pt>
                <c:pt idx="779">
                  <c:v>3.0446795873075416E-2</c:v>
                </c:pt>
                <c:pt idx="780">
                  <c:v>3.0446795873075416E-2</c:v>
                </c:pt>
                <c:pt idx="781">
                  <c:v>3.0446795873075416E-2</c:v>
                </c:pt>
                <c:pt idx="782">
                  <c:v>3.0446795873075416E-2</c:v>
                </c:pt>
                <c:pt idx="783">
                  <c:v>3.0446795873075416E-2</c:v>
                </c:pt>
                <c:pt idx="784">
                  <c:v>3.0446795873075416E-2</c:v>
                </c:pt>
                <c:pt idx="785">
                  <c:v>3.0446795873075416E-2</c:v>
                </c:pt>
                <c:pt idx="786">
                  <c:v>3.0446795873075416E-2</c:v>
                </c:pt>
                <c:pt idx="787">
                  <c:v>3.0446795873075416E-2</c:v>
                </c:pt>
                <c:pt idx="788">
                  <c:v>3.0446795873075416E-2</c:v>
                </c:pt>
                <c:pt idx="789">
                  <c:v>3.0446795873075416E-2</c:v>
                </c:pt>
                <c:pt idx="790">
                  <c:v>3.0446795873075416E-2</c:v>
                </c:pt>
                <c:pt idx="791">
                  <c:v>3.0446795873075416E-2</c:v>
                </c:pt>
                <c:pt idx="792">
                  <c:v>3.0446795873075416E-2</c:v>
                </c:pt>
                <c:pt idx="793">
                  <c:v>3.0446795873075416E-2</c:v>
                </c:pt>
                <c:pt idx="794">
                  <c:v>3.0446795873075416E-2</c:v>
                </c:pt>
                <c:pt idx="795">
                  <c:v>3.0446795873075416E-2</c:v>
                </c:pt>
                <c:pt idx="796">
                  <c:v>3.0446795873075416E-2</c:v>
                </c:pt>
                <c:pt idx="797">
                  <c:v>3.0446795873075416E-2</c:v>
                </c:pt>
                <c:pt idx="798">
                  <c:v>3.0446795873075416E-2</c:v>
                </c:pt>
                <c:pt idx="799">
                  <c:v>3.0446795873075416E-2</c:v>
                </c:pt>
                <c:pt idx="800">
                  <c:v>3.0446795873075416E-2</c:v>
                </c:pt>
                <c:pt idx="801">
                  <c:v>3.0446795873075416E-2</c:v>
                </c:pt>
                <c:pt idx="802">
                  <c:v>3.0446795873075416E-2</c:v>
                </c:pt>
                <c:pt idx="803">
                  <c:v>3.0446795873075416E-2</c:v>
                </c:pt>
                <c:pt idx="804">
                  <c:v>3.0446795873075416E-2</c:v>
                </c:pt>
                <c:pt idx="805">
                  <c:v>3.0446795873075416E-2</c:v>
                </c:pt>
                <c:pt idx="806">
                  <c:v>3.0446795873075416E-2</c:v>
                </c:pt>
                <c:pt idx="807">
                  <c:v>3.0446795873075416E-2</c:v>
                </c:pt>
                <c:pt idx="808">
                  <c:v>3.0446795873075416E-2</c:v>
                </c:pt>
                <c:pt idx="809">
                  <c:v>3.0446795873075416E-2</c:v>
                </c:pt>
                <c:pt idx="810">
                  <c:v>3.0446795873075416E-2</c:v>
                </c:pt>
                <c:pt idx="811">
                  <c:v>3.0446795873075416E-2</c:v>
                </c:pt>
                <c:pt idx="812">
                  <c:v>3.0446795873075416E-2</c:v>
                </c:pt>
                <c:pt idx="813">
                  <c:v>3.0446795873075416E-2</c:v>
                </c:pt>
                <c:pt idx="814">
                  <c:v>3.0446795873075416E-2</c:v>
                </c:pt>
                <c:pt idx="815">
                  <c:v>3.0446795873075416E-2</c:v>
                </c:pt>
                <c:pt idx="816">
                  <c:v>3.0446795873075416E-2</c:v>
                </c:pt>
                <c:pt idx="817">
                  <c:v>3.0446795873075416E-2</c:v>
                </c:pt>
                <c:pt idx="818">
                  <c:v>3.0446795873075416E-2</c:v>
                </c:pt>
                <c:pt idx="819">
                  <c:v>3.0446795873075416E-2</c:v>
                </c:pt>
                <c:pt idx="820">
                  <c:v>3.0446795873075416E-2</c:v>
                </c:pt>
                <c:pt idx="821">
                  <c:v>3.0446795873075416E-2</c:v>
                </c:pt>
                <c:pt idx="822">
                  <c:v>3.0446795873075416E-2</c:v>
                </c:pt>
                <c:pt idx="823">
                  <c:v>3.0446795873075416E-2</c:v>
                </c:pt>
                <c:pt idx="824">
                  <c:v>3.0446795873075416E-2</c:v>
                </c:pt>
                <c:pt idx="825">
                  <c:v>3.0446795873075416E-2</c:v>
                </c:pt>
                <c:pt idx="826">
                  <c:v>3.0446795873075416E-2</c:v>
                </c:pt>
                <c:pt idx="827">
                  <c:v>3.0446795873075416E-2</c:v>
                </c:pt>
                <c:pt idx="828">
                  <c:v>3.0446795873075416E-2</c:v>
                </c:pt>
                <c:pt idx="829">
                  <c:v>3.0446795873075416E-2</c:v>
                </c:pt>
                <c:pt idx="830">
                  <c:v>3.0446795873075416E-2</c:v>
                </c:pt>
                <c:pt idx="831">
                  <c:v>3.0446795873075416E-2</c:v>
                </c:pt>
                <c:pt idx="832">
                  <c:v>3.0446795873075416E-2</c:v>
                </c:pt>
                <c:pt idx="833">
                  <c:v>3.0446795873075416E-2</c:v>
                </c:pt>
                <c:pt idx="834">
                  <c:v>3.0446795873075416E-2</c:v>
                </c:pt>
                <c:pt idx="835">
                  <c:v>3.0446795873075416E-2</c:v>
                </c:pt>
                <c:pt idx="836">
                  <c:v>3.0446795873075416E-2</c:v>
                </c:pt>
                <c:pt idx="837">
                  <c:v>3.0446795873075416E-2</c:v>
                </c:pt>
                <c:pt idx="838">
                  <c:v>3.0446795873075416E-2</c:v>
                </c:pt>
                <c:pt idx="839">
                  <c:v>3.0446795873075416E-2</c:v>
                </c:pt>
                <c:pt idx="840">
                  <c:v>3.0446795873075416E-2</c:v>
                </c:pt>
                <c:pt idx="841">
                  <c:v>3.0446795873075416E-2</c:v>
                </c:pt>
                <c:pt idx="842">
                  <c:v>3.0446795873075416E-2</c:v>
                </c:pt>
                <c:pt idx="843">
                  <c:v>3.0446795873075416E-2</c:v>
                </c:pt>
                <c:pt idx="844">
                  <c:v>3.0446795873075416E-2</c:v>
                </c:pt>
                <c:pt idx="845">
                  <c:v>3.0446795873075416E-2</c:v>
                </c:pt>
                <c:pt idx="846">
                  <c:v>3.0446795873075416E-2</c:v>
                </c:pt>
                <c:pt idx="847">
                  <c:v>3.0446795873075416E-2</c:v>
                </c:pt>
                <c:pt idx="848">
                  <c:v>3.0446795873075416E-2</c:v>
                </c:pt>
                <c:pt idx="849">
                  <c:v>3.0446795873075416E-2</c:v>
                </c:pt>
                <c:pt idx="850">
                  <c:v>3.0446795873075416E-2</c:v>
                </c:pt>
                <c:pt idx="851">
                  <c:v>3.0446795873075416E-2</c:v>
                </c:pt>
                <c:pt idx="852">
                  <c:v>3.0446795873075416E-2</c:v>
                </c:pt>
                <c:pt idx="853">
                  <c:v>3.0446795873075416E-2</c:v>
                </c:pt>
                <c:pt idx="854">
                  <c:v>3.0446795873075416E-2</c:v>
                </c:pt>
                <c:pt idx="855">
                  <c:v>3.0446795873075416E-2</c:v>
                </c:pt>
                <c:pt idx="856">
                  <c:v>3.0446795873075416E-2</c:v>
                </c:pt>
                <c:pt idx="857">
                  <c:v>3.0446795873075416E-2</c:v>
                </c:pt>
                <c:pt idx="858">
                  <c:v>3.0446795873075416E-2</c:v>
                </c:pt>
                <c:pt idx="859">
                  <c:v>3.0446795873075416E-2</c:v>
                </c:pt>
                <c:pt idx="860">
                  <c:v>3.0446795873075416E-2</c:v>
                </c:pt>
                <c:pt idx="861">
                  <c:v>3.0446795873075416E-2</c:v>
                </c:pt>
                <c:pt idx="862">
                  <c:v>3.0446795873075416E-2</c:v>
                </c:pt>
                <c:pt idx="863">
                  <c:v>3.0446795873075416E-2</c:v>
                </c:pt>
                <c:pt idx="864">
                  <c:v>3.0446795873075416E-2</c:v>
                </c:pt>
                <c:pt idx="865">
                  <c:v>3.0446795873075416E-2</c:v>
                </c:pt>
                <c:pt idx="866">
                  <c:v>3.0446795873075416E-2</c:v>
                </c:pt>
                <c:pt idx="867">
                  <c:v>3.0446795873075416E-2</c:v>
                </c:pt>
                <c:pt idx="868">
                  <c:v>3.0446795873075416E-2</c:v>
                </c:pt>
                <c:pt idx="869">
                  <c:v>3.0446795873075416E-2</c:v>
                </c:pt>
                <c:pt idx="870">
                  <c:v>3.0446795873075416E-2</c:v>
                </c:pt>
                <c:pt idx="871">
                  <c:v>3.0446795873075416E-2</c:v>
                </c:pt>
                <c:pt idx="872">
                  <c:v>3.0446795873075416E-2</c:v>
                </c:pt>
                <c:pt idx="873">
                  <c:v>3.0446795873075416E-2</c:v>
                </c:pt>
                <c:pt idx="874">
                  <c:v>3.0446795873075416E-2</c:v>
                </c:pt>
                <c:pt idx="875">
                  <c:v>3.0446795873075416E-2</c:v>
                </c:pt>
                <c:pt idx="876">
                  <c:v>3.0446795873075416E-2</c:v>
                </c:pt>
                <c:pt idx="877">
                  <c:v>3.0446795873075416E-2</c:v>
                </c:pt>
                <c:pt idx="878">
                  <c:v>3.0446795873075416E-2</c:v>
                </c:pt>
                <c:pt idx="879">
                  <c:v>3.0446795873075416E-2</c:v>
                </c:pt>
                <c:pt idx="880">
                  <c:v>3.0446795873075416E-2</c:v>
                </c:pt>
                <c:pt idx="881">
                  <c:v>3.0446795873075416E-2</c:v>
                </c:pt>
                <c:pt idx="882">
                  <c:v>3.0446795873075416E-2</c:v>
                </c:pt>
                <c:pt idx="883">
                  <c:v>3.0446795873075416E-2</c:v>
                </c:pt>
                <c:pt idx="884">
                  <c:v>3.0446795873075416E-2</c:v>
                </c:pt>
                <c:pt idx="885">
                  <c:v>3.0446795873075416E-2</c:v>
                </c:pt>
                <c:pt idx="886">
                  <c:v>3.0446795873075416E-2</c:v>
                </c:pt>
                <c:pt idx="887">
                  <c:v>3.0446795873075416E-2</c:v>
                </c:pt>
                <c:pt idx="888">
                  <c:v>3.0446795873075416E-2</c:v>
                </c:pt>
                <c:pt idx="889">
                  <c:v>3.0446795873075416E-2</c:v>
                </c:pt>
                <c:pt idx="890">
                  <c:v>3.0446795873075416E-2</c:v>
                </c:pt>
                <c:pt idx="891">
                  <c:v>3.0446795873075416E-2</c:v>
                </c:pt>
                <c:pt idx="892">
                  <c:v>3.0446795873075416E-2</c:v>
                </c:pt>
                <c:pt idx="893">
                  <c:v>3.0446795873075416E-2</c:v>
                </c:pt>
                <c:pt idx="894">
                  <c:v>3.0446795873075416E-2</c:v>
                </c:pt>
                <c:pt idx="895">
                  <c:v>3.0446795873075416E-2</c:v>
                </c:pt>
                <c:pt idx="896">
                  <c:v>3.0446795873075416E-2</c:v>
                </c:pt>
                <c:pt idx="897">
                  <c:v>3.0446795873075416E-2</c:v>
                </c:pt>
                <c:pt idx="898">
                  <c:v>3.0446795873075416E-2</c:v>
                </c:pt>
                <c:pt idx="899">
                  <c:v>3.0446795873075416E-2</c:v>
                </c:pt>
                <c:pt idx="900">
                  <c:v>3.0446795873075416E-2</c:v>
                </c:pt>
                <c:pt idx="901">
                  <c:v>3.0446795873075416E-2</c:v>
                </c:pt>
                <c:pt idx="902">
                  <c:v>3.0446795873075416E-2</c:v>
                </c:pt>
                <c:pt idx="903">
                  <c:v>3.0446795873075416E-2</c:v>
                </c:pt>
                <c:pt idx="904">
                  <c:v>3.0446795873075416E-2</c:v>
                </c:pt>
                <c:pt idx="905">
                  <c:v>3.0446795873075416E-2</c:v>
                </c:pt>
                <c:pt idx="906">
                  <c:v>3.0446795873075416E-2</c:v>
                </c:pt>
                <c:pt idx="907">
                  <c:v>3.0446795873075416E-2</c:v>
                </c:pt>
                <c:pt idx="908">
                  <c:v>3.0446795873075416E-2</c:v>
                </c:pt>
                <c:pt idx="909">
                  <c:v>3.0446795873075416E-2</c:v>
                </c:pt>
                <c:pt idx="910">
                  <c:v>3.0446795873075416E-2</c:v>
                </c:pt>
                <c:pt idx="911">
                  <c:v>3.0446795873075416E-2</c:v>
                </c:pt>
                <c:pt idx="912">
                  <c:v>3.0446795873075416E-2</c:v>
                </c:pt>
                <c:pt idx="913">
                  <c:v>3.0446795873075416E-2</c:v>
                </c:pt>
                <c:pt idx="914">
                  <c:v>3.0446795873075416E-2</c:v>
                </c:pt>
                <c:pt idx="915">
                  <c:v>3.0446795873075416E-2</c:v>
                </c:pt>
                <c:pt idx="916">
                  <c:v>3.0446795873075416E-2</c:v>
                </c:pt>
                <c:pt idx="917">
                  <c:v>3.0446795873075416E-2</c:v>
                </c:pt>
                <c:pt idx="918">
                  <c:v>3.0446795873075416E-2</c:v>
                </c:pt>
                <c:pt idx="919">
                  <c:v>3.0446795873075416E-2</c:v>
                </c:pt>
                <c:pt idx="920">
                  <c:v>3.0446795873075416E-2</c:v>
                </c:pt>
                <c:pt idx="921">
                  <c:v>3.0446795873075416E-2</c:v>
                </c:pt>
                <c:pt idx="922">
                  <c:v>3.0446795873075416E-2</c:v>
                </c:pt>
                <c:pt idx="923">
                  <c:v>3.0446795873075416E-2</c:v>
                </c:pt>
                <c:pt idx="924">
                  <c:v>3.0446795873075416E-2</c:v>
                </c:pt>
                <c:pt idx="925">
                  <c:v>3.0446795873075416E-2</c:v>
                </c:pt>
                <c:pt idx="926">
                  <c:v>3.0446795873075416E-2</c:v>
                </c:pt>
                <c:pt idx="927">
                  <c:v>3.0446795873075416E-2</c:v>
                </c:pt>
                <c:pt idx="928">
                  <c:v>3.0446795873075416E-2</c:v>
                </c:pt>
                <c:pt idx="929">
                  <c:v>3.0446795873075416E-2</c:v>
                </c:pt>
                <c:pt idx="930">
                  <c:v>3.0446795873075416E-2</c:v>
                </c:pt>
                <c:pt idx="931">
                  <c:v>3.0446795873075416E-2</c:v>
                </c:pt>
                <c:pt idx="932">
                  <c:v>3.0446795873075416E-2</c:v>
                </c:pt>
                <c:pt idx="933">
                  <c:v>3.0446795873075416E-2</c:v>
                </c:pt>
                <c:pt idx="934">
                  <c:v>3.0446795873075416E-2</c:v>
                </c:pt>
                <c:pt idx="935">
                  <c:v>3.0446795873075416E-2</c:v>
                </c:pt>
                <c:pt idx="936">
                  <c:v>3.0446795873075416E-2</c:v>
                </c:pt>
                <c:pt idx="937">
                  <c:v>3.0446795873075416E-2</c:v>
                </c:pt>
                <c:pt idx="938">
                  <c:v>3.0446795873075416E-2</c:v>
                </c:pt>
                <c:pt idx="939">
                  <c:v>3.0446795873075416E-2</c:v>
                </c:pt>
                <c:pt idx="940">
                  <c:v>3.0446795873075416E-2</c:v>
                </c:pt>
                <c:pt idx="941">
                  <c:v>3.0446795873075416E-2</c:v>
                </c:pt>
                <c:pt idx="942">
                  <c:v>3.0446795873075416E-2</c:v>
                </c:pt>
                <c:pt idx="943">
                  <c:v>3.0446795873075416E-2</c:v>
                </c:pt>
                <c:pt idx="944">
                  <c:v>3.0446795873075416E-2</c:v>
                </c:pt>
                <c:pt idx="945">
                  <c:v>3.0446795873075416E-2</c:v>
                </c:pt>
                <c:pt idx="946">
                  <c:v>3.0446795873075416E-2</c:v>
                </c:pt>
                <c:pt idx="947">
                  <c:v>3.0446795873075416E-2</c:v>
                </c:pt>
                <c:pt idx="948">
                  <c:v>3.0446795873075416E-2</c:v>
                </c:pt>
                <c:pt idx="949">
                  <c:v>3.0446795873075416E-2</c:v>
                </c:pt>
                <c:pt idx="950">
                  <c:v>3.0446795873075416E-2</c:v>
                </c:pt>
                <c:pt idx="951">
                  <c:v>3.0446795873075416E-2</c:v>
                </c:pt>
                <c:pt idx="952">
                  <c:v>3.0446795873075416E-2</c:v>
                </c:pt>
                <c:pt idx="953">
                  <c:v>3.0446795873075416E-2</c:v>
                </c:pt>
                <c:pt idx="954">
                  <c:v>3.0446795873075416E-2</c:v>
                </c:pt>
                <c:pt idx="955">
                  <c:v>3.0446795873075416E-2</c:v>
                </c:pt>
                <c:pt idx="956">
                  <c:v>3.0446795873075416E-2</c:v>
                </c:pt>
                <c:pt idx="957">
                  <c:v>3.0446795873075416E-2</c:v>
                </c:pt>
                <c:pt idx="958">
                  <c:v>3.0446795873075416E-2</c:v>
                </c:pt>
                <c:pt idx="959">
                  <c:v>3.0446795873075416E-2</c:v>
                </c:pt>
                <c:pt idx="960">
                  <c:v>3.0446795873075416E-2</c:v>
                </c:pt>
                <c:pt idx="961">
                  <c:v>3.0446795873075416E-2</c:v>
                </c:pt>
                <c:pt idx="962">
                  <c:v>3.0446795873075416E-2</c:v>
                </c:pt>
                <c:pt idx="963">
                  <c:v>3.0446795873075416E-2</c:v>
                </c:pt>
                <c:pt idx="964">
                  <c:v>3.0446795873075416E-2</c:v>
                </c:pt>
                <c:pt idx="965">
                  <c:v>3.0446795873075416E-2</c:v>
                </c:pt>
                <c:pt idx="966">
                  <c:v>3.0446795873075416E-2</c:v>
                </c:pt>
                <c:pt idx="967">
                  <c:v>3.0446795873075416E-2</c:v>
                </c:pt>
                <c:pt idx="968">
                  <c:v>3.0446795873075416E-2</c:v>
                </c:pt>
                <c:pt idx="969">
                  <c:v>3.0446795873075416E-2</c:v>
                </c:pt>
                <c:pt idx="970">
                  <c:v>3.0446795873075416E-2</c:v>
                </c:pt>
                <c:pt idx="971">
                  <c:v>3.0446795873075416E-2</c:v>
                </c:pt>
                <c:pt idx="972">
                  <c:v>3.0446795873075416E-2</c:v>
                </c:pt>
                <c:pt idx="973">
                  <c:v>3.0446795873075416E-2</c:v>
                </c:pt>
                <c:pt idx="974">
                  <c:v>3.0446795873075416E-2</c:v>
                </c:pt>
                <c:pt idx="975">
                  <c:v>3.0446795873075416E-2</c:v>
                </c:pt>
                <c:pt idx="976">
                  <c:v>3.0446795873075416E-2</c:v>
                </c:pt>
                <c:pt idx="977">
                  <c:v>3.0446795873075416E-2</c:v>
                </c:pt>
                <c:pt idx="978">
                  <c:v>3.0446795873075416E-2</c:v>
                </c:pt>
                <c:pt idx="979">
                  <c:v>3.0446795873075416E-2</c:v>
                </c:pt>
                <c:pt idx="980">
                  <c:v>3.0446795873075416E-2</c:v>
                </c:pt>
                <c:pt idx="981">
                  <c:v>3.0446795873075416E-2</c:v>
                </c:pt>
                <c:pt idx="982">
                  <c:v>3.0446795873075416E-2</c:v>
                </c:pt>
                <c:pt idx="983">
                  <c:v>3.0446795873075416E-2</c:v>
                </c:pt>
                <c:pt idx="984">
                  <c:v>3.0446795873075416E-2</c:v>
                </c:pt>
                <c:pt idx="985">
                  <c:v>3.0446795873075416E-2</c:v>
                </c:pt>
                <c:pt idx="986">
                  <c:v>3.0446795873075416E-2</c:v>
                </c:pt>
                <c:pt idx="987">
                  <c:v>3.0446795873075416E-2</c:v>
                </c:pt>
                <c:pt idx="988">
                  <c:v>3.0446795873075416E-2</c:v>
                </c:pt>
                <c:pt idx="989">
                  <c:v>3.0446795873075416E-2</c:v>
                </c:pt>
                <c:pt idx="990">
                  <c:v>3.0446795873075416E-2</c:v>
                </c:pt>
                <c:pt idx="991">
                  <c:v>3.0446795873075416E-2</c:v>
                </c:pt>
                <c:pt idx="992">
                  <c:v>3.0446795873075416E-2</c:v>
                </c:pt>
                <c:pt idx="993">
                  <c:v>3.0446795873075416E-2</c:v>
                </c:pt>
                <c:pt idx="994">
                  <c:v>3.0446795873075416E-2</c:v>
                </c:pt>
                <c:pt idx="995">
                  <c:v>3.0446795873075416E-2</c:v>
                </c:pt>
                <c:pt idx="996">
                  <c:v>3.0446795873075416E-2</c:v>
                </c:pt>
                <c:pt idx="997">
                  <c:v>3.0446795873075416E-2</c:v>
                </c:pt>
                <c:pt idx="998">
                  <c:v>3.0446795873075416E-2</c:v>
                </c:pt>
                <c:pt idx="999">
                  <c:v>3.0446795873075416E-2</c:v>
                </c:pt>
              </c:numCache>
            </c:numRef>
          </c:yVal>
          <c:smooth val="1"/>
          <c:extLst>
            <c:ext xmlns:c16="http://schemas.microsoft.com/office/drawing/2014/chart" uri="{C3380CC4-5D6E-409C-BE32-E72D297353CC}">
              <c16:uniqueId val="{00000011-655B-4188-ACB9-8781221DEBB1}"/>
            </c:ext>
          </c:extLst>
        </c:ser>
        <c:ser>
          <c:idx val="18"/>
          <c:order val="18"/>
          <c:spPr>
            <a:ln w="28575" cap="rnd">
              <a:solidFill>
                <a:schemeClr val="accent1">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Sheet1!$T$1:$T$1000</c:f>
              <c:numCache>
                <c:formatCode>General</c:formatCode>
                <c:ptCount val="1000"/>
                <c:pt idx="0">
                  <c:v>0.48126241481249443</c:v>
                </c:pt>
                <c:pt idx="1">
                  <c:v>0.15948478189064719</c:v>
                </c:pt>
                <c:pt idx="2">
                  <c:v>0.15948478189064719</c:v>
                </c:pt>
                <c:pt idx="3">
                  <c:v>6.1511869317114387E-2</c:v>
                </c:pt>
                <c:pt idx="4">
                  <c:v>6.1511869317114387E-2</c:v>
                </c:pt>
                <c:pt idx="5">
                  <c:v>6.1511869317114387E-2</c:v>
                </c:pt>
                <c:pt idx="6">
                  <c:v>6.1511869317114387E-2</c:v>
                </c:pt>
                <c:pt idx="7">
                  <c:v>6.1511869317114387E-2</c:v>
                </c:pt>
                <c:pt idx="8">
                  <c:v>6.1511869317114387E-2</c:v>
                </c:pt>
                <c:pt idx="9">
                  <c:v>6.1511869317114387E-2</c:v>
                </c:pt>
                <c:pt idx="10">
                  <c:v>6.1511869317114387E-2</c:v>
                </c:pt>
                <c:pt idx="11">
                  <c:v>6.1511869317114387E-2</c:v>
                </c:pt>
                <c:pt idx="12">
                  <c:v>6.1511869317114387E-2</c:v>
                </c:pt>
                <c:pt idx="13">
                  <c:v>6.1511869317114387E-2</c:v>
                </c:pt>
                <c:pt idx="14">
                  <c:v>6.1511869317114387E-2</c:v>
                </c:pt>
                <c:pt idx="15">
                  <c:v>6.1511869317114387E-2</c:v>
                </c:pt>
                <c:pt idx="16">
                  <c:v>6.1511869317114387E-2</c:v>
                </c:pt>
                <c:pt idx="17">
                  <c:v>6.1511869317114387E-2</c:v>
                </c:pt>
                <c:pt idx="18">
                  <c:v>6.1511869317114387E-2</c:v>
                </c:pt>
                <c:pt idx="19">
                  <c:v>6.1511869317114387E-2</c:v>
                </c:pt>
                <c:pt idx="20">
                  <c:v>6.1511869317114387E-2</c:v>
                </c:pt>
                <c:pt idx="21">
                  <c:v>6.1511869317114387E-2</c:v>
                </c:pt>
                <c:pt idx="22">
                  <c:v>6.1511869317114387E-2</c:v>
                </c:pt>
                <c:pt idx="23">
                  <c:v>6.1511869317114387E-2</c:v>
                </c:pt>
                <c:pt idx="24">
                  <c:v>6.1511869317114387E-2</c:v>
                </c:pt>
                <c:pt idx="25">
                  <c:v>6.1511869317114387E-2</c:v>
                </c:pt>
                <c:pt idx="26">
                  <c:v>6.1511869317114387E-2</c:v>
                </c:pt>
                <c:pt idx="27">
                  <c:v>6.1511869317114387E-2</c:v>
                </c:pt>
                <c:pt idx="28">
                  <c:v>6.1511869317114387E-2</c:v>
                </c:pt>
                <c:pt idx="29">
                  <c:v>6.1511869317114387E-2</c:v>
                </c:pt>
                <c:pt idx="30">
                  <c:v>6.1511869317114387E-2</c:v>
                </c:pt>
                <c:pt idx="31">
                  <c:v>6.1511869317114387E-2</c:v>
                </c:pt>
                <c:pt idx="32">
                  <c:v>6.1511869317114387E-2</c:v>
                </c:pt>
                <c:pt idx="33">
                  <c:v>6.1511869317114387E-2</c:v>
                </c:pt>
                <c:pt idx="34">
                  <c:v>6.1511869317114387E-2</c:v>
                </c:pt>
                <c:pt idx="35">
                  <c:v>6.1511869317114387E-2</c:v>
                </c:pt>
                <c:pt idx="36">
                  <c:v>6.1511869317114387E-2</c:v>
                </c:pt>
                <c:pt idx="37">
                  <c:v>6.1511869317114387E-2</c:v>
                </c:pt>
                <c:pt idx="38">
                  <c:v>6.1511869317114387E-2</c:v>
                </c:pt>
                <c:pt idx="39">
                  <c:v>6.1511869317114387E-2</c:v>
                </c:pt>
                <c:pt idx="40">
                  <c:v>6.1511869317114387E-2</c:v>
                </c:pt>
                <c:pt idx="41">
                  <c:v>6.1511869317114387E-2</c:v>
                </c:pt>
                <c:pt idx="42">
                  <c:v>6.1511869317114387E-2</c:v>
                </c:pt>
                <c:pt idx="43">
                  <c:v>6.1511869317114387E-2</c:v>
                </c:pt>
                <c:pt idx="44">
                  <c:v>6.1511869317114387E-2</c:v>
                </c:pt>
                <c:pt idx="45">
                  <c:v>6.1511869317114387E-2</c:v>
                </c:pt>
                <c:pt idx="46">
                  <c:v>6.1511869317114387E-2</c:v>
                </c:pt>
                <c:pt idx="47">
                  <c:v>6.1511869317114387E-2</c:v>
                </c:pt>
                <c:pt idx="48">
                  <c:v>6.1511869317114387E-2</c:v>
                </c:pt>
                <c:pt idx="49">
                  <c:v>6.1511869317114387E-2</c:v>
                </c:pt>
                <c:pt idx="50">
                  <c:v>6.1511869317114387E-2</c:v>
                </c:pt>
                <c:pt idx="51">
                  <c:v>6.1511869317114387E-2</c:v>
                </c:pt>
                <c:pt idx="52">
                  <c:v>6.1511869317114387E-2</c:v>
                </c:pt>
                <c:pt idx="53">
                  <c:v>6.1511869317114387E-2</c:v>
                </c:pt>
                <c:pt idx="54">
                  <c:v>6.1511869317114387E-2</c:v>
                </c:pt>
                <c:pt idx="55">
                  <c:v>6.1511869317114387E-2</c:v>
                </c:pt>
                <c:pt idx="56">
                  <c:v>6.1511869317114387E-2</c:v>
                </c:pt>
                <c:pt idx="57">
                  <c:v>6.1511869317114387E-2</c:v>
                </c:pt>
                <c:pt idx="58">
                  <c:v>6.1511869317114387E-2</c:v>
                </c:pt>
                <c:pt idx="59">
                  <c:v>6.1511869317114387E-2</c:v>
                </c:pt>
                <c:pt idx="60">
                  <c:v>6.1511869317114387E-2</c:v>
                </c:pt>
                <c:pt idx="61">
                  <c:v>6.1511869317114387E-2</c:v>
                </c:pt>
                <c:pt idx="62">
                  <c:v>6.1511869317114387E-2</c:v>
                </c:pt>
                <c:pt idx="63">
                  <c:v>6.1511869317114387E-2</c:v>
                </c:pt>
                <c:pt idx="64">
                  <c:v>6.1511869317114387E-2</c:v>
                </c:pt>
                <c:pt idx="65">
                  <c:v>6.1511869317114387E-2</c:v>
                </c:pt>
                <c:pt idx="66">
                  <c:v>6.1511869317114387E-2</c:v>
                </c:pt>
                <c:pt idx="67">
                  <c:v>6.1511869317114387E-2</c:v>
                </c:pt>
                <c:pt idx="68">
                  <c:v>6.1511869317114387E-2</c:v>
                </c:pt>
                <c:pt idx="69">
                  <c:v>6.1511869317114387E-2</c:v>
                </c:pt>
                <c:pt idx="70">
                  <c:v>6.1511869317114387E-2</c:v>
                </c:pt>
                <c:pt idx="71">
                  <c:v>6.1511869317114387E-2</c:v>
                </c:pt>
                <c:pt idx="72">
                  <c:v>6.1511869317114387E-2</c:v>
                </c:pt>
                <c:pt idx="73">
                  <c:v>6.1511869317114387E-2</c:v>
                </c:pt>
                <c:pt idx="74">
                  <c:v>6.1511869317114387E-2</c:v>
                </c:pt>
                <c:pt idx="75">
                  <c:v>6.1511869317114387E-2</c:v>
                </c:pt>
                <c:pt idx="76">
                  <c:v>6.1511869317114387E-2</c:v>
                </c:pt>
                <c:pt idx="77">
                  <c:v>6.1511869317114387E-2</c:v>
                </c:pt>
                <c:pt idx="78">
                  <c:v>6.1511869317114387E-2</c:v>
                </c:pt>
                <c:pt idx="79">
                  <c:v>6.1511869317114387E-2</c:v>
                </c:pt>
                <c:pt idx="80">
                  <c:v>6.1511869317114387E-2</c:v>
                </c:pt>
                <c:pt idx="81">
                  <c:v>6.1511869317114387E-2</c:v>
                </c:pt>
                <c:pt idx="82">
                  <c:v>6.1511869317114387E-2</c:v>
                </c:pt>
                <c:pt idx="83">
                  <c:v>6.1511869317114387E-2</c:v>
                </c:pt>
                <c:pt idx="84">
                  <c:v>6.1511869317114387E-2</c:v>
                </c:pt>
                <c:pt idx="85">
                  <c:v>6.1511869317114387E-2</c:v>
                </c:pt>
                <c:pt idx="86">
                  <c:v>6.1511869317114387E-2</c:v>
                </c:pt>
                <c:pt idx="87">
                  <c:v>6.1511869317114387E-2</c:v>
                </c:pt>
                <c:pt idx="88">
                  <c:v>6.1511869317114387E-2</c:v>
                </c:pt>
                <c:pt idx="89">
                  <c:v>6.1511869317114387E-2</c:v>
                </c:pt>
                <c:pt idx="90">
                  <c:v>6.1511869317114387E-2</c:v>
                </c:pt>
                <c:pt idx="91">
                  <c:v>6.1511869317114387E-2</c:v>
                </c:pt>
                <c:pt idx="92">
                  <c:v>6.1511869317114387E-2</c:v>
                </c:pt>
                <c:pt idx="93">
                  <c:v>6.1511869317114387E-2</c:v>
                </c:pt>
                <c:pt idx="94">
                  <c:v>6.1511869317114387E-2</c:v>
                </c:pt>
                <c:pt idx="95">
                  <c:v>6.1511869317114387E-2</c:v>
                </c:pt>
                <c:pt idx="96">
                  <c:v>6.1511869317114387E-2</c:v>
                </c:pt>
                <c:pt idx="97">
                  <c:v>6.1511869317114387E-2</c:v>
                </c:pt>
                <c:pt idx="98">
                  <c:v>6.1511869317114387E-2</c:v>
                </c:pt>
                <c:pt idx="99">
                  <c:v>6.1511869317114387E-2</c:v>
                </c:pt>
                <c:pt idx="100">
                  <c:v>6.1511869317114387E-2</c:v>
                </c:pt>
                <c:pt idx="101">
                  <c:v>6.1511869317114387E-2</c:v>
                </c:pt>
                <c:pt idx="102">
                  <c:v>6.1511869317114387E-2</c:v>
                </c:pt>
                <c:pt idx="103">
                  <c:v>6.1511869317114387E-2</c:v>
                </c:pt>
                <c:pt idx="104">
                  <c:v>6.1511869317114387E-2</c:v>
                </c:pt>
                <c:pt idx="105">
                  <c:v>6.1511869317114387E-2</c:v>
                </c:pt>
                <c:pt idx="106">
                  <c:v>6.1511869317114387E-2</c:v>
                </c:pt>
                <c:pt idx="107">
                  <c:v>6.1511869317114387E-2</c:v>
                </c:pt>
                <c:pt idx="108">
                  <c:v>6.1511869317114387E-2</c:v>
                </c:pt>
                <c:pt idx="109">
                  <c:v>6.1511869317114387E-2</c:v>
                </c:pt>
                <c:pt idx="110">
                  <c:v>6.1511869317114387E-2</c:v>
                </c:pt>
                <c:pt idx="111">
                  <c:v>6.1511869317114387E-2</c:v>
                </c:pt>
                <c:pt idx="112">
                  <c:v>6.1511869317114387E-2</c:v>
                </c:pt>
                <c:pt idx="113">
                  <c:v>6.1511869317114387E-2</c:v>
                </c:pt>
                <c:pt idx="114">
                  <c:v>6.1511869317114387E-2</c:v>
                </c:pt>
                <c:pt idx="115">
                  <c:v>6.1511869317114387E-2</c:v>
                </c:pt>
                <c:pt idx="116">
                  <c:v>6.1511869317114387E-2</c:v>
                </c:pt>
                <c:pt idx="117">
                  <c:v>6.1511869317114387E-2</c:v>
                </c:pt>
                <c:pt idx="118">
                  <c:v>6.1511869317114387E-2</c:v>
                </c:pt>
                <c:pt idx="119">
                  <c:v>6.1511869317114387E-2</c:v>
                </c:pt>
                <c:pt idx="120">
                  <c:v>6.1511869317114387E-2</c:v>
                </c:pt>
                <c:pt idx="121">
                  <c:v>6.1511869317114387E-2</c:v>
                </c:pt>
                <c:pt idx="122">
                  <c:v>6.1511869317114387E-2</c:v>
                </c:pt>
                <c:pt idx="123">
                  <c:v>6.1511869317114387E-2</c:v>
                </c:pt>
                <c:pt idx="124">
                  <c:v>6.1511869317114387E-2</c:v>
                </c:pt>
                <c:pt idx="125">
                  <c:v>6.1511869317114387E-2</c:v>
                </c:pt>
                <c:pt idx="126">
                  <c:v>6.1511869317114387E-2</c:v>
                </c:pt>
                <c:pt idx="127">
                  <c:v>6.1511869317114387E-2</c:v>
                </c:pt>
                <c:pt idx="128">
                  <c:v>6.1511869317114387E-2</c:v>
                </c:pt>
                <c:pt idx="129">
                  <c:v>6.1511869317114387E-2</c:v>
                </c:pt>
                <c:pt idx="130">
                  <c:v>6.1511869317114387E-2</c:v>
                </c:pt>
                <c:pt idx="131">
                  <c:v>6.1511869317114387E-2</c:v>
                </c:pt>
                <c:pt idx="132">
                  <c:v>6.1511869317114387E-2</c:v>
                </c:pt>
                <c:pt idx="133">
                  <c:v>6.1511869317114387E-2</c:v>
                </c:pt>
                <c:pt idx="134">
                  <c:v>6.1511869317114387E-2</c:v>
                </c:pt>
                <c:pt idx="135">
                  <c:v>6.1511869317114387E-2</c:v>
                </c:pt>
                <c:pt idx="136">
                  <c:v>6.1511869317114387E-2</c:v>
                </c:pt>
                <c:pt idx="137">
                  <c:v>6.1511869317114387E-2</c:v>
                </c:pt>
                <c:pt idx="138">
                  <c:v>6.1511869317114387E-2</c:v>
                </c:pt>
                <c:pt idx="139">
                  <c:v>6.1511869317114387E-2</c:v>
                </c:pt>
                <c:pt idx="140">
                  <c:v>6.1511869317114387E-2</c:v>
                </c:pt>
                <c:pt idx="141">
                  <c:v>6.1511869317114387E-2</c:v>
                </c:pt>
                <c:pt idx="142">
                  <c:v>6.1511869317114387E-2</c:v>
                </c:pt>
                <c:pt idx="143">
                  <c:v>6.1511869317114387E-2</c:v>
                </c:pt>
                <c:pt idx="144">
                  <c:v>6.1511869317114387E-2</c:v>
                </c:pt>
                <c:pt idx="145">
                  <c:v>6.1511869317114387E-2</c:v>
                </c:pt>
                <c:pt idx="146">
                  <c:v>6.1511869317114387E-2</c:v>
                </c:pt>
                <c:pt idx="147">
                  <c:v>6.1511869317114387E-2</c:v>
                </c:pt>
                <c:pt idx="148">
                  <c:v>6.1511869317114387E-2</c:v>
                </c:pt>
                <c:pt idx="149">
                  <c:v>6.1511869317114387E-2</c:v>
                </c:pt>
                <c:pt idx="150">
                  <c:v>6.1511869317114387E-2</c:v>
                </c:pt>
                <c:pt idx="151">
                  <c:v>6.1511869317114387E-2</c:v>
                </c:pt>
                <c:pt idx="152">
                  <c:v>6.1511869317114387E-2</c:v>
                </c:pt>
                <c:pt idx="153">
                  <c:v>6.1511869317114387E-2</c:v>
                </c:pt>
                <c:pt idx="154">
                  <c:v>6.1511869317114387E-2</c:v>
                </c:pt>
                <c:pt idx="155">
                  <c:v>6.1511869317114387E-2</c:v>
                </c:pt>
                <c:pt idx="156">
                  <c:v>6.1511869317114387E-2</c:v>
                </c:pt>
                <c:pt idx="157">
                  <c:v>6.1511869317114387E-2</c:v>
                </c:pt>
                <c:pt idx="158">
                  <c:v>6.1511869317114387E-2</c:v>
                </c:pt>
                <c:pt idx="159">
                  <c:v>6.1511869317114387E-2</c:v>
                </c:pt>
                <c:pt idx="160">
                  <c:v>6.1511869317114387E-2</c:v>
                </c:pt>
                <c:pt idx="161">
                  <c:v>6.1511869317114387E-2</c:v>
                </c:pt>
                <c:pt idx="162">
                  <c:v>6.1511869317114387E-2</c:v>
                </c:pt>
                <c:pt idx="163">
                  <c:v>6.1511869317114387E-2</c:v>
                </c:pt>
                <c:pt idx="164">
                  <c:v>6.1511869317114387E-2</c:v>
                </c:pt>
                <c:pt idx="165">
                  <c:v>6.1511869317114387E-2</c:v>
                </c:pt>
                <c:pt idx="166">
                  <c:v>6.1511869317114387E-2</c:v>
                </c:pt>
                <c:pt idx="167">
                  <c:v>6.1511869317114387E-2</c:v>
                </c:pt>
                <c:pt idx="168">
                  <c:v>6.1511869317114387E-2</c:v>
                </c:pt>
                <c:pt idx="169">
                  <c:v>6.1511869317114387E-2</c:v>
                </c:pt>
                <c:pt idx="170">
                  <c:v>6.1511869317114387E-2</c:v>
                </c:pt>
                <c:pt idx="171">
                  <c:v>6.1511869317114387E-2</c:v>
                </c:pt>
                <c:pt idx="172">
                  <c:v>6.1511869317114387E-2</c:v>
                </c:pt>
                <c:pt idx="173">
                  <c:v>6.1511869317114387E-2</c:v>
                </c:pt>
                <c:pt idx="174">
                  <c:v>6.1511869317114387E-2</c:v>
                </c:pt>
                <c:pt idx="175">
                  <c:v>6.1511869317114387E-2</c:v>
                </c:pt>
                <c:pt idx="176">
                  <c:v>6.1511869317114387E-2</c:v>
                </c:pt>
                <c:pt idx="177">
                  <c:v>6.1511869317114387E-2</c:v>
                </c:pt>
                <c:pt idx="178">
                  <c:v>6.1511869317114387E-2</c:v>
                </c:pt>
                <c:pt idx="179">
                  <c:v>6.1511869317114387E-2</c:v>
                </c:pt>
                <c:pt idx="180">
                  <c:v>6.1511869317114387E-2</c:v>
                </c:pt>
                <c:pt idx="181">
                  <c:v>6.1511869317114387E-2</c:v>
                </c:pt>
                <c:pt idx="182">
                  <c:v>6.1511869317114387E-2</c:v>
                </c:pt>
                <c:pt idx="183">
                  <c:v>6.1511869317114387E-2</c:v>
                </c:pt>
                <c:pt idx="184">
                  <c:v>6.1511869317114387E-2</c:v>
                </c:pt>
                <c:pt idx="185">
                  <c:v>6.1511869317114387E-2</c:v>
                </c:pt>
                <c:pt idx="186">
                  <c:v>6.1511869317114387E-2</c:v>
                </c:pt>
                <c:pt idx="187">
                  <c:v>6.1511869317114387E-2</c:v>
                </c:pt>
                <c:pt idx="188">
                  <c:v>6.1511869317114387E-2</c:v>
                </c:pt>
                <c:pt idx="189">
                  <c:v>6.1511869317114387E-2</c:v>
                </c:pt>
                <c:pt idx="190">
                  <c:v>6.1511869317114387E-2</c:v>
                </c:pt>
                <c:pt idx="191">
                  <c:v>6.1511869317114387E-2</c:v>
                </c:pt>
                <c:pt idx="192">
                  <c:v>6.1511869317114387E-2</c:v>
                </c:pt>
                <c:pt idx="193">
                  <c:v>6.1511869317114387E-2</c:v>
                </c:pt>
                <c:pt idx="194">
                  <c:v>6.1511869317114387E-2</c:v>
                </c:pt>
                <c:pt idx="195">
                  <c:v>6.1511869317114387E-2</c:v>
                </c:pt>
                <c:pt idx="196">
                  <c:v>6.1511869317114387E-2</c:v>
                </c:pt>
                <c:pt idx="197">
                  <c:v>6.1511869317114387E-2</c:v>
                </c:pt>
                <c:pt idx="198">
                  <c:v>6.1511869317114387E-2</c:v>
                </c:pt>
                <c:pt idx="199">
                  <c:v>6.1511869317114387E-2</c:v>
                </c:pt>
                <c:pt idx="200">
                  <c:v>6.1511869317114387E-2</c:v>
                </c:pt>
                <c:pt idx="201">
                  <c:v>6.1511869317114387E-2</c:v>
                </c:pt>
                <c:pt idx="202">
                  <c:v>6.1511869317114387E-2</c:v>
                </c:pt>
                <c:pt idx="203">
                  <c:v>6.1511869317114387E-2</c:v>
                </c:pt>
                <c:pt idx="204">
                  <c:v>6.1511869317114387E-2</c:v>
                </c:pt>
                <c:pt idx="205">
                  <c:v>6.1511869317114387E-2</c:v>
                </c:pt>
                <c:pt idx="206">
                  <c:v>6.1511869317114387E-2</c:v>
                </c:pt>
                <c:pt idx="207">
                  <c:v>6.1511869317114387E-2</c:v>
                </c:pt>
                <c:pt idx="208">
                  <c:v>6.1511869317114387E-2</c:v>
                </c:pt>
                <c:pt idx="209">
                  <c:v>6.1511869317114387E-2</c:v>
                </c:pt>
                <c:pt idx="210">
                  <c:v>6.1511869317114387E-2</c:v>
                </c:pt>
                <c:pt idx="211">
                  <c:v>6.1511869317114387E-2</c:v>
                </c:pt>
                <c:pt idx="212">
                  <c:v>6.1511869317114387E-2</c:v>
                </c:pt>
                <c:pt idx="213">
                  <c:v>6.1511869317114387E-2</c:v>
                </c:pt>
                <c:pt idx="214">
                  <c:v>6.1511869317114387E-2</c:v>
                </c:pt>
                <c:pt idx="215">
                  <c:v>6.1511869317114387E-2</c:v>
                </c:pt>
                <c:pt idx="216">
                  <c:v>6.1511869317114387E-2</c:v>
                </c:pt>
                <c:pt idx="217">
                  <c:v>6.1511869317114387E-2</c:v>
                </c:pt>
                <c:pt idx="218">
                  <c:v>6.1511869317114387E-2</c:v>
                </c:pt>
                <c:pt idx="219">
                  <c:v>6.1511869317114387E-2</c:v>
                </c:pt>
                <c:pt idx="220">
                  <c:v>6.1511869317114387E-2</c:v>
                </c:pt>
                <c:pt idx="221">
                  <c:v>6.1511869317114387E-2</c:v>
                </c:pt>
                <c:pt idx="222">
                  <c:v>6.1511869317114387E-2</c:v>
                </c:pt>
                <c:pt idx="223">
                  <c:v>6.1511869317114387E-2</c:v>
                </c:pt>
                <c:pt idx="224">
                  <c:v>6.1511869317114387E-2</c:v>
                </c:pt>
                <c:pt idx="225">
                  <c:v>6.1511869317114387E-2</c:v>
                </c:pt>
                <c:pt idx="226">
                  <c:v>6.1511869317114387E-2</c:v>
                </c:pt>
                <c:pt idx="227">
                  <c:v>6.1511869317114387E-2</c:v>
                </c:pt>
                <c:pt idx="228">
                  <c:v>6.1511869317114387E-2</c:v>
                </c:pt>
                <c:pt idx="229">
                  <c:v>6.1511869317114387E-2</c:v>
                </c:pt>
                <c:pt idx="230">
                  <c:v>6.1511869317114387E-2</c:v>
                </c:pt>
                <c:pt idx="231">
                  <c:v>6.1511869317114387E-2</c:v>
                </c:pt>
                <c:pt idx="232">
                  <c:v>6.1511869317114387E-2</c:v>
                </c:pt>
                <c:pt idx="233">
                  <c:v>6.1511869317114387E-2</c:v>
                </c:pt>
                <c:pt idx="234">
                  <c:v>6.1511869317114387E-2</c:v>
                </c:pt>
                <c:pt idx="235">
                  <c:v>6.1511869317114387E-2</c:v>
                </c:pt>
                <c:pt idx="236">
                  <c:v>6.1511869317114387E-2</c:v>
                </c:pt>
                <c:pt idx="237">
                  <c:v>6.1511869317114387E-2</c:v>
                </c:pt>
                <c:pt idx="238">
                  <c:v>6.1511869317114387E-2</c:v>
                </c:pt>
                <c:pt idx="239">
                  <c:v>6.1511869317114387E-2</c:v>
                </c:pt>
                <c:pt idx="240">
                  <c:v>6.1511869317114387E-2</c:v>
                </c:pt>
                <c:pt idx="241">
                  <c:v>6.1511869317114387E-2</c:v>
                </c:pt>
                <c:pt idx="242">
                  <c:v>6.1511869317114387E-2</c:v>
                </c:pt>
                <c:pt idx="243">
                  <c:v>6.1511869317114387E-2</c:v>
                </c:pt>
                <c:pt idx="244">
                  <c:v>6.1511869317114387E-2</c:v>
                </c:pt>
                <c:pt idx="245">
                  <c:v>6.1511869317114387E-2</c:v>
                </c:pt>
                <c:pt idx="246">
                  <c:v>6.1511869317114387E-2</c:v>
                </c:pt>
                <c:pt idx="247">
                  <c:v>6.1511869317114387E-2</c:v>
                </c:pt>
                <c:pt idx="248">
                  <c:v>6.1511869317114387E-2</c:v>
                </c:pt>
                <c:pt idx="249">
                  <c:v>6.1511869317114387E-2</c:v>
                </c:pt>
                <c:pt idx="250">
                  <c:v>6.1511869317114387E-2</c:v>
                </c:pt>
                <c:pt idx="251">
                  <c:v>6.1511869317114387E-2</c:v>
                </c:pt>
                <c:pt idx="252">
                  <c:v>6.1511869317114387E-2</c:v>
                </c:pt>
                <c:pt idx="253">
                  <c:v>6.1511869317114387E-2</c:v>
                </c:pt>
                <c:pt idx="254">
                  <c:v>6.1511869317114387E-2</c:v>
                </c:pt>
                <c:pt idx="255">
                  <c:v>6.1511869317114387E-2</c:v>
                </c:pt>
                <c:pt idx="256">
                  <c:v>6.1511869317114387E-2</c:v>
                </c:pt>
                <c:pt idx="257">
                  <c:v>6.1511869317114387E-2</c:v>
                </c:pt>
                <c:pt idx="258">
                  <c:v>6.1511869317114387E-2</c:v>
                </c:pt>
                <c:pt idx="259">
                  <c:v>6.1511869317114387E-2</c:v>
                </c:pt>
                <c:pt idx="260">
                  <c:v>6.1511869317114387E-2</c:v>
                </c:pt>
                <c:pt idx="261">
                  <c:v>6.1511869317114387E-2</c:v>
                </c:pt>
                <c:pt idx="262">
                  <c:v>6.1511869317114387E-2</c:v>
                </c:pt>
                <c:pt idx="263">
                  <c:v>6.1511869317114387E-2</c:v>
                </c:pt>
                <c:pt idx="264">
                  <c:v>6.1511869317114387E-2</c:v>
                </c:pt>
                <c:pt idx="265">
                  <c:v>6.1511869317114387E-2</c:v>
                </c:pt>
                <c:pt idx="266">
                  <c:v>6.1511869317114387E-2</c:v>
                </c:pt>
                <c:pt idx="267">
                  <c:v>6.1511869317114387E-2</c:v>
                </c:pt>
                <c:pt idx="268">
                  <c:v>6.1511869317114387E-2</c:v>
                </c:pt>
                <c:pt idx="269">
                  <c:v>6.1511869317114387E-2</c:v>
                </c:pt>
                <c:pt idx="270">
                  <c:v>6.1511869317114387E-2</c:v>
                </c:pt>
                <c:pt idx="271">
                  <c:v>6.1511869317114387E-2</c:v>
                </c:pt>
                <c:pt idx="272">
                  <c:v>4.2343837337307955E-2</c:v>
                </c:pt>
                <c:pt idx="273">
                  <c:v>4.2343837337307955E-2</c:v>
                </c:pt>
                <c:pt idx="274">
                  <c:v>4.2343837337307955E-2</c:v>
                </c:pt>
                <c:pt idx="275">
                  <c:v>4.2343837337307955E-2</c:v>
                </c:pt>
                <c:pt idx="276">
                  <c:v>4.2343837337307955E-2</c:v>
                </c:pt>
                <c:pt idx="277">
                  <c:v>4.2343837337307955E-2</c:v>
                </c:pt>
                <c:pt idx="278">
                  <c:v>4.2343837337307955E-2</c:v>
                </c:pt>
                <c:pt idx="279">
                  <c:v>4.2343837337307955E-2</c:v>
                </c:pt>
                <c:pt idx="280">
                  <c:v>2.5622164810219838E-2</c:v>
                </c:pt>
                <c:pt idx="281">
                  <c:v>2.5622164810219838E-2</c:v>
                </c:pt>
                <c:pt idx="282">
                  <c:v>2.5622164810219838E-2</c:v>
                </c:pt>
                <c:pt idx="283">
                  <c:v>2.5622164810219838E-2</c:v>
                </c:pt>
                <c:pt idx="284">
                  <c:v>2.5622164810219838E-2</c:v>
                </c:pt>
                <c:pt idx="285">
                  <c:v>2.5622164810219838E-2</c:v>
                </c:pt>
                <c:pt idx="286">
                  <c:v>2.5622164810219838E-2</c:v>
                </c:pt>
                <c:pt idx="287">
                  <c:v>2.5622164810219838E-2</c:v>
                </c:pt>
                <c:pt idx="288">
                  <c:v>2.5622164810219838E-2</c:v>
                </c:pt>
                <c:pt idx="289">
                  <c:v>2.5622164810219838E-2</c:v>
                </c:pt>
                <c:pt idx="290">
                  <c:v>2.5622164810219838E-2</c:v>
                </c:pt>
                <c:pt idx="291">
                  <c:v>2.5622164810219838E-2</c:v>
                </c:pt>
                <c:pt idx="292">
                  <c:v>2.5622164810219838E-2</c:v>
                </c:pt>
                <c:pt idx="293">
                  <c:v>2.5622164810219838E-2</c:v>
                </c:pt>
                <c:pt idx="294">
                  <c:v>2.5622164810219838E-2</c:v>
                </c:pt>
                <c:pt idx="295">
                  <c:v>2.5622164810219838E-2</c:v>
                </c:pt>
                <c:pt idx="296">
                  <c:v>2.5622164810219838E-2</c:v>
                </c:pt>
                <c:pt idx="297">
                  <c:v>2.5622164810219838E-2</c:v>
                </c:pt>
                <c:pt idx="298">
                  <c:v>2.5622164810219838E-2</c:v>
                </c:pt>
                <c:pt idx="299">
                  <c:v>2.5622164810219838E-2</c:v>
                </c:pt>
                <c:pt idx="300">
                  <c:v>2.5622164810219838E-2</c:v>
                </c:pt>
                <c:pt idx="301">
                  <c:v>2.5622164810219838E-2</c:v>
                </c:pt>
                <c:pt idx="302">
                  <c:v>2.5622164810219838E-2</c:v>
                </c:pt>
                <c:pt idx="303">
                  <c:v>2.5622164810219838E-2</c:v>
                </c:pt>
                <c:pt idx="304">
                  <c:v>2.5622164810219838E-2</c:v>
                </c:pt>
                <c:pt idx="305">
                  <c:v>2.5622164810219838E-2</c:v>
                </c:pt>
                <c:pt idx="306">
                  <c:v>2.5622164810219838E-2</c:v>
                </c:pt>
                <c:pt idx="307">
                  <c:v>2.5622164810219838E-2</c:v>
                </c:pt>
                <c:pt idx="308">
                  <c:v>2.5622164810219838E-2</c:v>
                </c:pt>
                <c:pt idx="309">
                  <c:v>2.5622164810219838E-2</c:v>
                </c:pt>
                <c:pt idx="310">
                  <c:v>2.5622164810219838E-2</c:v>
                </c:pt>
                <c:pt idx="311">
                  <c:v>2.5622164810219838E-2</c:v>
                </c:pt>
                <c:pt idx="312">
                  <c:v>2.5622164810219838E-2</c:v>
                </c:pt>
                <c:pt idx="313">
                  <c:v>2.5622164810219838E-2</c:v>
                </c:pt>
                <c:pt idx="314">
                  <c:v>2.5622164810219838E-2</c:v>
                </c:pt>
                <c:pt idx="315">
                  <c:v>2.5622164810219838E-2</c:v>
                </c:pt>
                <c:pt idx="316">
                  <c:v>2.5622164810219838E-2</c:v>
                </c:pt>
                <c:pt idx="317">
                  <c:v>2.5622164810219838E-2</c:v>
                </c:pt>
                <c:pt idx="318">
                  <c:v>2.5622164810219838E-2</c:v>
                </c:pt>
                <c:pt idx="319">
                  <c:v>2.5622164810219838E-2</c:v>
                </c:pt>
                <c:pt idx="320">
                  <c:v>2.5622164810219838E-2</c:v>
                </c:pt>
                <c:pt idx="321">
                  <c:v>2.5622164810219838E-2</c:v>
                </c:pt>
                <c:pt idx="322">
                  <c:v>2.5622164810219838E-2</c:v>
                </c:pt>
                <c:pt idx="323">
                  <c:v>2.5622164810219838E-2</c:v>
                </c:pt>
                <c:pt idx="324">
                  <c:v>2.5622164810219838E-2</c:v>
                </c:pt>
                <c:pt idx="325">
                  <c:v>2.5622164810219838E-2</c:v>
                </c:pt>
                <c:pt idx="326">
                  <c:v>2.5622164810219838E-2</c:v>
                </c:pt>
                <c:pt idx="327">
                  <c:v>2.5622164810219838E-2</c:v>
                </c:pt>
                <c:pt idx="328">
                  <c:v>2.5622164810219838E-2</c:v>
                </c:pt>
                <c:pt idx="329">
                  <c:v>2.5622164810219838E-2</c:v>
                </c:pt>
                <c:pt idx="330">
                  <c:v>2.5622164810219838E-2</c:v>
                </c:pt>
                <c:pt idx="331">
                  <c:v>2.5622164810219838E-2</c:v>
                </c:pt>
                <c:pt idx="332">
                  <c:v>2.5622164810219838E-2</c:v>
                </c:pt>
                <c:pt idx="333">
                  <c:v>2.5622164810219838E-2</c:v>
                </c:pt>
                <c:pt idx="334">
                  <c:v>2.5622164810219838E-2</c:v>
                </c:pt>
                <c:pt idx="335">
                  <c:v>2.5622164810219838E-2</c:v>
                </c:pt>
                <c:pt idx="336">
                  <c:v>2.5622164810219838E-2</c:v>
                </c:pt>
                <c:pt idx="337">
                  <c:v>2.5622164810219838E-2</c:v>
                </c:pt>
                <c:pt idx="338">
                  <c:v>2.5622164810219838E-2</c:v>
                </c:pt>
                <c:pt idx="339">
                  <c:v>2.5622164810219838E-2</c:v>
                </c:pt>
                <c:pt idx="340">
                  <c:v>2.5622164810219838E-2</c:v>
                </c:pt>
                <c:pt idx="341">
                  <c:v>2.5622164810219838E-2</c:v>
                </c:pt>
                <c:pt idx="342">
                  <c:v>2.5622164810219838E-2</c:v>
                </c:pt>
                <c:pt idx="343">
                  <c:v>2.5622164810219838E-2</c:v>
                </c:pt>
                <c:pt idx="344">
                  <c:v>2.5622164810219838E-2</c:v>
                </c:pt>
                <c:pt idx="345">
                  <c:v>2.5622164810219838E-2</c:v>
                </c:pt>
                <c:pt idx="346">
                  <c:v>2.5622164810219838E-2</c:v>
                </c:pt>
                <c:pt idx="347">
                  <c:v>2.5622164810219838E-2</c:v>
                </c:pt>
                <c:pt idx="348">
                  <c:v>2.5622164810219838E-2</c:v>
                </c:pt>
                <c:pt idx="349">
                  <c:v>2.5622164810219838E-2</c:v>
                </c:pt>
                <c:pt idx="350">
                  <c:v>2.5622164810219838E-2</c:v>
                </c:pt>
                <c:pt idx="351">
                  <c:v>2.5622164810219838E-2</c:v>
                </c:pt>
                <c:pt idx="352">
                  <c:v>2.5622164810219838E-2</c:v>
                </c:pt>
                <c:pt idx="353">
                  <c:v>2.5622164810219838E-2</c:v>
                </c:pt>
                <c:pt idx="354">
                  <c:v>2.5622164810219838E-2</c:v>
                </c:pt>
                <c:pt idx="355">
                  <c:v>2.5622164810219838E-2</c:v>
                </c:pt>
                <c:pt idx="356">
                  <c:v>2.5622164810219838E-2</c:v>
                </c:pt>
                <c:pt idx="357">
                  <c:v>2.5622164810219838E-2</c:v>
                </c:pt>
                <c:pt idx="358">
                  <c:v>2.5622164810219838E-2</c:v>
                </c:pt>
                <c:pt idx="359">
                  <c:v>2.5622164810219838E-2</c:v>
                </c:pt>
                <c:pt idx="360">
                  <c:v>2.5622164810219838E-2</c:v>
                </c:pt>
                <c:pt idx="361">
                  <c:v>2.5622164810219838E-2</c:v>
                </c:pt>
                <c:pt idx="362">
                  <c:v>2.5622164810219838E-2</c:v>
                </c:pt>
                <c:pt idx="363">
                  <c:v>2.5622164810219838E-2</c:v>
                </c:pt>
                <c:pt idx="364">
                  <c:v>2.5622164810219838E-2</c:v>
                </c:pt>
                <c:pt idx="365">
                  <c:v>2.5622164810219838E-2</c:v>
                </c:pt>
                <c:pt idx="366">
                  <c:v>2.5622164810219838E-2</c:v>
                </c:pt>
                <c:pt idx="367">
                  <c:v>2.5622164810219838E-2</c:v>
                </c:pt>
                <c:pt idx="368">
                  <c:v>2.5622164810219838E-2</c:v>
                </c:pt>
                <c:pt idx="369">
                  <c:v>2.5622164810219838E-2</c:v>
                </c:pt>
                <c:pt idx="370">
                  <c:v>2.5622164810219838E-2</c:v>
                </c:pt>
                <c:pt idx="371">
                  <c:v>2.5622164810219838E-2</c:v>
                </c:pt>
                <c:pt idx="372">
                  <c:v>2.5622164810219838E-2</c:v>
                </c:pt>
                <c:pt idx="373">
                  <c:v>2.5622164810219838E-2</c:v>
                </c:pt>
                <c:pt idx="374">
                  <c:v>2.5622164810219838E-2</c:v>
                </c:pt>
                <c:pt idx="375">
                  <c:v>2.5622164810219838E-2</c:v>
                </c:pt>
                <c:pt idx="376">
                  <c:v>2.5622164810219838E-2</c:v>
                </c:pt>
                <c:pt idx="377">
                  <c:v>2.5622164810219838E-2</c:v>
                </c:pt>
                <c:pt idx="378">
                  <c:v>2.5622164810219838E-2</c:v>
                </c:pt>
                <c:pt idx="379">
                  <c:v>2.5622164810219838E-2</c:v>
                </c:pt>
                <c:pt idx="380">
                  <c:v>2.5622164810219838E-2</c:v>
                </c:pt>
                <c:pt idx="381">
                  <c:v>2.5622164810219838E-2</c:v>
                </c:pt>
                <c:pt idx="382">
                  <c:v>2.5622164810219838E-2</c:v>
                </c:pt>
                <c:pt idx="383">
                  <c:v>2.5622164810219838E-2</c:v>
                </c:pt>
                <c:pt idx="384">
                  <c:v>2.5622164810219838E-2</c:v>
                </c:pt>
                <c:pt idx="385">
                  <c:v>2.5622164810219838E-2</c:v>
                </c:pt>
                <c:pt idx="386">
                  <c:v>2.5622164810219838E-2</c:v>
                </c:pt>
                <c:pt idx="387">
                  <c:v>1.2817933264553161E-2</c:v>
                </c:pt>
                <c:pt idx="388">
                  <c:v>1.2817933264553161E-2</c:v>
                </c:pt>
                <c:pt idx="389">
                  <c:v>1.2817933264553161E-2</c:v>
                </c:pt>
                <c:pt idx="390">
                  <c:v>1.2817933264553161E-2</c:v>
                </c:pt>
                <c:pt idx="391">
                  <c:v>1.2817933264553161E-2</c:v>
                </c:pt>
                <c:pt idx="392">
                  <c:v>1.2817933264553161E-2</c:v>
                </c:pt>
                <c:pt idx="393">
                  <c:v>1.2817933264553161E-2</c:v>
                </c:pt>
                <c:pt idx="394">
                  <c:v>1.2817933264553161E-2</c:v>
                </c:pt>
                <c:pt idx="395">
                  <c:v>1.2817933264553161E-2</c:v>
                </c:pt>
                <c:pt idx="396">
                  <c:v>1.2817933264553161E-2</c:v>
                </c:pt>
                <c:pt idx="397">
                  <c:v>1.2817933264553161E-2</c:v>
                </c:pt>
                <c:pt idx="398">
                  <c:v>1.2817933264553161E-2</c:v>
                </c:pt>
                <c:pt idx="399">
                  <c:v>1.2817933264553161E-2</c:v>
                </c:pt>
                <c:pt idx="400">
                  <c:v>1.2817933264553161E-2</c:v>
                </c:pt>
                <c:pt idx="401">
                  <c:v>1.2817933264553161E-2</c:v>
                </c:pt>
                <c:pt idx="402">
                  <c:v>1.2817933264553161E-2</c:v>
                </c:pt>
                <c:pt idx="403">
                  <c:v>1.2817933264553161E-2</c:v>
                </c:pt>
                <c:pt idx="404">
                  <c:v>1.2817933264553161E-2</c:v>
                </c:pt>
                <c:pt idx="405">
                  <c:v>1.2817933264553161E-2</c:v>
                </c:pt>
                <c:pt idx="406">
                  <c:v>1.2817933264553161E-2</c:v>
                </c:pt>
                <c:pt idx="407">
                  <c:v>1.2817933264553161E-2</c:v>
                </c:pt>
                <c:pt idx="408">
                  <c:v>1.2817933264553161E-2</c:v>
                </c:pt>
                <c:pt idx="409">
                  <c:v>1.2817933264553161E-2</c:v>
                </c:pt>
                <c:pt idx="410">
                  <c:v>1.2817933264553161E-2</c:v>
                </c:pt>
                <c:pt idx="411">
                  <c:v>1.2817933264553161E-2</c:v>
                </c:pt>
                <c:pt idx="412">
                  <c:v>1.2817933264553161E-2</c:v>
                </c:pt>
                <c:pt idx="413">
                  <c:v>1.2817933264553161E-2</c:v>
                </c:pt>
                <c:pt idx="414">
                  <c:v>1.2817933264553161E-2</c:v>
                </c:pt>
                <c:pt idx="415">
                  <c:v>1.2817933264553161E-2</c:v>
                </c:pt>
                <c:pt idx="416">
                  <c:v>1.2817933264553161E-2</c:v>
                </c:pt>
                <c:pt idx="417">
                  <c:v>1.2817933264553161E-2</c:v>
                </c:pt>
                <c:pt idx="418">
                  <c:v>1.2817933264553161E-2</c:v>
                </c:pt>
                <c:pt idx="419">
                  <c:v>1.2817933264553161E-2</c:v>
                </c:pt>
                <c:pt idx="420">
                  <c:v>1.2817933264553161E-2</c:v>
                </c:pt>
                <c:pt idx="421">
                  <c:v>1.2817933264553161E-2</c:v>
                </c:pt>
                <c:pt idx="422">
                  <c:v>1.2817933264553161E-2</c:v>
                </c:pt>
                <c:pt idx="423">
                  <c:v>1.2817933264553161E-2</c:v>
                </c:pt>
                <c:pt idx="424">
                  <c:v>1.2817933264553161E-2</c:v>
                </c:pt>
                <c:pt idx="425">
                  <c:v>1.2817933264553161E-2</c:v>
                </c:pt>
                <c:pt idx="426">
                  <c:v>1.2817933264553161E-2</c:v>
                </c:pt>
                <c:pt idx="427">
                  <c:v>1.2817933264553161E-2</c:v>
                </c:pt>
                <c:pt idx="428">
                  <c:v>1.2817933264553161E-2</c:v>
                </c:pt>
                <c:pt idx="429">
                  <c:v>1.2817933264553161E-2</c:v>
                </c:pt>
                <c:pt idx="430">
                  <c:v>1.2817933264553161E-2</c:v>
                </c:pt>
                <c:pt idx="431">
                  <c:v>1.2817933264553161E-2</c:v>
                </c:pt>
                <c:pt idx="432">
                  <c:v>1.2817933264553161E-2</c:v>
                </c:pt>
                <c:pt idx="433">
                  <c:v>1.2817933264553161E-2</c:v>
                </c:pt>
                <c:pt idx="434">
                  <c:v>1.2817933264553161E-2</c:v>
                </c:pt>
                <c:pt idx="435">
                  <c:v>1.2817933264553161E-2</c:v>
                </c:pt>
                <c:pt idx="436">
                  <c:v>1.2817933264553161E-2</c:v>
                </c:pt>
                <c:pt idx="437">
                  <c:v>1.2817933264553161E-2</c:v>
                </c:pt>
                <c:pt idx="438">
                  <c:v>1.2817933264553161E-2</c:v>
                </c:pt>
                <c:pt idx="439">
                  <c:v>1.2817933264553161E-2</c:v>
                </c:pt>
                <c:pt idx="440">
                  <c:v>1.2817933264553161E-2</c:v>
                </c:pt>
                <c:pt idx="441">
                  <c:v>1.2817933264553161E-2</c:v>
                </c:pt>
                <c:pt idx="442">
                  <c:v>1.2817933264553161E-2</c:v>
                </c:pt>
                <c:pt idx="443">
                  <c:v>1.2817933264553161E-2</c:v>
                </c:pt>
                <c:pt idx="444">
                  <c:v>1.2817933264553161E-2</c:v>
                </c:pt>
                <c:pt idx="445">
                  <c:v>1.2817933264553161E-2</c:v>
                </c:pt>
                <c:pt idx="446">
                  <c:v>1.2817933264553161E-2</c:v>
                </c:pt>
                <c:pt idx="447">
                  <c:v>1.2817933264553161E-2</c:v>
                </c:pt>
                <c:pt idx="448">
                  <c:v>1.2817933264553161E-2</c:v>
                </c:pt>
                <c:pt idx="449">
                  <c:v>1.2817933264553161E-2</c:v>
                </c:pt>
                <c:pt idx="450">
                  <c:v>1.2817933264553161E-2</c:v>
                </c:pt>
                <c:pt idx="451">
                  <c:v>1.2817933264553161E-2</c:v>
                </c:pt>
                <c:pt idx="452">
                  <c:v>1.2817933264553161E-2</c:v>
                </c:pt>
                <c:pt idx="453">
                  <c:v>1.2817933264553161E-2</c:v>
                </c:pt>
                <c:pt idx="454">
                  <c:v>1.2817933264553161E-2</c:v>
                </c:pt>
                <c:pt idx="455">
                  <c:v>1.2817933264553161E-2</c:v>
                </c:pt>
                <c:pt idx="456">
                  <c:v>1.2817933264553161E-2</c:v>
                </c:pt>
                <c:pt idx="457">
                  <c:v>1.2817933264553161E-2</c:v>
                </c:pt>
                <c:pt idx="458">
                  <c:v>1.2817933264553161E-2</c:v>
                </c:pt>
                <c:pt idx="459">
                  <c:v>1.2817933264553161E-2</c:v>
                </c:pt>
                <c:pt idx="460">
                  <c:v>1.2817933264553161E-2</c:v>
                </c:pt>
                <c:pt idx="461">
                  <c:v>1.2817933264553161E-2</c:v>
                </c:pt>
                <c:pt idx="462">
                  <c:v>1.2817933264553161E-2</c:v>
                </c:pt>
                <c:pt idx="463">
                  <c:v>1.2817933264553161E-2</c:v>
                </c:pt>
                <c:pt idx="464">
                  <c:v>1.2817933264553161E-2</c:v>
                </c:pt>
                <c:pt idx="465">
                  <c:v>1.2817933264553161E-2</c:v>
                </c:pt>
                <c:pt idx="466">
                  <c:v>1.2817933264553161E-2</c:v>
                </c:pt>
                <c:pt idx="467">
                  <c:v>1.2817933264553161E-2</c:v>
                </c:pt>
                <c:pt idx="468">
                  <c:v>1.2817933264553161E-2</c:v>
                </c:pt>
                <c:pt idx="469">
                  <c:v>1.2817933264553161E-2</c:v>
                </c:pt>
                <c:pt idx="470">
                  <c:v>1.2817933264553161E-2</c:v>
                </c:pt>
                <c:pt idx="471">
                  <c:v>1.2817933264553161E-2</c:v>
                </c:pt>
                <c:pt idx="472">
                  <c:v>1.2817933264553161E-2</c:v>
                </c:pt>
                <c:pt idx="473">
                  <c:v>1.2817933264553161E-2</c:v>
                </c:pt>
                <c:pt idx="474">
                  <c:v>1.2817933264553161E-2</c:v>
                </c:pt>
                <c:pt idx="475">
                  <c:v>1.2817933264553161E-2</c:v>
                </c:pt>
                <c:pt idx="476">
                  <c:v>1.2817933264553161E-2</c:v>
                </c:pt>
                <c:pt idx="477">
                  <c:v>1.2817933264553161E-2</c:v>
                </c:pt>
                <c:pt idx="478">
                  <c:v>1.2817933264553161E-2</c:v>
                </c:pt>
                <c:pt idx="479">
                  <c:v>1.2817933264553161E-2</c:v>
                </c:pt>
                <c:pt idx="480">
                  <c:v>1.2817933264553161E-2</c:v>
                </c:pt>
                <c:pt idx="481">
                  <c:v>1.2817933264553161E-2</c:v>
                </c:pt>
                <c:pt idx="482">
                  <c:v>1.2817933264553161E-2</c:v>
                </c:pt>
                <c:pt idx="483">
                  <c:v>1.2817933264553161E-2</c:v>
                </c:pt>
                <c:pt idx="484">
                  <c:v>1.2817933264553161E-2</c:v>
                </c:pt>
                <c:pt idx="485">
                  <c:v>1.2817933264553161E-2</c:v>
                </c:pt>
                <c:pt idx="486">
                  <c:v>1.2817933264553161E-2</c:v>
                </c:pt>
                <c:pt idx="487">
                  <c:v>1.2817933264553161E-2</c:v>
                </c:pt>
                <c:pt idx="488">
                  <c:v>1.2817933264553161E-2</c:v>
                </c:pt>
                <c:pt idx="489">
                  <c:v>1.2817933264553161E-2</c:v>
                </c:pt>
                <c:pt idx="490">
                  <c:v>1.2817933264553161E-2</c:v>
                </c:pt>
                <c:pt idx="491">
                  <c:v>1.2817933264553161E-2</c:v>
                </c:pt>
                <c:pt idx="492">
                  <c:v>1.2817933264553161E-2</c:v>
                </c:pt>
                <c:pt idx="493">
                  <c:v>1.2817933264553161E-2</c:v>
                </c:pt>
                <c:pt idx="494">
                  <c:v>1.2817933264553161E-2</c:v>
                </c:pt>
                <c:pt idx="495">
                  <c:v>1.2817933264553161E-2</c:v>
                </c:pt>
                <c:pt idx="496">
                  <c:v>1.2817933264553161E-2</c:v>
                </c:pt>
                <c:pt idx="497">
                  <c:v>1.2817933264553161E-2</c:v>
                </c:pt>
                <c:pt idx="498">
                  <c:v>1.2817933264553161E-2</c:v>
                </c:pt>
                <c:pt idx="499">
                  <c:v>1.2817933264553161E-2</c:v>
                </c:pt>
                <c:pt idx="500">
                  <c:v>1.2817933264553161E-2</c:v>
                </c:pt>
                <c:pt idx="501">
                  <c:v>1.2817933264553161E-2</c:v>
                </c:pt>
                <c:pt idx="502">
                  <c:v>1.2817933264553161E-2</c:v>
                </c:pt>
                <c:pt idx="503">
                  <c:v>1.2817933264553161E-2</c:v>
                </c:pt>
                <c:pt idx="504">
                  <c:v>1.2817933264553161E-2</c:v>
                </c:pt>
                <c:pt idx="505">
                  <c:v>1.2817933264553161E-2</c:v>
                </c:pt>
                <c:pt idx="506">
                  <c:v>1.2817933264553161E-2</c:v>
                </c:pt>
                <c:pt idx="507">
                  <c:v>1.2817933264553161E-2</c:v>
                </c:pt>
                <c:pt idx="508">
                  <c:v>1.2817933264553161E-2</c:v>
                </c:pt>
                <c:pt idx="509">
                  <c:v>1.2817933264553161E-2</c:v>
                </c:pt>
                <c:pt idx="510">
                  <c:v>1.2817933264553161E-2</c:v>
                </c:pt>
                <c:pt idx="511">
                  <c:v>1.2817933264553161E-2</c:v>
                </c:pt>
                <c:pt idx="512">
                  <c:v>1.2817933264553161E-2</c:v>
                </c:pt>
                <c:pt idx="513">
                  <c:v>1.2817933264553161E-2</c:v>
                </c:pt>
                <c:pt idx="514">
                  <c:v>1.2817933264553161E-2</c:v>
                </c:pt>
                <c:pt idx="515">
                  <c:v>1.2817933264553161E-2</c:v>
                </c:pt>
                <c:pt idx="516">
                  <c:v>1.2817933264553161E-2</c:v>
                </c:pt>
                <c:pt idx="517">
                  <c:v>1.2817933264553161E-2</c:v>
                </c:pt>
                <c:pt idx="518">
                  <c:v>1.2817933264553161E-2</c:v>
                </c:pt>
                <c:pt idx="519">
                  <c:v>1.2817933264553161E-2</c:v>
                </c:pt>
                <c:pt idx="520">
                  <c:v>1.2817933264553161E-2</c:v>
                </c:pt>
                <c:pt idx="521">
                  <c:v>1.2817933264553161E-2</c:v>
                </c:pt>
                <c:pt idx="522">
                  <c:v>1.2817933264553161E-2</c:v>
                </c:pt>
                <c:pt idx="523">
                  <c:v>1.2817933264553161E-2</c:v>
                </c:pt>
                <c:pt idx="524">
                  <c:v>1.2817933264553161E-2</c:v>
                </c:pt>
                <c:pt idx="525">
                  <c:v>1.2817933264553161E-2</c:v>
                </c:pt>
                <c:pt idx="526">
                  <c:v>1.2817933264553161E-2</c:v>
                </c:pt>
                <c:pt idx="527">
                  <c:v>1.2817933264553161E-2</c:v>
                </c:pt>
                <c:pt idx="528">
                  <c:v>1.2817933264553161E-2</c:v>
                </c:pt>
                <c:pt idx="529">
                  <c:v>1.2817933264553161E-2</c:v>
                </c:pt>
                <c:pt idx="530">
                  <c:v>1.2817933264553161E-2</c:v>
                </c:pt>
                <c:pt idx="531">
                  <c:v>1.2817933264553161E-2</c:v>
                </c:pt>
                <c:pt idx="532">
                  <c:v>1.2817933264553161E-2</c:v>
                </c:pt>
                <c:pt idx="533">
                  <c:v>1.2817933264553161E-2</c:v>
                </c:pt>
                <c:pt idx="534">
                  <c:v>1.2817933264553161E-2</c:v>
                </c:pt>
                <c:pt idx="535">
                  <c:v>1.2817933264553161E-2</c:v>
                </c:pt>
                <c:pt idx="536">
                  <c:v>1.2817933264553161E-2</c:v>
                </c:pt>
                <c:pt idx="537">
                  <c:v>1.2817933264553161E-2</c:v>
                </c:pt>
                <c:pt idx="538">
                  <c:v>1.2817933264553161E-2</c:v>
                </c:pt>
                <c:pt idx="539">
                  <c:v>1.2817933264553161E-2</c:v>
                </c:pt>
                <c:pt idx="540">
                  <c:v>1.2817933264553161E-2</c:v>
                </c:pt>
                <c:pt idx="541">
                  <c:v>1.2817933264553161E-2</c:v>
                </c:pt>
                <c:pt idx="542">
                  <c:v>1.2817933264553161E-2</c:v>
                </c:pt>
                <c:pt idx="543">
                  <c:v>1.2817933264553161E-2</c:v>
                </c:pt>
                <c:pt idx="544">
                  <c:v>1.2817933264553161E-2</c:v>
                </c:pt>
                <c:pt idx="545">
                  <c:v>1.2817933264553161E-2</c:v>
                </c:pt>
                <c:pt idx="546">
                  <c:v>1.2817933264553161E-2</c:v>
                </c:pt>
                <c:pt idx="547">
                  <c:v>1.2817933264553161E-2</c:v>
                </c:pt>
                <c:pt idx="548">
                  <c:v>1.2817933264553161E-2</c:v>
                </c:pt>
                <c:pt idx="549">
                  <c:v>1.2817933264553161E-2</c:v>
                </c:pt>
                <c:pt idx="550">
                  <c:v>1.2817933264553161E-2</c:v>
                </c:pt>
                <c:pt idx="551">
                  <c:v>1.2817933264553161E-2</c:v>
                </c:pt>
                <c:pt idx="552">
                  <c:v>1.2817933264553161E-2</c:v>
                </c:pt>
                <c:pt idx="553">
                  <c:v>1.2817933264553161E-2</c:v>
                </c:pt>
                <c:pt idx="554">
                  <c:v>1.2817933264553161E-2</c:v>
                </c:pt>
                <c:pt idx="555">
                  <c:v>1.2817933264553161E-2</c:v>
                </c:pt>
                <c:pt idx="556">
                  <c:v>1.2817933264553161E-2</c:v>
                </c:pt>
                <c:pt idx="557">
                  <c:v>1.2817933264553161E-2</c:v>
                </c:pt>
                <c:pt idx="558">
                  <c:v>1.2817933264553161E-2</c:v>
                </c:pt>
                <c:pt idx="559">
                  <c:v>1.2817933264553161E-2</c:v>
                </c:pt>
                <c:pt idx="560">
                  <c:v>1.2817933264553161E-2</c:v>
                </c:pt>
                <c:pt idx="561">
                  <c:v>1.2817933264553161E-2</c:v>
                </c:pt>
                <c:pt idx="562">
                  <c:v>1.2817933264553161E-2</c:v>
                </c:pt>
                <c:pt idx="563">
                  <c:v>1.2817933264553161E-2</c:v>
                </c:pt>
                <c:pt idx="564">
                  <c:v>1.2817933264553161E-2</c:v>
                </c:pt>
                <c:pt idx="565">
                  <c:v>1.2817933264553161E-2</c:v>
                </c:pt>
                <c:pt idx="566">
                  <c:v>1.2817933264553161E-2</c:v>
                </c:pt>
                <c:pt idx="567">
                  <c:v>1.2817933264553161E-2</c:v>
                </c:pt>
                <c:pt idx="568">
                  <c:v>1.2817933264553161E-2</c:v>
                </c:pt>
                <c:pt idx="569">
                  <c:v>1.2817933264553161E-2</c:v>
                </c:pt>
                <c:pt idx="570">
                  <c:v>1.2817933264553161E-2</c:v>
                </c:pt>
                <c:pt idx="571">
                  <c:v>1.2817933264553161E-2</c:v>
                </c:pt>
                <c:pt idx="572">
                  <c:v>1.2817933264553161E-2</c:v>
                </c:pt>
                <c:pt idx="573">
                  <c:v>1.2817933264553161E-2</c:v>
                </c:pt>
                <c:pt idx="574">
                  <c:v>1.2817933264553161E-2</c:v>
                </c:pt>
                <c:pt idx="575">
                  <c:v>1.2817933264553161E-2</c:v>
                </c:pt>
                <c:pt idx="576">
                  <c:v>1.2817933264553161E-2</c:v>
                </c:pt>
                <c:pt idx="577">
                  <c:v>1.2817933264553161E-2</c:v>
                </c:pt>
                <c:pt idx="578">
                  <c:v>1.2817933264553161E-2</c:v>
                </c:pt>
                <c:pt idx="579">
                  <c:v>1.2817933264553161E-2</c:v>
                </c:pt>
                <c:pt idx="580">
                  <c:v>1.2817933264553161E-2</c:v>
                </c:pt>
                <c:pt idx="581">
                  <c:v>1.2817933264553161E-2</c:v>
                </c:pt>
                <c:pt idx="582">
                  <c:v>1.2817933264553161E-2</c:v>
                </c:pt>
                <c:pt idx="583">
                  <c:v>1.2817933264553161E-2</c:v>
                </c:pt>
                <c:pt idx="584">
                  <c:v>1.2817933264553161E-2</c:v>
                </c:pt>
                <c:pt idx="585">
                  <c:v>1.2817933264553161E-2</c:v>
                </c:pt>
                <c:pt idx="586">
                  <c:v>1.2817933264553161E-2</c:v>
                </c:pt>
                <c:pt idx="587">
                  <c:v>1.2817933264553161E-2</c:v>
                </c:pt>
                <c:pt idx="588">
                  <c:v>1.2817933264553161E-2</c:v>
                </c:pt>
                <c:pt idx="589">
                  <c:v>1.2817933264553161E-2</c:v>
                </c:pt>
                <c:pt idx="590">
                  <c:v>1.2817933264553161E-2</c:v>
                </c:pt>
                <c:pt idx="591">
                  <c:v>1.2817933264553161E-2</c:v>
                </c:pt>
                <c:pt idx="592">
                  <c:v>1.2817933264553161E-2</c:v>
                </c:pt>
                <c:pt idx="593">
                  <c:v>1.2817933264553161E-2</c:v>
                </c:pt>
                <c:pt idx="594">
                  <c:v>1.2817933264553161E-2</c:v>
                </c:pt>
                <c:pt idx="595">
                  <c:v>1.2817933264553161E-2</c:v>
                </c:pt>
                <c:pt idx="596">
                  <c:v>1.2817933264553161E-2</c:v>
                </c:pt>
                <c:pt idx="597">
                  <c:v>1.2817933264553161E-2</c:v>
                </c:pt>
                <c:pt idx="598">
                  <c:v>1.2817933264553161E-2</c:v>
                </c:pt>
                <c:pt idx="599">
                  <c:v>1.2817933264553161E-2</c:v>
                </c:pt>
                <c:pt idx="600">
                  <c:v>1.2817933264553161E-2</c:v>
                </c:pt>
                <c:pt idx="601">
                  <c:v>1.2817933264553161E-2</c:v>
                </c:pt>
                <c:pt idx="602">
                  <c:v>1.2817933264553161E-2</c:v>
                </c:pt>
                <c:pt idx="603">
                  <c:v>1.2817933264553161E-2</c:v>
                </c:pt>
                <c:pt idx="604">
                  <c:v>1.2817933264553161E-2</c:v>
                </c:pt>
                <c:pt idx="605">
                  <c:v>1.2817933264553161E-2</c:v>
                </c:pt>
                <c:pt idx="606">
                  <c:v>1.2817933264553161E-2</c:v>
                </c:pt>
                <c:pt idx="607">
                  <c:v>1.2817933264553161E-2</c:v>
                </c:pt>
                <c:pt idx="608">
                  <c:v>1.2817933264553161E-2</c:v>
                </c:pt>
                <c:pt idx="609">
                  <c:v>1.2817933264553161E-2</c:v>
                </c:pt>
                <c:pt idx="610">
                  <c:v>1.2817933264553161E-2</c:v>
                </c:pt>
                <c:pt idx="611">
                  <c:v>1.2817933264553161E-2</c:v>
                </c:pt>
                <c:pt idx="612">
                  <c:v>1.2817933264553161E-2</c:v>
                </c:pt>
                <c:pt idx="613">
                  <c:v>1.2817933264553161E-2</c:v>
                </c:pt>
                <c:pt idx="614">
                  <c:v>1.2817933264553161E-2</c:v>
                </c:pt>
                <c:pt idx="615">
                  <c:v>1.2817933264553161E-2</c:v>
                </c:pt>
                <c:pt idx="616">
                  <c:v>1.2817933264553161E-2</c:v>
                </c:pt>
                <c:pt idx="617">
                  <c:v>1.2817933264553161E-2</c:v>
                </c:pt>
                <c:pt idx="618">
                  <c:v>1.2817933264553161E-2</c:v>
                </c:pt>
                <c:pt idx="619">
                  <c:v>1.2817933264553161E-2</c:v>
                </c:pt>
                <c:pt idx="620">
                  <c:v>1.2817933264553161E-2</c:v>
                </c:pt>
                <c:pt idx="621">
                  <c:v>1.2817933264553161E-2</c:v>
                </c:pt>
                <c:pt idx="622">
                  <c:v>1.2817933264553161E-2</c:v>
                </c:pt>
                <c:pt idx="623">
                  <c:v>1.2817933264553161E-2</c:v>
                </c:pt>
                <c:pt idx="624">
                  <c:v>1.2817933264553161E-2</c:v>
                </c:pt>
                <c:pt idx="625">
                  <c:v>1.2817933264553161E-2</c:v>
                </c:pt>
                <c:pt idx="626">
                  <c:v>1.2817933264553161E-2</c:v>
                </c:pt>
                <c:pt idx="627">
                  <c:v>1.2817933264553161E-2</c:v>
                </c:pt>
                <c:pt idx="628">
                  <c:v>1.2817933264553161E-2</c:v>
                </c:pt>
                <c:pt idx="629">
                  <c:v>1.2817933264553161E-2</c:v>
                </c:pt>
                <c:pt idx="630">
                  <c:v>1.2817933264553161E-2</c:v>
                </c:pt>
                <c:pt idx="631">
                  <c:v>1.2817933264553161E-2</c:v>
                </c:pt>
                <c:pt idx="632">
                  <c:v>1.2817933264553161E-2</c:v>
                </c:pt>
                <c:pt idx="633">
                  <c:v>1.2817933264553161E-2</c:v>
                </c:pt>
                <c:pt idx="634">
                  <c:v>1.2817933264553161E-2</c:v>
                </c:pt>
                <c:pt idx="635">
                  <c:v>1.2817933264553161E-2</c:v>
                </c:pt>
                <c:pt idx="636">
                  <c:v>1.2817933264553161E-2</c:v>
                </c:pt>
                <c:pt idx="637">
                  <c:v>1.2817933264553161E-2</c:v>
                </c:pt>
                <c:pt idx="638">
                  <c:v>1.2817933264553161E-2</c:v>
                </c:pt>
                <c:pt idx="639">
                  <c:v>1.2817933264553161E-2</c:v>
                </c:pt>
                <c:pt idx="640">
                  <c:v>1.2817933264553161E-2</c:v>
                </c:pt>
                <c:pt idx="641">
                  <c:v>1.2817933264553161E-2</c:v>
                </c:pt>
                <c:pt idx="642">
                  <c:v>1.2817933264553161E-2</c:v>
                </c:pt>
                <c:pt idx="643">
                  <c:v>1.2817933264553161E-2</c:v>
                </c:pt>
                <c:pt idx="644">
                  <c:v>1.2817933264553161E-2</c:v>
                </c:pt>
                <c:pt idx="645">
                  <c:v>1.2817933264553161E-2</c:v>
                </c:pt>
                <c:pt idx="646">
                  <c:v>1.2817933264553161E-2</c:v>
                </c:pt>
                <c:pt idx="647">
                  <c:v>1.2817933264553161E-2</c:v>
                </c:pt>
                <c:pt idx="648">
                  <c:v>1.2817933264553161E-2</c:v>
                </c:pt>
                <c:pt idx="649">
                  <c:v>1.2817933264553161E-2</c:v>
                </c:pt>
                <c:pt idx="650">
                  <c:v>1.2817933264553161E-2</c:v>
                </c:pt>
                <c:pt idx="651">
                  <c:v>1.2817933264553161E-2</c:v>
                </c:pt>
                <c:pt idx="652">
                  <c:v>1.2817933264553161E-2</c:v>
                </c:pt>
                <c:pt idx="653">
                  <c:v>1.2817933264553161E-2</c:v>
                </c:pt>
                <c:pt idx="654">
                  <c:v>1.2817933264553161E-2</c:v>
                </c:pt>
                <c:pt idx="655">
                  <c:v>1.2817933264553161E-2</c:v>
                </c:pt>
                <c:pt idx="656">
                  <c:v>1.2817933264553161E-2</c:v>
                </c:pt>
                <c:pt idx="657">
                  <c:v>1.2817933264553161E-2</c:v>
                </c:pt>
                <c:pt idx="658">
                  <c:v>1.2817933264553161E-2</c:v>
                </c:pt>
                <c:pt idx="659">
                  <c:v>1.2817933264553161E-2</c:v>
                </c:pt>
                <c:pt idx="660">
                  <c:v>1.2817933264553161E-2</c:v>
                </c:pt>
                <c:pt idx="661">
                  <c:v>1.2817933264553161E-2</c:v>
                </c:pt>
                <c:pt idx="662">
                  <c:v>1.2817933264553161E-2</c:v>
                </c:pt>
                <c:pt idx="663">
                  <c:v>1.2817933264553161E-2</c:v>
                </c:pt>
                <c:pt idx="664">
                  <c:v>1.2817933264553161E-2</c:v>
                </c:pt>
                <c:pt idx="665">
                  <c:v>1.2817933264553161E-2</c:v>
                </c:pt>
                <c:pt idx="666">
                  <c:v>1.2817933264553161E-2</c:v>
                </c:pt>
                <c:pt idx="667">
                  <c:v>1.2817933264553161E-2</c:v>
                </c:pt>
                <c:pt idx="668">
                  <c:v>1.2817933264553161E-2</c:v>
                </c:pt>
                <c:pt idx="669">
                  <c:v>1.2817933264553161E-2</c:v>
                </c:pt>
                <c:pt idx="670">
                  <c:v>1.2817933264553161E-2</c:v>
                </c:pt>
                <c:pt idx="671">
                  <c:v>1.2817933264553161E-2</c:v>
                </c:pt>
                <c:pt idx="672">
                  <c:v>1.2817933264553161E-2</c:v>
                </c:pt>
                <c:pt idx="673">
                  <c:v>1.2817933264553161E-2</c:v>
                </c:pt>
                <c:pt idx="674">
                  <c:v>1.2817933264553161E-2</c:v>
                </c:pt>
                <c:pt idx="675">
                  <c:v>1.2817933264553161E-2</c:v>
                </c:pt>
                <c:pt idx="676">
                  <c:v>1.2817933264553161E-2</c:v>
                </c:pt>
                <c:pt idx="677">
                  <c:v>1.2817933264553161E-2</c:v>
                </c:pt>
                <c:pt idx="678">
                  <c:v>1.2817933264553161E-2</c:v>
                </c:pt>
                <c:pt idx="679">
                  <c:v>1.2817933264553161E-2</c:v>
                </c:pt>
                <c:pt idx="680">
                  <c:v>1.2817933264553161E-2</c:v>
                </c:pt>
                <c:pt idx="681">
                  <c:v>1.2817933264553161E-2</c:v>
                </c:pt>
                <c:pt idx="682">
                  <c:v>1.2817933264553161E-2</c:v>
                </c:pt>
                <c:pt idx="683">
                  <c:v>1.2817933264553161E-2</c:v>
                </c:pt>
                <c:pt idx="684">
                  <c:v>1.2817933264553161E-2</c:v>
                </c:pt>
                <c:pt idx="685">
                  <c:v>1.2817933264553161E-2</c:v>
                </c:pt>
                <c:pt idx="686">
                  <c:v>1.2817933264553161E-2</c:v>
                </c:pt>
                <c:pt idx="687">
                  <c:v>1.2817933264553161E-2</c:v>
                </c:pt>
                <c:pt idx="688">
                  <c:v>1.2817933264553161E-2</c:v>
                </c:pt>
                <c:pt idx="689">
                  <c:v>1.2817933264553161E-2</c:v>
                </c:pt>
                <c:pt idx="690">
                  <c:v>1.2817933264553161E-2</c:v>
                </c:pt>
                <c:pt idx="691">
                  <c:v>1.2817933264553161E-2</c:v>
                </c:pt>
                <c:pt idx="692">
                  <c:v>1.2817933264553161E-2</c:v>
                </c:pt>
                <c:pt idx="693">
                  <c:v>1.2817933264553161E-2</c:v>
                </c:pt>
                <c:pt idx="694">
                  <c:v>1.2817933264553161E-2</c:v>
                </c:pt>
                <c:pt idx="695">
                  <c:v>1.2817933264553161E-2</c:v>
                </c:pt>
                <c:pt idx="696">
                  <c:v>1.2817933264553161E-2</c:v>
                </c:pt>
                <c:pt idx="697">
                  <c:v>1.2817933264553161E-2</c:v>
                </c:pt>
                <c:pt idx="698">
                  <c:v>1.2817933264553161E-2</c:v>
                </c:pt>
                <c:pt idx="699">
                  <c:v>1.2817933264553161E-2</c:v>
                </c:pt>
                <c:pt idx="700">
                  <c:v>1.2817933264553161E-2</c:v>
                </c:pt>
                <c:pt idx="701">
                  <c:v>1.2817933264553161E-2</c:v>
                </c:pt>
                <c:pt idx="702">
                  <c:v>1.2817933264553161E-2</c:v>
                </c:pt>
                <c:pt idx="703">
                  <c:v>1.2817933264553161E-2</c:v>
                </c:pt>
                <c:pt idx="704">
                  <c:v>1.2817933264553161E-2</c:v>
                </c:pt>
                <c:pt idx="705">
                  <c:v>1.2817933264553161E-2</c:v>
                </c:pt>
                <c:pt idx="706">
                  <c:v>1.2817933264553161E-2</c:v>
                </c:pt>
                <c:pt idx="707">
                  <c:v>1.2817933264553161E-2</c:v>
                </c:pt>
                <c:pt idx="708">
                  <c:v>1.2817933264553161E-2</c:v>
                </c:pt>
                <c:pt idx="709">
                  <c:v>1.2817933264553161E-2</c:v>
                </c:pt>
                <c:pt idx="710">
                  <c:v>1.2817933264553161E-2</c:v>
                </c:pt>
                <c:pt idx="711">
                  <c:v>1.2817933264553161E-2</c:v>
                </c:pt>
                <c:pt idx="712">
                  <c:v>1.2817933264553161E-2</c:v>
                </c:pt>
                <c:pt idx="713">
                  <c:v>1.2817933264553161E-2</c:v>
                </c:pt>
                <c:pt idx="714">
                  <c:v>1.2817933264553161E-2</c:v>
                </c:pt>
                <c:pt idx="715">
                  <c:v>1.2817933264553161E-2</c:v>
                </c:pt>
                <c:pt idx="716">
                  <c:v>1.2817933264553161E-2</c:v>
                </c:pt>
                <c:pt idx="717">
                  <c:v>1.2817933264553161E-2</c:v>
                </c:pt>
                <c:pt idx="718">
                  <c:v>1.2817933264553161E-2</c:v>
                </c:pt>
                <c:pt idx="719">
                  <c:v>1.2817933264553161E-2</c:v>
                </c:pt>
                <c:pt idx="720">
                  <c:v>1.1751734672236669E-2</c:v>
                </c:pt>
                <c:pt idx="721">
                  <c:v>1.1751734672236669E-2</c:v>
                </c:pt>
                <c:pt idx="722">
                  <c:v>1.1751734672236669E-2</c:v>
                </c:pt>
                <c:pt idx="723">
                  <c:v>1.1751734672236669E-2</c:v>
                </c:pt>
                <c:pt idx="724">
                  <c:v>1.1751734672236669E-2</c:v>
                </c:pt>
                <c:pt idx="725">
                  <c:v>1.1751734672236669E-2</c:v>
                </c:pt>
                <c:pt idx="726">
                  <c:v>1.1751734672236669E-2</c:v>
                </c:pt>
                <c:pt idx="727">
                  <c:v>1.1751734672236669E-2</c:v>
                </c:pt>
                <c:pt idx="728">
                  <c:v>1.1751734672236669E-2</c:v>
                </c:pt>
                <c:pt idx="729">
                  <c:v>1.1751734672236669E-2</c:v>
                </c:pt>
                <c:pt idx="730">
                  <c:v>1.1751734672236669E-2</c:v>
                </c:pt>
                <c:pt idx="731">
                  <c:v>1.1751734672236669E-2</c:v>
                </c:pt>
                <c:pt idx="732">
                  <c:v>1.1751734672236669E-2</c:v>
                </c:pt>
                <c:pt idx="733">
                  <c:v>1.1751734672236669E-2</c:v>
                </c:pt>
                <c:pt idx="734">
                  <c:v>1.1751734672236669E-2</c:v>
                </c:pt>
                <c:pt idx="735">
                  <c:v>1.1751734672236669E-2</c:v>
                </c:pt>
                <c:pt idx="736">
                  <c:v>1.1751734672236669E-2</c:v>
                </c:pt>
                <c:pt idx="737">
                  <c:v>1.1751734672236669E-2</c:v>
                </c:pt>
                <c:pt idx="738">
                  <c:v>1.1751734672236669E-2</c:v>
                </c:pt>
                <c:pt idx="739">
                  <c:v>1.1751734672236669E-2</c:v>
                </c:pt>
                <c:pt idx="740">
                  <c:v>1.1751734672236669E-2</c:v>
                </c:pt>
                <c:pt idx="741">
                  <c:v>1.1751734672236669E-2</c:v>
                </c:pt>
                <c:pt idx="742">
                  <c:v>1.1751734672236669E-2</c:v>
                </c:pt>
                <c:pt idx="743">
                  <c:v>1.1751734672236669E-2</c:v>
                </c:pt>
                <c:pt idx="744">
                  <c:v>1.1751734672236669E-2</c:v>
                </c:pt>
                <c:pt idx="745">
                  <c:v>1.1751734672236669E-2</c:v>
                </c:pt>
                <c:pt idx="746">
                  <c:v>1.1751734672236669E-2</c:v>
                </c:pt>
                <c:pt idx="747">
                  <c:v>1.1751734672236669E-2</c:v>
                </c:pt>
                <c:pt idx="748">
                  <c:v>1.1751734672236669E-2</c:v>
                </c:pt>
                <c:pt idx="749">
                  <c:v>1.1751734672236669E-2</c:v>
                </c:pt>
                <c:pt idx="750">
                  <c:v>1.1751734672236669E-2</c:v>
                </c:pt>
                <c:pt idx="751">
                  <c:v>1.1751734672236669E-2</c:v>
                </c:pt>
                <c:pt idx="752">
                  <c:v>1.1751734672236669E-2</c:v>
                </c:pt>
                <c:pt idx="753">
                  <c:v>1.1751734672236669E-2</c:v>
                </c:pt>
                <c:pt idx="754">
                  <c:v>1.1751734672236669E-2</c:v>
                </c:pt>
                <c:pt idx="755">
                  <c:v>1.1751734672236669E-2</c:v>
                </c:pt>
                <c:pt idx="756">
                  <c:v>1.1751734672236669E-2</c:v>
                </c:pt>
                <c:pt idx="757">
                  <c:v>1.1751734672236669E-2</c:v>
                </c:pt>
                <c:pt idx="758">
                  <c:v>1.1751734672236669E-2</c:v>
                </c:pt>
                <c:pt idx="759">
                  <c:v>1.1751734672236669E-2</c:v>
                </c:pt>
                <c:pt idx="760">
                  <c:v>1.1751734672236669E-2</c:v>
                </c:pt>
                <c:pt idx="761">
                  <c:v>1.1751734672236669E-2</c:v>
                </c:pt>
                <c:pt idx="762">
                  <c:v>1.1751734672236669E-2</c:v>
                </c:pt>
                <c:pt idx="763">
                  <c:v>1.1751734672236669E-2</c:v>
                </c:pt>
                <c:pt idx="764">
                  <c:v>1.1751734672236669E-2</c:v>
                </c:pt>
                <c:pt idx="765">
                  <c:v>1.1751734672236669E-2</c:v>
                </c:pt>
                <c:pt idx="766">
                  <c:v>1.1751734672236669E-2</c:v>
                </c:pt>
                <c:pt idx="767">
                  <c:v>1.1751734672236669E-2</c:v>
                </c:pt>
                <c:pt idx="768">
                  <c:v>1.1751734672236669E-2</c:v>
                </c:pt>
                <c:pt idx="769">
                  <c:v>1.1751734672236669E-2</c:v>
                </c:pt>
                <c:pt idx="770">
                  <c:v>1.1751734672236669E-2</c:v>
                </c:pt>
                <c:pt idx="771">
                  <c:v>1.1751734672236669E-2</c:v>
                </c:pt>
                <c:pt idx="772">
                  <c:v>1.1751734672236669E-2</c:v>
                </c:pt>
                <c:pt idx="773">
                  <c:v>1.1751734672236669E-2</c:v>
                </c:pt>
                <c:pt idx="774">
                  <c:v>1.1751734672236669E-2</c:v>
                </c:pt>
                <c:pt idx="775">
                  <c:v>1.1751734672236669E-2</c:v>
                </c:pt>
                <c:pt idx="776">
                  <c:v>1.1751734672236669E-2</c:v>
                </c:pt>
                <c:pt idx="777">
                  <c:v>1.1751734672236669E-2</c:v>
                </c:pt>
                <c:pt idx="778">
                  <c:v>1.1751734672236669E-2</c:v>
                </c:pt>
                <c:pt idx="779">
                  <c:v>1.1751734672236669E-2</c:v>
                </c:pt>
                <c:pt idx="780">
                  <c:v>1.1751734672236669E-2</c:v>
                </c:pt>
                <c:pt idx="781">
                  <c:v>1.1751734672236669E-2</c:v>
                </c:pt>
                <c:pt idx="782">
                  <c:v>1.1751734672236669E-2</c:v>
                </c:pt>
                <c:pt idx="783">
                  <c:v>1.1751734672236669E-2</c:v>
                </c:pt>
                <c:pt idx="784">
                  <c:v>1.1751734672236669E-2</c:v>
                </c:pt>
                <c:pt idx="785">
                  <c:v>1.1751734672236669E-2</c:v>
                </c:pt>
                <c:pt idx="786">
                  <c:v>1.1751734672236669E-2</c:v>
                </c:pt>
                <c:pt idx="787">
                  <c:v>1.1751734672236669E-2</c:v>
                </c:pt>
                <c:pt idx="788">
                  <c:v>1.1751734672236669E-2</c:v>
                </c:pt>
                <c:pt idx="789">
                  <c:v>1.1751734672236669E-2</c:v>
                </c:pt>
                <c:pt idx="790">
                  <c:v>1.1751734672236669E-2</c:v>
                </c:pt>
                <c:pt idx="791">
                  <c:v>1.1751734672236669E-2</c:v>
                </c:pt>
                <c:pt idx="792">
                  <c:v>1.1751734672236669E-2</c:v>
                </c:pt>
                <c:pt idx="793">
                  <c:v>1.1751734672236669E-2</c:v>
                </c:pt>
                <c:pt idx="794">
                  <c:v>1.1751734672236669E-2</c:v>
                </c:pt>
                <c:pt idx="795">
                  <c:v>1.1751734672236669E-2</c:v>
                </c:pt>
                <c:pt idx="796">
                  <c:v>1.1751734672236669E-2</c:v>
                </c:pt>
                <c:pt idx="797">
                  <c:v>1.1751734672236669E-2</c:v>
                </c:pt>
                <c:pt idx="798">
                  <c:v>1.1751734672236669E-2</c:v>
                </c:pt>
                <c:pt idx="799">
                  <c:v>1.1751734672236669E-2</c:v>
                </c:pt>
                <c:pt idx="800">
                  <c:v>1.1751734672236669E-2</c:v>
                </c:pt>
                <c:pt idx="801">
                  <c:v>1.1751734672236669E-2</c:v>
                </c:pt>
                <c:pt idx="802">
                  <c:v>1.1751734672236669E-2</c:v>
                </c:pt>
                <c:pt idx="803">
                  <c:v>1.1751734672236669E-2</c:v>
                </c:pt>
                <c:pt idx="804">
                  <c:v>1.1751734672236669E-2</c:v>
                </c:pt>
                <c:pt idx="805">
                  <c:v>1.1751734672236669E-2</c:v>
                </c:pt>
                <c:pt idx="806">
                  <c:v>1.1751734672236669E-2</c:v>
                </c:pt>
                <c:pt idx="807">
                  <c:v>1.1751734672236669E-2</c:v>
                </c:pt>
                <c:pt idx="808">
                  <c:v>1.1751734672236669E-2</c:v>
                </c:pt>
                <c:pt idx="809">
                  <c:v>1.1751734672236669E-2</c:v>
                </c:pt>
                <c:pt idx="810">
                  <c:v>1.1751734672236669E-2</c:v>
                </c:pt>
                <c:pt idx="811">
                  <c:v>1.1751734672236669E-2</c:v>
                </c:pt>
                <c:pt idx="812">
                  <c:v>1.1751734672236669E-2</c:v>
                </c:pt>
                <c:pt idx="813">
                  <c:v>1.1751734672236669E-2</c:v>
                </c:pt>
                <c:pt idx="814">
                  <c:v>1.1751734672236669E-2</c:v>
                </c:pt>
                <c:pt idx="815">
                  <c:v>1.1751734672236669E-2</c:v>
                </c:pt>
                <c:pt idx="816">
                  <c:v>1.1751734672236669E-2</c:v>
                </c:pt>
                <c:pt idx="817">
                  <c:v>1.1751734672236669E-2</c:v>
                </c:pt>
                <c:pt idx="818">
                  <c:v>1.1751734672236669E-2</c:v>
                </c:pt>
                <c:pt idx="819">
                  <c:v>1.1751734672236669E-2</c:v>
                </c:pt>
                <c:pt idx="820">
                  <c:v>1.1751734672236669E-2</c:v>
                </c:pt>
                <c:pt idx="821">
                  <c:v>1.1751734672236669E-2</c:v>
                </c:pt>
                <c:pt idx="822">
                  <c:v>1.1751734672236669E-2</c:v>
                </c:pt>
                <c:pt idx="823">
                  <c:v>1.1751734672236669E-2</c:v>
                </c:pt>
                <c:pt idx="824">
                  <c:v>1.1751734672236669E-2</c:v>
                </c:pt>
                <c:pt idx="825">
                  <c:v>1.1751734672236669E-2</c:v>
                </c:pt>
                <c:pt idx="826">
                  <c:v>1.1751734672236669E-2</c:v>
                </c:pt>
                <c:pt idx="827">
                  <c:v>1.1751734672236669E-2</c:v>
                </c:pt>
                <c:pt idx="828">
                  <c:v>1.1751734672236669E-2</c:v>
                </c:pt>
                <c:pt idx="829">
                  <c:v>1.1751734672236669E-2</c:v>
                </c:pt>
                <c:pt idx="830">
                  <c:v>1.1751734672236669E-2</c:v>
                </c:pt>
                <c:pt idx="831">
                  <c:v>1.1751734672236669E-2</c:v>
                </c:pt>
                <c:pt idx="832">
                  <c:v>1.1751734672236669E-2</c:v>
                </c:pt>
                <c:pt idx="833">
                  <c:v>1.1751734672236669E-2</c:v>
                </c:pt>
                <c:pt idx="834">
                  <c:v>1.1751734672236669E-2</c:v>
                </c:pt>
                <c:pt idx="835">
                  <c:v>1.1751734672236669E-2</c:v>
                </c:pt>
                <c:pt idx="836">
                  <c:v>1.1751734672236669E-2</c:v>
                </c:pt>
                <c:pt idx="837">
                  <c:v>1.1751734672236669E-2</c:v>
                </c:pt>
                <c:pt idx="838">
                  <c:v>1.1751734672236669E-2</c:v>
                </c:pt>
                <c:pt idx="839">
                  <c:v>1.1751734672236669E-2</c:v>
                </c:pt>
                <c:pt idx="840">
                  <c:v>1.1751734672236669E-2</c:v>
                </c:pt>
                <c:pt idx="841">
                  <c:v>1.1751734672236669E-2</c:v>
                </c:pt>
                <c:pt idx="842">
                  <c:v>1.1751734672236669E-2</c:v>
                </c:pt>
                <c:pt idx="843">
                  <c:v>1.1751734672236669E-2</c:v>
                </c:pt>
                <c:pt idx="844">
                  <c:v>1.1751734672236669E-2</c:v>
                </c:pt>
                <c:pt idx="845">
                  <c:v>1.1751734672236669E-2</c:v>
                </c:pt>
                <c:pt idx="846">
                  <c:v>1.1751734672236669E-2</c:v>
                </c:pt>
                <c:pt idx="847">
                  <c:v>1.1751734672236669E-2</c:v>
                </c:pt>
                <c:pt idx="848">
                  <c:v>1.1751734672236669E-2</c:v>
                </c:pt>
                <c:pt idx="849">
                  <c:v>1.1751734672236669E-2</c:v>
                </c:pt>
                <c:pt idx="850">
                  <c:v>1.1751734672236669E-2</c:v>
                </c:pt>
                <c:pt idx="851">
                  <c:v>1.1751734672236669E-2</c:v>
                </c:pt>
                <c:pt idx="852">
                  <c:v>1.1751734672236669E-2</c:v>
                </c:pt>
                <c:pt idx="853">
                  <c:v>1.1751734672236669E-2</c:v>
                </c:pt>
                <c:pt idx="854">
                  <c:v>1.1751734672236669E-2</c:v>
                </c:pt>
                <c:pt idx="855">
                  <c:v>1.1751734672236669E-2</c:v>
                </c:pt>
                <c:pt idx="856">
                  <c:v>1.1751734672236669E-2</c:v>
                </c:pt>
                <c:pt idx="857">
                  <c:v>1.1751734672236669E-2</c:v>
                </c:pt>
                <c:pt idx="858">
                  <c:v>1.1751734672236669E-2</c:v>
                </c:pt>
                <c:pt idx="859">
                  <c:v>1.1751734672236669E-2</c:v>
                </c:pt>
                <c:pt idx="860">
                  <c:v>1.1751734672236669E-2</c:v>
                </c:pt>
                <c:pt idx="861">
                  <c:v>1.1751734672236669E-2</c:v>
                </c:pt>
                <c:pt idx="862">
                  <c:v>1.1751734672236669E-2</c:v>
                </c:pt>
                <c:pt idx="863">
                  <c:v>1.1751734672236669E-2</c:v>
                </c:pt>
                <c:pt idx="864">
                  <c:v>1.1751734672236669E-2</c:v>
                </c:pt>
                <c:pt idx="865">
                  <c:v>1.1751734672236669E-2</c:v>
                </c:pt>
                <c:pt idx="866">
                  <c:v>1.1751734672236669E-2</c:v>
                </c:pt>
                <c:pt idx="867">
                  <c:v>1.1751734672236669E-2</c:v>
                </c:pt>
                <c:pt idx="868">
                  <c:v>1.1751734672236669E-2</c:v>
                </c:pt>
                <c:pt idx="869">
                  <c:v>1.1751734672236669E-2</c:v>
                </c:pt>
                <c:pt idx="870">
                  <c:v>1.1751734672236669E-2</c:v>
                </c:pt>
                <c:pt idx="871">
                  <c:v>1.1751734672236669E-2</c:v>
                </c:pt>
                <c:pt idx="872">
                  <c:v>1.1751734672236669E-2</c:v>
                </c:pt>
                <c:pt idx="873">
                  <c:v>1.1751734672236669E-2</c:v>
                </c:pt>
                <c:pt idx="874">
                  <c:v>1.1751734672236669E-2</c:v>
                </c:pt>
                <c:pt idx="875">
                  <c:v>1.1751734672236669E-2</c:v>
                </c:pt>
                <c:pt idx="876">
                  <c:v>1.1751734672236669E-2</c:v>
                </c:pt>
                <c:pt idx="877">
                  <c:v>1.1751734672236669E-2</c:v>
                </c:pt>
                <c:pt idx="878">
                  <c:v>1.1751734672236669E-2</c:v>
                </c:pt>
                <c:pt idx="879">
                  <c:v>1.1751734672236669E-2</c:v>
                </c:pt>
                <c:pt idx="880">
                  <c:v>1.1751734672236669E-2</c:v>
                </c:pt>
                <c:pt idx="881">
                  <c:v>1.1751734672236669E-2</c:v>
                </c:pt>
                <c:pt idx="882">
                  <c:v>1.1751734672236669E-2</c:v>
                </c:pt>
                <c:pt idx="883">
                  <c:v>1.1751734672236669E-2</c:v>
                </c:pt>
                <c:pt idx="884">
                  <c:v>1.1751734672236669E-2</c:v>
                </c:pt>
                <c:pt idx="885">
                  <c:v>1.1751734672236669E-2</c:v>
                </c:pt>
                <c:pt idx="886">
                  <c:v>1.1751734672236669E-2</c:v>
                </c:pt>
                <c:pt idx="887">
                  <c:v>1.1751734672236669E-2</c:v>
                </c:pt>
                <c:pt idx="888">
                  <c:v>1.1751734672236669E-2</c:v>
                </c:pt>
                <c:pt idx="889">
                  <c:v>1.1751734672236669E-2</c:v>
                </c:pt>
                <c:pt idx="890">
                  <c:v>1.1751734672236669E-2</c:v>
                </c:pt>
                <c:pt idx="891">
                  <c:v>1.1751734672236669E-2</c:v>
                </c:pt>
                <c:pt idx="892">
                  <c:v>1.1751734672236669E-2</c:v>
                </c:pt>
                <c:pt idx="893">
                  <c:v>1.1751734672236669E-2</c:v>
                </c:pt>
                <c:pt idx="894">
                  <c:v>1.1751734672236669E-2</c:v>
                </c:pt>
                <c:pt idx="895">
                  <c:v>1.1751734672236669E-2</c:v>
                </c:pt>
                <c:pt idx="896">
                  <c:v>1.1751734672236669E-2</c:v>
                </c:pt>
                <c:pt idx="897">
                  <c:v>1.1751734672236669E-2</c:v>
                </c:pt>
                <c:pt idx="898">
                  <c:v>1.1751734672236669E-2</c:v>
                </c:pt>
                <c:pt idx="899">
                  <c:v>1.1751734672236669E-2</c:v>
                </c:pt>
                <c:pt idx="900">
                  <c:v>1.1751734672236669E-2</c:v>
                </c:pt>
                <c:pt idx="901">
                  <c:v>1.1751734672236669E-2</c:v>
                </c:pt>
                <c:pt idx="902">
                  <c:v>1.1751734672236669E-2</c:v>
                </c:pt>
                <c:pt idx="903">
                  <c:v>1.1751734672236669E-2</c:v>
                </c:pt>
                <c:pt idx="904">
                  <c:v>1.1751734672236669E-2</c:v>
                </c:pt>
                <c:pt idx="905">
                  <c:v>1.1751734672236669E-2</c:v>
                </c:pt>
                <c:pt idx="906">
                  <c:v>1.1751734672236669E-2</c:v>
                </c:pt>
                <c:pt idx="907">
                  <c:v>1.1751734672236669E-2</c:v>
                </c:pt>
                <c:pt idx="908">
                  <c:v>1.1751734672236669E-2</c:v>
                </c:pt>
                <c:pt idx="909">
                  <c:v>1.1751734672236669E-2</c:v>
                </c:pt>
                <c:pt idx="910">
                  <c:v>1.1751734672236669E-2</c:v>
                </c:pt>
                <c:pt idx="911">
                  <c:v>1.1751734672236669E-2</c:v>
                </c:pt>
                <c:pt idx="912">
                  <c:v>1.1751734672236669E-2</c:v>
                </c:pt>
                <c:pt idx="913">
                  <c:v>1.1751734672236669E-2</c:v>
                </c:pt>
                <c:pt idx="914">
                  <c:v>1.1751734672236669E-2</c:v>
                </c:pt>
                <c:pt idx="915">
                  <c:v>1.1751734672236669E-2</c:v>
                </c:pt>
                <c:pt idx="916">
                  <c:v>1.1751734672236669E-2</c:v>
                </c:pt>
                <c:pt idx="917">
                  <c:v>1.1751734672236669E-2</c:v>
                </c:pt>
                <c:pt idx="918">
                  <c:v>1.1751734672236669E-2</c:v>
                </c:pt>
                <c:pt idx="919">
                  <c:v>1.1751734672236669E-2</c:v>
                </c:pt>
                <c:pt idx="920">
                  <c:v>1.1751734672236669E-2</c:v>
                </c:pt>
                <c:pt idx="921">
                  <c:v>1.1751734672236669E-2</c:v>
                </c:pt>
                <c:pt idx="922">
                  <c:v>1.1751734672236669E-2</c:v>
                </c:pt>
                <c:pt idx="923">
                  <c:v>1.1751734672236669E-2</c:v>
                </c:pt>
                <c:pt idx="924">
                  <c:v>1.1751734672236669E-2</c:v>
                </c:pt>
                <c:pt idx="925">
                  <c:v>1.1751734672236669E-2</c:v>
                </c:pt>
                <c:pt idx="926">
                  <c:v>1.1751734672236669E-2</c:v>
                </c:pt>
                <c:pt idx="927">
                  <c:v>1.1751734672236669E-2</c:v>
                </c:pt>
                <c:pt idx="928">
                  <c:v>1.1751734672236669E-2</c:v>
                </c:pt>
                <c:pt idx="929">
                  <c:v>1.1751734672236669E-2</c:v>
                </c:pt>
                <c:pt idx="930">
                  <c:v>1.1751734672236669E-2</c:v>
                </c:pt>
                <c:pt idx="931">
                  <c:v>1.1751734672236669E-2</c:v>
                </c:pt>
                <c:pt idx="932">
                  <c:v>1.1751734672236669E-2</c:v>
                </c:pt>
                <c:pt idx="933">
                  <c:v>1.1751734672236669E-2</c:v>
                </c:pt>
                <c:pt idx="934">
                  <c:v>1.1751734672236669E-2</c:v>
                </c:pt>
                <c:pt idx="935">
                  <c:v>1.1751734672236669E-2</c:v>
                </c:pt>
                <c:pt idx="936">
                  <c:v>1.1751734672236669E-2</c:v>
                </c:pt>
                <c:pt idx="937">
                  <c:v>1.1751734672236669E-2</c:v>
                </c:pt>
                <c:pt idx="938">
                  <c:v>1.1751734672236669E-2</c:v>
                </c:pt>
                <c:pt idx="939">
                  <c:v>1.1751734672236669E-2</c:v>
                </c:pt>
                <c:pt idx="940">
                  <c:v>1.1751734672236669E-2</c:v>
                </c:pt>
                <c:pt idx="941">
                  <c:v>1.1751734672236669E-2</c:v>
                </c:pt>
                <c:pt idx="942">
                  <c:v>1.1751734672236669E-2</c:v>
                </c:pt>
                <c:pt idx="943">
                  <c:v>1.1751734672236669E-2</c:v>
                </c:pt>
                <c:pt idx="944">
                  <c:v>1.1751734672236669E-2</c:v>
                </c:pt>
                <c:pt idx="945">
                  <c:v>1.1751734672236669E-2</c:v>
                </c:pt>
                <c:pt idx="946">
                  <c:v>1.1751734672236669E-2</c:v>
                </c:pt>
                <c:pt idx="947">
                  <c:v>1.1751734672236669E-2</c:v>
                </c:pt>
                <c:pt idx="948">
                  <c:v>1.1751734672236669E-2</c:v>
                </c:pt>
                <c:pt idx="949">
                  <c:v>1.1751734672236669E-2</c:v>
                </c:pt>
                <c:pt idx="950">
                  <c:v>1.1751734672236669E-2</c:v>
                </c:pt>
                <c:pt idx="951">
                  <c:v>1.1751734672236669E-2</c:v>
                </c:pt>
                <c:pt idx="952">
                  <c:v>1.1751734672236669E-2</c:v>
                </c:pt>
                <c:pt idx="953">
                  <c:v>1.1751734672236669E-2</c:v>
                </c:pt>
                <c:pt idx="954">
                  <c:v>1.1751734672236669E-2</c:v>
                </c:pt>
                <c:pt idx="955">
                  <c:v>1.1751734672236669E-2</c:v>
                </c:pt>
                <c:pt idx="956">
                  <c:v>1.1751734672236669E-2</c:v>
                </c:pt>
                <c:pt idx="957">
                  <c:v>1.1751734672236669E-2</c:v>
                </c:pt>
                <c:pt idx="958">
                  <c:v>1.1751734672236669E-2</c:v>
                </c:pt>
                <c:pt idx="959">
                  <c:v>1.1751734672236669E-2</c:v>
                </c:pt>
                <c:pt idx="960">
                  <c:v>1.1751734672236669E-2</c:v>
                </c:pt>
                <c:pt idx="961">
                  <c:v>1.1751734672236669E-2</c:v>
                </c:pt>
                <c:pt idx="962">
                  <c:v>1.1751734672236669E-2</c:v>
                </c:pt>
                <c:pt idx="963">
                  <c:v>1.1751734672236669E-2</c:v>
                </c:pt>
                <c:pt idx="964">
                  <c:v>1.1751734672236669E-2</c:v>
                </c:pt>
                <c:pt idx="965">
                  <c:v>1.1751734672236669E-2</c:v>
                </c:pt>
                <c:pt idx="966">
                  <c:v>1.1751734672236669E-2</c:v>
                </c:pt>
                <c:pt idx="967">
                  <c:v>1.1751734672236669E-2</c:v>
                </c:pt>
                <c:pt idx="968">
                  <c:v>1.1751734672236669E-2</c:v>
                </c:pt>
                <c:pt idx="969">
                  <c:v>1.1751734672236669E-2</c:v>
                </c:pt>
                <c:pt idx="970">
                  <c:v>1.1751734672236669E-2</c:v>
                </c:pt>
                <c:pt idx="971">
                  <c:v>1.1751734672236669E-2</c:v>
                </c:pt>
                <c:pt idx="972">
                  <c:v>1.1751734672236669E-2</c:v>
                </c:pt>
                <c:pt idx="973">
                  <c:v>1.1751734672236669E-2</c:v>
                </c:pt>
                <c:pt idx="974">
                  <c:v>1.1751734672236669E-2</c:v>
                </c:pt>
                <c:pt idx="975">
                  <c:v>1.1751734672236669E-2</c:v>
                </c:pt>
                <c:pt idx="976">
                  <c:v>1.1751734672236669E-2</c:v>
                </c:pt>
                <c:pt idx="977">
                  <c:v>1.1751734672236669E-2</c:v>
                </c:pt>
                <c:pt idx="978">
                  <c:v>1.1751734672236669E-2</c:v>
                </c:pt>
                <c:pt idx="979">
                  <c:v>1.1751734672236669E-2</c:v>
                </c:pt>
                <c:pt idx="980">
                  <c:v>1.1751734672236669E-2</c:v>
                </c:pt>
                <c:pt idx="981">
                  <c:v>1.1751734672236669E-2</c:v>
                </c:pt>
                <c:pt idx="982">
                  <c:v>1.1751734672236669E-2</c:v>
                </c:pt>
                <c:pt idx="983">
                  <c:v>1.1751734672236669E-2</c:v>
                </c:pt>
                <c:pt idx="984">
                  <c:v>1.1751734672236669E-2</c:v>
                </c:pt>
                <c:pt idx="985">
                  <c:v>1.1751734672236669E-2</c:v>
                </c:pt>
                <c:pt idx="986">
                  <c:v>1.1751734672236669E-2</c:v>
                </c:pt>
                <c:pt idx="987">
                  <c:v>1.1751734672236669E-2</c:v>
                </c:pt>
                <c:pt idx="988">
                  <c:v>1.1751734672236669E-2</c:v>
                </c:pt>
                <c:pt idx="989">
                  <c:v>1.1751734672236669E-2</c:v>
                </c:pt>
                <c:pt idx="990">
                  <c:v>1.1751734672236669E-2</c:v>
                </c:pt>
                <c:pt idx="991">
                  <c:v>1.1751734672236669E-2</c:v>
                </c:pt>
                <c:pt idx="992">
                  <c:v>1.1751734672236669E-2</c:v>
                </c:pt>
                <c:pt idx="993">
                  <c:v>1.1751734672236669E-2</c:v>
                </c:pt>
                <c:pt idx="994">
                  <c:v>1.1751734672236669E-2</c:v>
                </c:pt>
                <c:pt idx="995">
                  <c:v>1.1751734672236669E-2</c:v>
                </c:pt>
                <c:pt idx="996">
                  <c:v>1.1751734672236669E-2</c:v>
                </c:pt>
                <c:pt idx="997">
                  <c:v>1.1751734672236669E-2</c:v>
                </c:pt>
                <c:pt idx="998">
                  <c:v>1.1751734672236669E-2</c:v>
                </c:pt>
                <c:pt idx="999">
                  <c:v>1.1751734672236669E-2</c:v>
                </c:pt>
              </c:numCache>
            </c:numRef>
          </c:yVal>
          <c:smooth val="1"/>
          <c:extLst>
            <c:ext xmlns:c16="http://schemas.microsoft.com/office/drawing/2014/chart" uri="{C3380CC4-5D6E-409C-BE32-E72D297353CC}">
              <c16:uniqueId val="{00000012-655B-4188-ACB9-8781221DEBB1}"/>
            </c:ext>
          </c:extLst>
        </c:ser>
        <c:ser>
          <c:idx val="19"/>
          <c:order val="19"/>
          <c:spPr>
            <a:ln w="28575" cap="rnd">
              <a:solidFill>
                <a:schemeClr val="accent2">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Sheet1!$U$1:$U$1000</c:f>
              <c:numCache>
                <c:formatCode>General</c:formatCode>
                <c:ptCount val="1000"/>
                <c:pt idx="0">
                  <c:v>0.1348271780677166</c:v>
                </c:pt>
                <c:pt idx="1">
                  <c:v>0.1348271780677166</c:v>
                </c:pt>
                <c:pt idx="2">
                  <c:v>0.1348271780677166</c:v>
                </c:pt>
                <c:pt idx="3">
                  <c:v>0.1348271780677166</c:v>
                </c:pt>
                <c:pt idx="4">
                  <c:v>0.1348271780677166</c:v>
                </c:pt>
                <c:pt idx="5">
                  <c:v>0.13076608710601445</c:v>
                </c:pt>
                <c:pt idx="6">
                  <c:v>0.13076608710601445</c:v>
                </c:pt>
                <c:pt idx="7">
                  <c:v>0.13076608710601445</c:v>
                </c:pt>
                <c:pt idx="8">
                  <c:v>0.13076608710601445</c:v>
                </c:pt>
                <c:pt idx="9">
                  <c:v>0.13076608710601445</c:v>
                </c:pt>
                <c:pt idx="10">
                  <c:v>0.13076608710601445</c:v>
                </c:pt>
                <c:pt idx="11">
                  <c:v>0.13076608710601445</c:v>
                </c:pt>
                <c:pt idx="12">
                  <c:v>0.13076608710601445</c:v>
                </c:pt>
                <c:pt idx="13">
                  <c:v>0.13076608710601445</c:v>
                </c:pt>
                <c:pt idx="14">
                  <c:v>0.13076608710601445</c:v>
                </c:pt>
                <c:pt idx="15">
                  <c:v>0.13076608710601445</c:v>
                </c:pt>
                <c:pt idx="16">
                  <c:v>0.13076608710601445</c:v>
                </c:pt>
                <c:pt idx="17">
                  <c:v>0.13076608710601445</c:v>
                </c:pt>
                <c:pt idx="18">
                  <c:v>3.539314850972497E-2</c:v>
                </c:pt>
                <c:pt idx="19">
                  <c:v>3.539314850972497E-2</c:v>
                </c:pt>
                <c:pt idx="20">
                  <c:v>3.539314850972497E-2</c:v>
                </c:pt>
                <c:pt idx="21">
                  <c:v>3.539314850972497E-2</c:v>
                </c:pt>
                <c:pt idx="22">
                  <c:v>3.539314850972497E-2</c:v>
                </c:pt>
                <c:pt idx="23">
                  <c:v>3.539314850972497E-2</c:v>
                </c:pt>
                <c:pt idx="24">
                  <c:v>3.539314850972497E-2</c:v>
                </c:pt>
                <c:pt idx="25">
                  <c:v>3.539314850972497E-2</c:v>
                </c:pt>
                <c:pt idx="26">
                  <c:v>3.539314850972497E-2</c:v>
                </c:pt>
                <c:pt idx="27">
                  <c:v>3.539314850972497E-2</c:v>
                </c:pt>
                <c:pt idx="28">
                  <c:v>3.539314850972497E-2</c:v>
                </c:pt>
                <c:pt idx="29">
                  <c:v>3.539314850972497E-2</c:v>
                </c:pt>
                <c:pt idx="30">
                  <c:v>3.539314850972497E-2</c:v>
                </c:pt>
                <c:pt idx="31">
                  <c:v>3.539314850972497E-2</c:v>
                </c:pt>
                <c:pt idx="32">
                  <c:v>3.539314850972497E-2</c:v>
                </c:pt>
                <c:pt idx="33">
                  <c:v>3.539314850972497E-2</c:v>
                </c:pt>
                <c:pt idx="34">
                  <c:v>3.539314850972497E-2</c:v>
                </c:pt>
                <c:pt idx="35">
                  <c:v>3.539314850972497E-2</c:v>
                </c:pt>
                <c:pt idx="36">
                  <c:v>3.539314850972497E-2</c:v>
                </c:pt>
                <c:pt idx="37">
                  <c:v>3.539314850972497E-2</c:v>
                </c:pt>
                <c:pt idx="38">
                  <c:v>3.539314850972497E-2</c:v>
                </c:pt>
                <c:pt idx="39">
                  <c:v>3.539314850972497E-2</c:v>
                </c:pt>
                <c:pt idx="40">
                  <c:v>3.539314850972497E-2</c:v>
                </c:pt>
                <c:pt idx="41">
                  <c:v>3.539314850972497E-2</c:v>
                </c:pt>
                <c:pt idx="42">
                  <c:v>3.539314850972497E-2</c:v>
                </c:pt>
                <c:pt idx="43">
                  <c:v>3.539314850972497E-2</c:v>
                </c:pt>
                <c:pt idx="44">
                  <c:v>3.539314850972497E-2</c:v>
                </c:pt>
                <c:pt idx="45">
                  <c:v>3.539314850972497E-2</c:v>
                </c:pt>
                <c:pt idx="46">
                  <c:v>3.539314850972497E-2</c:v>
                </c:pt>
                <c:pt idx="47">
                  <c:v>3.539314850972497E-2</c:v>
                </c:pt>
                <c:pt idx="48">
                  <c:v>3.539314850972497E-2</c:v>
                </c:pt>
                <c:pt idx="49">
                  <c:v>3.539314850972497E-2</c:v>
                </c:pt>
                <c:pt idx="50">
                  <c:v>3.539314850972497E-2</c:v>
                </c:pt>
                <c:pt idx="51">
                  <c:v>3.539314850972497E-2</c:v>
                </c:pt>
                <c:pt idx="52">
                  <c:v>3.539314850972497E-2</c:v>
                </c:pt>
                <c:pt idx="53">
                  <c:v>3.539314850972497E-2</c:v>
                </c:pt>
                <c:pt idx="54">
                  <c:v>3.539314850972497E-2</c:v>
                </c:pt>
                <c:pt idx="55">
                  <c:v>3.539314850972497E-2</c:v>
                </c:pt>
                <c:pt idx="56">
                  <c:v>3.539314850972497E-2</c:v>
                </c:pt>
                <c:pt idx="57">
                  <c:v>3.539314850972497E-2</c:v>
                </c:pt>
                <c:pt idx="58">
                  <c:v>3.539314850972497E-2</c:v>
                </c:pt>
                <c:pt idx="59">
                  <c:v>3.539314850972497E-2</c:v>
                </c:pt>
                <c:pt idx="60">
                  <c:v>3.539314850972497E-2</c:v>
                </c:pt>
                <c:pt idx="61">
                  <c:v>3.539314850972497E-2</c:v>
                </c:pt>
                <c:pt idx="62">
                  <c:v>3.539314850972497E-2</c:v>
                </c:pt>
                <c:pt idx="63">
                  <c:v>3.539314850972497E-2</c:v>
                </c:pt>
                <c:pt idx="64">
                  <c:v>3.539314850972497E-2</c:v>
                </c:pt>
                <c:pt idx="65">
                  <c:v>3.539314850972497E-2</c:v>
                </c:pt>
                <c:pt idx="66">
                  <c:v>3.539314850972497E-2</c:v>
                </c:pt>
                <c:pt idx="67">
                  <c:v>3.539314850972497E-2</c:v>
                </c:pt>
                <c:pt idx="68">
                  <c:v>3.539314850972497E-2</c:v>
                </c:pt>
                <c:pt idx="69">
                  <c:v>3.539314850972497E-2</c:v>
                </c:pt>
                <c:pt idx="70">
                  <c:v>3.539314850972497E-2</c:v>
                </c:pt>
                <c:pt idx="71">
                  <c:v>3.539314850972497E-2</c:v>
                </c:pt>
                <c:pt idx="72">
                  <c:v>3.539314850972497E-2</c:v>
                </c:pt>
                <c:pt idx="73">
                  <c:v>3.539314850972497E-2</c:v>
                </c:pt>
                <c:pt idx="74">
                  <c:v>3.539314850972497E-2</c:v>
                </c:pt>
                <c:pt idx="75">
                  <c:v>3.539314850972497E-2</c:v>
                </c:pt>
                <c:pt idx="76">
                  <c:v>3.539314850972497E-2</c:v>
                </c:pt>
                <c:pt idx="77">
                  <c:v>3.539314850972497E-2</c:v>
                </c:pt>
                <c:pt idx="78">
                  <c:v>3.539314850972497E-2</c:v>
                </c:pt>
                <c:pt idx="79">
                  <c:v>3.539314850972497E-2</c:v>
                </c:pt>
                <c:pt idx="80">
                  <c:v>3.539314850972497E-2</c:v>
                </c:pt>
                <c:pt idx="81">
                  <c:v>3.539314850972497E-2</c:v>
                </c:pt>
                <c:pt idx="82">
                  <c:v>3.539314850972497E-2</c:v>
                </c:pt>
                <c:pt idx="83">
                  <c:v>3.539314850972497E-2</c:v>
                </c:pt>
                <c:pt idx="84">
                  <c:v>3.539314850972497E-2</c:v>
                </c:pt>
                <c:pt idx="85">
                  <c:v>3.539314850972497E-2</c:v>
                </c:pt>
                <c:pt idx="86">
                  <c:v>3.539314850972497E-2</c:v>
                </c:pt>
                <c:pt idx="87">
                  <c:v>3.539314850972497E-2</c:v>
                </c:pt>
                <c:pt idx="88">
                  <c:v>3.539314850972497E-2</c:v>
                </c:pt>
                <c:pt idx="89">
                  <c:v>3.539314850972497E-2</c:v>
                </c:pt>
                <c:pt idx="90">
                  <c:v>3.539314850972497E-2</c:v>
                </c:pt>
                <c:pt idx="91">
                  <c:v>3.539314850972497E-2</c:v>
                </c:pt>
                <c:pt idx="92">
                  <c:v>3.539314850972497E-2</c:v>
                </c:pt>
                <c:pt idx="93">
                  <c:v>3.539314850972497E-2</c:v>
                </c:pt>
                <c:pt idx="94">
                  <c:v>3.539314850972497E-2</c:v>
                </c:pt>
                <c:pt idx="95">
                  <c:v>3.539314850972497E-2</c:v>
                </c:pt>
                <c:pt idx="96">
                  <c:v>3.539314850972497E-2</c:v>
                </c:pt>
                <c:pt idx="97">
                  <c:v>3.539314850972497E-2</c:v>
                </c:pt>
                <c:pt idx="98">
                  <c:v>3.539314850972497E-2</c:v>
                </c:pt>
                <c:pt idx="99">
                  <c:v>3.539314850972497E-2</c:v>
                </c:pt>
                <c:pt idx="100">
                  <c:v>3.539314850972497E-2</c:v>
                </c:pt>
                <c:pt idx="101">
                  <c:v>3.539314850972497E-2</c:v>
                </c:pt>
                <c:pt idx="102">
                  <c:v>3.539314850972497E-2</c:v>
                </c:pt>
                <c:pt idx="103">
                  <c:v>3.539314850972497E-2</c:v>
                </c:pt>
                <c:pt idx="104">
                  <c:v>3.539314850972497E-2</c:v>
                </c:pt>
                <c:pt idx="105">
                  <c:v>3.539314850972497E-2</c:v>
                </c:pt>
                <c:pt idx="106">
                  <c:v>3.539314850972497E-2</c:v>
                </c:pt>
                <c:pt idx="107">
                  <c:v>3.539314850972497E-2</c:v>
                </c:pt>
                <c:pt idx="108">
                  <c:v>3.539314850972497E-2</c:v>
                </c:pt>
                <c:pt idx="109">
                  <c:v>3.539314850972497E-2</c:v>
                </c:pt>
                <c:pt idx="110">
                  <c:v>3.539314850972497E-2</c:v>
                </c:pt>
                <c:pt idx="111">
                  <c:v>3.539314850972497E-2</c:v>
                </c:pt>
                <c:pt idx="112">
                  <c:v>3.539314850972497E-2</c:v>
                </c:pt>
                <c:pt idx="113">
                  <c:v>3.539314850972497E-2</c:v>
                </c:pt>
                <c:pt idx="114">
                  <c:v>3.539314850972497E-2</c:v>
                </c:pt>
                <c:pt idx="115">
                  <c:v>3.539314850972497E-2</c:v>
                </c:pt>
                <c:pt idx="116">
                  <c:v>3.539314850972497E-2</c:v>
                </c:pt>
                <c:pt idx="117">
                  <c:v>3.539314850972497E-2</c:v>
                </c:pt>
                <c:pt idx="118">
                  <c:v>3.539314850972497E-2</c:v>
                </c:pt>
                <c:pt idx="119">
                  <c:v>3.539314850972497E-2</c:v>
                </c:pt>
                <c:pt idx="120">
                  <c:v>3.539314850972497E-2</c:v>
                </c:pt>
                <c:pt idx="121">
                  <c:v>3.539314850972497E-2</c:v>
                </c:pt>
                <c:pt idx="122">
                  <c:v>3.539314850972497E-2</c:v>
                </c:pt>
                <c:pt idx="123">
                  <c:v>3.539314850972497E-2</c:v>
                </c:pt>
                <c:pt idx="124">
                  <c:v>3.539314850972497E-2</c:v>
                </c:pt>
                <c:pt idx="125">
                  <c:v>3.539314850972497E-2</c:v>
                </c:pt>
                <c:pt idx="126">
                  <c:v>3.539314850972497E-2</c:v>
                </c:pt>
                <c:pt idx="127">
                  <c:v>3.539314850972497E-2</c:v>
                </c:pt>
                <c:pt idx="128">
                  <c:v>3.539314850972497E-2</c:v>
                </c:pt>
                <c:pt idx="129">
                  <c:v>3.539314850972497E-2</c:v>
                </c:pt>
                <c:pt idx="130">
                  <c:v>3.539314850972497E-2</c:v>
                </c:pt>
                <c:pt idx="131">
                  <c:v>3.539314850972497E-2</c:v>
                </c:pt>
                <c:pt idx="132">
                  <c:v>3.539314850972497E-2</c:v>
                </c:pt>
                <c:pt idx="133">
                  <c:v>3.539314850972497E-2</c:v>
                </c:pt>
                <c:pt idx="134">
                  <c:v>3.539314850972497E-2</c:v>
                </c:pt>
                <c:pt idx="135">
                  <c:v>3.539314850972497E-2</c:v>
                </c:pt>
                <c:pt idx="136">
                  <c:v>3.539314850972497E-2</c:v>
                </c:pt>
                <c:pt idx="137">
                  <c:v>3.539314850972497E-2</c:v>
                </c:pt>
                <c:pt idx="138">
                  <c:v>3.539314850972497E-2</c:v>
                </c:pt>
                <c:pt idx="139">
                  <c:v>3.539314850972497E-2</c:v>
                </c:pt>
                <c:pt idx="140">
                  <c:v>3.539314850972497E-2</c:v>
                </c:pt>
                <c:pt idx="141">
                  <c:v>3.539314850972497E-2</c:v>
                </c:pt>
                <c:pt idx="142">
                  <c:v>3.539314850972497E-2</c:v>
                </c:pt>
                <c:pt idx="143">
                  <c:v>3.539314850972497E-2</c:v>
                </c:pt>
                <c:pt idx="144">
                  <c:v>3.539314850972497E-2</c:v>
                </c:pt>
                <c:pt idx="145">
                  <c:v>3.539314850972497E-2</c:v>
                </c:pt>
                <c:pt idx="146">
                  <c:v>3.539314850972497E-2</c:v>
                </c:pt>
                <c:pt idx="147">
                  <c:v>3.539314850972497E-2</c:v>
                </c:pt>
                <c:pt idx="148">
                  <c:v>1.1015502725020387E-2</c:v>
                </c:pt>
                <c:pt idx="149">
                  <c:v>1.1015502725020387E-2</c:v>
                </c:pt>
                <c:pt idx="150">
                  <c:v>1.1015502725020387E-2</c:v>
                </c:pt>
                <c:pt idx="151">
                  <c:v>1.1015502725020387E-2</c:v>
                </c:pt>
                <c:pt idx="152">
                  <c:v>1.1015502725020387E-2</c:v>
                </c:pt>
                <c:pt idx="153">
                  <c:v>1.1015502725020387E-2</c:v>
                </c:pt>
                <c:pt idx="154">
                  <c:v>1.1015502725020387E-2</c:v>
                </c:pt>
                <c:pt idx="155">
                  <c:v>1.1015502725020387E-2</c:v>
                </c:pt>
                <c:pt idx="156">
                  <c:v>1.1015502725020387E-2</c:v>
                </c:pt>
                <c:pt idx="157">
                  <c:v>1.1015502725020387E-2</c:v>
                </c:pt>
                <c:pt idx="158">
                  <c:v>1.1015502725020387E-2</c:v>
                </c:pt>
                <c:pt idx="159">
                  <c:v>1.1015502725020387E-2</c:v>
                </c:pt>
                <c:pt idx="160">
                  <c:v>1.1015502725020387E-2</c:v>
                </c:pt>
                <c:pt idx="161">
                  <c:v>1.1015502725020387E-2</c:v>
                </c:pt>
                <c:pt idx="162">
                  <c:v>1.1015502725020387E-2</c:v>
                </c:pt>
                <c:pt idx="163">
                  <c:v>1.1015502725020387E-2</c:v>
                </c:pt>
                <c:pt idx="164">
                  <c:v>1.1015502725020387E-2</c:v>
                </c:pt>
                <c:pt idx="165">
                  <c:v>1.1015502725020387E-2</c:v>
                </c:pt>
                <c:pt idx="166">
                  <c:v>1.1015502725020387E-2</c:v>
                </c:pt>
                <c:pt idx="167">
                  <c:v>1.1015502725020387E-2</c:v>
                </c:pt>
                <c:pt idx="168">
                  <c:v>1.1015502725020387E-2</c:v>
                </c:pt>
                <c:pt idx="169">
                  <c:v>1.1015502725020387E-2</c:v>
                </c:pt>
                <c:pt idx="170">
                  <c:v>1.1015502725020387E-2</c:v>
                </c:pt>
                <c:pt idx="171">
                  <c:v>1.1015502725020387E-2</c:v>
                </c:pt>
                <c:pt idx="172">
                  <c:v>1.1015502725020387E-2</c:v>
                </c:pt>
                <c:pt idx="173">
                  <c:v>1.1015502725020387E-2</c:v>
                </c:pt>
                <c:pt idx="174">
                  <c:v>1.1015502725020387E-2</c:v>
                </c:pt>
                <c:pt idx="175">
                  <c:v>1.1015502725020387E-2</c:v>
                </c:pt>
                <c:pt idx="176">
                  <c:v>1.1015502725020387E-2</c:v>
                </c:pt>
                <c:pt idx="177">
                  <c:v>1.1015502725020387E-2</c:v>
                </c:pt>
                <c:pt idx="178">
                  <c:v>1.1015502725020387E-2</c:v>
                </c:pt>
                <c:pt idx="179">
                  <c:v>1.1015502725020387E-2</c:v>
                </c:pt>
                <c:pt idx="180">
                  <c:v>1.1015502725020387E-2</c:v>
                </c:pt>
                <c:pt idx="181">
                  <c:v>1.1015502725020387E-2</c:v>
                </c:pt>
                <c:pt idx="182">
                  <c:v>1.1015502725020387E-2</c:v>
                </c:pt>
                <c:pt idx="183">
                  <c:v>1.1015502725020387E-2</c:v>
                </c:pt>
                <c:pt idx="184">
                  <c:v>1.1015502725020387E-2</c:v>
                </c:pt>
                <c:pt idx="185">
                  <c:v>1.1015502725020387E-2</c:v>
                </c:pt>
                <c:pt idx="186">
                  <c:v>1.1015502725020387E-2</c:v>
                </c:pt>
                <c:pt idx="187">
                  <c:v>1.1015502725020387E-2</c:v>
                </c:pt>
                <c:pt idx="188">
                  <c:v>1.1015502725020387E-2</c:v>
                </c:pt>
                <c:pt idx="189">
                  <c:v>1.1015502725020387E-2</c:v>
                </c:pt>
                <c:pt idx="190">
                  <c:v>1.1015502725020387E-2</c:v>
                </c:pt>
                <c:pt idx="191">
                  <c:v>1.1015502725020387E-2</c:v>
                </c:pt>
                <c:pt idx="192">
                  <c:v>1.1015502725020387E-2</c:v>
                </c:pt>
                <c:pt idx="193">
                  <c:v>1.1015502725020387E-2</c:v>
                </c:pt>
                <c:pt idx="194">
                  <c:v>1.1015502725020387E-2</c:v>
                </c:pt>
                <c:pt idx="195">
                  <c:v>1.1015502725020387E-2</c:v>
                </c:pt>
                <c:pt idx="196">
                  <c:v>1.1015502725020387E-2</c:v>
                </c:pt>
                <c:pt idx="197">
                  <c:v>1.1015502725020387E-2</c:v>
                </c:pt>
                <c:pt idx="198">
                  <c:v>1.1015502725020387E-2</c:v>
                </c:pt>
                <c:pt idx="199">
                  <c:v>1.1015502725020387E-2</c:v>
                </c:pt>
                <c:pt idx="200">
                  <c:v>1.1015502725020387E-2</c:v>
                </c:pt>
                <c:pt idx="201">
                  <c:v>1.1015502725020387E-2</c:v>
                </c:pt>
                <c:pt idx="202">
                  <c:v>1.1015502725020387E-2</c:v>
                </c:pt>
                <c:pt idx="203">
                  <c:v>1.1015502725020387E-2</c:v>
                </c:pt>
                <c:pt idx="204">
                  <c:v>1.1015502725020387E-2</c:v>
                </c:pt>
                <c:pt idx="205">
                  <c:v>1.1015502725020387E-2</c:v>
                </c:pt>
                <c:pt idx="206">
                  <c:v>1.1015502725020387E-2</c:v>
                </c:pt>
                <c:pt idx="207">
                  <c:v>1.1015502725020387E-2</c:v>
                </c:pt>
                <c:pt idx="208">
                  <c:v>1.1015502725020387E-2</c:v>
                </c:pt>
                <c:pt idx="209">
                  <c:v>1.1015502725020387E-2</c:v>
                </c:pt>
                <c:pt idx="210">
                  <c:v>1.1015502725020387E-2</c:v>
                </c:pt>
                <c:pt idx="211">
                  <c:v>1.1015502725020387E-2</c:v>
                </c:pt>
                <c:pt idx="212">
                  <c:v>1.1015502725020387E-2</c:v>
                </c:pt>
                <c:pt idx="213">
                  <c:v>1.1015502725020387E-2</c:v>
                </c:pt>
                <c:pt idx="214">
                  <c:v>1.1015502725020387E-2</c:v>
                </c:pt>
                <c:pt idx="215">
                  <c:v>1.1015502725020387E-2</c:v>
                </c:pt>
                <c:pt idx="216">
                  <c:v>1.1015502725020387E-2</c:v>
                </c:pt>
                <c:pt idx="217">
                  <c:v>1.1015502725020387E-2</c:v>
                </c:pt>
                <c:pt idx="218">
                  <c:v>1.1015502725020387E-2</c:v>
                </c:pt>
                <c:pt idx="219">
                  <c:v>1.1015502725020387E-2</c:v>
                </c:pt>
                <c:pt idx="220">
                  <c:v>1.1015502725020387E-2</c:v>
                </c:pt>
                <c:pt idx="221">
                  <c:v>1.1015502725020387E-2</c:v>
                </c:pt>
                <c:pt idx="222">
                  <c:v>1.1015502725020387E-2</c:v>
                </c:pt>
                <c:pt idx="223">
                  <c:v>1.1015502725020387E-2</c:v>
                </c:pt>
                <c:pt idx="224">
                  <c:v>1.1015502725020387E-2</c:v>
                </c:pt>
                <c:pt idx="225">
                  <c:v>1.1015502725020387E-2</c:v>
                </c:pt>
                <c:pt idx="226">
                  <c:v>1.1015502725020387E-2</c:v>
                </c:pt>
                <c:pt idx="227">
                  <c:v>1.1015502725020387E-2</c:v>
                </c:pt>
                <c:pt idx="228">
                  <c:v>1.1015502725020387E-2</c:v>
                </c:pt>
                <c:pt idx="229">
                  <c:v>1.1015502725020387E-2</c:v>
                </c:pt>
                <c:pt idx="230">
                  <c:v>9.386607194970864E-3</c:v>
                </c:pt>
                <c:pt idx="231">
                  <c:v>9.386607194970864E-3</c:v>
                </c:pt>
                <c:pt idx="232">
                  <c:v>9.386607194970864E-3</c:v>
                </c:pt>
                <c:pt idx="233">
                  <c:v>9.386607194970864E-3</c:v>
                </c:pt>
                <c:pt idx="234">
                  <c:v>9.386607194970864E-3</c:v>
                </c:pt>
                <c:pt idx="235">
                  <c:v>9.386607194970864E-3</c:v>
                </c:pt>
                <c:pt idx="236">
                  <c:v>9.386607194970864E-3</c:v>
                </c:pt>
                <c:pt idx="237">
                  <c:v>9.386607194970864E-3</c:v>
                </c:pt>
                <c:pt idx="238">
                  <c:v>9.386607194970864E-3</c:v>
                </c:pt>
                <c:pt idx="239">
                  <c:v>9.386607194970864E-3</c:v>
                </c:pt>
                <c:pt idx="240">
                  <c:v>9.386607194970864E-3</c:v>
                </c:pt>
                <c:pt idx="241">
                  <c:v>9.386607194970864E-3</c:v>
                </c:pt>
                <c:pt idx="242">
                  <c:v>9.386607194970864E-3</c:v>
                </c:pt>
                <c:pt idx="243">
                  <c:v>9.386607194970864E-3</c:v>
                </c:pt>
                <c:pt idx="244">
                  <c:v>9.386607194970864E-3</c:v>
                </c:pt>
                <c:pt idx="245">
                  <c:v>9.386607194970864E-3</c:v>
                </c:pt>
                <c:pt idx="246">
                  <c:v>9.386607194970864E-3</c:v>
                </c:pt>
                <c:pt idx="247">
                  <c:v>9.386607194970864E-3</c:v>
                </c:pt>
                <c:pt idx="248">
                  <c:v>9.386607194970864E-3</c:v>
                </c:pt>
                <c:pt idx="249">
                  <c:v>9.386607194970864E-3</c:v>
                </c:pt>
                <c:pt idx="250">
                  <c:v>9.386607194970864E-3</c:v>
                </c:pt>
                <c:pt idx="251">
                  <c:v>9.386607194970864E-3</c:v>
                </c:pt>
                <c:pt idx="252">
                  <c:v>9.386607194970864E-3</c:v>
                </c:pt>
                <c:pt idx="253">
                  <c:v>9.386607194970864E-3</c:v>
                </c:pt>
                <c:pt idx="254">
                  <c:v>9.386607194970864E-3</c:v>
                </c:pt>
                <c:pt idx="255">
                  <c:v>9.386607194970864E-3</c:v>
                </c:pt>
                <c:pt idx="256">
                  <c:v>9.386607194970864E-3</c:v>
                </c:pt>
                <c:pt idx="257">
                  <c:v>9.386607194970864E-3</c:v>
                </c:pt>
                <c:pt idx="258">
                  <c:v>9.386607194970864E-3</c:v>
                </c:pt>
                <c:pt idx="259">
                  <c:v>9.386607194970864E-3</c:v>
                </c:pt>
                <c:pt idx="260">
                  <c:v>9.386607194970864E-3</c:v>
                </c:pt>
                <c:pt idx="261">
                  <c:v>9.386607194970864E-3</c:v>
                </c:pt>
                <c:pt idx="262">
                  <c:v>9.386607194970864E-3</c:v>
                </c:pt>
                <c:pt idx="263">
                  <c:v>9.386607194970864E-3</c:v>
                </c:pt>
                <c:pt idx="264">
                  <c:v>9.386607194970864E-3</c:v>
                </c:pt>
                <c:pt idx="265">
                  <c:v>9.386607194970864E-3</c:v>
                </c:pt>
                <c:pt idx="266">
                  <c:v>9.386607194970864E-3</c:v>
                </c:pt>
                <c:pt idx="267">
                  <c:v>9.386607194970864E-3</c:v>
                </c:pt>
                <c:pt idx="268">
                  <c:v>9.386607194970864E-3</c:v>
                </c:pt>
                <c:pt idx="269">
                  <c:v>9.386607194970864E-3</c:v>
                </c:pt>
                <c:pt idx="270">
                  <c:v>9.386607194970864E-3</c:v>
                </c:pt>
                <c:pt idx="271">
                  <c:v>9.386607194970864E-3</c:v>
                </c:pt>
                <c:pt idx="272">
                  <c:v>9.386607194970864E-3</c:v>
                </c:pt>
                <c:pt idx="273">
                  <c:v>9.386607194970864E-3</c:v>
                </c:pt>
                <c:pt idx="274">
                  <c:v>9.386607194970864E-3</c:v>
                </c:pt>
                <c:pt idx="275">
                  <c:v>9.386607194970864E-3</c:v>
                </c:pt>
                <c:pt idx="276">
                  <c:v>9.386607194970864E-3</c:v>
                </c:pt>
                <c:pt idx="277">
                  <c:v>9.386607194970864E-3</c:v>
                </c:pt>
                <c:pt idx="278">
                  <c:v>9.386607194970864E-3</c:v>
                </c:pt>
                <c:pt idx="279">
                  <c:v>9.386607194970864E-3</c:v>
                </c:pt>
                <c:pt idx="280">
                  <c:v>9.386607194970864E-3</c:v>
                </c:pt>
                <c:pt idx="281">
                  <c:v>9.386607194970864E-3</c:v>
                </c:pt>
                <c:pt idx="282">
                  <c:v>9.386607194970864E-3</c:v>
                </c:pt>
                <c:pt idx="283">
                  <c:v>9.386607194970864E-3</c:v>
                </c:pt>
                <c:pt idx="284">
                  <c:v>9.386607194970864E-3</c:v>
                </c:pt>
                <c:pt idx="285">
                  <c:v>9.386607194970864E-3</c:v>
                </c:pt>
                <c:pt idx="286">
                  <c:v>9.386607194970864E-3</c:v>
                </c:pt>
                <c:pt idx="287">
                  <c:v>9.386607194970864E-3</c:v>
                </c:pt>
                <c:pt idx="288">
                  <c:v>9.386607194970864E-3</c:v>
                </c:pt>
                <c:pt idx="289">
                  <c:v>9.386607194970864E-3</c:v>
                </c:pt>
                <c:pt idx="290">
                  <c:v>9.386607194970864E-3</c:v>
                </c:pt>
                <c:pt idx="291">
                  <c:v>9.386607194970864E-3</c:v>
                </c:pt>
                <c:pt idx="292">
                  <c:v>9.386607194970864E-3</c:v>
                </c:pt>
                <c:pt idx="293">
                  <c:v>9.386607194970864E-3</c:v>
                </c:pt>
                <c:pt idx="294">
                  <c:v>9.386607194970864E-3</c:v>
                </c:pt>
                <c:pt idx="295">
                  <c:v>9.386607194970864E-3</c:v>
                </c:pt>
                <c:pt idx="296">
                  <c:v>9.386607194970864E-3</c:v>
                </c:pt>
                <c:pt idx="297">
                  <c:v>9.386607194970864E-3</c:v>
                </c:pt>
                <c:pt idx="298">
                  <c:v>9.386607194970864E-3</c:v>
                </c:pt>
                <c:pt idx="299">
                  <c:v>9.386607194970864E-3</c:v>
                </c:pt>
                <c:pt idx="300">
                  <c:v>9.386607194970864E-3</c:v>
                </c:pt>
                <c:pt idx="301">
                  <c:v>9.386607194970864E-3</c:v>
                </c:pt>
                <c:pt idx="302">
                  <c:v>9.386607194970864E-3</c:v>
                </c:pt>
                <c:pt idx="303">
                  <c:v>9.386607194970864E-3</c:v>
                </c:pt>
                <c:pt idx="304">
                  <c:v>9.386607194970864E-3</c:v>
                </c:pt>
                <c:pt idx="305">
                  <c:v>9.386607194970864E-3</c:v>
                </c:pt>
                <c:pt idx="306">
                  <c:v>9.386607194970864E-3</c:v>
                </c:pt>
                <c:pt idx="307">
                  <c:v>9.386607194970864E-3</c:v>
                </c:pt>
                <c:pt idx="308">
                  <c:v>9.386607194970864E-3</c:v>
                </c:pt>
                <c:pt idx="309">
                  <c:v>9.386607194970864E-3</c:v>
                </c:pt>
                <c:pt idx="310">
                  <c:v>9.386607194970864E-3</c:v>
                </c:pt>
                <c:pt idx="311">
                  <c:v>9.386607194970864E-3</c:v>
                </c:pt>
                <c:pt idx="312">
                  <c:v>9.386607194970864E-3</c:v>
                </c:pt>
                <c:pt idx="313">
                  <c:v>9.386607194970864E-3</c:v>
                </c:pt>
                <c:pt idx="314">
                  <c:v>9.386607194970864E-3</c:v>
                </c:pt>
                <c:pt idx="315">
                  <c:v>9.386607194970864E-3</c:v>
                </c:pt>
                <c:pt idx="316">
                  <c:v>9.386607194970864E-3</c:v>
                </c:pt>
                <c:pt idx="317">
                  <c:v>9.386607194970864E-3</c:v>
                </c:pt>
                <c:pt idx="318">
                  <c:v>9.386607194970864E-3</c:v>
                </c:pt>
                <c:pt idx="319">
                  <c:v>9.386607194970864E-3</c:v>
                </c:pt>
                <c:pt idx="320">
                  <c:v>9.386607194970864E-3</c:v>
                </c:pt>
                <c:pt idx="321">
                  <c:v>9.386607194970864E-3</c:v>
                </c:pt>
                <c:pt idx="322">
                  <c:v>9.386607194970864E-3</c:v>
                </c:pt>
                <c:pt idx="323">
                  <c:v>9.386607194970864E-3</c:v>
                </c:pt>
                <c:pt idx="324">
                  <c:v>9.386607194970864E-3</c:v>
                </c:pt>
                <c:pt idx="325">
                  <c:v>9.386607194970864E-3</c:v>
                </c:pt>
                <c:pt idx="326">
                  <c:v>9.386607194970864E-3</c:v>
                </c:pt>
                <c:pt idx="327">
                  <c:v>9.386607194970864E-3</c:v>
                </c:pt>
                <c:pt idx="328">
                  <c:v>9.386607194970864E-3</c:v>
                </c:pt>
                <c:pt idx="329">
                  <c:v>9.386607194970864E-3</c:v>
                </c:pt>
                <c:pt idx="330">
                  <c:v>9.386607194970864E-3</c:v>
                </c:pt>
                <c:pt idx="331">
                  <c:v>9.386607194970864E-3</c:v>
                </c:pt>
                <c:pt idx="332">
                  <c:v>9.386607194970864E-3</c:v>
                </c:pt>
                <c:pt idx="333">
                  <c:v>9.386607194970864E-3</c:v>
                </c:pt>
                <c:pt idx="334">
                  <c:v>9.386607194970864E-3</c:v>
                </c:pt>
                <c:pt idx="335">
                  <c:v>9.386607194970864E-3</c:v>
                </c:pt>
                <c:pt idx="336">
                  <c:v>9.386607194970864E-3</c:v>
                </c:pt>
                <c:pt idx="337">
                  <c:v>9.386607194970864E-3</c:v>
                </c:pt>
                <c:pt idx="338">
                  <c:v>9.386607194970864E-3</c:v>
                </c:pt>
                <c:pt idx="339">
                  <c:v>9.386607194970864E-3</c:v>
                </c:pt>
                <c:pt idx="340">
                  <c:v>9.386607194970864E-3</c:v>
                </c:pt>
                <c:pt idx="341">
                  <c:v>9.386607194970864E-3</c:v>
                </c:pt>
                <c:pt idx="342">
                  <c:v>9.386607194970864E-3</c:v>
                </c:pt>
                <c:pt idx="343">
                  <c:v>9.386607194970864E-3</c:v>
                </c:pt>
                <c:pt idx="344">
                  <c:v>9.386607194970864E-3</c:v>
                </c:pt>
                <c:pt idx="345">
                  <c:v>9.386607194970864E-3</c:v>
                </c:pt>
                <c:pt idx="346">
                  <c:v>9.386607194970864E-3</c:v>
                </c:pt>
                <c:pt idx="347">
                  <c:v>9.386607194970864E-3</c:v>
                </c:pt>
                <c:pt idx="348">
                  <c:v>9.386607194970864E-3</c:v>
                </c:pt>
                <c:pt idx="349">
                  <c:v>9.386607194970864E-3</c:v>
                </c:pt>
                <c:pt idx="350">
                  <c:v>9.386607194970864E-3</c:v>
                </c:pt>
                <c:pt idx="351">
                  <c:v>9.386607194970864E-3</c:v>
                </c:pt>
                <c:pt idx="352">
                  <c:v>9.386607194970864E-3</c:v>
                </c:pt>
                <c:pt idx="353">
                  <c:v>9.386607194970864E-3</c:v>
                </c:pt>
                <c:pt idx="354">
                  <c:v>9.386607194970864E-3</c:v>
                </c:pt>
                <c:pt idx="355">
                  <c:v>9.386607194970864E-3</c:v>
                </c:pt>
                <c:pt idx="356">
                  <c:v>9.386607194970864E-3</c:v>
                </c:pt>
                <c:pt idx="357">
                  <c:v>9.386607194970864E-3</c:v>
                </c:pt>
                <c:pt idx="358">
                  <c:v>9.386607194970864E-3</c:v>
                </c:pt>
                <c:pt idx="359">
                  <c:v>9.386607194970864E-3</c:v>
                </c:pt>
                <c:pt idx="360">
                  <c:v>9.386607194970864E-3</c:v>
                </c:pt>
                <c:pt idx="361">
                  <c:v>9.386607194970864E-3</c:v>
                </c:pt>
                <c:pt idx="362">
                  <c:v>9.386607194970864E-3</c:v>
                </c:pt>
                <c:pt idx="363">
                  <c:v>9.386607194970864E-3</c:v>
                </c:pt>
                <c:pt idx="364">
                  <c:v>9.386607194970864E-3</c:v>
                </c:pt>
                <c:pt idx="365">
                  <c:v>9.386607194970864E-3</c:v>
                </c:pt>
                <c:pt idx="366">
                  <c:v>9.386607194970864E-3</c:v>
                </c:pt>
                <c:pt idx="367">
                  <c:v>9.386607194970864E-3</c:v>
                </c:pt>
                <c:pt idx="368">
                  <c:v>9.386607194970864E-3</c:v>
                </c:pt>
                <c:pt idx="369">
                  <c:v>9.386607194970864E-3</c:v>
                </c:pt>
                <c:pt idx="370">
                  <c:v>9.386607194970864E-3</c:v>
                </c:pt>
                <c:pt idx="371">
                  <c:v>9.386607194970864E-3</c:v>
                </c:pt>
                <c:pt idx="372">
                  <c:v>9.386607194970864E-3</c:v>
                </c:pt>
                <c:pt idx="373">
                  <c:v>9.386607194970864E-3</c:v>
                </c:pt>
                <c:pt idx="374">
                  <c:v>9.386607194970864E-3</c:v>
                </c:pt>
                <c:pt idx="375">
                  <c:v>9.386607194970864E-3</c:v>
                </c:pt>
                <c:pt idx="376">
                  <c:v>9.386607194970864E-3</c:v>
                </c:pt>
                <c:pt idx="377">
                  <c:v>9.386607194970864E-3</c:v>
                </c:pt>
                <c:pt idx="378">
                  <c:v>9.386607194970864E-3</c:v>
                </c:pt>
                <c:pt idx="379">
                  <c:v>9.386607194970864E-3</c:v>
                </c:pt>
                <c:pt idx="380">
                  <c:v>9.386607194970864E-3</c:v>
                </c:pt>
                <c:pt idx="381">
                  <c:v>9.386607194970864E-3</c:v>
                </c:pt>
                <c:pt idx="382">
                  <c:v>9.386607194970864E-3</c:v>
                </c:pt>
                <c:pt idx="383">
                  <c:v>9.386607194970864E-3</c:v>
                </c:pt>
                <c:pt idx="384">
                  <c:v>9.386607194970864E-3</c:v>
                </c:pt>
                <c:pt idx="385">
                  <c:v>9.386607194970864E-3</c:v>
                </c:pt>
                <c:pt idx="386">
                  <c:v>9.386607194970864E-3</c:v>
                </c:pt>
                <c:pt idx="387">
                  <c:v>9.386607194970864E-3</c:v>
                </c:pt>
                <c:pt idx="388">
                  <c:v>9.386607194970864E-3</c:v>
                </c:pt>
                <c:pt idx="389">
                  <c:v>9.386607194970864E-3</c:v>
                </c:pt>
                <c:pt idx="390">
                  <c:v>9.386607194970864E-3</c:v>
                </c:pt>
                <c:pt idx="391">
                  <c:v>9.386607194970864E-3</c:v>
                </c:pt>
                <c:pt idx="392">
                  <c:v>9.386607194970864E-3</c:v>
                </c:pt>
                <c:pt idx="393">
                  <c:v>9.386607194970864E-3</c:v>
                </c:pt>
                <c:pt idx="394">
                  <c:v>9.386607194970864E-3</c:v>
                </c:pt>
                <c:pt idx="395">
                  <c:v>9.386607194970864E-3</c:v>
                </c:pt>
                <c:pt idx="396">
                  <c:v>9.386607194970864E-3</c:v>
                </c:pt>
                <c:pt idx="397">
                  <c:v>9.386607194970864E-3</c:v>
                </c:pt>
                <c:pt idx="398">
                  <c:v>9.386607194970864E-3</c:v>
                </c:pt>
                <c:pt idx="399">
                  <c:v>9.386607194970864E-3</c:v>
                </c:pt>
                <c:pt idx="400">
                  <c:v>9.386607194970864E-3</c:v>
                </c:pt>
                <c:pt idx="401">
                  <c:v>9.386607194970864E-3</c:v>
                </c:pt>
                <c:pt idx="402">
                  <c:v>9.386607194970864E-3</c:v>
                </c:pt>
                <c:pt idx="403">
                  <c:v>9.386607194970864E-3</c:v>
                </c:pt>
                <c:pt idx="404">
                  <c:v>9.386607194970864E-3</c:v>
                </c:pt>
                <c:pt idx="405">
                  <c:v>9.386607194970864E-3</c:v>
                </c:pt>
                <c:pt idx="406">
                  <c:v>9.386607194970864E-3</c:v>
                </c:pt>
                <c:pt idx="407">
                  <c:v>9.386607194970864E-3</c:v>
                </c:pt>
                <c:pt idx="408">
                  <c:v>9.386607194970864E-3</c:v>
                </c:pt>
                <c:pt idx="409">
                  <c:v>9.386607194970864E-3</c:v>
                </c:pt>
                <c:pt idx="410">
                  <c:v>9.386607194970864E-3</c:v>
                </c:pt>
                <c:pt idx="411">
                  <c:v>9.386607194970864E-3</c:v>
                </c:pt>
                <c:pt idx="412">
                  <c:v>9.386607194970864E-3</c:v>
                </c:pt>
                <c:pt idx="413">
                  <c:v>9.386607194970864E-3</c:v>
                </c:pt>
                <c:pt idx="414">
                  <c:v>9.386607194970864E-3</c:v>
                </c:pt>
                <c:pt idx="415">
                  <c:v>9.386607194970864E-3</c:v>
                </c:pt>
                <c:pt idx="416">
                  <c:v>9.386607194970864E-3</c:v>
                </c:pt>
                <c:pt idx="417">
                  <c:v>9.386607194970864E-3</c:v>
                </c:pt>
                <c:pt idx="418">
                  <c:v>9.386607194970864E-3</c:v>
                </c:pt>
                <c:pt idx="419">
                  <c:v>9.386607194970864E-3</c:v>
                </c:pt>
                <c:pt idx="420">
                  <c:v>9.386607194970864E-3</c:v>
                </c:pt>
                <c:pt idx="421">
                  <c:v>9.386607194970864E-3</c:v>
                </c:pt>
                <c:pt idx="422">
                  <c:v>9.386607194970864E-3</c:v>
                </c:pt>
                <c:pt idx="423">
                  <c:v>9.386607194970864E-3</c:v>
                </c:pt>
                <c:pt idx="424">
                  <c:v>9.386607194970864E-3</c:v>
                </c:pt>
                <c:pt idx="425">
                  <c:v>9.386607194970864E-3</c:v>
                </c:pt>
                <c:pt idx="426">
                  <c:v>9.386607194970864E-3</c:v>
                </c:pt>
                <c:pt idx="427">
                  <c:v>9.386607194970864E-3</c:v>
                </c:pt>
                <c:pt idx="428">
                  <c:v>9.386607194970864E-3</c:v>
                </c:pt>
                <c:pt idx="429">
                  <c:v>9.386607194970864E-3</c:v>
                </c:pt>
                <c:pt idx="430">
                  <c:v>9.386607194970864E-3</c:v>
                </c:pt>
                <c:pt idx="431">
                  <c:v>9.386607194970864E-3</c:v>
                </c:pt>
                <c:pt idx="432">
                  <c:v>9.386607194970864E-3</c:v>
                </c:pt>
                <c:pt idx="433">
                  <c:v>9.386607194970864E-3</c:v>
                </c:pt>
                <c:pt idx="434">
                  <c:v>9.386607194970864E-3</c:v>
                </c:pt>
                <c:pt idx="435">
                  <c:v>9.386607194970864E-3</c:v>
                </c:pt>
                <c:pt idx="436">
                  <c:v>9.386607194970864E-3</c:v>
                </c:pt>
                <c:pt idx="437">
                  <c:v>9.386607194970864E-3</c:v>
                </c:pt>
                <c:pt idx="438">
                  <c:v>9.386607194970864E-3</c:v>
                </c:pt>
                <c:pt idx="439">
                  <c:v>9.386607194970864E-3</c:v>
                </c:pt>
                <c:pt idx="440">
                  <c:v>9.386607194970864E-3</c:v>
                </c:pt>
                <c:pt idx="441">
                  <c:v>9.386607194970864E-3</c:v>
                </c:pt>
                <c:pt idx="442">
                  <c:v>9.386607194970864E-3</c:v>
                </c:pt>
                <c:pt idx="443">
                  <c:v>9.386607194970864E-3</c:v>
                </c:pt>
                <c:pt idx="444">
                  <c:v>9.386607194970864E-3</c:v>
                </c:pt>
                <c:pt idx="445">
                  <c:v>9.386607194970864E-3</c:v>
                </c:pt>
                <c:pt idx="446">
                  <c:v>9.386607194970864E-3</c:v>
                </c:pt>
                <c:pt idx="447">
                  <c:v>9.386607194970864E-3</c:v>
                </c:pt>
                <c:pt idx="448">
                  <c:v>9.386607194970864E-3</c:v>
                </c:pt>
                <c:pt idx="449">
                  <c:v>9.386607194970864E-3</c:v>
                </c:pt>
                <c:pt idx="450">
                  <c:v>9.386607194970864E-3</c:v>
                </c:pt>
                <c:pt idx="451">
                  <c:v>9.386607194970864E-3</c:v>
                </c:pt>
                <c:pt idx="452">
                  <c:v>9.386607194970864E-3</c:v>
                </c:pt>
                <c:pt idx="453">
                  <c:v>9.386607194970864E-3</c:v>
                </c:pt>
                <c:pt idx="454">
                  <c:v>9.386607194970864E-3</c:v>
                </c:pt>
                <c:pt idx="455">
                  <c:v>9.386607194970864E-3</c:v>
                </c:pt>
                <c:pt idx="456">
                  <c:v>9.386607194970864E-3</c:v>
                </c:pt>
                <c:pt idx="457">
                  <c:v>9.386607194970864E-3</c:v>
                </c:pt>
                <c:pt idx="458">
                  <c:v>9.386607194970864E-3</c:v>
                </c:pt>
                <c:pt idx="459">
                  <c:v>9.386607194970864E-3</c:v>
                </c:pt>
                <c:pt idx="460">
                  <c:v>9.386607194970864E-3</c:v>
                </c:pt>
                <c:pt idx="461">
                  <c:v>9.386607194970864E-3</c:v>
                </c:pt>
                <c:pt idx="462">
                  <c:v>9.386607194970864E-3</c:v>
                </c:pt>
                <c:pt idx="463">
                  <c:v>9.386607194970864E-3</c:v>
                </c:pt>
                <c:pt idx="464">
                  <c:v>9.386607194970864E-3</c:v>
                </c:pt>
                <c:pt idx="465">
                  <c:v>9.386607194970864E-3</c:v>
                </c:pt>
                <c:pt idx="466">
                  <c:v>9.386607194970864E-3</c:v>
                </c:pt>
                <c:pt idx="467">
                  <c:v>9.386607194970864E-3</c:v>
                </c:pt>
                <c:pt idx="468">
                  <c:v>9.386607194970864E-3</c:v>
                </c:pt>
                <c:pt idx="469">
                  <c:v>9.386607194970864E-3</c:v>
                </c:pt>
                <c:pt idx="470">
                  <c:v>9.386607194970864E-3</c:v>
                </c:pt>
                <c:pt idx="471">
                  <c:v>9.386607194970864E-3</c:v>
                </c:pt>
                <c:pt idx="472">
                  <c:v>9.386607194970864E-3</c:v>
                </c:pt>
                <c:pt idx="473">
                  <c:v>9.386607194970864E-3</c:v>
                </c:pt>
                <c:pt idx="474">
                  <c:v>9.386607194970864E-3</c:v>
                </c:pt>
                <c:pt idx="475">
                  <c:v>9.386607194970864E-3</c:v>
                </c:pt>
                <c:pt idx="476">
                  <c:v>9.386607194970864E-3</c:v>
                </c:pt>
                <c:pt idx="477">
                  <c:v>9.386607194970864E-3</c:v>
                </c:pt>
                <c:pt idx="478">
                  <c:v>9.386607194970864E-3</c:v>
                </c:pt>
                <c:pt idx="479">
                  <c:v>9.386607194970864E-3</c:v>
                </c:pt>
                <c:pt idx="480">
                  <c:v>9.386607194970864E-3</c:v>
                </c:pt>
                <c:pt idx="481">
                  <c:v>9.386607194970864E-3</c:v>
                </c:pt>
                <c:pt idx="482">
                  <c:v>9.386607194970864E-3</c:v>
                </c:pt>
                <c:pt idx="483">
                  <c:v>9.386607194970864E-3</c:v>
                </c:pt>
                <c:pt idx="484">
                  <c:v>9.386607194970864E-3</c:v>
                </c:pt>
                <c:pt idx="485">
                  <c:v>9.386607194970864E-3</c:v>
                </c:pt>
                <c:pt idx="486">
                  <c:v>9.386607194970864E-3</c:v>
                </c:pt>
                <c:pt idx="487">
                  <c:v>9.386607194970864E-3</c:v>
                </c:pt>
                <c:pt idx="488">
                  <c:v>9.386607194970864E-3</c:v>
                </c:pt>
                <c:pt idx="489">
                  <c:v>9.386607194970864E-3</c:v>
                </c:pt>
                <c:pt idx="490">
                  <c:v>9.386607194970864E-3</c:v>
                </c:pt>
                <c:pt idx="491">
                  <c:v>9.386607194970864E-3</c:v>
                </c:pt>
                <c:pt idx="492">
                  <c:v>9.386607194970864E-3</c:v>
                </c:pt>
                <c:pt idx="493">
                  <c:v>9.386607194970864E-3</c:v>
                </c:pt>
                <c:pt idx="494">
                  <c:v>9.386607194970864E-3</c:v>
                </c:pt>
                <c:pt idx="495">
                  <c:v>9.386607194970864E-3</c:v>
                </c:pt>
                <c:pt idx="496">
                  <c:v>9.386607194970864E-3</c:v>
                </c:pt>
                <c:pt idx="497">
                  <c:v>9.386607194970864E-3</c:v>
                </c:pt>
                <c:pt idx="498">
                  <c:v>9.386607194970864E-3</c:v>
                </c:pt>
                <c:pt idx="499">
                  <c:v>9.386607194970864E-3</c:v>
                </c:pt>
                <c:pt idx="500">
                  <c:v>9.386607194970864E-3</c:v>
                </c:pt>
                <c:pt idx="501">
                  <c:v>9.386607194970864E-3</c:v>
                </c:pt>
                <c:pt idx="502">
                  <c:v>9.386607194970864E-3</c:v>
                </c:pt>
                <c:pt idx="503">
                  <c:v>9.386607194970864E-3</c:v>
                </c:pt>
                <c:pt idx="504">
                  <c:v>9.386607194970864E-3</c:v>
                </c:pt>
                <c:pt idx="505">
                  <c:v>9.386607194970864E-3</c:v>
                </c:pt>
                <c:pt idx="506">
                  <c:v>9.386607194970864E-3</c:v>
                </c:pt>
                <c:pt idx="507">
                  <c:v>9.386607194970864E-3</c:v>
                </c:pt>
                <c:pt idx="508">
                  <c:v>9.386607194970864E-3</c:v>
                </c:pt>
                <c:pt idx="509">
                  <c:v>9.386607194970864E-3</c:v>
                </c:pt>
                <c:pt idx="510">
                  <c:v>9.386607194970864E-3</c:v>
                </c:pt>
                <c:pt idx="511">
                  <c:v>9.386607194970864E-3</c:v>
                </c:pt>
                <c:pt idx="512">
                  <c:v>9.386607194970864E-3</c:v>
                </c:pt>
                <c:pt idx="513">
                  <c:v>9.386607194970864E-3</c:v>
                </c:pt>
                <c:pt idx="514">
                  <c:v>9.386607194970864E-3</c:v>
                </c:pt>
                <c:pt idx="515">
                  <c:v>9.386607194970864E-3</c:v>
                </c:pt>
                <c:pt idx="516">
                  <c:v>9.386607194970864E-3</c:v>
                </c:pt>
                <c:pt idx="517">
                  <c:v>9.386607194970864E-3</c:v>
                </c:pt>
                <c:pt idx="518">
                  <c:v>9.386607194970864E-3</c:v>
                </c:pt>
                <c:pt idx="519">
                  <c:v>9.386607194970864E-3</c:v>
                </c:pt>
                <c:pt idx="520">
                  <c:v>9.386607194970864E-3</c:v>
                </c:pt>
                <c:pt idx="521">
                  <c:v>9.386607194970864E-3</c:v>
                </c:pt>
                <c:pt idx="522">
                  <c:v>9.386607194970864E-3</c:v>
                </c:pt>
                <c:pt idx="523">
                  <c:v>9.386607194970864E-3</c:v>
                </c:pt>
                <c:pt idx="524">
                  <c:v>9.386607194970864E-3</c:v>
                </c:pt>
                <c:pt idx="525">
                  <c:v>9.386607194970864E-3</c:v>
                </c:pt>
                <c:pt idx="526">
                  <c:v>9.386607194970864E-3</c:v>
                </c:pt>
                <c:pt idx="527">
                  <c:v>9.386607194970864E-3</c:v>
                </c:pt>
                <c:pt idx="528">
                  <c:v>9.386607194970864E-3</c:v>
                </c:pt>
                <c:pt idx="529">
                  <c:v>9.386607194970864E-3</c:v>
                </c:pt>
                <c:pt idx="530">
                  <c:v>9.386607194970864E-3</c:v>
                </c:pt>
                <c:pt idx="531">
                  <c:v>9.386607194970864E-3</c:v>
                </c:pt>
                <c:pt idx="532">
                  <c:v>9.386607194970864E-3</c:v>
                </c:pt>
                <c:pt idx="533">
                  <c:v>9.386607194970864E-3</c:v>
                </c:pt>
                <c:pt idx="534">
                  <c:v>9.386607194970864E-3</c:v>
                </c:pt>
                <c:pt idx="535">
                  <c:v>9.386607194970864E-3</c:v>
                </c:pt>
                <c:pt idx="536">
                  <c:v>9.386607194970864E-3</c:v>
                </c:pt>
                <c:pt idx="537">
                  <c:v>9.386607194970864E-3</c:v>
                </c:pt>
                <c:pt idx="538">
                  <c:v>9.386607194970864E-3</c:v>
                </c:pt>
                <c:pt idx="539">
                  <c:v>9.386607194970864E-3</c:v>
                </c:pt>
                <c:pt idx="540">
                  <c:v>9.386607194970864E-3</c:v>
                </c:pt>
                <c:pt idx="541">
                  <c:v>9.386607194970864E-3</c:v>
                </c:pt>
                <c:pt idx="542">
                  <c:v>9.386607194970864E-3</c:v>
                </c:pt>
                <c:pt idx="543">
                  <c:v>9.386607194970864E-3</c:v>
                </c:pt>
                <c:pt idx="544">
                  <c:v>9.386607194970864E-3</c:v>
                </c:pt>
                <c:pt idx="545">
                  <c:v>9.386607194970864E-3</c:v>
                </c:pt>
                <c:pt idx="546">
                  <c:v>9.386607194970864E-3</c:v>
                </c:pt>
                <c:pt idx="547">
                  <c:v>9.386607194970864E-3</c:v>
                </c:pt>
                <c:pt idx="548">
                  <c:v>9.386607194970864E-3</c:v>
                </c:pt>
                <c:pt idx="549">
                  <c:v>9.386607194970864E-3</c:v>
                </c:pt>
                <c:pt idx="550">
                  <c:v>9.386607194970864E-3</c:v>
                </c:pt>
                <c:pt idx="551">
                  <c:v>9.386607194970864E-3</c:v>
                </c:pt>
                <c:pt idx="552">
                  <c:v>9.386607194970864E-3</c:v>
                </c:pt>
                <c:pt idx="553">
                  <c:v>9.386607194970864E-3</c:v>
                </c:pt>
                <c:pt idx="554">
                  <c:v>9.386607194970864E-3</c:v>
                </c:pt>
                <c:pt idx="555">
                  <c:v>9.386607194970864E-3</c:v>
                </c:pt>
                <c:pt idx="556">
                  <c:v>9.386607194970864E-3</c:v>
                </c:pt>
                <c:pt idx="557">
                  <c:v>9.386607194970864E-3</c:v>
                </c:pt>
                <c:pt idx="558">
                  <c:v>9.386607194970864E-3</c:v>
                </c:pt>
                <c:pt idx="559">
                  <c:v>9.386607194970864E-3</c:v>
                </c:pt>
                <c:pt idx="560">
                  <c:v>9.386607194970864E-3</c:v>
                </c:pt>
                <c:pt idx="561">
                  <c:v>9.386607194970864E-3</c:v>
                </c:pt>
                <c:pt idx="562">
                  <c:v>9.386607194970864E-3</c:v>
                </c:pt>
                <c:pt idx="563">
                  <c:v>9.386607194970864E-3</c:v>
                </c:pt>
                <c:pt idx="564">
                  <c:v>9.386607194970864E-3</c:v>
                </c:pt>
                <c:pt idx="565">
                  <c:v>9.386607194970864E-3</c:v>
                </c:pt>
                <c:pt idx="566">
                  <c:v>9.386607194970864E-3</c:v>
                </c:pt>
                <c:pt idx="567">
                  <c:v>9.386607194970864E-3</c:v>
                </c:pt>
                <c:pt idx="568">
                  <c:v>9.386607194970864E-3</c:v>
                </c:pt>
                <c:pt idx="569">
                  <c:v>9.386607194970864E-3</c:v>
                </c:pt>
                <c:pt idx="570">
                  <c:v>9.386607194970864E-3</c:v>
                </c:pt>
                <c:pt idx="571">
                  <c:v>9.386607194970864E-3</c:v>
                </c:pt>
                <c:pt idx="572">
                  <c:v>9.386607194970864E-3</c:v>
                </c:pt>
                <c:pt idx="573">
                  <c:v>9.386607194970864E-3</c:v>
                </c:pt>
                <c:pt idx="574">
                  <c:v>9.386607194970864E-3</c:v>
                </c:pt>
                <c:pt idx="575">
                  <c:v>9.386607194970864E-3</c:v>
                </c:pt>
                <c:pt idx="576">
                  <c:v>9.386607194970864E-3</c:v>
                </c:pt>
                <c:pt idx="577">
                  <c:v>9.386607194970864E-3</c:v>
                </c:pt>
                <c:pt idx="578">
                  <c:v>9.386607194970864E-3</c:v>
                </c:pt>
                <c:pt idx="579">
                  <c:v>9.386607194970864E-3</c:v>
                </c:pt>
                <c:pt idx="580">
                  <c:v>9.386607194970864E-3</c:v>
                </c:pt>
                <c:pt idx="581">
                  <c:v>9.386607194970864E-3</c:v>
                </c:pt>
                <c:pt idx="582">
                  <c:v>9.386607194970864E-3</c:v>
                </c:pt>
                <c:pt idx="583">
                  <c:v>9.386607194970864E-3</c:v>
                </c:pt>
                <c:pt idx="584">
                  <c:v>9.386607194970864E-3</c:v>
                </c:pt>
                <c:pt idx="585">
                  <c:v>9.386607194970864E-3</c:v>
                </c:pt>
                <c:pt idx="586">
                  <c:v>9.386607194970864E-3</c:v>
                </c:pt>
                <c:pt idx="587">
                  <c:v>9.386607194970864E-3</c:v>
                </c:pt>
                <c:pt idx="588">
                  <c:v>9.386607194970864E-3</c:v>
                </c:pt>
                <c:pt idx="589">
                  <c:v>9.386607194970864E-3</c:v>
                </c:pt>
                <c:pt idx="590">
                  <c:v>9.386607194970864E-3</c:v>
                </c:pt>
                <c:pt idx="591">
                  <c:v>9.386607194970864E-3</c:v>
                </c:pt>
                <c:pt idx="592">
                  <c:v>9.386607194970864E-3</c:v>
                </c:pt>
                <c:pt idx="593">
                  <c:v>9.386607194970864E-3</c:v>
                </c:pt>
                <c:pt idx="594">
                  <c:v>9.386607194970864E-3</c:v>
                </c:pt>
                <c:pt idx="595">
                  <c:v>9.386607194970864E-3</c:v>
                </c:pt>
                <c:pt idx="596">
                  <c:v>9.386607194970864E-3</c:v>
                </c:pt>
                <c:pt idx="597">
                  <c:v>9.386607194970864E-3</c:v>
                </c:pt>
                <c:pt idx="598">
                  <c:v>9.386607194970864E-3</c:v>
                </c:pt>
                <c:pt idx="599">
                  <c:v>9.386607194970864E-3</c:v>
                </c:pt>
                <c:pt idx="600">
                  <c:v>9.386607194970864E-3</c:v>
                </c:pt>
                <c:pt idx="601">
                  <c:v>9.386607194970864E-3</c:v>
                </c:pt>
                <c:pt idx="602">
                  <c:v>9.386607194970864E-3</c:v>
                </c:pt>
                <c:pt idx="603">
                  <c:v>9.386607194970864E-3</c:v>
                </c:pt>
                <c:pt idx="604">
                  <c:v>9.386607194970864E-3</c:v>
                </c:pt>
                <c:pt idx="605">
                  <c:v>9.386607194970864E-3</c:v>
                </c:pt>
                <c:pt idx="606">
                  <c:v>9.386607194970864E-3</c:v>
                </c:pt>
                <c:pt idx="607">
                  <c:v>9.386607194970864E-3</c:v>
                </c:pt>
                <c:pt idx="608">
                  <c:v>9.386607194970864E-3</c:v>
                </c:pt>
                <c:pt idx="609">
                  <c:v>9.386607194970864E-3</c:v>
                </c:pt>
                <c:pt idx="610">
                  <c:v>9.386607194970864E-3</c:v>
                </c:pt>
                <c:pt idx="611">
                  <c:v>9.386607194970864E-3</c:v>
                </c:pt>
                <c:pt idx="612">
                  <c:v>9.386607194970864E-3</c:v>
                </c:pt>
                <c:pt idx="613">
                  <c:v>9.386607194970864E-3</c:v>
                </c:pt>
                <c:pt idx="614">
                  <c:v>9.386607194970864E-3</c:v>
                </c:pt>
                <c:pt idx="615">
                  <c:v>9.386607194970864E-3</c:v>
                </c:pt>
                <c:pt idx="616">
                  <c:v>9.386607194970864E-3</c:v>
                </c:pt>
                <c:pt idx="617">
                  <c:v>9.386607194970864E-3</c:v>
                </c:pt>
                <c:pt idx="618">
                  <c:v>9.386607194970864E-3</c:v>
                </c:pt>
                <c:pt idx="619">
                  <c:v>9.386607194970864E-3</c:v>
                </c:pt>
                <c:pt idx="620">
                  <c:v>9.386607194970864E-3</c:v>
                </c:pt>
                <c:pt idx="621">
                  <c:v>9.386607194970864E-3</c:v>
                </c:pt>
                <c:pt idx="622">
                  <c:v>9.386607194970864E-3</c:v>
                </c:pt>
                <c:pt idx="623">
                  <c:v>9.386607194970864E-3</c:v>
                </c:pt>
                <c:pt idx="624">
                  <c:v>9.386607194970864E-3</c:v>
                </c:pt>
                <c:pt idx="625">
                  <c:v>9.386607194970864E-3</c:v>
                </c:pt>
                <c:pt idx="626">
                  <c:v>9.386607194970864E-3</c:v>
                </c:pt>
                <c:pt idx="627">
                  <c:v>9.386607194970864E-3</c:v>
                </c:pt>
                <c:pt idx="628">
                  <c:v>9.386607194970864E-3</c:v>
                </c:pt>
                <c:pt idx="629">
                  <c:v>9.386607194970864E-3</c:v>
                </c:pt>
                <c:pt idx="630">
                  <c:v>9.386607194970864E-3</c:v>
                </c:pt>
                <c:pt idx="631">
                  <c:v>9.386607194970864E-3</c:v>
                </c:pt>
                <c:pt idx="632">
                  <c:v>9.386607194970864E-3</c:v>
                </c:pt>
                <c:pt idx="633">
                  <c:v>9.386607194970864E-3</c:v>
                </c:pt>
                <c:pt idx="634">
                  <c:v>9.386607194970864E-3</c:v>
                </c:pt>
                <c:pt idx="635">
                  <c:v>9.386607194970864E-3</c:v>
                </c:pt>
                <c:pt idx="636">
                  <c:v>9.386607194970864E-3</c:v>
                </c:pt>
                <c:pt idx="637">
                  <c:v>9.386607194970864E-3</c:v>
                </c:pt>
                <c:pt idx="638">
                  <c:v>9.386607194970864E-3</c:v>
                </c:pt>
                <c:pt idx="639">
                  <c:v>9.386607194970864E-3</c:v>
                </c:pt>
                <c:pt idx="640">
                  <c:v>9.386607194970864E-3</c:v>
                </c:pt>
                <c:pt idx="641">
                  <c:v>9.386607194970864E-3</c:v>
                </c:pt>
                <c:pt idx="642">
                  <c:v>9.386607194970864E-3</c:v>
                </c:pt>
                <c:pt idx="643">
                  <c:v>9.386607194970864E-3</c:v>
                </c:pt>
                <c:pt idx="644">
                  <c:v>9.386607194970864E-3</c:v>
                </c:pt>
                <c:pt idx="645">
                  <c:v>9.386607194970864E-3</c:v>
                </c:pt>
                <c:pt idx="646">
                  <c:v>9.386607194970864E-3</c:v>
                </c:pt>
                <c:pt idx="647">
                  <c:v>9.386607194970864E-3</c:v>
                </c:pt>
                <c:pt idx="648">
                  <c:v>9.386607194970864E-3</c:v>
                </c:pt>
                <c:pt idx="649">
                  <c:v>9.386607194970864E-3</c:v>
                </c:pt>
                <c:pt idx="650">
                  <c:v>9.386607194970864E-3</c:v>
                </c:pt>
                <c:pt idx="651">
                  <c:v>9.386607194970864E-3</c:v>
                </c:pt>
                <c:pt idx="652">
                  <c:v>9.386607194970864E-3</c:v>
                </c:pt>
                <c:pt idx="653">
                  <c:v>9.386607194970864E-3</c:v>
                </c:pt>
                <c:pt idx="654">
                  <c:v>9.386607194970864E-3</c:v>
                </c:pt>
                <c:pt idx="655">
                  <c:v>9.386607194970864E-3</c:v>
                </c:pt>
                <c:pt idx="656">
                  <c:v>9.386607194970864E-3</c:v>
                </c:pt>
                <c:pt idx="657">
                  <c:v>9.386607194970864E-3</c:v>
                </c:pt>
                <c:pt idx="658">
                  <c:v>9.386607194970864E-3</c:v>
                </c:pt>
                <c:pt idx="659">
                  <c:v>9.386607194970864E-3</c:v>
                </c:pt>
                <c:pt idx="660">
                  <c:v>9.386607194970864E-3</c:v>
                </c:pt>
                <c:pt idx="661">
                  <c:v>9.386607194970864E-3</c:v>
                </c:pt>
                <c:pt idx="662">
                  <c:v>9.386607194970864E-3</c:v>
                </c:pt>
                <c:pt idx="663">
                  <c:v>9.386607194970864E-3</c:v>
                </c:pt>
                <c:pt idx="664">
                  <c:v>9.386607194970864E-3</c:v>
                </c:pt>
                <c:pt idx="665">
                  <c:v>9.386607194970864E-3</c:v>
                </c:pt>
                <c:pt idx="666">
                  <c:v>9.386607194970864E-3</c:v>
                </c:pt>
                <c:pt idx="667">
                  <c:v>9.386607194970864E-3</c:v>
                </c:pt>
                <c:pt idx="668">
                  <c:v>9.386607194970864E-3</c:v>
                </c:pt>
                <c:pt idx="669">
                  <c:v>9.386607194970864E-3</c:v>
                </c:pt>
                <c:pt idx="670">
                  <c:v>9.386607194970864E-3</c:v>
                </c:pt>
                <c:pt idx="671">
                  <c:v>9.386607194970864E-3</c:v>
                </c:pt>
                <c:pt idx="672">
                  <c:v>9.386607194970864E-3</c:v>
                </c:pt>
                <c:pt idx="673">
                  <c:v>9.386607194970864E-3</c:v>
                </c:pt>
                <c:pt idx="674">
                  <c:v>9.386607194970864E-3</c:v>
                </c:pt>
                <c:pt idx="675">
                  <c:v>9.386607194970864E-3</c:v>
                </c:pt>
                <c:pt idx="676">
                  <c:v>9.386607194970864E-3</c:v>
                </c:pt>
                <c:pt idx="677">
                  <c:v>9.386607194970864E-3</c:v>
                </c:pt>
                <c:pt idx="678">
                  <c:v>9.386607194970864E-3</c:v>
                </c:pt>
                <c:pt idx="679">
                  <c:v>9.386607194970864E-3</c:v>
                </c:pt>
                <c:pt idx="680">
                  <c:v>9.386607194970864E-3</c:v>
                </c:pt>
                <c:pt idx="681">
                  <c:v>9.386607194970864E-3</c:v>
                </c:pt>
                <c:pt idx="682">
                  <c:v>9.386607194970864E-3</c:v>
                </c:pt>
                <c:pt idx="683">
                  <c:v>9.386607194970864E-3</c:v>
                </c:pt>
                <c:pt idx="684">
                  <c:v>9.386607194970864E-3</c:v>
                </c:pt>
                <c:pt idx="685">
                  <c:v>9.386607194970864E-3</c:v>
                </c:pt>
                <c:pt idx="686">
                  <c:v>9.386607194970864E-3</c:v>
                </c:pt>
                <c:pt idx="687">
                  <c:v>9.386607194970864E-3</c:v>
                </c:pt>
                <c:pt idx="688">
                  <c:v>9.386607194970864E-3</c:v>
                </c:pt>
                <c:pt idx="689">
                  <c:v>9.386607194970864E-3</c:v>
                </c:pt>
                <c:pt idx="690">
                  <c:v>9.386607194970864E-3</c:v>
                </c:pt>
                <c:pt idx="691">
                  <c:v>9.386607194970864E-3</c:v>
                </c:pt>
                <c:pt idx="692">
                  <c:v>9.386607194970864E-3</c:v>
                </c:pt>
                <c:pt idx="693">
                  <c:v>9.386607194970864E-3</c:v>
                </c:pt>
                <c:pt idx="694">
                  <c:v>9.386607194970864E-3</c:v>
                </c:pt>
                <c:pt idx="695">
                  <c:v>9.386607194970864E-3</c:v>
                </c:pt>
                <c:pt idx="696">
                  <c:v>9.386607194970864E-3</c:v>
                </c:pt>
                <c:pt idx="697">
                  <c:v>9.386607194970864E-3</c:v>
                </c:pt>
                <c:pt idx="698">
                  <c:v>9.386607194970864E-3</c:v>
                </c:pt>
                <c:pt idx="699">
                  <c:v>9.386607194970864E-3</c:v>
                </c:pt>
                <c:pt idx="700">
                  <c:v>9.386607194970864E-3</c:v>
                </c:pt>
                <c:pt idx="701">
                  <c:v>9.386607194970864E-3</c:v>
                </c:pt>
                <c:pt idx="702">
                  <c:v>9.386607194970864E-3</c:v>
                </c:pt>
                <c:pt idx="703">
                  <c:v>9.386607194970864E-3</c:v>
                </c:pt>
                <c:pt idx="704">
                  <c:v>9.386607194970864E-3</c:v>
                </c:pt>
                <c:pt idx="705">
                  <c:v>9.386607194970864E-3</c:v>
                </c:pt>
                <c:pt idx="706">
                  <c:v>9.386607194970864E-3</c:v>
                </c:pt>
                <c:pt idx="707">
                  <c:v>9.386607194970864E-3</c:v>
                </c:pt>
                <c:pt idx="708">
                  <c:v>9.386607194970864E-3</c:v>
                </c:pt>
                <c:pt idx="709">
                  <c:v>9.386607194970864E-3</c:v>
                </c:pt>
                <c:pt idx="710">
                  <c:v>9.386607194970864E-3</c:v>
                </c:pt>
                <c:pt idx="711">
                  <c:v>9.386607194970864E-3</c:v>
                </c:pt>
                <c:pt idx="712">
                  <c:v>9.386607194970864E-3</c:v>
                </c:pt>
                <c:pt idx="713">
                  <c:v>9.386607194970864E-3</c:v>
                </c:pt>
                <c:pt idx="714">
                  <c:v>9.386607194970864E-3</c:v>
                </c:pt>
                <c:pt idx="715">
                  <c:v>9.386607194970864E-3</c:v>
                </c:pt>
                <c:pt idx="716">
                  <c:v>9.386607194970864E-3</c:v>
                </c:pt>
                <c:pt idx="717">
                  <c:v>9.386607194970864E-3</c:v>
                </c:pt>
                <c:pt idx="718">
                  <c:v>9.386607194970864E-3</c:v>
                </c:pt>
                <c:pt idx="719">
                  <c:v>9.386607194970864E-3</c:v>
                </c:pt>
                <c:pt idx="720">
                  <c:v>9.386607194970864E-3</c:v>
                </c:pt>
                <c:pt idx="721">
                  <c:v>9.386607194970864E-3</c:v>
                </c:pt>
                <c:pt idx="722">
                  <c:v>9.386607194970864E-3</c:v>
                </c:pt>
                <c:pt idx="723">
                  <c:v>9.386607194970864E-3</c:v>
                </c:pt>
                <c:pt idx="724">
                  <c:v>9.386607194970864E-3</c:v>
                </c:pt>
                <c:pt idx="725">
                  <c:v>9.386607194970864E-3</c:v>
                </c:pt>
                <c:pt idx="726">
                  <c:v>9.386607194970864E-3</c:v>
                </c:pt>
                <c:pt idx="727">
                  <c:v>9.386607194970864E-3</c:v>
                </c:pt>
                <c:pt idx="728">
                  <c:v>9.386607194970864E-3</c:v>
                </c:pt>
                <c:pt idx="729">
                  <c:v>9.386607194970864E-3</c:v>
                </c:pt>
                <c:pt idx="730">
                  <c:v>9.386607194970864E-3</c:v>
                </c:pt>
                <c:pt idx="731">
                  <c:v>9.386607194970864E-3</c:v>
                </c:pt>
                <c:pt idx="732">
                  <c:v>9.386607194970864E-3</c:v>
                </c:pt>
                <c:pt idx="733">
                  <c:v>9.386607194970864E-3</c:v>
                </c:pt>
                <c:pt idx="734">
                  <c:v>9.386607194970864E-3</c:v>
                </c:pt>
                <c:pt idx="735">
                  <c:v>9.386607194970864E-3</c:v>
                </c:pt>
                <c:pt idx="736">
                  <c:v>9.386607194970864E-3</c:v>
                </c:pt>
                <c:pt idx="737">
                  <c:v>9.386607194970864E-3</c:v>
                </c:pt>
                <c:pt idx="738">
                  <c:v>9.386607194970864E-3</c:v>
                </c:pt>
                <c:pt idx="739">
                  <c:v>9.386607194970864E-3</c:v>
                </c:pt>
                <c:pt idx="740">
                  <c:v>9.386607194970864E-3</c:v>
                </c:pt>
                <c:pt idx="741">
                  <c:v>9.386607194970864E-3</c:v>
                </c:pt>
                <c:pt idx="742">
                  <c:v>9.386607194970864E-3</c:v>
                </c:pt>
                <c:pt idx="743">
                  <c:v>9.386607194970864E-3</c:v>
                </c:pt>
                <c:pt idx="744">
                  <c:v>9.386607194970864E-3</c:v>
                </c:pt>
                <c:pt idx="745">
                  <c:v>9.386607194970864E-3</c:v>
                </c:pt>
                <c:pt idx="746">
                  <c:v>9.386607194970864E-3</c:v>
                </c:pt>
                <c:pt idx="747">
                  <c:v>9.386607194970864E-3</c:v>
                </c:pt>
                <c:pt idx="748">
                  <c:v>9.386607194970864E-3</c:v>
                </c:pt>
                <c:pt idx="749">
                  <c:v>9.386607194970864E-3</c:v>
                </c:pt>
                <c:pt idx="750">
                  <c:v>9.386607194970864E-3</c:v>
                </c:pt>
                <c:pt idx="751">
                  <c:v>9.386607194970864E-3</c:v>
                </c:pt>
                <c:pt idx="752">
                  <c:v>9.386607194970864E-3</c:v>
                </c:pt>
                <c:pt idx="753">
                  <c:v>9.386607194970864E-3</c:v>
                </c:pt>
                <c:pt idx="754">
                  <c:v>9.386607194970864E-3</c:v>
                </c:pt>
                <c:pt idx="755">
                  <c:v>9.386607194970864E-3</c:v>
                </c:pt>
                <c:pt idx="756">
                  <c:v>9.386607194970864E-3</c:v>
                </c:pt>
                <c:pt idx="757">
                  <c:v>9.386607194970864E-3</c:v>
                </c:pt>
                <c:pt idx="758">
                  <c:v>9.386607194970864E-3</c:v>
                </c:pt>
                <c:pt idx="759">
                  <c:v>9.386607194970864E-3</c:v>
                </c:pt>
                <c:pt idx="760">
                  <c:v>9.386607194970864E-3</c:v>
                </c:pt>
                <c:pt idx="761">
                  <c:v>9.386607194970864E-3</c:v>
                </c:pt>
                <c:pt idx="762">
                  <c:v>9.386607194970864E-3</c:v>
                </c:pt>
                <c:pt idx="763">
                  <c:v>9.386607194970864E-3</c:v>
                </c:pt>
                <c:pt idx="764">
                  <c:v>9.386607194970864E-3</c:v>
                </c:pt>
                <c:pt idx="765">
                  <c:v>9.386607194970864E-3</c:v>
                </c:pt>
                <c:pt idx="766">
                  <c:v>9.386607194970864E-3</c:v>
                </c:pt>
                <c:pt idx="767">
                  <c:v>9.386607194970864E-3</c:v>
                </c:pt>
                <c:pt idx="768">
                  <c:v>9.386607194970864E-3</c:v>
                </c:pt>
                <c:pt idx="769">
                  <c:v>9.386607194970864E-3</c:v>
                </c:pt>
                <c:pt idx="770">
                  <c:v>9.386607194970864E-3</c:v>
                </c:pt>
                <c:pt idx="771">
                  <c:v>9.386607194970864E-3</c:v>
                </c:pt>
                <c:pt idx="772">
                  <c:v>9.386607194970864E-3</c:v>
                </c:pt>
                <c:pt idx="773">
                  <c:v>9.386607194970864E-3</c:v>
                </c:pt>
                <c:pt idx="774">
                  <c:v>9.386607194970864E-3</c:v>
                </c:pt>
                <c:pt idx="775">
                  <c:v>9.386607194970864E-3</c:v>
                </c:pt>
                <c:pt idx="776">
                  <c:v>9.386607194970864E-3</c:v>
                </c:pt>
                <c:pt idx="777">
                  <c:v>9.386607194970864E-3</c:v>
                </c:pt>
                <c:pt idx="778">
                  <c:v>9.386607194970864E-3</c:v>
                </c:pt>
                <c:pt idx="779">
                  <c:v>9.386607194970864E-3</c:v>
                </c:pt>
                <c:pt idx="780">
                  <c:v>9.386607194970864E-3</c:v>
                </c:pt>
                <c:pt idx="781">
                  <c:v>9.386607194970864E-3</c:v>
                </c:pt>
                <c:pt idx="782">
                  <c:v>9.386607194970864E-3</c:v>
                </c:pt>
                <c:pt idx="783">
                  <c:v>9.386607194970864E-3</c:v>
                </c:pt>
                <c:pt idx="784">
                  <c:v>9.386607194970864E-3</c:v>
                </c:pt>
                <c:pt idx="785">
                  <c:v>9.386607194970864E-3</c:v>
                </c:pt>
                <c:pt idx="786">
                  <c:v>9.386607194970864E-3</c:v>
                </c:pt>
                <c:pt idx="787">
                  <c:v>9.386607194970864E-3</c:v>
                </c:pt>
                <c:pt idx="788">
                  <c:v>9.386607194970864E-3</c:v>
                </c:pt>
                <c:pt idx="789">
                  <c:v>9.386607194970864E-3</c:v>
                </c:pt>
                <c:pt idx="790">
                  <c:v>9.386607194970864E-3</c:v>
                </c:pt>
                <c:pt idx="791">
                  <c:v>9.386607194970864E-3</c:v>
                </c:pt>
                <c:pt idx="792">
                  <c:v>9.386607194970864E-3</c:v>
                </c:pt>
                <c:pt idx="793">
                  <c:v>9.386607194970864E-3</c:v>
                </c:pt>
                <c:pt idx="794">
                  <c:v>9.386607194970864E-3</c:v>
                </c:pt>
                <c:pt idx="795">
                  <c:v>9.386607194970864E-3</c:v>
                </c:pt>
                <c:pt idx="796">
                  <c:v>9.386607194970864E-3</c:v>
                </c:pt>
                <c:pt idx="797">
                  <c:v>9.386607194970864E-3</c:v>
                </c:pt>
                <c:pt idx="798">
                  <c:v>9.386607194970864E-3</c:v>
                </c:pt>
                <c:pt idx="799">
                  <c:v>9.386607194970864E-3</c:v>
                </c:pt>
                <c:pt idx="800">
                  <c:v>9.386607194970864E-3</c:v>
                </c:pt>
                <c:pt idx="801">
                  <c:v>9.386607194970864E-3</c:v>
                </c:pt>
                <c:pt idx="802">
                  <c:v>9.386607194970864E-3</c:v>
                </c:pt>
                <c:pt idx="803">
                  <c:v>9.386607194970864E-3</c:v>
                </c:pt>
                <c:pt idx="804">
                  <c:v>9.386607194970864E-3</c:v>
                </c:pt>
                <c:pt idx="805">
                  <c:v>9.386607194970864E-3</c:v>
                </c:pt>
                <c:pt idx="806">
                  <c:v>9.386607194970864E-3</c:v>
                </c:pt>
                <c:pt idx="807">
                  <c:v>9.386607194970864E-3</c:v>
                </c:pt>
                <c:pt idx="808">
                  <c:v>9.386607194970864E-3</c:v>
                </c:pt>
                <c:pt idx="809">
                  <c:v>9.386607194970864E-3</c:v>
                </c:pt>
                <c:pt idx="810">
                  <c:v>9.386607194970864E-3</c:v>
                </c:pt>
                <c:pt idx="811">
                  <c:v>9.386607194970864E-3</c:v>
                </c:pt>
                <c:pt idx="812">
                  <c:v>9.386607194970864E-3</c:v>
                </c:pt>
                <c:pt idx="813">
                  <c:v>9.386607194970864E-3</c:v>
                </c:pt>
                <c:pt idx="814">
                  <c:v>9.386607194970864E-3</c:v>
                </c:pt>
                <c:pt idx="815">
                  <c:v>9.386607194970864E-3</c:v>
                </c:pt>
                <c:pt idx="816">
                  <c:v>9.386607194970864E-3</c:v>
                </c:pt>
                <c:pt idx="817">
                  <c:v>9.386607194970864E-3</c:v>
                </c:pt>
                <c:pt idx="818">
                  <c:v>9.386607194970864E-3</c:v>
                </c:pt>
                <c:pt idx="819">
                  <c:v>9.386607194970864E-3</c:v>
                </c:pt>
                <c:pt idx="820">
                  <c:v>9.386607194970864E-3</c:v>
                </c:pt>
                <c:pt idx="821">
                  <c:v>9.386607194970864E-3</c:v>
                </c:pt>
                <c:pt idx="822">
                  <c:v>9.386607194970864E-3</c:v>
                </c:pt>
                <c:pt idx="823">
                  <c:v>9.386607194970864E-3</c:v>
                </c:pt>
                <c:pt idx="824">
                  <c:v>9.386607194970864E-3</c:v>
                </c:pt>
                <c:pt idx="825">
                  <c:v>9.386607194970864E-3</c:v>
                </c:pt>
                <c:pt idx="826">
                  <c:v>9.386607194970864E-3</c:v>
                </c:pt>
                <c:pt idx="827">
                  <c:v>9.386607194970864E-3</c:v>
                </c:pt>
                <c:pt idx="828">
                  <c:v>9.386607194970864E-3</c:v>
                </c:pt>
                <c:pt idx="829">
                  <c:v>9.386607194970864E-3</c:v>
                </c:pt>
                <c:pt idx="830">
                  <c:v>9.386607194970864E-3</c:v>
                </c:pt>
                <c:pt idx="831">
                  <c:v>9.386607194970864E-3</c:v>
                </c:pt>
                <c:pt idx="832">
                  <c:v>9.386607194970864E-3</c:v>
                </c:pt>
                <c:pt idx="833">
                  <c:v>9.386607194970864E-3</c:v>
                </c:pt>
                <c:pt idx="834">
                  <c:v>9.386607194970864E-3</c:v>
                </c:pt>
                <c:pt idx="835">
                  <c:v>9.386607194970864E-3</c:v>
                </c:pt>
                <c:pt idx="836">
                  <c:v>9.386607194970864E-3</c:v>
                </c:pt>
                <c:pt idx="837">
                  <c:v>9.386607194970864E-3</c:v>
                </c:pt>
                <c:pt idx="838">
                  <c:v>9.386607194970864E-3</c:v>
                </c:pt>
                <c:pt idx="839">
                  <c:v>9.386607194970864E-3</c:v>
                </c:pt>
                <c:pt idx="840">
                  <c:v>9.386607194970864E-3</c:v>
                </c:pt>
                <c:pt idx="841">
                  <c:v>9.386607194970864E-3</c:v>
                </c:pt>
                <c:pt idx="842">
                  <c:v>9.386607194970864E-3</c:v>
                </c:pt>
                <c:pt idx="843">
                  <c:v>9.386607194970864E-3</c:v>
                </c:pt>
                <c:pt idx="844">
                  <c:v>9.386607194970864E-3</c:v>
                </c:pt>
                <c:pt idx="845">
                  <c:v>9.386607194970864E-3</c:v>
                </c:pt>
                <c:pt idx="846">
                  <c:v>9.386607194970864E-3</c:v>
                </c:pt>
                <c:pt idx="847">
                  <c:v>9.386607194970864E-3</c:v>
                </c:pt>
                <c:pt idx="848">
                  <c:v>9.386607194970864E-3</c:v>
                </c:pt>
                <c:pt idx="849">
                  <c:v>9.386607194970864E-3</c:v>
                </c:pt>
                <c:pt idx="850">
                  <c:v>9.386607194970864E-3</c:v>
                </c:pt>
                <c:pt idx="851">
                  <c:v>9.386607194970864E-3</c:v>
                </c:pt>
                <c:pt idx="852">
                  <c:v>9.386607194970864E-3</c:v>
                </c:pt>
                <c:pt idx="853">
                  <c:v>9.386607194970864E-3</c:v>
                </c:pt>
                <c:pt idx="854">
                  <c:v>9.386607194970864E-3</c:v>
                </c:pt>
                <c:pt idx="855">
                  <c:v>9.386607194970864E-3</c:v>
                </c:pt>
                <c:pt idx="856">
                  <c:v>9.386607194970864E-3</c:v>
                </c:pt>
                <c:pt idx="857">
                  <c:v>9.386607194970864E-3</c:v>
                </c:pt>
                <c:pt idx="858">
                  <c:v>9.386607194970864E-3</c:v>
                </c:pt>
                <c:pt idx="859">
                  <c:v>9.386607194970864E-3</c:v>
                </c:pt>
                <c:pt idx="860">
                  <c:v>9.386607194970864E-3</c:v>
                </c:pt>
                <c:pt idx="861">
                  <c:v>9.386607194970864E-3</c:v>
                </c:pt>
                <c:pt idx="862">
                  <c:v>9.386607194970864E-3</c:v>
                </c:pt>
                <c:pt idx="863">
                  <c:v>9.386607194970864E-3</c:v>
                </c:pt>
                <c:pt idx="864">
                  <c:v>9.386607194970864E-3</c:v>
                </c:pt>
                <c:pt idx="865">
                  <c:v>9.386607194970864E-3</c:v>
                </c:pt>
                <c:pt idx="866">
                  <c:v>9.386607194970864E-3</c:v>
                </c:pt>
                <c:pt idx="867">
                  <c:v>9.386607194970864E-3</c:v>
                </c:pt>
                <c:pt idx="868">
                  <c:v>9.386607194970864E-3</c:v>
                </c:pt>
                <c:pt idx="869">
                  <c:v>9.386607194970864E-3</c:v>
                </c:pt>
                <c:pt idx="870">
                  <c:v>9.386607194970864E-3</c:v>
                </c:pt>
                <c:pt idx="871">
                  <c:v>9.386607194970864E-3</c:v>
                </c:pt>
                <c:pt idx="872">
                  <c:v>9.386607194970864E-3</c:v>
                </c:pt>
                <c:pt idx="873">
                  <c:v>9.386607194970864E-3</c:v>
                </c:pt>
                <c:pt idx="874">
                  <c:v>9.386607194970864E-3</c:v>
                </c:pt>
                <c:pt idx="875">
                  <c:v>9.386607194970864E-3</c:v>
                </c:pt>
                <c:pt idx="876">
                  <c:v>9.386607194970864E-3</c:v>
                </c:pt>
                <c:pt idx="877">
                  <c:v>9.386607194970864E-3</c:v>
                </c:pt>
                <c:pt idx="878">
                  <c:v>9.386607194970864E-3</c:v>
                </c:pt>
                <c:pt idx="879">
                  <c:v>9.386607194970864E-3</c:v>
                </c:pt>
                <c:pt idx="880">
                  <c:v>9.386607194970864E-3</c:v>
                </c:pt>
                <c:pt idx="881">
                  <c:v>9.386607194970864E-3</c:v>
                </c:pt>
                <c:pt idx="882">
                  <c:v>9.386607194970864E-3</c:v>
                </c:pt>
                <c:pt idx="883">
                  <c:v>9.386607194970864E-3</c:v>
                </c:pt>
                <c:pt idx="884">
                  <c:v>9.386607194970864E-3</c:v>
                </c:pt>
                <c:pt idx="885">
                  <c:v>9.386607194970864E-3</c:v>
                </c:pt>
                <c:pt idx="886">
                  <c:v>9.386607194970864E-3</c:v>
                </c:pt>
                <c:pt idx="887">
                  <c:v>9.386607194970864E-3</c:v>
                </c:pt>
                <c:pt idx="888">
                  <c:v>9.386607194970864E-3</c:v>
                </c:pt>
                <c:pt idx="889">
                  <c:v>9.386607194970864E-3</c:v>
                </c:pt>
                <c:pt idx="890">
                  <c:v>9.386607194970864E-3</c:v>
                </c:pt>
                <c:pt idx="891">
                  <c:v>9.386607194970864E-3</c:v>
                </c:pt>
                <c:pt idx="892">
                  <c:v>9.386607194970864E-3</c:v>
                </c:pt>
                <c:pt idx="893">
                  <c:v>9.386607194970864E-3</c:v>
                </c:pt>
                <c:pt idx="894">
                  <c:v>9.386607194970864E-3</c:v>
                </c:pt>
                <c:pt idx="895">
                  <c:v>9.386607194970864E-3</c:v>
                </c:pt>
                <c:pt idx="896">
                  <c:v>9.386607194970864E-3</c:v>
                </c:pt>
                <c:pt idx="897">
                  <c:v>9.386607194970864E-3</c:v>
                </c:pt>
                <c:pt idx="898">
                  <c:v>9.386607194970864E-3</c:v>
                </c:pt>
                <c:pt idx="899">
                  <c:v>9.386607194970864E-3</c:v>
                </c:pt>
                <c:pt idx="900">
                  <c:v>9.386607194970864E-3</c:v>
                </c:pt>
                <c:pt idx="901">
                  <c:v>9.386607194970864E-3</c:v>
                </c:pt>
                <c:pt idx="902">
                  <c:v>9.386607194970864E-3</c:v>
                </c:pt>
                <c:pt idx="903">
                  <c:v>9.386607194970864E-3</c:v>
                </c:pt>
                <c:pt idx="904">
                  <c:v>9.386607194970864E-3</c:v>
                </c:pt>
                <c:pt idx="905">
                  <c:v>9.386607194970864E-3</c:v>
                </c:pt>
                <c:pt idx="906">
                  <c:v>9.386607194970864E-3</c:v>
                </c:pt>
                <c:pt idx="907">
                  <c:v>9.386607194970864E-3</c:v>
                </c:pt>
                <c:pt idx="908">
                  <c:v>9.386607194970864E-3</c:v>
                </c:pt>
                <c:pt idx="909">
                  <c:v>9.386607194970864E-3</c:v>
                </c:pt>
                <c:pt idx="910">
                  <c:v>9.386607194970864E-3</c:v>
                </c:pt>
                <c:pt idx="911">
                  <c:v>9.386607194970864E-3</c:v>
                </c:pt>
                <c:pt idx="912">
                  <c:v>9.386607194970864E-3</c:v>
                </c:pt>
                <c:pt idx="913">
                  <c:v>9.386607194970864E-3</c:v>
                </c:pt>
                <c:pt idx="914">
                  <c:v>9.386607194970864E-3</c:v>
                </c:pt>
                <c:pt idx="915">
                  <c:v>9.386607194970864E-3</c:v>
                </c:pt>
                <c:pt idx="916">
                  <c:v>9.386607194970864E-3</c:v>
                </c:pt>
                <c:pt idx="917">
                  <c:v>9.386607194970864E-3</c:v>
                </c:pt>
                <c:pt idx="918">
                  <c:v>9.386607194970864E-3</c:v>
                </c:pt>
                <c:pt idx="919">
                  <c:v>9.386607194970864E-3</c:v>
                </c:pt>
                <c:pt idx="920">
                  <c:v>9.386607194970864E-3</c:v>
                </c:pt>
                <c:pt idx="921">
                  <c:v>9.386607194970864E-3</c:v>
                </c:pt>
                <c:pt idx="922">
                  <c:v>9.386607194970864E-3</c:v>
                </c:pt>
                <c:pt idx="923">
                  <c:v>9.386607194970864E-3</c:v>
                </c:pt>
                <c:pt idx="924">
                  <c:v>9.386607194970864E-3</c:v>
                </c:pt>
                <c:pt idx="925">
                  <c:v>9.386607194970864E-3</c:v>
                </c:pt>
                <c:pt idx="926">
                  <c:v>9.386607194970864E-3</c:v>
                </c:pt>
                <c:pt idx="927">
                  <c:v>9.386607194970864E-3</c:v>
                </c:pt>
                <c:pt idx="928">
                  <c:v>9.386607194970864E-3</c:v>
                </c:pt>
                <c:pt idx="929">
                  <c:v>9.386607194970864E-3</c:v>
                </c:pt>
                <c:pt idx="930">
                  <c:v>9.386607194970864E-3</c:v>
                </c:pt>
                <c:pt idx="931">
                  <c:v>9.386607194970864E-3</c:v>
                </c:pt>
                <c:pt idx="932">
                  <c:v>9.386607194970864E-3</c:v>
                </c:pt>
                <c:pt idx="933">
                  <c:v>9.386607194970864E-3</c:v>
                </c:pt>
                <c:pt idx="934">
                  <c:v>9.386607194970864E-3</c:v>
                </c:pt>
                <c:pt idx="935">
                  <c:v>9.386607194970864E-3</c:v>
                </c:pt>
                <c:pt idx="936">
                  <c:v>9.386607194970864E-3</c:v>
                </c:pt>
                <c:pt idx="937">
                  <c:v>9.386607194970864E-3</c:v>
                </c:pt>
                <c:pt idx="938">
                  <c:v>9.386607194970864E-3</c:v>
                </c:pt>
                <c:pt idx="939">
                  <c:v>9.386607194970864E-3</c:v>
                </c:pt>
                <c:pt idx="940">
                  <c:v>9.386607194970864E-3</c:v>
                </c:pt>
                <c:pt idx="941">
                  <c:v>9.386607194970864E-3</c:v>
                </c:pt>
                <c:pt idx="942">
                  <c:v>9.386607194970864E-3</c:v>
                </c:pt>
                <c:pt idx="943">
                  <c:v>9.386607194970864E-3</c:v>
                </c:pt>
                <c:pt idx="944">
                  <c:v>9.386607194970864E-3</c:v>
                </c:pt>
                <c:pt idx="945">
                  <c:v>9.386607194970864E-3</c:v>
                </c:pt>
                <c:pt idx="946">
                  <c:v>9.386607194970864E-3</c:v>
                </c:pt>
                <c:pt idx="947">
                  <c:v>9.386607194970864E-3</c:v>
                </c:pt>
                <c:pt idx="948">
                  <c:v>9.386607194970864E-3</c:v>
                </c:pt>
                <c:pt idx="949">
                  <c:v>9.386607194970864E-3</c:v>
                </c:pt>
                <c:pt idx="950">
                  <c:v>9.386607194970864E-3</c:v>
                </c:pt>
                <c:pt idx="951">
                  <c:v>9.386607194970864E-3</c:v>
                </c:pt>
                <c:pt idx="952">
                  <c:v>9.386607194970864E-3</c:v>
                </c:pt>
                <c:pt idx="953">
                  <c:v>9.386607194970864E-3</c:v>
                </c:pt>
                <c:pt idx="954">
                  <c:v>9.386607194970864E-3</c:v>
                </c:pt>
                <c:pt idx="955">
                  <c:v>9.386607194970864E-3</c:v>
                </c:pt>
                <c:pt idx="956">
                  <c:v>9.386607194970864E-3</c:v>
                </c:pt>
                <c:pt idx="957">
                  <c:v>9.386607194970864E-3</c:v>
                </c:pt>
                <c:pt idx="958">
                  <c:v>9.386607194970864E-3</c:v>
                </c:pt>
                <c:pt idx="959">
                  <c:v>9.386607194970864E-3</c:v>
                </c:pt>
                <c:pt idx="960">
                  <c:v>9.386607194970864E-3</c:v>
                </c:pt>
                <c:pt idx="961">
                  <c:v>9.386607194970864E-3</c:v>
                </c:pt>
                <c:pt idx="962">
                  <c:v>9.386607194970864E-3</c:v>
                </c:pt>
                <c:pt idx="963">
                  <c:v>9.386607194970864E-3</c:v>
                </c:pt>
                <c:pt idx="964">
                  <c:v>9.386607194970864E-3</c:v>
                </c:pt>
                <c:pt idx="965">
                  <c:v>9.386607194970864E-3</c:v>
                </c:pt>
                <c:pt idx="966">
                  <c:v>9.386607194970864E-3</c:v>
                </c:pt>
                <c:pt idx="967">
                  <c:v>9.386607194970864E-3</c:v>
                </c:pt>
                <c:pt idx="968">
                  <c:v>9.386607194970864E-3</c:v>
                </c:pt>
                <c:pt idx="969">
                  <c:v>9.386607194970864E-3</c:v>
                </c:pt>
                <c:pt idx="970">
                  <c:v>9.386607194970864E-3</c:v>
                </c:pt>
                <c:pt idx="971">
                  <c:v>9.386607194970864E-3</c:v>
                </c:pt>
                <c:pt idx="972">
                  <c:v>9.386607194970864E-3</c:v>
                </c:pt>
                <c:pt idx="973">
                  <c:v>9.386607194970864E-3</c:v>
                </c:pt>
                <c:pt idx="974">
                  <c:v>9.386607194970864E-3</c:v>
                </c:pt>
                <c:pt idx="975">
                  <c:v>9.386607194970864E-3</c:v>
                </c:pt>
                <c:pt idx="976">
                  <c:v>9.386607194970864E-3</c:v>
                </c:pt>
                <c:pt idx="977">
                  <c:v>9.386607194970864E-3</c:v>
                </c:pt>
                <c:pt idx="978">
                  <c:v>9.386607194970864E-3</c:v>
                </c:pt>
                <c:pt idx="979">
                  <c:v>9.386607194970864E-3</c:v>
                </c:pt>
                <c:pt idx="980">
                  <c:v>9.386607194970864E-3</c:v>
                </c:pt>
                <c:pt idx="981">
                  <c:v>9.386607194970864E-3</c:v>
                </c:pt>
                <c:pt idx="982">
                  <c:v>9.386607194970864E-3</c:v>
                </c:pt>
                <c:pt idx="983">
                  <c:v>9.386607194970864E-3</c:v>
                </c:pt>
                <c:pt idx="984">
                  <c:v>9.386607194970864E-3</c:v>
                </c:pt>
                <c:pt idx="985">
                  <c:v>9.386607194970864E-3</c:v>
                </c:pt>
                <c:pt idx="986">
                  <c:v>9.386607194970864E-3</c:v>
                </c:pt>
                <c:pt idx="987">
                  <c:v>9.386607194970864E-3</c:v>
                </c:pt>
                <c:pt idx="988">
                  <c:v>9.386607194970864E-3</c:v>
                </c:pt>
                <c:pt idx="989">
                  <c:v>9.386607194970864E-3</c:v>
                </c:pt>
                <c:pt idx="990">
                  <c:v>9.386607194970864E-3</c:v>
                </c:pt>
                <c:pt idx="991">
                  <c:v>9.386607194970864E-3</c:v>
                </c:pt>
                <c:pt idx="992">
                  <c:v>9.386607194970864E-3</c:v>
                </c:pt>
                <c:pt idx="993">
                  <c:v>9.386607194970864E-3</c:v>
                </c:pt>
                <c:pt idx="994">
                  <c:v>9.386607194970864E-3</c:v>
                </c:pt>
                <c:pt idx="995">
                  <c:v>9.386607194970864E-3</c:v>
                </c:pt>
                <c:pt idx="996">
                  <c:v>9.386607194970864E-3</c:v>
                </c:pt>
                <c:pt idx="997">
                  <c:v>9.386607194970864E-3</c:v>
                </c:pt>
                <c:pt idx="998">
                  <c:v>9.386607194970864E-3</c:v>
                </c:pt>
                <c:pt idx="999">
                  <c:v>9.386607194970864E-3</c:v>
                </c:pt>
              </c:numCache>
            </c:numRef>
          </c:yVal>
          <c:smooth val="1"/>
          <c:extLst>
            <c:ext xmlns:c16="http://schemas.microsoft.com/office/drawing/2014/chart" uri="{C3380CC4-5D6E-409C-BE32-E72D297353CC}">
              <c16:uniqueId val="{00000013-655B-4188-ACB9-8781221DEBB1}"/>
            </c:ext>
          </c:extLst>
        </c:ser>
        <c:dLbls>
          <c:showLegendKey val="0"/>
          <c:showVal val="0"/>
          <c:showCatName val="0"/>
          <c:showSerName val="0"/>
          <c:showPercent val="0"/>
          <c:showBubbleSize val="0"/>
        </c:dLbls>
        <c:axId val="1256796432"/>
        <c:axId val="1256796848"/>
      </c:scatterChart>
      <c:valAx>
        <c:axId val="1256796432"/>
        <c:scaling>
          <c:orientation val="minMax"/>
          <c:max val="10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ja-JP" altLang="en-US" sz="1200" b="1"/>
                  <a:t>世代数</a:t>
                </a:r>
              </a:p>
            </c:rich>
          </c:tx>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56796848"/>
        <c:crosses val="autoZero"/>
        <c:crossBetween val="midCat"/>
      </c:valAx>
      <c:valAx>
        <c:axId val="1256796848"/>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altLang="ja-JP" sz="1200" b="1"/>
                  <a:t>;fitness</a:t>
                </a:r>
                <a:endParaRPr lang="ja-JP" altLang="en-US" sz="1200" b="1"/>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56796432"/>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Sheet1!$B$1:$B$1000</c:f>
              <c:numCache>
                <c:formatCode>General</c:formatCode>
                <c:ptCount val="1000"/>
                <c:pt idx="0">
                  <c:v>3.0285272125007645E-2</c:v>
                </c:pt>
                <c:pt idx="1">
                  <c:v>3.0285272125007645E-2</c:v>
                </c:pt>
                <c:pt idx="2">
                  <c:v>3.0285272125007645E-2</c:v>
                </c:pt>
                <c:pt idx="3">
                  <c:v>3.0285272125007645E-2</c:v>
                </c:pt>
                <c:pt idx="4">
                  <c:v>3.0285272125007645E-2</c:v>
                </c:pt>
                <c:pt idx="5">
                  <c:v>3.0285272125007645E-2</c:v>
                </c:pt>
                <c:pt idx="6">
                  <c:v>3.0285272125007645E-2</c:v>
                </c:pt>
                <c:pt idx="7">
                  <c:v>3.0285272125007645E-2</c:v>
                </c:pt>
                <c:pt idx="8">
                  <c:v>3.0285272125007645E-2</c:v>
                </c:pt>
                <c:pt idx="9">
                  <c:v>3.0285272125007645E-2</c:v>
                </c:pt>
                <c:pt idx="10">
                  <c:v>3.0285272125007645E-2</c:v>
                </c:pt>
                <c:pt idx="11">
                  <c:v>2.7212550385672718E-2</c:v>
                </c:pt>
                <c:pt idx="12">
                  <c:v>2.7212550385672718E-2</c:v>
                </c:pt>
                <c:pt idx="13">
                  <c:v>2.7212550385672718E-2</c:v>
                </c:pt>
                <c:pt idx="14">
                  <c:v>2.7212550385672718E-2</c:v>
                </c:pt>
                <c:pt idx="15">
                  <c:v>2.7212550385672718E-2</c:v>
                </c:pt>
                <c:pt idx="16">
                  <c:v>2.7212550385672718E-2</c:v>
                </c:pt>
                <c:pt idx="17">
                  <c:v>2.7212550385672718E-2</c:v>
                </c:pt>
                <c:pt idx="18">
                  <c:v>2.7212550385672718E-2</c:v>
                </c:pt>
                <c:pt idx="19">
                  <c:v>2.7212550385672718E-2</c:v>
                </c:pt>
                <c:pt idx="20">
                  <c:v>2.7212550385672718E-2</c:v>
                </c:pt>
                <c:pt idx="21">
                  <c:v>2.7212550385672718E-2</c:v>
                </c:pt>
                <c:pt idx="22">
                  <c:v>2.7212550385672718E-2</c:v>
                </c:pt>
                <c:pt idx="23">
                  <c:v>2.7212550385672718E-2</c:v>
                </c:pt>
                <c:pt idx="24">
                  <c:v>2.7212550385672718E-2</c:v>
                </c:pt>
                <c:pt idx="25">
                  <c:v>2.7212550385672718E-2</c:v>
                </c:pt>
                <c:pt idx="26">
                  <c:v>2.7212550385672718E-2</c:v>
                </c:pt>
                <c:pt idx="27">
                  <c:v>2.7212550385672718E-2</c:v>
                </c:pt>
                <c:pt idx="28">
                  <c:v>2.7212550385672718E-2</c:v>
                </c:pt>
                <c:pt idx="29">
                  <c:v>2.7212550385672718E-2</c:v>
                </c:pt>
                <c:pt idx="30">
                  <c:v>2.7212550385672718E-2</c:v>
                </c:pt>
                <c:pt idx="31">
                  <c:v>2.7212550385672718E-2</c:v>
                </c:pt>
                <c:pt idx="32">
                  <c:v>2.7212550385672718E-2</c:v>
                </c:pt>
                <c:pt idx="33">
                  <c:v>2.7212550385672718E-2</c:v>
                </c:pt>
                <c:pt idx="34">
                  <c:v>2.7212550385672718E-2</c:v>
                </c:pt>
                <c:pt idx="35">
                  <c:v>2.7212550385672718E-2</c:v>
                </c:pt>
                <c:pt idx="36">
                  <c:v>2.7212550385672718E-2</c:v>
                </c:pt>
                <c:pt idx="37">
                  <c:v>2.7212550385672718E-2</c:v>
                </c:pt>
                <c:pt idx="38">
                  <c:v>2.7212550385672718E-2</c:v>
                </c:pt>
                <c:pt idx="39">
                  <c:v>2.7212550385672718E-2</c:v>
                </c:pt>
                <c:pt idx="40">
                  <c:v>2.7212550385672718E-2</c:v>
                </c:pt>
                <c:pt idx="41">
                  <c:v>2.7212550385672718E-2</c:v>
                </c:pt>
                <c:pt idx="42">
                  <c:v>2.7212550385672718E-2</c:v>
                </c:pt>
                <c:pt idx="43">
                  <c:v>2.7212550385672718E-2</c:v>
                </c:pt>
                <c:pt idx="44">
                  <c:v>2.7212550385672718E-2</c:v>
                </c:pt>
                <c:pt idx="45">
                  <c:v>2.7212550385672718E-2</c:v>
                </c:pt>
                <c:pt idx="46">
                  <c:v>2.7212550385672718E-2</c:v>
                </c:pt>
                <c:pt idx="47">
                  <c:v>2.7212550385672718E-2</c:v>
                </c:pt>
                <c:pt idx="48">
                  <c:v>2.7212550385672718E-2</c:v>
                </c:pt>
                <c:pt idx="49">
                  <c:v>2.7212550385672718E-2</c:v>
                </c:pt>
                <c:pt idx="50">
                  <c:v>2.7212550385672718E-2</c:v>
                </c:pt>
                <c:pt idx="51">
                  <c:v>2.7212550385672718E-2</c:v>
                </c:pt>
                <c:pt idx="52">
                  <c:v>2.7212550385672718E-2</c:v>
                </c:pt>
                <c:pt idx="53">
                  <c:v>2.7212550385672718E-2</c:v>
                </c:pt>
                <c:pt idx="54">
                  <c:v>2.7212550385672718E-2</c:v>
                </c:pt>
                <c:pt idx="55">
                  <c:v>2.7212550385672718E-2</c:v>
                </c:pt>
                <c:pt idx="56">
                  <c:v>2.7212550385672718E-2</c:v>
                </c:pt>
                <c:pt idx="57">
                  <c:v>2.7212550385672718E-2</c:v>
                </c:pt>
                <c:pt idx="58">
                  <c:v>2.7212550385672718E-2</c:v>
                </c:pt>
                <c:pt idx="59">
                  <c:v>2.7212550385672718E-2</c:v>
                </c:pt>
                <c:pt idx="60">
                  <c:v>2.7212550385672718E-2</c:v>
                </c:pt>
                <c:pt idx="61">
                  <c:v>2.7212550385672718E-2</c:v>
                </c:pt>
                <c:pt idx="62">
                  <c:v>2.7212550385672718E-2</c:v>
                </c:pt>
                <c:pt idx="63">
                  <c:v>2.7212550385672718E-2</c:v>
                </c:pt>
                <c:pt idx="64">
                  <c:v>2.7212550385672718E-2</c:v>
                </c:pt>
                <c:pt idx="65">
                  <c:v>2.7212550385672718E-2</c:v>
                </c:pt>
                <c:pt idx="66">
                  <c:v>2.7212550385672718E-2</c:v>
                </c:pt>
                <c:pt idx="67">
                  <c:v>2.7212550385672718E-2</c:v>
                </c:pt>
                <c:pt idx="68">
                  <c:v>2.7212550385672718E-2</c:v>
                </c:pt>
                <c:pt idx="69">
                  <c:v>2.7212550385672718E-2</c:v>
                </c:pt>
                <c:pt idx="70">
                  <c:v>2.7212550385672718E-2</c:v>
                </c:pt>
                <c:pt idx="71">
                  <c:v>2.7212550385672718E-2</c:v>
                </c:pt>
                <c:pt idx="72">
                  <c:v>2.7212550385672718E-2</c:v>
                </c:pt>
                <c:pt idx="73">
                  <c:v>2.7212550385672718E-2</c:v>
                </c:pt>
                <c:pt idx="74">
                  <c:v>2.7212550385672718E-2</c:v>
                </c:pt>
                <c:pt idx="75">
                  <c:v>2.7212550385672718E-2</c:v>
                </c:pt>
                <c:pt idx="76">
                  <c:v>2.7212550385672718E-2</c:v>
                </c:pt>
                <c:pt idx="77">
                  <c:v>2.7212550385672718E-2</c:v>
                </c:pt>
                <c:pt idx="78">
                  <c:v>2.7212550385672718E-2</c:v>
                </c:pt>
                <c:pt idx="79">
                  <c:v>2.7212550385672718E-2</c:v>
                </c:pt>
                <c:pt idx="80">
                  <c:v>2.7212550385672718E-2</c:v>
                </c:pt>
                <c:pt idx="81">
                  <c:v>2.7212550385672718E-2</c:v>
                </c:pt>
                <c:pt idx="82">
                  <c:v>2.7212550385672718E-2</c:v>
                </c:pt>
                <c:pt idx="83">
                  <c:v>2.7212550385672718E-2</c:v>
                </c:pt>
                <c:pt idx="84">
                  <c:v>2.7212550385672718E-2</c:v>
                </c:pt>
                <c:pt idx="85">
                  <c:v>2.7212550385672718E-2</c:v>
                </c:pt>
                <c:pt idx="86">
                  <c:v>2.7212550385672718E-2</c:v>
                </c:pt>
                <c:pt idx="87">
                  <c:v>2.7212550385672718E-2</c:v>
                </c:pt>
                <c:pt idx="88">
                  <c:v>2.7212550385672718E-2</c:v>
                </c:pt>
                <c:pt idx="89">
                  <c:v>2.7212550385672718E-2</c:v>
                </c:pt>
                <c:pt idx="90">
                  <c:v>2.7212550385672718E-2</c:v>
                </c:pt>
                <c:pt idx="91">
                  <c:v>2.7212550385672718E-2</c:v>
                </c:pt>
                <c:pt idx="92">
                  <c:v>2.7212550385672718E-2</c:v>
                </c:pt>
                <c:pt idx="93">
                  <c:v>2.7212550385672718E-2</c:v>
                </c:pt>
                <c:pt idx="94">
                  <c:v>2.7212550385672718E-2</c:v>
                </c:pt>
                <c:pt idx="95">
                  <c:v>2.7212550385672718E-2</c:v>
                </c:pt>
                <c:pt idx="96">
                  <c:v>2.7212550385672718E-2</c:v>
                </c:pt>
                <c:pt idx="97">
                  <c:v>2.7212550385672718E-2</c:v>
                </c:pt>
                <c:pt idx="98">
                  <c:v>2.7212550385672718E-2</c:v>
                </c:pt>
                <c:pt idx="99">
                  <c:v>2.7212550385672718E-2</c:v>
                </c:pt>
                <c:pt idx="100">
                  <c:v>2.7212550385672718E-2</c:v>
                </c:pt>
                <c:pt idx="101">
                  <c:v>2.7212550385672718E-2</c:v>
                </c:pt>
                <c:pt idx="102">
                  <c:v>2.7212550385672718E-2</c:v>
                </c:pt>
                <c:pt idx="103">
                  <c:v>2.7212550385672718E-2</c:v>
                </c:pt>
                <c:pt idx="104">
                  <c:v>2.7212550385672718E-2</c:v>
                </c:pt>
                <c:pt idx="105">
                  <c:v>2.7212550385672718E-2</c:v>
                </c:pt>
                <c:pt idx="106">
                  <c:v>2.7212550385672718E-2</c:v>
                </c:pt>
                <c:pt idx="107">
                  <c:v>2.7212550385672718E-2</c:v>
                </c:pt>
                <c:pt idx="108">
                  <c:v>2.7212550385672718E-2</c:v>
                </c:pt>
                <c:pt idx="109">
                  <c:v>2.7212550385672718E-2</c:v>
                </c:pt>
                <c:pt idx="110">
                  <c:v>2.7212550385672718E-2</c:v>
                </c:pt>
                <c:pt idx="111">
                  <c:v>2.7212550385672718E-2</c:v>
                </c:pt>
                <c:pt idx="112">
                  <c:v>2.7212550385672718E-2</c:v>
                </c:pt>
                <c:pt idx="113">
                  <c:v>2.7212550385672718E-2</c:v>
                </c:pt>
                <c:pt idx="114">
                  <c:v>2.7212550385672718E-2</c:v>
                </c:pt>
                <c:pt idx="115">
                  <c:v>2.7212550385672718E-2</c:v>
                </c:pt>
                <c:pt idx="116">
                  <c:v>2.7212550385672718E-2</c:v>
                </c:pt>
                <c:pt idx="117">
                  <c:v>2.7212550385672718E-2</c:v>
                </c:pt>
                <c:pt idx="118">
                  <c:v>2.7212550385672718E-2</c:v>
                </c:pt>
                <c:pt idx="119">
                  <c:v>2.7212550385672718E-2</c:v>
                </c:pt>
                <c:pt idx="120">
                  <c:v>2.7212550385672718E-2</c:v>
                </c:pt>
                <c:pt idx="121">
                  <c:v>2.7212550385672718E-2</c:v>
                </c:pt>
                <c:pt idx="122">
                  <c:v>2.7212550385672718E-2</c:v>
                </c:pt>
                <c:pt idx="123">
                  <c:v>2.7212550385672718E-2</c:v>
                </c:pt>
                <c:pt idx="124">
                  <c:v>2.7212550385672718E-2</c:v>
                </c:pt>
                <c:pt idx="125">
                  <c:v>2.7212550385672718E-2</c:v>
                </c:pt>
                <c:pt idx="126">
                  <c:v>2.7212550385672718E-2</c:v>
                </c:pt>
                <c:pt idx="127">
                  <c:v>2.7212550385672718E-2</c:v>
                </c:pt>
                <c:pt idx="128">
                  <c:v>2.7212550385672718E-2</c:v>
                </c:pt>
                <c:pt idx="129">
                  <c:v>2.7212550385672718E-2</c:v>
                </c:pt>
                <c:pt idx="130">
                  <c:v>2.7212550385672718E-2</c:v>
                </c:pt>
                <c:pt idx="131">
                  <c:v>2.7212550385672718E-2</c:v>
                </c:pt>
                <c:pt idx="132">
                  <c:v>2.7212550385672718E-2</c:v>
                </c:pt>
                <c:pt idx="133">
                  <c:v>2.7212550385672718E-2</c:v>
                </c:pt>
                <c:pt idx="134">
                  <c:v>2.7212550385672718E-2</c:v>
                </c:pt>
                <c:pt idx="135">
                  <c:v>2.7212550385672718E-2</c:v>
                </c:pt>
                <c:pt idx="136">
                  <c:v>2.7212550385672718E-2</c:v>
                </c:pt>
                <c:pt idx="137">
                  <c:v>2.7212550385672718E-2</c:v>
                </c:pt>
                <c:pt idx="138">
                  <c:v>2.7212550385672718E-2</c:v>
                </c:pt>
                <c:pt idx="139">
                  <c:v>2.7212550385672718E-2</c:v>
                </c:pt>
                <c:pt idx="140">
                  <c:v>2.7212550385672718E-2</c:v>
                </c:pt>
                <c:pt idx="141">
                  <c:v>2.7212550385672718E-2</c:v>
                </c:pt>
                <c:pt idx="142">
                  <c:v>2.7212550385672718E-2</c:v>
                </c:pt>
                <c:pt idx="143">
                  <c:v>2.7212550385672718E-2</c:v>
                </c:pt>
                <c:pt idx="144">
                  <c:v>2.7212550385672718E-2</c:v>
                </c:pt>
                <c:pt idx="145">
                  <c:v>2.7212550385672718E-2</c:v>
                </c:pt>
                <c:pt idx="146">
                  <c:v>2.7212550385672718E-2</c:v>
                </c:pt>
                <c:pt idx="147">
                  <c:v>2.7212550385672718E-2</c:v>
                </c:pt>
                <c:pt idx="148">
                  <c:v>2.7212550385672718E-2</c:v>
                </c:pt>
                <c:pt idx="149">
                  <c:v>2.7212550385672718E-2</c:v>
                </c:pt>
                <c:pt idx="150">
                  <c:v>2.7212550385672718E-2</c:v>
                </c:pt>
                <c:pt idx="151">
                  <c:v>2.7212550385672718E-2</c:v>
                </c:pt>
                <c:pt idx="152">
                  <c:v>2.7212550385672718E-2</c:v>
                </c:pt>
                <c:pt idx="153">
                  <c:v>2.7212550385672718E-2</c:v>
                </c:pt>
                <c:pt idx="154">
                  <c:v>2.7212550385672718E-2</c:v>
                </c:pt>
                <c:pt idx="155">
                  <c:v>2.7212550385672718E-2</c:v>
                </c:pt>
                <c:pt idx="156">
                  <c:v>2.7212550385672718E-2</c:v>
                </c:pt>
                <c:pt idx="157">
                  <c:v>2.7212550385672718E-2</c:v>
                </c:pt>
                <c:pt idx="158">
                  <c:v>2.7212550385672718E-2</c:v>
                </c:pt>
                <c:pt idx="159">
                  <c:v>2.7212550385672718E-2</c:v>
                </c:pt>
                <c:pt idx="160">
                  <c:v>2.7212550385672718E-2</c:v>
                </c:pt>
                <c:pt idx="161">
                  <c:v>2.7212550385672718E-2</c:v>
                </c:pt>
                <c:pt idx="162">
                  <c:v>2.7212550385672718E-2</c:v>
                </c:pt>
                <c:pt idx="163">
                  <c:v>2.7212550385672718E-2</c:v>
                </c:pt>
                <c:pt idx="164">
                  <c:v>2.7212550385672718E-2</c:v>
                </c:pt>
                <c:pt idx="165">
                  <c:v>2.7212550385672718E-2</c:v>
                </c:pt>
                <c:pt idx="166">
                  <c:v>2.7212550385672718E-2</c:v>
                </c:pt>
                <c:pt idx="167">
                  <c:v>2.7212550385672718E-2</c:v>
                </c:pt>
                <c:pt idx="168">
                  <c:v>2.7212550385672718E-2</c:v>
                </c:pt>
                <c:pt idx="169">
                  <c:v>2.7212550385672718E-2</c:v>
                </c:pt>
                <c:pt idx="170">
                  <c:v>2.7212550385672718E-2</c:v>
                </c:pt>
                <c:pt idx="171">
                  <c:v>2.7212550385672718E-2</c:v>
                </c:pt>
                <c:pt idx="172">
                  <c:v>2.7212550385672718E-2</c:v>
                </c:pt>
                <c:pt idx="173">
                  <c:v>2.7212550385672718E-2</c:v>
                </c:pt>
                <c:pt idx="174">
                  <c:v>2.7212550385672718E-2</c:v>
                </c:pt>
                <c:pt idx="175">
                  <c:v>2.7212550385672718E-2</c:v>
                </c:pt>
                <c:pt idx="176">
                  <c:v>2.7212550385672718E-2</c:v>
                </c:pt>
                <c:pt idx="177">
                  <c:v>2.7212550385672718E-2</c:v>
                </c:pt>
                <c:pt idx="178">
                  <c:v>2.7212550385672718E-2</c:v>
                </c:pt>
                <c:pt idx="179">
                  <c:v>2.7212550385672718E-2</c:v>
                </c:pt>
                <c:pt idx="180">
                  <c:v>2.7212550385672718E-2</c:v>
                </c:pt>
                <c:pt idx="181">
                  <c:v>2.7212550385672718E-2</c:v>
                </c:pt>
                <c:pt idx="182">
                  <c:v>2.7212550385672718E-2</c:v>
                </c:pt>
                <c:pt idx="183">
                  <c:v>2.7212550385672718E-2</c:v>
                </c:pt>
                <c:pt idx="184">
                  <c:v>2.7212550385672718E-2</c:v>
                </c:pt>
                <c:pt idx="185">
                  <c:v>2.7212550385672718E-2</c:v>
                </c:pt>
                <c:pt idx="186">
                  <c:v>2.7212550385672718E-2</c:v>
                </c:pt>
                <c:pt idx="187">
                  <c:v>2.7212550385672718E-2</c:v>
                </c:pt>
                <c:pt idx="188">
                  <c:v>2.7212550385672718E-2</c:v>
                </c:pt>
                <c:pt idx="189">
                  <c:v>2.7212550385672718E-2</c:v>
                </c:pt>
                <c:pt idx="190">
                  <c:v>2.7212550385672718E-2</c:v>
                </c:pt>
                <c:pt idx="191">
                  <c:v>2.7212550385672718E-2</c:v>
                </c:pt>
                <c:pt idx="192">
                  <c:v>2.7212550385672718E-2</c:v>
                </c:pt>
                <c:pt idx="193">
                  <c:v>2.7212550385672718E-2</c:v>
                </c:pt>
                <c:pt idx="194">
                  <c:v>2.7212550385672718E-2</c:v>
                </c:pt>
                <c:pt idx="195">
                  <c:v>2.7212550385672718E-2</c:v>
                </c:pt>
                <c:pt idx="196">
                  <c:v>2.7212550385672718E-2</c:v>
                </c:pt>
                <c:pt idx="197">
                  <c:v>2.7212550385672718E-2</c:v>
                </c:pt>
                <c:pt idx="198">
                  <c:v>2.7212550385672718E-2</c:v>
                </c:pt>
                <c:pt idx="199">
                  <c:v>2.7212550385672718E-2</c:v>
                </c:pt>
                <c:pt idx="200">
                  <c:v>2.7212550385672718E-2</c:v>
                </c:pt>
                <c:pt idx="201">
                  <c:v>2.7212550385672718E-2</c:v>
                </c:pt>
                <c:pt idx="202">
                  <c:v>2.7212550385672718E-2</c:v>
                </c:pt>
                <c:pt idx="203">
                  <c:v>2.7212550385672718E-2</c:v>
                </c:pt>
                <c:pt idx="204">
                  <c:v>2.7212550385672718E-2</c:v>
                </c:pt>
                <c:pt idx="205">
                  <c:v>2.7212550385672718E-2</c:v>
                </c:pt>
                <c:pt idx="206">
                  <c:v>2.7212550385672718E-2</c:v>
                </c:pt>
                <c:pt idx="207">
                  <c:v>2.7212550385672718E-2</c:v>
                </c:pt>
                <c:pt idx="208">
                  <c:v>2.7212550385672718E-2</c:v>
                </c:pt>
                <c:pt idx="209">
                  <c:v>2.7212550385672718E-2</c:v>
                </c:pt>
                <c:pt idx="210">
                  <c:v>2.7212550385672718E-2</c:v>
                </c:pt>
                <c:pt idx="211">
                  <c:v>2.7212550385672718E-2</c:v>
                </c:pt>
                <c:pt idx="212">
                  <c:v>2.7212550385672718E-2</c:v>
                </c:pt>
                <c:pt idx="213">
                  <c:v>2.7212550385672718E-2</c:v>
                </c:pt>
                <c:pt idx="214">
                  <c:v>2.7212550385672718E-2</c:v>
                </c:pt>
                <c:pt idx="215">
                  <c:v>2.7212550385672718E-2</c:v>
                </c:pt>
                <c:pt idx="216">
                  <c:v>2.7212550385672718E-2</c:v>
                </c:pt>
                <c:pt idx="217">
                  <c:v>2.7212550385672718E-2</c:v>
                </c:pt>
                <c:pt idx="218">
                  <c:v>2.7212550385672718E-2</c:v>
                </c:pt>
                <c:pt idx="219">
                  <c:v>2.7212550385672718E-2</c:v>
                </c:pt>
                <c:pt idx="220">
                  <c:v>2.7212550385672718E-2</c:v>
                </c:pt>
                <c:pt idx="221">
                  <c:v>2.7212550385672718E-2</c:v>
                </c:pt>
                <c:pt idx="222">
                  <c:v>2.7212550385672718E-2</c:v>
                </c:pt>
                <c:pt idx="223">
                  <c:v>2.7212550385672718E-2</c:v>
                </c:pt>
                <c:pt idx="224">
                  <c:v>2.7212550385672718E-2</c:v>
                </c:pt>
                <c:pt idx="225">
                  <c:v>2.7212550385672718E-2</c:v>
                </c:pt>
                <c:pt idx="226">
                  <c:v>2.7212550385672718E-2</c:v>
                </c:pt>
                <c:pt idx="227">
                  <c:v>2.7212550385672718E-2</c:v>
                </c:pt>
                <c:pt idx="228">
                  <c:v>2.7212550385672718E-2</c:v>
                </c:pt>
                <c:pt idx="229">
                  <c:v>2.7212550385672718E-2</c:v>
                </c:pt>
                <c:pt idx="230">
                  <c:v>2.7212550385672718E-2</c:v>
                </c:pt>
                <c:pt idx="231">
                  <c:v>2.7212550385672718E-2</c:v>
                </c:pt>
                <c:pt idx="232">
                  <c:v>2.7212550385672718E-2</c:v>
                </c:pt>
                <c:pt idx="233">
                  <c:v>2.7212550385672718E-2</c:v>
                </c:pt>
                <c:pt idx="234">
                  <c:v>2.7212550385672718E-2</c:v>
                </c:pt>
                <c:pt idx="235">
                  <c:v>2.7212550385672718E-2</c:v>
                </c:pt>
                <c:pt idx="236">
                  <c:v>2.7212550385672718E-2</c:v>
                </c:pt>
                <c:pt idx="237">
                  <c:v>2.7212550385672718E-2</c:v>
                </c:pt>
                <c:pt idx="238">
                  <c:v>2.7212550385672718E-2</c:v>
                </c:pt>
                <c:pt idx="239">
                  <c:v>2.7212550385672718E-2</c:v>
                </c:pt>
                <c:pt idx="240">
                  <c:v>2.7212550385672718E-2</c:v>
                </c:pt>
                <c:pt idx="241">
                  <c:v>2.7212550385672718E-2</c:v>
                </c:pt>
                <c:pt idx="242">
                  <c:v>2.7212550385672718E-2</c:v>
                </c:pt>
                <c:pt idx="243">
                  <c:v>2.7212550385672718E-2</c:v>
                </c:pt>
                <c:pt idx="244">
                  <c:v>2.7212550385672718E-2</c:v>
                </c:pt>
                <c:pt idx="245">
                  <c:v>2.7212550385672718E-2</c:v>
                </c:pt>
                <c:pt idx="246">
                  <c:v>2.7212550385672718E-2</c:v>
                </c:pt>
                <c:pt idx="247">
                  <c:v>2.7212550385672718E-2</c:v>
                </c:pt>
                <c:pt idx="248">
                  <c:v>2.7212550385672718E-2</c:v>
                </c:pt>
                <c:pt idx="249">
                  <c:v>2.7212550385672718E-2</c:v>
                </c:pt>
                <c:pt idx="250">
                  <c:v>2.7212550385672718E-2</c:v>
                </c:pt>
                <c:pt idx="251">
                  <c:v>2.7212550385672718E-2</c:v>
                </c:pt>
                <c:pt idx="252">
                  <c:v>2.7212550385672718E-2</c:v>
                </c:pt>
                <c:pt idx="253">
                  <c:v>2.7212550385672718E-2</c:v>
                </c:pt>
                <c:pt idx="254">
                  <c:v>2.7212550385672718E-2</c:v>
                </c:pt>
                <c:pt idx="255">
                  <c:v>2.7212550385672718E-2</c:v>
                </c:pt>
                <c:pt idx="256">
                  <c:v>2.7212550385672718E-2</c:v>
                </c:pt>
                <c:pt idx="257">
                  <c:v>2.7212550385672718E-2</c:v>
                </c:pt>
                <c:pt idx="258">
                  <c:v>2.7212550385672718E-2</c:v>
                </c:pt>
                <c:pt idx="259">
                  <c:v>2.7212550385672718E-2</c:v>
                </c:pt>
                <c:pt idx="260">
                  <c:v>2.7212550385672718E-2</c:v>
                </c:pt>
                <c:pt idx="261">
                  <c:v>2.7212550385672718E-2</c:v>
                </c:pt>
                <c:pt idx="262">
                  <c:v>2.7212550385672718E-2</c:v>
                </c:pt>
                <c:pt idx="263">
                  <c:v>2.7212550385672718E-2</c:v>
                </c:pt>
                <c:pt idx="264">
                  <c:v>2.7212550385672718E-2</c:v>
                </c:pt>
                <c:pt idx="265">
                  <c:v>2.7212550385672718E-2</c:v>
                </c:pt>
                <c:pt idx="266">
                  <c:v>2.7212550385672718E-2</c:v>
                </c:pt>
                <c:pt idx="267">
                  <c:v>2.7212550385672718E-2</c:v>
                </c:pt>
                <c:pt idx="268">
                  <c:v>2.7212550385672718E-2</c:v>
                </c:pt>
                <c:pt idx="269">
                  <c:v>2.7212550385672718E-2</c:v>
                </c:pt>
                <c:pt idx="270">
                  <c:v>2.7212550385672718E-2</c:v>
                </c:pt>
                <c:pt idx="271">
                  <c:v>2.7212550385672718E-2</c:v>
                </c:pt>
                <c:pt idx="272">
                  <c:v>2.7212550385672718E-2</c:v>
                </c:pt>
                <c:pt idx="273">
                  <c:v>2.7212550385672718E-2</c:v>
                </c:pt>
                <c:pt idx="274">
                  <c:v>2.7212550385672718E-2</c:v>
                </c:pt>
                <c:pt idx="275">
                  <c:v>2.7212550385672718E-2</c:v>
                </c:pt>
                <c:pt idx="276">
                  <c:v>2.7212550385672718E-2</c:v>
                </c:pt>
                <c:pt idx="277">
                  <c:v>2.7212550385672718E-2</c:v>
                </c:pt>
                <c:pt idx="278">
                  <c:v>2.7212550385672718E-2</c:v>
                </c:pt>
                <c:pt idx="279">
                  <c:v>2.7212550385672718E-2</c:v>
                </c:pt>
                <c:pt idx="280">
                  <c:v>2.7212550385672718E-2</c:v>
                </c:pt>
                <c:pt idx="281">
                  <c:v>2.7212550385672718E-2</c:v>
                </c:pt>
                <c:pt idx="282">
                  <c:v>2.7212550385672718E-2</c:v>
                </c:pt>
                <c:pt idx="283">
                  <c:v>2.7212550385672718E-2</c:v>
                </c:pt>
                <c:pt idx="284">
                  <c:v>2.7212550385672718E-2</c:v>
                </c:pt>
                <c:pt idx="285">
                  <c:v>2.7212550385672718E-2</c:v>
                </c:pt>
                <c:pt idx="286">
                  <c:v>2.7212550385672718E-2</c:v>
                </c:pt>
                <c:pt idx="287">
                  <c:v>2.7212550385672718E-2</c:v>
                </c:pt>
                <c:pt idx="288">
                  <c:v>2.7212550385672718E-2</c:v>
                </c:pt>
                <c:pt idx="289">
                  <c:v>2.7212550385672718E-2</c:v>
                </c:pt>
                <c:pt idx="290">
                  <c:v>2.7212550385672718E-2</c:v>
                </c:pt>
                <c:pt idx="291">
                  <c:v>2.7212550385672718E-2</c:v>
                </c:pt>
                <c:pt idx="292">
                  <c:v>2.7212550385672718E-2</c:v>
                </c:pt>
                <c:pt idx="293">
                  <c:v>2.7212550385672718E-2</c:v>
                </c:pt>
                <c:pt idx="294">
                  <c:v>2.7212550385672718E-2</c:v>
                </c:pt>
                <c:pt idx="295">
                  <c:v>2.7212550385672718E-2</c:v>
                </c:pt>
                <c:pt idx="296">
                  <c:v>2.7212550385672718E-2</c:v>
                </c:pt>
                <c:pt idx="297">
                  <c:v>2.7212550385672718E-2</c:v>
                </c:pt>
                <c:pt idx="298">
                  <c:v>2.7212550385672718E-2</c:v>
                </c:pt>
                <c:pt idx="299">
                  <c:v>2.7212550385672718E-2</c:v>
                </c:pt>
                <c:pt idx="300">
                  <c:v>2.7212550385672718E-2</c:v>
                </c:pt>
                <c:pt idx="301">
                  <c:v>2.7212550385672718E-2</c:v>
                </c:pt>
                <c:pt idx="302">
                  <c:v>2.7212550385672718E-2</c:v>
                </c:pt>
                <c:pt idx="303">
                  <c:v>2.7212550385672718E-2</c:v>
                </c:pt>
                <c:pt idx="304">
                  <c:v>2.7212550385672718E-2</c:v>
                </c:pt>
                <c:pt idx="305">
                  <c:v>2.7212550385672718E-2</c:v>
                </c:pt>
                <c:pt idx="306">
                  <c:v>2.7212550385672718E-2</c:v>
                </c:pt>
                <c:pt idx="307">
                  <c:v>2.7212550385672718E-2</c:v>
                </c:pt>
                <c:pt idx="308">
                  <c:v>2.7212550385672718E-2</c:v>
                </c:pt>
                <c:pt idx="309">
                  <c:v>2.7212550385672718E-2</c:v>
                </c:pt>
                <c:pt idx="310">
                  <c:v>2.7212550385672718E-2</c:v>
                </c:pt>
                <c:pt idx="311">
                  <c:v>2.7212550385672718E-2</c:v>
                </c:pt>
                <c:pt idx="312">
                  <c:v>2.7212550385672718E-2</c:v>
                </c:pt>
                <c:pt idx="313">
                  <c:v>2.7212550385672718E-2</c:v>
                </c:pt>
                <c:pt idx="314">
                  <c:v>2.7212550385672718E-2</c:v>
                </c:pt>
                <c:pt idx="315">
                  <c:v>2.7212550385672718E-2</c:v>
                </c:pt>
                <c:pt idx="316">
                  <c:v>2.7212550385672718E-2</c:v>
                </c:pt>
                <c:pt idx="317">
                  <c:v>2.7212550385672718E-2</c:v>
                </c:pt>
                <c:pt idx="318">
                  <c:v>2.7212550385672718E-2</c:v>
                </c:pt>
                <c:pt idx="319">
                  <c:v>2.7212550385672718E-2</c:v>
                </c:pt>
                <c:pt idx="320">
                  <c:v>2.7212550385672718E-2</c:v>
                </c:pt>
                <c:pt idx="321">
                  <c:v>2.7212550385672718E-2</c:v>
                </c:pt>
                <c:pt idx="322">
                  <c:v>2.7212550385672718E-2</c:v>
                </c:pt>
                <c:pt idx="323">
                  <c:v>2.7212550385672718E-2</c:v>
                </c:pt>
                <c:pt idx="324">
                  <c:v>2.7212550385672718E-2</c:v>
                </c:pt>
                <c:pt idx="325">
                  <c:v>2.7212550385672718E-2</c:v>
                </c:pt>
                <c:pt idx="326">
                  <c:v>2.7212550385672718E-2</c:v>
                </c:pt>
                <c:pt idx="327">
                  <c:v>2.7212550385672718E-2</c:v>
                </c:pt>
                <c:pt idx="328">
                  <c:v>2.7212550385672718E-2</c:v>
                </c:pt>
                <c:pt idx="329">
                  <c:v>2.7212550385672718E-2</c:v>
                </c:pt>
                <c:pt idx="330">
                  <c:v>2.7212550385672718E-2</c:v>
                </c:pt>
                <c:pt idx="331">
                  <c:v>2.7212550385672718E-2</c:v>
                </c:pt>
                <c:pt idx="332">
                  <c:v>2.7212550385672718E-2</c:v>
                </c:pt>
                <c:pt idx="333">
                  <c:v>2.7212550385672718E-2</c:v>
                </c:pt>
                <c:pt idx="334">
                  <c:v>2.7212550385672718E-2</c:v>
                </c:pt>
                <c:pt idx="335">
                  <c:v>2.7212550385672718E-2</c:v>
                </c:pt>
                <c:pt idx="336">
                  <c:v>2.7212550385672718E-2</c:v>
                </c:pt>
                <c:pt idx="337">
                  <c:v>2.7212550385672718E-2</c:v>
                </c:pt>
                <c:pt idx="338">
                  <c:v>2.7212550385672718E-2</c:v>
                </c:pt>
                <c:pt idx="339">
                  <c:v>2.7212550385672718E-2</c:v>
                </c:pt>
                <c:pt idx="340">
                  <c:v>2.7212550385672718E-2</c:v>
                </c:pt>
                <c:pt idx="341">
                  <c:v>2.7212550385672718E-2</c:v>
                </c:pt>
                <c:pt idx="342">
                  <c:v>2.7212550385672718E-2</c:v>
                </c:pt>
                <c:pt idx="343">
                  <c:v>2.7212550385672718E-2</c:v>
                </c:pt>
                <c:pt idx="344">
                  <c:v>2.7212550385672718E-2</c:v>
                </c:pt>
                <c:pt idx="345">
                  <c:v>2.7212550385672718E-2</c:v>
                </c:pt>
                <c:pt idx="346">
                  <c:v>2.7212550385672718E-2</c:v>
                </c:pt>
                <c:pt idx="347">
                  <c:v>2.7212550385672718E-2</c:v>
                </c:pt>
                <c:pt idx="348">
                  <c:v>2.7212550385672718E-2</c:v>
                </c:pt>
                <c:pt idx="349">
                  <c:v>2.7212550385672718E-2</c:v>
                </c:pt>
                <c:pt idx="350">
                  <c:v>2.7212550385672718E-2</c:v>
                </c:pt>
                <c:pt idx="351">
                  <c:v>2.7212550385672718E-2</c:v>
                </c:pt>
                <c:pt idx="352">
                  <c:v>2.7212550385672718E-2</c:v>
                </c:pt>
                <c:pt idx="353">
                  <c:v>2.7212550385672718E-2</c:v>
                </c:pt>
                <c:pt idx="354">
                  <c:v>2.7212550385672718E-2</c:v>
                </c:pt>
                <c:pt idx="355">
                  <c:v>2.7212550385672718E-2</c:v>
                </c:pt>
                <c:pt idx="356">
                  <c:v>2.7212550385672718E-2</c:v>
                </c:pt>
                <c:pt idx="357">
                  <c:v>2.7212550385672718E-2</c:v>
                </c:pt>
                <c:pt idx="358">
                  <c:v>2.7212550385672718E-2</c:v>
                </c:pt>
                <c:pt idx="359">
                  <c:v>2.7212550385672718E-2</c:v>
                </c:pt>
                <c:pt idx="360">
                  <c:v>2.7212550385672718E-2</c:v>
                </c:pt>
                <c:pt idx="361">
                  <c:v>2.7212550385672718E-2</c:v>
                </c:pt>
                <c:pt idx="362">
                  <c:v>2.7212550385672718E-2</c:v>
                </c:pt>
                <c:pt idx="363">
                  <c:v>2.7212550385672718E-2</c:v>
                </c:pt>
                <c:pt idx="364">
                  <c:v>2.7212550385672718E-2</c:v>
                </c:pt>
                <c:pt idx="365">
                  <c:v>2.7212550385672718E-2</c:v>
                </c:pt>
                <c:pt idx="366">
                  <c:v>2.7212550385672718E-2</c:v>
                </c:pt>
                <c:pt idx="367">
                  <c:v>2.7212550385672718E-2</c:v>
                </c:pt>
                <c:pt idx="368">
                  <c:v>2.7212550385672718E-2</c:v>
                </c:pt>
                <c:pt idx="369">
                  <c:v>2.7212550385672718E-2</c:v>
                </c:pt>
                <c:pt idx="370">
                  <c:v>2.7212550385672718E-2</c:v>
                </c:pt>
                <c:pt idx="371">
                  <c:v>2.7212550385672718E-2</c:v>
                </c:pt>
                <c:pt idx="372">
                  <c:v>2.7212550385672718E-2</c:v>
                </c:pt>
                <c:pt idx="373">
                  <c:v>2.7212550385672718E-2</c:v>
                </c:pt>
                <c:pt idx="374">
                  <c:v>2.7212550385672718E-2</c:v>
                </c:pt>
                <c:pt idx="375">
                  <c:v>2.7212550385672718E-2</c:v>
                </c:pt>
                <c:pt idx="376">
                  <c:v>2.7212550385672718E-2</c:v>
                </c:pt>
                <c:pt idx="377">
                  <c:v>2.7212550385672718E-2</c:v>
                </c:pt>
                <c:pt idx="378">
                  <c:v>2.7212550385672718E-2</c:v>
                </c:pt>
                <c:pt idx="379">
                  <c:v>2.7212550385672718E-2</c:v>
                </c:pt>
                <c:pt idx="380">
                  <c:v>2.7212550385672718E-2</c:v>
                </c:pt>
                <c:pt idx="381">
                  <c:v>2.7212550385672718E-2</c:v>
                </c:pt>
                <c:pt idx="382">
                  <c:v>2.7212550385672718E-2</c:v>
                </c:pt>
                <c:pt idx="383">
                  <c:v>2.7212550385672718E-2</c:v>
                </c:pt>
                <c:pt idx="384">
                  <c:v>2.7212550385672718E-2</c:v>
                </c:pt>
                <c:pt idx="385">
                  <c:v>2.7212550385672718E-2</c:v>
                </c:pt>
                <c:pt idx="386">
                  <c:v>2.7212550385672718E-2</c:v>
                </c:pt>
                <c:pt idx="387">
                  <c:v>2.7212550385672718E-2</c:v>
                </c:pt>
                <c:pt idx="388">
                  <c:v>2.7212550385672718E-2</c:v>
                </c:pt>
                <c:pt idx="389">
                  <c:v>2.7212550385672718E-2</c:v>
                </c:pt>
                <c:pt idx="390">
                  <c:v>2.7212550385672718E-2</c:v>
                </c:pt>
                <c:pt idx="391">
                  <c:v>2.7212550385672718E-2</c:v>
                </c:pt>
                <c:pt idx="392">
                  <c:v>2.7212550385672718E-2</c:v>
                </c:pt>
                <c:pt idx="393">
                  <c:v>2.7212550385672718E-2</c:v>
                </c:pt>
                <c:pt idx="394">
                  <c:v>2.7212550385672718E-2</c:v>
                </c:pt>
                <c:pt idx="395">
                  <c:v>2.7212550385672718E-2</c:v>
                </c:pt>
                <c:pt idx="396">
                  <c:v>2.7212550385672718E-2</c:v>
                </c:pt>
                <c:pt idx="397">
                  <c:v>2.7212550385672718E-2</c:v>
                </c:pt>
                <c:pt idx="398">
                  <c:v>2.7212550385672718E-2</c:v>
                </c:pt>
                <c:pt idx="399">
                  <c:v>2.7212550385672718E-2</c:v>
                </c:pt>
                <c:pt idx="400">
                  <c:v>2.7212550385672718E-2</c:v>
                </c:pt>
                <c:pt idx="401">
                  <c:v>2.7212550385672718E-2</c:v>
                </c:pt>
                <c:pt idx="402">
                  <c:v>2.7212550385672718E-2</c:v>
                </c:pt>
                <c:pt idx="403">
                  <c:v>2.7212550385672718E-2</c:v>
                </c:pt>
                <c:pt idx="404">
                  <c:v>2.7212550385672718E-2</c:v>
                </c:pt>
                <c:pt idx="405">
                  <c:v>2.7212550385672718E-2</c:v>
                </c:pt>
                <c:pt idx="406">
                  <c:v>2.7212550385672718E-2</c:v>
                </c:pt>
                <c:pt idx="407">
                  <c:v>2.7212550385672718E-2</c:v>
                </c:pt>
                <c:pt idx="408">
                  <c:v>2.7212550385672718E-2</c:v>
                </c:pt>
                <c:pt idx="409">
                  <c:v>2.7212550385672718E-2</c:v>
                </c:pt>
                <c:pt idx="410">
                  <c:v>2.7212550385672718E-2</c:v>
                </c:pt>
                <c:pt idx="411">
                  <c:v>2.7212550385672718E-2</c:v>
                </c:pt>
                <c:pt idx="412">
                  <c:v>2.7212550385672718E-2</c:v>
                </c:pt>
                <c:pt idx="413">
                  <c:v>2.7212550385672718E-2</c:v>
                </c:pt>
                <c:pt idx="414">
                  <c:v>2.7212550385672718E-2</c:v>
                </c:pt>
                <c:pt idx="415">
                  <c:v>2.7212550385672718E-2</c:v>
                </c:pt>
                <c:pt idx="416">
                  <c:v>2.7212550385672718E-2</c:v>
                </c:pt>
                <c:pt idx="417">
                  <c:v>2.7212550385672718E-2</c:v>
                </c:pt>
                <c:pt idx="418">
                  <c:v>2.7212550385672718E-2</c:v>
                </c:pt>
                <c:pt idx="419">
                  <c:v>2.7212550385672718E-2</c:v>
                </c:pt>
                <c:pt idx="420">
                  <c:v>2.7212550385672718E-2</c:v>
                </c:pt>
                <c:pt idx="421">
                  <c:v>2.7212550385672718E-2</c:v>
                </c:pt>
                <c:pt idx="422">
                  <c:v>2.7212550385672718E-2</c:v>
                </c:pt>
                <c:pt idx="423">
                  <c:v>2.7212550385672718E-2</c:v>
                </c:pt>
                <c:pt idx="424">
                  <c:v>2.7212550385672718E-2</c:v>
                </c:pt>
                <c:pt idx="425">
                  <c:v>2.7212550385672718E-2</c:v>
                </c:pt>
                <c:pt idx="426">
                  <c:v>2.7212550385672718E-2</c:v>
                </c:pt>
                <c:pt idx="427">
                  <c:v>2.7212550385672718E-2</c:v>
                </c:pt>
                <c:pt idx="428">
                  <c:v>2.7212550385672718E-2</c:v>
                </c:pt>
                <c:pt idx="429">
                  <c:v>2.7212550385672718E-2</c:v>
                </c:pt>
                <c:pt idx="430">
                  <c:v>2.7212550385672718E-2</c:v>
                </c:pt>
                <c:pt idx="431">
                  <c:v>2.7212550385672718E-2</c:v>
                </c:pt>
                <c:pt idx="432">
                  <c:v>2.7212550385672718E-2</c:v>
                </c:pt>
                <c:pt idx="433">
                  <c:v>2.7212550385672718E-2</c:v>
                </c:pt>
                <c:pt idx="434">
                  <c:v>2.7212550385672718E-2</c:v>
                </c:pt>
                <c:pt idx="435">
                  <c:v>2.7212550385672718E-2</c:v>
                </c:pt>
                <c:pt idx="436">
                  <c:v>2.7212550385672718E-2</c:v>
                </c:pt>
                <c:pt idx="437">
                  <c:v>2.7212550385672718E-2</c:v>
                </c:pt>
                <c:pt idx="438">
                  <c:v>2.7212550385672718E-2</c:v>
                </c:pt>
                <c:pt idx="439">
                  <c:v>2.7212550385672718E-2</c:v>
                </c:pt>
                <c:pt idx="440">
                  <c:v>2.7212550385672718E-2</c:v>
                </c:pt>
                <c:pt idx="441">
                  <c:v>2.7212550385672718E-2</c:v>
                </c:pt>
                <c:pt idx="442">
                  <c:v>2.7212550385672718E-2</c:v>
                </c:pt>
                <c:pt idx="443">
                  <c:v>2.7212550385672718E-2</c:v>
                </c:pt>
                <c:pt idx="444">
                  <c:v>2.7212550385672718E-2</c:v>
                </c:pt>
                <c:pt idx="445">
                  <c:v>2.7212550385672718E-2</c:v>
                </c:pt>
                <c:pt idx="446">
                  <c:v>2.7212550385672718E-2</c:v>
                </c:pt>
                <c:pt idx="447">
                  <c:v>2.7212550385672718E-2</c:v>
                </c:pt>
                <c:pt idx="448">
                  <c:v>2.7212550385672718E-2</c:v>
                </c:pt>
                <c:pt idx="449">
                  <c:v>2.7212550385672718E-2</c:v>
                </c:pt>
                <c:pt idx="450">
                  <c:v>2.7212550385672718E-2</c:v>
                </c:pt>
                <c:pt idx="451">
                  <c:v>2.7212550385672718E-2</c:v>
                </c:pt>
                <c:pt idx="452">
                  <c:v>2.7212550385672718E-2</c:v>
                </c:pt>
                <c:pt idx="453">
                  <c:v>2.7212550385672718E-2</c:v>
                </c:pt>
                <c:pt idx="454">
                  <c:v>2.7212550385672718E-2</c:v>
                </c:pt>
                <c:pt idx="455">
                  <c:v>2.7212550385672718E-2</c:v>
                </c:pt>
                <c:pt idx="456">
                  <c:v>2.7212550385672718E-2</c:v>
                </c:pt>
                <c:pt idx="457">
                  <c:v>2.7212550385672718E-2</c:v>
                </c:pt>
                <c:pt idx="458">
                  <c:v>2.7212550385672718E-2</c:v>
                </c:pt>
                <c:pt idx="459">
                  <c:v>2.7212550385672718E-2</c:v>
                </c:pt>
                <c:pt idx="460">
                  <c:v>2.7212550385672718E-2</c:v>
                </c:pt>
                <c:pt idx="461">
                  <c:v>2.7212550385672718E-2</c:v>
                </c:pt>
                <c:pt idx="462">
                  <c:v>2.7212550385672718E-2</c:v>
                </c:pt>
                <c:pt idx="463">
                  <c:v>2.7212550385672718E-2</c:v>
                </c:pt>
                <c:pt idx="464">
                  <c:v>2.7212550385672718E-2</c:v>
                </c:pt>
                <c:pt idx="465">
                  <c:v>2.7212550385672718E-2</c:v>
                </c:pt>
                <c:pt idx="466">
                  <c:v>2.7212550385672718E-2</c:v>
                </c:pt>
                <c:pt idx="467">
                  <c:v>2.7212550385672718E-2</c:v>
                </c:pt>
                <c:pt idx="468">
                  <c:v>2.7212550385672718E-2</c:v>
                </c:pt>
                <c:pt idx="469">
                  <c:v>2.7212550385672718E-2</c:v>
                </c:pt>
                <c:pt idx="470">
                  <c:v>2.7212550385672718E-2</c:v>
                </c:pt>
                <c:pt idx="471">
                  <c:v>2.7212550385672718E-2</c:v>
                </c:pt>
                <c:pt idx="472">
                  <c:v>2.7212550385672718E-2</c:v>
                </c:pt>
                <c:pt idx="473">
                  <c:v>2.7212550385672718E-2</c:v>
                </c:pt>
                <c:pt idx="474">
                  <c:v>2.7212550385672718E-2</c:v>
                </c:pt>
                <c:pt idx="475">
                  <c:v>2.7212550385672718E-2</c:v>
                </c:pt>
                <c:pt idx="476">
                  <c:v>2.7212550385672718E-2</c:v>
                </c:pt>
                <c:pt idx="477">
                  <c:v>2.7212550385672718E-2</c:v>
                </c:pt>
                <c:pt idx="478">
                  <c:v>2.7212550385672718E-2</c:v>
                </c:pt>
                <c:pt idx="479">
                  <c:v>2.7212550385672718E-2</c:v>
                </c:pt>
                <c:pt idx="480">
                  <c:v>2.7212550385672718E-2</c:v>
                </c:pt>
                <c:pt idx="481">
                  <c:v>2.7212550385672718E-2</c:v>
                </c:pt>
                <c:pt idx="482">
                  <c:v>2.7212550385672718E-2</c:v>
                </c:pt>
                <c:pt idx="483">
                  <c:v>2.7212550385672718E-2</c:v>
                </c:pt>
                <c:pt idx="484">
                  <c:v>2.7212550385672718E-2</c:v>
                </c:pt>
                <c:pt idx="485">
                  <c:v>2.7212550385672718E-2</c:v>
                </c:pt>
                <c:pt idx="486">
                  <c:v>2.7212550385672718E-2</c:v>
                </c:pt>
                <c:pt idx="487">
                  <c:v>2.7212550385672718E-2</c:v>
                </c:pt>
                <c:pt idx="488">
                  <c:v>2.7212550385672718E-2</c:v>
                </c:pt>
                <c:pt idx="489">
                  <c:v>2.7212550385672718E-2</c:v>
                </c:pt>
                <c:pt idx="490">
                  <c:v>2.7212550385672718E-2</c:v>
                </c:pt>
                <c:pt idx="491">
                  <c:v>2.7212550385672718E-2</c:v>
                </c:pt>
                <c:pt idx="492">
                  <c:v>2.7212550385672718E-2</c:v>
                </c:pt>
                <c:pt idx="493">
                  <c:v>2.7212550385672718E-2</c:v>
                </c:pt>
                <c:pt idx="494">
                  <c:v>2.7212550385672718E-2</c:v>
                </c:pt>
                <c:pt idx="495">
                  <c:v>2.7212550385672718E-2</c:v>
                </c:pt>
                <c:pt idx="496">
                  <c:v>2.7212550385672718E-2</c:v>
                </c:pt>
                <c:pt idx="497">
                  <c:v>2.7212550385672718E-2</c:v>
                </c:pt>
                <c:pt idx="498">
                  <c:v>2.7212550385672718E-2</c:v>
                </c:pt>
                <c:pt idx="499">
                  <c:v>2.7212550385672718E-2</c:v>
                </c:pt>
                <c:pt idx="500">
                  <c:v>2.7212550385672718E-2</c:v>
                </c:pt>
                <c:pt idx="501">
                  <c:v>2.7212550385672718E-2</c:v>
                </c:pt>
                <c:pt idx="502">
                  <c:v>2.7212550385672718E-2</c:v>
                </c:pt>
                <c:pt idx="503">
                  <c:v>2.7212550385672718E-2</c:v>
                </c:pt>
                <c:pt idx="504">
                  <c:v>2.7212550385672718E-2</c:v>
                </c:pt>
                <c:pt idx="505">
                  <c:v>2.7212550385672718E-2</c:v>
                </c:pt>
                <c:pt idx="506">
                  <c:v>2.7212550385672718E-2</c:v>
                </c:pt>
                <c:pt idx="507">
                  <c:v>2.7212550385672718E-2</c:v>
                </c:pt>
                <c:pt idx="508">
                  <c:v>2.7212550385672718E-2</c:v>
                </c:pt>
                <c:pt idx="509">
                  <c:v>2.7212550385672718E-2</c:v>
                </c:pt>
                <c:pt idx="510">
                  <c:v>2.7212550385672718E-2</c:v>
                </c:pt>
                <c:pt idx="511">
                  <c:v>2.7212550385672718E-2</c:v>
                </c:pt>
                <c:pt idx="512">
                  <c:v>2.7212550385672718E-2</c:v>
                </c:pt>
                <c:pt idx="513">
                  <c:v>2.7212550385672718E-2</c:v>
                </c:pt>
                <c:pt idx="514">
                  <c:v>2.7212550385672718E-2</c:v>
                </c:pt>
                <c:pt idx="515">
                  <c:v>2.7212550385672718E-2</c:v>
                </c:pt>
                <c:pt idx="516">
                  <c:v>2.7212550385672718E-2</c:v>
                </c:pt>
                <c:pt idx="517">
                  <c:v>2.7212550385672718E-2</c:v>
                </c:pt>
                <c:pt idx="518">
                  <c:v>2.7212550385672718E-2</c:v>
                </c:pt>
                <c:pt idx="519">
                  <c:v>2.7212550385672718E-2</c:v>
                </c:pt>
                <c:pt idx="520">
                  <c:v>2.7212550385672718E-2</c:v>
                </c:pt>
                <c:pt idx="521">
                  <c:v>2.7212550385672718E-2</c:v>
                </c:pt>
                <c:pt idx="522">
                  <c:v>2.7212550385672718E-2</c:v>
                </c:pt>
                <c:pt idx="523">
                  <c:v>2.7212550385672718E-2</c:v>
                </c:pt>
                <c:pt idx="524">
                  <c:v>2.7212550385672718E-2</c:v>
                </c:pt>
                <c:pt idx="525">
                  <c:v>2.7212550385672718E-2</c:v>
                </c:pt>
                <c:pt idx="526">
                  <c:v>2.7212550385672718E-2</c:v>
                </c:pt>
                <c:pt idx="527">
                  <c:v>2.7212550385672718E-2</c:v>
                </c:pt>
                <c:pt idx="528">
                  <c:v>2.7212550385672718E-2</c:v>
                </c:pt>
                <c:pt idx="529">
                  <c:v>2.7212550385672718E-2</c:v>
                </c:pt>
                <c:pt idx="530">
                  <c:v>2.7212550385672718E-2</c:v>
                </c:pt>
                <c:pt idx="531">
                  <c:v>2.7212550385672718E-2</c:v>
                </c:pt>
                <c:pt idx="532">
                  <c:v>2.7212550385672718E-2</c:v>
                </c:pt>
                <c:pt idx="533">
                  <c:v>2.7212550385672718E-2</c:v>
                </c:pt>
                <c:pt idx="534">
                  <c:v>2.7212550385672718E-2</c:v>
                </c:pt>
                <c:pt idx="535">
                  <c:v>2.7212550385672718E-2</c:v>
                </c:pt>
                <c:pt idx="536">
                  <c:v>2.7212550385672718E-2</c:v>
                </c:pt>
                <c:pt idx="537">
                  <c:v>2.7212550385672718E-2</c:v>
                </c:pt>
                <c:pt idx="538">
                  <c:v>2.7212550385672718E-2</c:v>
                </c:pt>
                <c:pt idx="539">
                  <c:v>2.7212550385672718E-2</c:v>
                </c:pt>
                <c:pt idx="540">
                  <c:v>2.7212550385672718E-2</c:v>
                </c:pt>
                <c:pt idx="541">
                  <c:v>2.7212550385672718E-2</c:v>
                </c:pt>
                <c:pt idx="542">
                  <c:v>2.7212550385672718E-2</c:v>
                </c:pt>
                <c:pt idx="543">
                  <c:v>2.7212550385672718E-2</c:v>
                </c:pt>
                <c:pt idx="544">
                  <c:v>2.7212550385672718E-2</c:v>
                </c:pt>
                <c:pt idx="545">
                  <c:v>2.7212550385672718E-2</c:v>
                </c:pt>
                <c:pt idx="546">
                  <c:v>2.7212550385672718E-2</c:v>
                </c:pt>
                <c:pt idx="547">
                  <c:v>2.7212550385672718E-2</c:v>
                </c:pt>
                <c:pt idx="548">
                  <c:v>2.7212550385672718E-2</c:v>
                </c:pt>
                <c:pt idx="549">
                  <c:v>2.7212550385672718E-2</c:v>
                </c:pt>
                <c:pt idx="550">
                  <c:v>2.7212550385672718E-2</c:v>
                </c:pt>
                <c:pt idx="551">
                  <c:v>2.7212550385672718E-2</c:v>
                </c:pt>
                <c:pt idx="552">
                  <c:v>2.7212550385672718E-2</c:v>
                </c:pt>
                <c:pt idx="553">
                  <c:v>2.7212550385672718E-2</c:v>
                </c:pt>
                <c:pt idx="554">
                  <c:v>2.7212550385672718E-2</c:v>
                </c:pt>
                <c:pt idx="555">
                  <c:v>2.7212550385672718E-2</c:v>
                </c:pt>
                <c:pt idx="556">
                  <c:v>2.7212550385672718E-2</c:v>
                </c:pt>
                <c:pt idx="557">
                  <c:v>2.7212550385672718E-2</c:v>
                </c:pt>
                <c:pt idx="558">
                  <c:v>2.7212550385672718E-2</c:v>
                </c:pt>
                <c:pt idx="559">
                  <c:v>2.7212550385672718E-2</c:v>
                </c:pt>
                <c:pt idx="560">
                  <c:v>2.7212550385672718E-2</c:v>
                </c:pt>
                <c:pt idx="561">
                  <c:v>2.7212550385672718E-2</c:v>
                </c:pt>
                <c:pt idx="562">
                  <c:v>2.7212550385672718E-2</c:v>
                </c:pt>
                <c:pt idx="563">
                  <c:v>2.7212550385672718E-2</c:v>
                </c:pt>
                <c:pt idx="564">
                  <c:v>2.7212550385672718E-2</c:v>
                </c:pt>
                <c:pt idx="565">
                  <c:v>2.7212550385672718E-2</c:v>
                </c:pt>
                <c:pt idx="566">
                  <c:v>2.7212550385672718E-2</c:v>
                </c:pt>
                <c:pt idx="567">
                  <c:v>2.7212550385672718E-2</c:v>
                </c:pt>
                <c:pt idx="568">
                  <c:v>2.7212550385672718E-2</c:v>
                </c:pt>
                <c:pt idx="569">
                  <c:v>2.7212550385672718E-2</c:v>
                </c:pt>
                <c:pt idx="570">
                  <c:v>2.7212550385672718E-2</c:v>
                </c:pt>
                <c:pt idx="571">
                  <c:v>2.7212550385672718E-2</c:v>
                </c:pt>
                <c:pt idx="572">
                  <c:v>2.7212550385672718E-2</c:v>
                </c:pt>
                <c:pt idx="573">
                  <c:v>2.7212550385672718E-2</c:v>
                </c:pt>
                <c:pt idx="574">
                  <c:v>2.7212550385672718E-2</c:v>
                </c:pt>
                <c:pt idx="575">
                  <c:v>2.7212550385672718E-2</c:v>
                </c:pt>
                <c:pt idx="576">
                  <c:v>2.7212550385672718E-2</c:v>
                </c:pt>
                <c:pt idx="577">
                  <c:v>2.7212550385672718E-2</c:v>
                </c:pt>
                <c:pt idx="578">
                  <c:v>2.7212550385672718E-2</c:v>
                </c:pt>
                <c:pt idx="579">
                  <c:v>2.7212550385672718E-2</c:v>
                </c:pt>
                <c:pt idx="580">
                  <c:v>2.7212550385672718E-2</c:v>
                </c:pt>
                <c:pt idx="581">
                  <c:v>2.7212550385672718E-2</c:v>
                </c:pt>
                <c:pt idx="582">
                  <c:v>2.7212550385672718E-2</c:v>
                </c:pt>
                <c:pt idx="583">
                  <c:v>2.7212550385672718E-2</c:v>
                </c:pt>
                <c:pt idx="584">
                  <c:v>2.7212550385672718E-2</c:v>
                </c:pt>
                <c:pt idx="585">
                  <c:v>2.7212550385672718E-2</c:v>
                </c:pt>
                <c:pt idx="586">
                  <c:v>2.7212550385672718E-2</c:v>
                </c:pt>
                <c:pt idx="587">
                  <c:v>2.7212550385672718E-2</c:v>
                </c:pt>
                <c:pt idx="588">
                  <c:v>2.7212550385672718E-2</c:v>
                </c:pt>
                <c:pt idx="589">
                  <c:v>2.7212550385672718E-2</c:v>
                </c:pt>
                <c:pt idx="590">
                  <c:v>2.7212550385672718E-2</c:v>
                </c:pt>
                <c:pt idx="591">
                  <c:v>2.7212550385672718E-2</c:v>
                </c:pt>
                <c:pt idx="592">
                  <c:v>2.7212550385672718E-2</c:v>
                </c:pt>
                <c:pt idx="593">
                  <c:v>2.7212550385672718E-2</c:v>
                </c:pt>
                <c:pt idx="594">
                  <c:v>2.7212550385672718E-2</c:v>
                </c:pt>
                <c:pt idx="595">
                  <c:v>2.7212550385672718E-2</c:v>
                </c:pt>
                <c:pt idx="596">
                  <c:v>2.7212550385672718E-2</c:v>
                </c:pt>
                <c:pt idx="597">
                  <c:v>2.7212550385672718E-2</c:v>
                </c:pt>
                <c:pt idx="598">
                  <c:v>2.7212550385672718E-2</c:v>
                </c:pt>
                <c:pt idx="599">
                  <c:v>2.7212550385672718E-2</c:v>
                </c:pt>
                <c:pt idx="600">
                  <c:v>2.7212550385672718E-2</c:v>
                </c:pt>
                <c:pt idx="601">
                  <c:v>2.7212550385672718E-2</c:v>
                </c:pt>
                <c:pt idx="602">
                  <c:v>2.7212550385672718E-2</c:v>
                </c:pt>
                <c:pt idx="603">
                  <c:v>2.7212550385672718E-2</c:v>
                </c:pt>
                <c:pt idx="604">
                  <c:v>2.7212550385672718E-2</c:v>
                </c:pt>
                <c:pt idx="605">
                  <c:v>2.7212550385672718E-2</c:v>
                </c:pt>
                <c:pt idx="606">
                  <c:v>2.7212550385672718E-2</c:v>
                </c:pt>
                <c:pt idx="607">
                  <c:v>2.7212550385672718E-2</c:v>
                </c:pt>
                <c:pt idx="608">
                  <c:v>2.7212550385672718E-2</c:v>
                </c:pt>
                <c:pt idx="609">
                  <c:v>2.7212550385672718E-2</c:v>
                </c:pt>
                <c:pt idx="610">
                  <c:v>2.7212550385672718E-2</c:v>
                </c:pt>
                <c:pt idx="611">
                  <c:v>2.7212550385672718E-2</c:v>
                </c:pt>
                <c:pt idx="612">
                  <c:v>2.7212550385672718E-2</c:v>
                </c:pt>
                <c:pt idx="613">
                  <c:v>2.7212550385672718E-2</c:v>
                </c:pt>
                <c:pt idx="614">
                  <c:v>2.7212550385672718E-2</c:v>
                </c:pt>
                <c:pt idx="615">
                  <c:v>2.7212550385672718E-2</c:v>
                </c:pt>
                <c:pt idx="616">
                  <c:v>2.7212550385672718E-2</c:v>
                </c:pt>
                <c:pt idx="617">
                  <c:v>2.7212550385672718E-2</c:v>
                </c:pt>
                <c:pt idx="618">
                  <c:v>2.7212550385672718E-2</c:v>
                </c:pt>
                <c:pt idx="619">
                  <c:v>2.7212550385672718E-2</c:v>
                </c:pt>
                <c:pt idx="620">
                  <c:v>2.7212550385672718E-2</c:v>
                </c:pt>
                <c:pt idx="621">
                  <c:v>2.7212550385672718E-2</c:v>
                </c:pt>
                <c:pt idx="622">
                  <c:v>2.7212550385672718E-2</c:v>
                </c:pt>
                <c:pt idx="623">
                  <c:v>2.7212550385672718E-2</c:v>
                </c:pt>
                <c:pt idx="624">
                  <c:v>2.7212550385672718E-2</c:v>
                </c:pt>
                <c:pt idx="625">
                  <c:v>2.7212550385672718E-2</c:v>
                </c:pt>
                <c:pt idx="626">
                  <c:v>2.7212550385672718E-2</c:v>
                </c:pt>
                <c:pt idx="627">
                  <c:v>2.7212550385672718E-2</c:v>
                </c:pt>
                <c:pt idx="628">
                  <c:v>2.7212550385672718E-2</c:v>
                </c:pt>
                <c:pt idx="629">
                  <c:v>2.7212550385672718E-2</c:v>
                </c:pt>
                <c:pt idx="630">
                  <c:v>2.7212550385672718E-2</c:v>
                </c:pt>
                <c:pt idx="631">
                  <c:v>2.7212550385672718E-2</c:v>
                </c:pt>
                <c:pt idx="632">
                  <c:v>2.7212550385672718E-2</c:v>
                </c:pt>
                <c:pt idx="633">
                  <c:v>2.7212550385672718E-2</c:v>
                </c:pt>
                <c:pt idx="634">
                  <c:v>2.7212550385672718E-2</c:v>
                </c:pt>
                <c:pt idx="635">
                  <c:v>2.7212550385672718E-2</c:v>
                </c:pt>
                <c:pt idx="636">
                  <c:v>2.7212550385672718E-2</c:v>
                </c:pt>
                <c:pt idx="637">
                  <c:v>2.7212550385672718E-2</c:v>
                </c:pt>
                <c:pt idx="638">
                  <c:v>2.7212550385672718E-2</c:v>
                </c:pt>
                <c:pt idx="639">
                  <c:v>2.7212550385672718E-2</c:v>
                </c:pt>
                <c:pt idx="640">
                  <c:v>2.7212550385672718E-2</c:v>
                </c:pt>
                <c:pt idx="641">
                  <c:v>2.7212550385672718E-2</c:v>
                </c:pt>
                <c:pt idx="642">
                  <c:v>2.7212550385672718E-2</c:v>
                </c:pt>
                <c:pt idx="643">
                  <c:v>2.7212550385672718E-2</c:v>
                </c:pt>
                <c:pt idx="644">
                  <c:v>2.7212550385672718E-2</c:v>
                </c:pt>
                <c:pt idx="645">
                  <c:v>2.7212550385672718E-2</c:v>
                </c:pt>
                <c:pt idx="646">
                  <c:v>2.7212550385672718E-2</c:v>
                </c:pt>
                <c:pt idx="647">
                  <c:v>2.7212550385672718E-2</c:v>
                </c:pt>
                <c:pt idx="648">
                  <c:v>2.7212550385672718E-2</c:v>
                </c:pt>
                <c:pt idx="649">
                  <c:v>2.7212550385672718E-2</c:v>
                </c:pt>
                <c:pt idx="650">
                  <c:v>2.7212550385672718E-2</c:v>
                </c:pt>
                <c:pt idx="651">
                  <c:v>2.7212550385672718E-2</c:v>
                </c:pt>
                <c:pt idx="652">
                  <c:v>2.7212550385672718E-2</c:v>
                </c:pt>
                <c:pt idx="653">
                  <c:v>2.7212550385672718E-2</c:v>
                </c:pt>
                <c:pt idx="654">
                  <c:v>2.7212550385672718E-2</c:v>
                </c:pt>
                <c:pt idx="655">
                  <c:v>2.7212550385672718E-2</c:v>
                </c:pt>
                <c:pt idx="656">
                  <c:v>2.7212550385672718E-2</c:v>
                </c:pt>
                <c:pt idx="657">
                  <c:v>2.7212550385672718E-2</c:v>
                </c:pt>
                <c:pt idx="658">
                  <c:v>2.7212550385672718E-2</c:v>
                </c:pt>
                <c:pt idx="659">
                  <c:v>2.7212550385672718E-2</c:v>
                </c:pt>
                <c:pt idx="660">
                  <c:v>2.7212550385672718E-2</c:v>
                </c:pt>
                <c:pt idx="661">
                  <c:v>2.7212550385672718E-2</c:v>
                </c:pt>
                <c:pt idx="662">
                  <c:v>2.7212550385672718E-2</c:v>
                </c:pt>
                <c:pt idx="663">
                  <c:v>2.7212550385672718E-2</c:v>
                </c:pt>
                <c:pt idx="664">
                  <c:v>2.7212550385672718E-2</c:v>
                </c:pt>
                <c:pt idx="665">
                  <c:v>2.7212550385672718E-2</c:v>
                </c:pt>
                <c:pt idx="666">
                  <c:v>2.7212550385672718E-2</c:v>
                </c:pt>
                <c:pt idx="667">
                  <c:v>2.7212550385672718E-2</c:v>
                </c:pt>
                <c:pt idx="668">
                  <c:v>2.7212550385672718E-2</c:v>
                </c:pt>
                <c:pt idx="669">
                  <c:v>2.7212550385672718E-2</c:v>
                </c:pt>
                <c:pt idx="670">
                  <c:v>2.7212550385672718E-2</c:v>
                </c:pt>
                <c:pt idx="671">
                  <c:v>2.7212550385672718E-2</c:v>
                </c:pt>
                <c:pt idx="672">
                  <c:v>2.7212550385672718E-2</c:v>
                </c:pt>
                <c:pt idx="673">
                  <c:v>2.7212550385672718E-2</c:v>
                </c:pt>
                <c:pt idx="674">
                  <c:v>2.7212550385672718E-2</c:v>
                </c:pt>
                <c:pt idx="675">
                  <c:v>2.7212550385672718E-2</c:v>
                </c:pt>
                <c:pt idx="676">
                  <c:v>2.7212550385672718E-2</c:v>
                </c:pt>
                <c:pt idx="677">
                  <c:v>2.7212550385672718E-2</c:v>
                </c:pt>
                <c:pt idx="678">
                  <c:v>2.7212550385672718E-2</c:v>
                </c:pt>
                <c:pt idx="679">
                  <c:v>2.7212550385672718E-2</c:v>
                </c:pt>
                <c:pt idx="680">
                  <c:v>2.7212550385672718E-2</c:v>
                </c:pt>
                <c:pt idx="681">
                  <c:v>2.7212550385672718E-2</c:v>
                </c:pt>
                <c:pt idx="682">
                  <c:v>2.7212550385672718E-2</c:v>
                </c:pt>
                <c:pt idx="683">
                  <c:v>2.7212550385672718E-2</c:v>
                </c:pt>
                <c:pt idx="684">
                  <c:v>2.7212550385672718E-2</c:v>
                </c:pt>
                <c:pt idx="685">
                  <c:v>2.7212550385672718E-2</c:v>
                </c:pt>
                <c:pt idx="686">
                  <c:v>2.7212550385672718E-2</c:v>
                </c:pt>
                <c:pt idx="687">
                  <c:v>2.7212550385672718E-2</c:v>
                </c:pt>
                <c:pt idx="688">
                  <c:v>2.7212550385672718E-2</c:v>
                </c:pt>
                <c:pt idx="689">
                  <c:v>2.7212550385672718E-2</c:v>
                </c:pt>
                <c:pt idx="690">
                  <c:v>2.7212550385672718E-2</c:v>
                </c:pt>
                <c:pt idx="691">
                  <c:v>2.7212550385672718E-2</c:v>
                </c:pt>
                <c:pt idx="692">
                  <c:v>2.7212550385672718E-2</c:v>
                </c:pt>
                <c:pt idx="693">
                  <c:v>2.7212550385672718E-2</c:v>
                </c:pt>
                <c:pt idx="694">
                  <c:v>2.7212550385672718E-2</c:v>
                </c:pt>
                <c:pt idx="695">
                  <c:v>2.7212550385672718E-2</c:v>
                </c:pt>
                <c:pt idx="696">
                  <c:v>2.7212550385672718E-2</c:v>
                </c:pt>
                <c:pt idx="697">
                  <c:v>2.7212550385672718E-2</c:v>
                </c:pt>
                <c:pt idx="698">
                  <c:v>2.7212550385672718E-2</c:v>
                </c:pt>
                <c:pt idx="699">
                  <c:v>2.7212550385672718E-2</c:v>
                </c:pt>
                <c:pt idx="700">
                  <c:v>2.7212550385672718E-2</c:v>
                </c:pt>
                <c:pt idx="701">
                  <c:v>2.7212550385672718E-2</c:v>
                </c:pt>
                <c:pt idx="702">
                  <c:v>2.7212550385672718E-2</c:v>
                </c:pt>
                <c:pt idx="703">
                  <c:v>2.7212550385672718E-2</c:v>
                </c:pt>
                <c:pt idx="704">
                  <c:v>2.7212550385672718E-2</c:v>
                </c:pt>
                <c:pt idx="705">
                  <c:v>2.7212550385672718E-2</c:v>
                </c:pt>
                <c:pt idx="706">
                  <c:v>2.7212550385672718E-2</c:v>
                </c:pt>
                <c:pt idx="707">
                  <c:v>2.7212550385672718E-2</c:v>
                </c:pt>
                <c:pt idx="708">
                  <c:v>2.7212550385672718E-2</c:v>
                </c:pt>
                <c:pt idx="709">
                  <c:v>2.7212550385672718E-2</c:v>
                </c:pt>
                <c:pt idx="710">
                  <c:v>2.7212550385672718E-2</c:v>
                </c:pt>
                <c:pt idx="711">
                  <c:v>2.7212550385672718E-2</c:v>
                </c:pt>
                <c:pt idx="712">
                  <c:v>2.7212550385672718E-2</c:v>
                </c:pt>
                <c:pt idx="713">
                  <c:v>2.7212550385672718E-2</c:v>
                </c:pt>
                <c:pt idx="714">
                  <c:v>2.7212550385672718E-2</c:v>
                </c:pt>
                <c:pt idx="715">
                  <c:v>2.7212550385672718E-2</c:v>
                </c:pt>
                <c:pt idx="716">
                  <c:v>2.7212550385672718E-2</c:v>
                </c:pt>
                <c:pt idx="717">
                  <c:v>2.7212550385672718E-2</c:v>
                </c:pt>
                <c:pt idx="718">
                  <c:v>2.7212550385672718E-2</c:v>
                </c:pt>
                <c:pt idx="719">
                  <c:v>2.7212550385672718E-2</c:v>
                </c:pt>
                <c:pt idx="720">
                  <c:v>2.7212550385672718E-2</c:v>
                </c:pt>
                <c:pt idx="721">
                  <c:v>2.7212550385672718E-2</c:v>
                </c:pt>
                <c:pt idx="722">
                  <c:v>2.7212550385672718E-2</c:v>
                </c:pt>
                <c:pt idx="723">
                  <c:v>2.7212550385672718E-2</c:v>
                </c:pt>
                <c:pt idx="724">
                  <c:v>2.7212550385672718E-2</c:v>
                </c:pt>
                <c:pt idx="725">
                  <c:v>2.7212550385672718E-2</c:v>
                </c:pt>
                <c:pt idx="726">
                  <c:v>2.7212550385672718E-2</c:v>
                </c:pt>
                <c:pt idx="727">
                  <c:v>2.7212550385672718E-2</c:v>
                </c:pt>
                <c:pt idx="728">
                  <c:v>2.7212550385672718E-2</c:v>
                </c:pt>
                <c:pt idx="729">
                  <c:v>2.7212550385672718E-2</c:v>
                </c:pt>
                <c:pt idx="730">
                  <c:v>2.7212550385672718E-2</c:v>
                </c:pt>
                <c:pt idx="731">
                  <c:v>2.7212550385672718E-2</c:v>
                </c:pt>
                <c:pt idx="732">
                  <c:v>2.7212550385672718E-2</c:v>
                </c:pt>
                <c:pt idx="733">
                  <c:v>2.7212550385672718E-2</c:v>
                </c:pt>
                <c:pt idx="734">
                  <c:v>2.7212550385672718E-2</c:v>
                </c:pt>
                <c:pt idx="735">
                  <c:v>2.7212550385672718E-2</c:v>
                </c:pt>
                <c:pt idx="736">
                  <c:v>2.7212550385672718E-2</c:v>
                </c:pt>
                <c:pt idx="737">
                  <c:v>2.7212550385672718E-2</c:v>
                </c:pt>
                <c:pt idx="738">
                  <c:v>2.7212550385672718E-2</c:v>
                </c:pt>
                <c:pt idx="739">
                  <c:v>2.7212550385672718E-2</c:v>
                </c:pt>
                <c:pt idx="740">
                  <c:v>2.7212550385672718E-2</c:v>
                </c:pt>
                <c:pt idx="741">
                  <c:v>2.7212550385672718E-2</c:v>
                </c:pt>
                <c:pt idx="742">
                  <c:v>2.7212550385672718E-2</c:v>
                </c:pt>
                <c:pt idx="743">
                  <c:v>2.7212550385672718E-2</c:v>
                </c:pt>
                <c:pt idx="744">
                  <c:v>2.7212550385672718E-2</c:v>
                </c:pt>
                <c:pt idx="745">
                  <c:v>2.7212550385672718E-2</c:v>
                </c:pt>
                <c:pt idx="746">
                  <c:v>2.7212550385672718E-2</c:v>
                </c:pt>
                <c:pt idx="747">
                  <c:v>2.7212550385672718E-2</c:v>
                </c:pt>
                <c:pt idx="748">
                  <c:v>2.7212550385672718E-2</c:v>
                </c:pt>
                <c:pt idx="749">
                  <c:v>2.7212550385672718E-2</c:v>
                </c:pt>
                <c:pt idx="750">
                  <c:v>2.7212550385672718E-2</c:v>
                </c:pt>
                <c:pt idx="751">
                  <c:v>2.7212550385672718E-2</c:v>
                </c:pt>
                <c:pt idx="752">
                  <c:v>2.7212550385672718E-2</c:v>
                </c:pt>
                <c:pt idx="753">
                  <c:v>2.7212550385672718E-2</c:v>
                </c:pt>
                <c:pt idx="754">
                  <c:v>2.7212550385672718E-2</c:v>
                </c:pt>
                <c:pt idx="755">
                  <c:v>2.7212550385672718E-2</c:v>
                </c:pt>
                <c:pt idx="756">
                  <c:v>2.7212550385672718E-2</c:v>
                </c:pt>
                <c:pt idx="757">
                  <c:v>2.7212550385672718E-2</c:v>
                </c:pt>
                <c:pt idx="758">
                  <c:v>2.7212550385672718E-2</c:v>
                </c:pt>
                <c:pt idx="759">
                  <c:v>2.7212550385672718E-2</c:v>
                </c:pt>
                <c:pt idx="760">
                  <c:v>2.7212550385672718E-2</c:v>
                </c:pt>
                <c:pt idx="761">
                  <c:v>2.7212550385672718E-2</c:v>
                </c:pt>
                <c:pt idx="762">
                  <c:v>2.7212550385672718E-2</c:v>
                </c:pt>
                <c:pt idx="763">
                  <c:v>2.7212550385672718E-2</c:v>
                </c:pt>
                <c:pt idx="764">
                  <c:v>2.7212550385672718E-2</c:v>
                </c:pt>
                <c:pt idx="765">
                  <c:v>2.7212550385672718E-2</c:v>
                </c:pt>
                <c:pt idx="766">
                  <c:v>2.7212550385672718E-2</c:v>
                </c:pt>
                <c:pt idx="767">
                  <c:v>2.7212550385672718E-2</c:v>
                </c:pt>
                <c:pt idx="768">
                  <c:v>2.7212550385672718E-2</c:v>
                </c:pt>
                <c:pt idx="769">
                  <c:v>2.7212550385672718E-2</c:v>
                </c:pt>
                <c:pt idx="770">
                  <c:v>2.7212550385672718E-2</c:v>
                </c:pt>
                <c:pt idx="771">
                  <c:v>2.7212550385672718E-2</c:v>
                </c:pt>
                <c:pt idx="772">
                  <c:v>2.7212550385672718E-2</c:v>
                </c:pt>
                <c:pt idx="773">
                  <c:v>2.7212550385672718E-2</c:v>
                </c:pt>
                <c:pt idx="774">
                  <c:v>2.7212550385672718E-2</c:v>
                </c:pt>
                <c:pt idx="775">
                  <c:v>2.7212550385672718E-2</c:v>
                </c:pt>
                <c:pt idx="776">
                  <c:v>2.7212550385672718E-2</c:v>
                </c:pt>
                <c:pt idx="777">
                  <c:v>2.7212550385672718E-2</c:v>
                </c:pt>
                <c:pt idx="778">
                  <c:v>2.7212550385672718E-2</c:v>
                </c:pt>
                <c:pt idx="779">
                  <c:v>2.7212550385672718E-2</c:v>
                </c:pt>
                <c:pt idx="780">
                  <c:v>2.7212550385672718E-2</c:v>
                </c:pt>
                <c:pt idx="781">
                  <c:v>2.7212550385672718E-2</c:v>
                </c:pt>
                <c:pt idx="782">
                  <c:v>2.7212550385672718E-2</c:v>
                </c:pt>
                <c:pt idx="783">
                  <c:v>2.7212550385672718E-2</c:v>
                </c:pt>
                <c:pt idx="784">
                  <c:v>2.7212550385672718E-2</c:v>
                </c:pt>
                <c:pt idx="785">
                  <c:v>2.7212550385672718E-2</c:v>
                </c:pt>
                <c:pt idx="786">
                  <c:v>2.7212550385672718E-2</c:v>
                </c:pt>
                <c:pt idx="787">
                  <c:v>2.7212550385672718E-2</c:v>
                </c:pt>
                <c:pt idx="788">
                  <c:v>2.7212550385672718E-2</c:v>
                </c:pt>
                <c:pt idx="789">
                  <c:v>2.7212550385672718E-2</c:v>
                </c:pt>
                <c:pt idx="790">
                  <c:v>2.7212550385672718E-2</c:v>
                </c:pt>
                <c:pt idx="791">
                  <c:v>2.7212550385672718E-2</c:v>
                </c:pt>
                <c:pt idx="792">
                  <c:v>2.7212550385672718E-2</c:v>
                </c:pt>
                <c:pt idx="793">
                  <c:v>2.7212550385672718E-2</c:v>
                </c:pt>
                <c:pt idx="794">
                  <c:v>2.7212550385672718E-2</c:v>
                </c:pt>
                <c:pt idx="795">
                  <c:v>2.7212550385672718E-2</c:v>
                </c:pt>
                <c:pt idx="796">
                  <c:v>2.7212550385672718E-2</c:v>
                </c:pt>
                <c:pt idx="797">
                  <c:v>2.7212550385672718E-2</c:v>
                </c:pt>
                <c:pt idx="798">
                  <c:v>2.7212550385672718E-2</c:v>
                </c:pt>
                <c:pt idx="799">
                  <c:v>2.7212550385672718E-2</c:v>
                </c:pt>
                <c:pt idx="800">
                  <c:v>2.7212550385672718E-2</c:v>
                </c:pt>
                <c:pt idx="801">
                  <c:v>2.7212550385672718E-2</c:v>
                </c:pt>
                <c:pt idx="802">
                  <c:v>2.7212550385672718E-2</c:v>
                </c:pt>
                <c:pt idx="803">
                  <c:v>2.7212550385672718E-2</c:v>
                </c:pt>
                <c:pt idx="804">
                  <c:v>2.7212550385672718E-2</c:v>
                </c:pt>
                <c:pt idx="805">
                  <c:v>2.7212550385672718E-2</c:v>
                </c:pt>
                <c:pt idx="806">
                  <c:v>2.7212550385672718E-2</c:v>
                </c:pt>
                <c:pt idx="807">
                  <c:v>2.7212550385672718E-2</c:v>
                </c:pt>
                <c:pt idx="808">
                  <c:v>2.7212550385672718E-2</c:v>
                </c:pt>
                <c:pt idx="809">
                  <c:v>2.7212550385672718E-2</c:v>
                </c:pt>
                <c:pt idx="810">
                  <c:v>2.7212550385672718E-2</c:v>
                </c:pt>
                <c:pt idx="811">
                  <c:v>2.7212550385672718E-2</c:v>
                </c:pt>
                <c:pt idx="812">
                  <c:v>2.7212550385672718E-2</c:v>
                </c:pt>
                <c:pt idx="813">
                  <c:v>2.7212550385672718E-2</c:v>
                </c:pt>
                <c:pt idx="814">
                  <c:v>2.7212550385672718E-2</c:v>
                </c:pt>
                <c:pt idx="815">
                  <c:v>2.7212550385672718E-2</c:v>
                </c:pt>
                <c:pt idx="816">
                  <c:v>2.7212550385672718E-2</c:v>
                </c:pt>
                <c:pt idx="817">
                  <c:v>2.7212550385672718E-2</c:v>
                </c:pt>
                <c:pt idx="818">
                  <c:v>2.7212550385672718E-2</c:v>
                </c:pt>
                <c:pt idx="819">
                  <c:v>2.7212550385672718E-2</c:v>
                </c:pt>
                <c:pt idx="820">
                  <c:v>2.7212550385672718E-2</c:v>
                </c:pt>
                <c:pt idx="821">
                  <c:v>2.7212550385672718E-2</c:v>
                </c:pt>
                <c:pt idx="822">
                  <c:v>2.7212550385672718E-2</c:v>
                </c:pt>
                <c:pt idx="823">
                  <c:v>2.7212550385672718E-2</c:v>
                </c:pt>
                <c:pt idx="824">
                  <c:v>2.7212550385672718E-2</c:v>
                </c:pt>
                <c:pt idx="825">
                  <c:v>2.7212550385672718E-2</c:v>
                </c:pt>
                <c:pt idx="826">
                  <c:v>2.7212550385672718E-2</c:v>
                </c:pt>
                <c:pt idx="827">
                  <c:v>2.7212550385672718E-2</c:v>
                </c:pt>
                <c:pt idx="828">
                  <c:v>2.7212550385672718E-2</c:v>
                </c:pt>
                <c:pt idx="829">
                  <c:v>2.7212550385672718E-2</c:v>
                </c:pt>
                <c:pt idx="830">
                  <c:v>2.7212550385672718E-2</c:v>
                </c:pt>
                <c:pt idx="831">
                  <c:v>2.7212550385672718E-2</c:v>
                </c:pt>
                <c:pt idx="832">
                  <c:v>2.7212550385672718E-2</c:v>
                </c:pt>
                <c:pt idx="833">
                  <c:v>2.7212550385672718E-2</c:v>
                </c:pt>
                <c:pt idx="834">
                  <c:v>2.7212550385672718E-2</c:v>
                </c:pt>
                <c:pt idx="835">
                  <c:v>2.7212550385672718E-2</c:v>
                </c:pt>
                <c:pt idx="836">
                  <c:v>2.7212550385672718E-2</c:v>
                </c:pt>
                <c:pt idx="837">
                  <c:v>2.7212550385672718E-2</c:v>
                </c:pt>
                <c:pt idx="838">
                  <c:v>2.7212550385672718E-2</c:v>
                </c:pt>
                <c:pt idx="839">
                  <c:v>2.7212550385672718E-2</c:v>
                </c:pt>
                <c:pt idx="840">
                  <c:v>2.7212550385672718E-2</c:v>
                </c:pt>
                <c:pt idx="841">
                  <c:v>2.7212550385672718E-2</c:v>
                </c:pt>
                <c:pt idx="842">
                  <c:v>2.7212550385672718E-2</c:v>
                </c:pt>
                <c:pt idx="843">
                  <c:v>2.7212550385672718E-2</c:v>
                </c:pt>
                <c:pt idx="844">
                  <c:v>2.7212550385672718E-2</c:v>
                </c:pt>
                <c:pt idx="845">
                  <c:v>2.7212550385672718E-2</c:v>
                </c:pt>
                <c:pt idx="846">
                  <c:v>2.7212550385672718E-2</c:v>
                </c:pt>
                <c:pt idx="847">
                  <c:v>2.7212550385672718E-2</c:v>
                </c:pt>
                <c:pt idx="848">
                  <c:v>2.7212550385672718E-2</c:v>
                </c:pt>
                <c:pt idx="849">
                  <c:v>2.7212550385672718E-2</c:v>
                </c:pt>
                <c:pt idx="850">
                  <c:v>2.7212550385672718E-2</c:v>
                </c:pt>
                <c:pt idx="851">
                  <c:v>2.7212550385672718E-2</c:v>
                </c:pt>
                <c:pt idx="852">
                  <c:v>2.7212550385672718E-2</c:v>
                </c:pt>
                <c:pt idx="853">
                  <c:v>2.7212550385672718E-2</c:v>
                </c:pt>
                <c:pt idx="854">
                  <c:v>2.7212550385672718E-2</c:v>
                </c:pt>
                <c:pt idx="855">
                  <c:v>2.7212550385672718E-2</c:v>
                </c:pt>
                <c:pt idx="856">
                  <c:v>2.7212550385672718E-2</c:v>
                </c:pt>
                <c:pt idx="857">
                  <c:v>2.7212550385672718E-2</c:v>
                </c:pt>
                <c:pt idx="858">
                  <c:v>2.7212550385672718E-2</c:v>
                </c:pt>
                <c:pt idx="859">
                  <c:v>2.7212550385672718E-2</c:v>
                </c:pt>
                <c:pt idx="860">
                  <c:v>2.7212550385672718E-2</c:v>
                </c:pt>
                <c:pt idx="861">
                  <c:v>2.7212550385672718E-2</c:v>
                </c:pt>
                <c:pt idx="862">
                  <c:v>2.7212550385672718E-2</c:v>
                </c:pt>
                <c:pt idx="863">
                  <c:v>2.7212550385672718E-2</c:v>
                </c:pt>
                <c:pt idx="864">
                  <c:v>2.7212550385672718E-2</c:v>
                </c:pt>
                <c:pt idx="865">
                  <c:v>2.7212550385672718E-2</c:v>
                </c:pt>
                <c:pt idx="866">
                  <c:v>2.7212550385672718E-2</c:v>
                </c:pt>
                <c:pt idx="867">
                  <c:v>2.7212550385672718E-2</c:v>
                </c:pt>
                <c:pt idx="868">
                  <c:v>2.7212550385672718E-2</c:v>
                </c:pt>
                <c:pt idx="869">
                  <c:v>2.7212550385672718E-2</c:v>
                </c:pt>
                <c:pt idx="870">
                  <c:v>2.7212550385672718E-2</c:v>
                </c:pt>
                <c:pt idx="871">
                  <c:v>2.7212550385672718E-2</c:v>
                </c:pt>
                <c:pt idx="872">
                  <c:v>2.7212550385672718E-2</c:v>
                </c:pt>
                <c:pt idx="873">
                  <c:v>2.7212550385672718E-2</c:v>
                </c:pt>
                <c:pt idx="874">
                  <c:v>2.7212550385672718E-2</c:v>
                </c:pt>
                <c:pt idx="875">
                  <c:v>2.7212550385672718E-2</c:v>
                </c:pt>
                <c:pt idx="876">
                  <c:v>2.7212550385672718E-2</c:v>
                </c:pt>
                <c:pt idx="877">
                  <c:v>2.7212550385672718E-2</c:v>
                </c:pt>
                <c:pt idx="878">
                  <c:v>2.7212550385672718E-2</c:v>
                </c:pt>
                <c:pt idx="879">
                  <c:v>2.7212550385672718E-2</c:v>
                </c:pt>
                <c:pt idx="880">
                  <c:v>2.7212550385672718E-2</c:v>
                </c:pt>
                <c:pt idx="881">
                  <c:v>2.7212550385672718E-2</c:v>
                </c:pt>
                <c:pt idx="882">
                  <c:v>2.7212550385672718E-2</c:v>
                </c:pt>
                <c:pt idx="883">
                  <c:v>2.7212550385672718E-2</c:v>
                </c:pt>
                <c:pt idx="884">
                  <c:v>2.7212550385672718E-2</c:v>
                </c:pt>
                <c:pt idx="885">
                  <c:v>2.7212550385672718E-2</c:v>
                </c:pt>
                <c:pt idx="886">
                  <c:v>2.7212550385672718E-2</c:v>
                </c:pt>
                <c:pt idx="887">
                  <c:v>2.7212550385672718E-2</c:v>
                </c:pt>
                <c:pt idx="888">
                  <c:v>2.7212550385672718E-2</c:v>
                </c:pt>
                <c:pt idx="889">
                  <c:v>2.7212550385672718E-2</c:v>
                </c:pt>
                <c:pt idx="890">
                  <c:v>2.7212550385672718E-2</c:v>
                </c:pt>
                <c:pt idx="891">
                  <c:v>2.7212550385672718E-2</c:v>
                </c:pt>
                <c:pt idx="892">
                  <c:v>2.7212550385672718E-2</c:v>
                </c:pt>
                <c:pt idx="893">
                  <c:v>2.7212550385672718E-2</c:v>
                </c:pt>
                <c:pt idx="894">
                  <c:v>2.7212550385672718E-2</c:v>
                </c:pt>
                <c:pt idx="895">
                  <c:v>2.7212550385672718E-2</c:v>
                </c:pt>
                <c:pt idx="896">
                  <c:v>2.7212550385672718E-2</c:v>
                </c:pt>
                <c:pt idx="897">
                  <c:v>2.7212550385672718E-2</c:v>
                </c:pt>
                <c:pt idx="898">
                  <c:v>2.7212550385672718E-2</c:v>
                </c:pt>
                <c:pt idx="899">
                  <c:v>2.7212550385672718E-2</c:v>
                </c:pt>
                <c:pt idx="900">
                  <c:v>2.7212550385672718E-2</c:v>
                </c:pt>
                <c:pt idx="901">
                  <c:v>2.7212550385672718E-2</c:v>
                </c:pt>
                <c:pt idx="902">
                  <c:v>2.7212550385672718E-2</c:v>
                </c:pt>
                <c:pt idx="903">
                  <c:v>2.7212550385672718E-2</c:v>
                </c:pt>
                <c:pt idx="904">
                  <c:v>2.7212550385672718E-2</c:v>
                </c:pt>
                <c:pt idx="905">
                  <c:v>2.7212550385672718E-2</c:v>
                </c:pt>
                <c:pt idx="906">
                  <c:v>2.7212550385672718E-2</c:v>
                </c:pt>
                <c:pt idx="907">
                  <c:v>2.7212550385672718E-2</c:v>
                </c:pt>
                <c:pt idx="908">
                  <c:v>2.7212550385672718E-2</c:v>
                </c:pt>
                <c:pt idx="909">
                  <c:v>2.7212550385672718E-2</c:v>
                </c:pt>
                <c:pt idx="910">
                  <c:v>2.7212550385672718E-2</c:v>
                </c:pt>
                <c:pt idx="911">
                  <c:v>2.7212550385672718E-2</c:v>
                </c:pt>
                <c:pt idx="912">
                  <c:v>2.7212550385672718E-2</c:v>
                </c:pt>
                <c:pt idx="913">
                  <c:v>2.7212550385672718E-2</c:v>
                </c:pt>
                <c:pt idx="914">
                  <c:v>2.7212550385672718E-2</c:v>
                </c:pt>
                <c:pt idx="915">
                  <c:v>2.7212550385672718E-2</c:v>
                </c:pt>
                <c:pt idx="916">
                  <c:v>2.7212550385672718E-2</c:v>
                </c:pt>
                <c:pt idx="917">
                  <c:v>2.7212550385672718E-2</c:v>
                </c:pt>
                <c:pt idx="918">
                  <c:v>2.7212550385672718E-2</c:v>
                </c:pt>
                <c:pt idx="919">
                  <c:v>2.7212550385672718E-2</c:v>
                </c:pt>
                <c:pt idx="920">
                  <c:v>2.7212550385672718E-2</c:v>
                </c:pt>
                <c:pt idx="921">
                  <c:v>2.7212550385672718E-2</c:v>
                </c:pt>
                <c:pt idx="922">
                  <c:v>2.7212550385672718E-2</c:v>
                </c:pt>
                <c:pt idx="923">
                  <c:v>2.7212550385672718E-2</c:v>
                </c:pt>
                <c:pt idx="924">
                  <c:v>2.7212550385672718E-2</c:v>
                </c:pt>
                <c:pt idx="925">
                  <c:v>2.7212550385672718E-2</c:v>
                </c:pt>
                <c:pt idx="926">
                  <c:v>2.7212550385672718E-2</c:v>
                </c:pt>
                <c:pt idx="927">
                  <c:v>2.7212550385672718E-2</c:v>
                </c:pt>
                <c:pt idx="928">
                  <c:v>2.7212550385672718E-2</c:v>
                </c:pt>
                <c:pt idx="929">
                  <c:v>2.7212550385672718E-2</c:v>
                </c:pt>
                <c:pt idx="930">
                  <c:v>2.7212550385672718E-2</c:v>
                </c:pt>
                <c:pt idx="931">
                  <c:v>2.7212550385672718E-2</c:v>
                </c:pt>
                <c:pt idx="932">
                  <c:v>2.7212550385672718E-2</c:v>
                </c:pt>
                <c:pt idx="933">
                  <c:v>2.7212550385672718E-2</c:v>
                </c:pt>
                <c:pt idx="934">
                  <c:v>2.7212550385672718E-2</c:v>
                </c:pt>
                <c:pt idx="935">
                  <c:v>2.7212550385672718E-2</c:v>
                </c:pt>
                <c:pt idx="936">
                  <c:v>2.7212550385672718E-2</c:v>
                </c:pt>
                <c:pt idx="937">
                  <c:v>2.7212550385672718E-2</c:v>
                </c:pt>
                <c:pt idx="938">
                  <c:v>2.7212550385672718E-2</c:v>
                </c:pt>
                <c:pt idx="939">
                  <c:v>2.7212550385672718E-2</c:v>
                </c:pt>
                <c:pt idx="940">
                  <c:v>2.7212550385672718E-2</c:v>
                </c:pt>
                <c:pt idx="941">
                  <c:v>2.7212550385672718E-2</c:v>
                </c:pt>
                <c:pt idx="942">
                  <c:v>2.7212550385672718E-2</c:v>
                </c:pt>
                <c:pt idx="943">
                  <c:v>2.7212550385672718E-2</c:v>
                </c:pt>
                <c:pt idx="944">
                  <c:v>2.7212550385672718E-2</c:v>
                </c:pt>
                <c:pt idx="945">
                  <c:v>2.7212550385672718E-2</c:v>
                </c:pt>
                <c:pt idx="946">
                  <c:v>2.7212550385672718E-2</c:v>
                </c:pt>
                <c:pt idx="947">
                  <c:v>2.7212550385672718E-2</c:v>
                </c:pt>
                <c:pt idx="948">
                  <c:v>2.7212550385672718E-2</c:v>
                </c:pt>
                <c:pt idx="949">
                  <c:v>2.7212550385672718E-2</c:v>
                </c:pt>
                <c:pt idx="950">
                  <c:v>2.7212550385672718E-2</c:v>
                </c:pt>
                <c:pt idx="951">
                  <c:v>2.7212550385672718E-2</c:v>
                </c:pt>
                <c:pt idx="952">
                  <c:v>2.7212550385672718E-2</c:v>
                </c:pt>
                <c:pt idx="953">
                  <c:v>2.7212550385672718E-2</c:v>
                </c:pt>
                <c:pt idx="954">
                  <c:v>2.7212550385672718E-2</c:v>
                </c:pt>
                <c:pt idx="955">
                  <c:v>2.7212550385672718E-2</c:v>
                </c:pt>
                <c:pt idx="956">
                  <c:v>2.7212550385672718E-2</c:v>
                </c:pt>
                <c:pt idx="957">
                  <c:v>2.7212550385672718E-2</c:v>
                </c:pt>
                <c:pt idx="958">
                  <c:v>2.7212550385672718E-2</c:v>
                </c:pt>
                <c:pt idx="959">
                  <c:v>2.7212550385672718E-2</c:v>
                </c:pt>
                <c:pt idx="960">
                  <c:v>2.7212550385672718E-2</c:v>
                </c:pt>
                <c:pt idx="961">
                  <c:v>2.7212550385672718E-2</c:v>
                </c:pt>
                <c:pt idx="962">
                  <c:v>2.7212550385672718E-2</c:v>
                </c:pt>
                <c:pt idx="963">
                  <c:v>2.7212550385672718E-2</c:v>
                </c:pt>
                <c:pt idx="964">
                  <c:v>2.7212550385672718E-2</c:v>
                </c:pt>
                <c:pt idx="965">
                  <c:v>2.7212550385672718E-2</c:v>
                </c:pt>
                <c:pt idx="966">
                  <c:v>2.7212550385672718E-2</c:v>
                </c:pt>
                <c:pt idx="967">
                  <c:v>2.7212550385672718E-2</c:v>
                </c:pt>
                <c:pt idx="968">
                  <c:v>2.7212550385672718E-2</c:v>
                </c:pt>
                <c:pt idx="969">
                  <c:v>2.7212550385672718E-2</c:v>
                </c:pt>
                <c:pt idx="970">
                  <c:v>2.7212550385672718E-2</c:v>
                </c:pt>
                <c:pt idx="971">
                  <c:v>2.7212550385672718E-2</c:v>
                </c:pt>
                <c:pt idx="972">
                  <c:v>2.7212550385672718E-2</c:v>
                </c:pt>
                <c:pt idx="973">
                  <c:v>2.7212550385672718E-2</c:v>
                </c:pt>
                <c:pt idx="974">
                  <c:v>2.7212550385672718E-2</c:v>
                </c:pt>
                <c:pt idx="975">
                  <c:v>2.7212550385672718E-2</c:v>
                </c:pt>
                <c:pt idx="976">
                  <c:v>2.7212550385672718E-2</c:v>
                </c:pt>
                <c:pt idx="977">
                  <c:v>2.7212550385672718E-2</c:v>
                </c:pt>
                <c:pt idx="978">
                  <c:v>2.7212550385672718E-2</c:v>
                </c:pt>
                <c:pt idx="979">
                  <c:v>2.7212550385672718E-2</c:v>
                </c:pt>
                <c:pt idx="980">
                  <c:v>2.7212550385672718E-2</c:v>
                </c:pt>
                <c:pt idx="981">
                  <c:v>2.7212550385672718E-2</c:v>
                </c:pt>
                <c:pt idx="982">
                  <c:v>2.7212550385672718E-2</c:v>
                </c:pt>
                <c:pt idx="983">
                  <c:v>2.7212550385672718E-2</c:v>
                </c:pt>
                <c:pt idx="984">
                  <c:v>2.7212550385672718E-2</c:v>
                </c:pt>
                <c:pt idx="985">
                  <c:v>2.7212550385672718E-2</c:v>
                </c:pt>
                <c:pt idx="986">
                  <c:v>2.7212550385672718E-2</c:v>
                </c:pt>
                <c:pt idx="987">
                  <c:v>2.7212550385672718E-2</c:v>
                </c:pt>
                <c:pt idx="988">
                  <c:v>2.7212550385672718E-2</c:v>
                </c:pt>
                <c:pt idx="989">
                  <c:v>2.7212550385672718E-2</c:v>
                </c:pt>
                <c:pt idx="990">
                  <c:v>2.7212550385672718E-2</c:v>
                </c:pt>
                <c:pt idx="991">
                  <c:v>2.7212550385672718E-2</c:v>
                </c:pt>
                <c:pt idx="992">
                  <c:v>2.7212550385672718E-2</c:v>
                </c:pt>
                <c:pt idx="993">
                  <c:v>2.7212550385672718E-2</c:v>
                </c:pt>
                <c:pt idx="994">
                  <c:v>2.7212550385672718E-2</c:v>
                </c:pt>
                <c:pt idx="995">
                  <c:v>2.7212550385672718E-2</c:v>
                </c:pt>
                <c:pt idx="996">
                  <c:v>2.7212550385672718E-2</c:v>
                </c:pt>
                <c:pt idx="997">
                  <c:v>2.7212550385672718E-2</c:v>
                </c:pt>
                <c:pt idx="998">
                  <c:v>2.7212550385672718E-2</c:v>
                </c:pt>
                <c:pt idx="999">
                  <c:v>2.7212550385672718E-2</c:v>
                </c:pt>
              </c:numCache>
            </c:numRef>
          </c:yVal>
          <c:smooth val="1"/>
          <c:extLst>
            <c:ext xmlns:c16="http://schemas.microsoft.com/office/drawing/2014/chart" uri="{C3380CC4-5D6E-409C-BE32-E72D297353CC}">
              <c16:uniqueId val="{00000000-E141-4CF7-8D0A-C84C7344E2D5}"/>
            </c:ext>
          </c:extLst>
        </c:ser>
        <c:ser>
          <c:idx val="1"/>
          <c:order val="1"/>
          <c:spPr>
            <a:ln w="19050" cap="rnd">
              <a:solidFill>
                <a:schemeClr val="accent2"/>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Sheet1!$C$1:$C$1000</c:f>
              <c:numCache>
                <c:formatCode>General</c:formatCode>
                <c:ptCount val="1000"/>
                <c:pt idx="0">
                  <c:v>1.2680836133353133</c:v>
                </c:pt>
                <c:pt idx="1">
                  <c:v>0.35452052180058824</c:v>
                </c:pt>
                <c:pt idx="2">
                  <c:v>0.35452052180058824</c:v>
                </c:pt>
                <c:pt idx="3">
                  <c:v>0.35452052180058824</c:v>
                </c:pt>
                <c:pt idx="4">
                  <c:v>0.35452052180058824</c:v>
                </c:pt>
                <c:pt idx="5">
                  <c:v>0.35452052180058824</c:v>
                </c:pt>
                <c:pt idx="6">
                  <c:v>0.35452052180058824</c:v>
                </c:pt>
                <c:pt idx="7">
                  <c:v>0.35452052180058824</c:v>
                </c:pt>
                <c:pt idx="8">
                  <c:v>0.35452052180058824</c:v>
                </c:pt>
                <c:pt idx="9">
                  <c:v>0.35452052180058824</c:v>
                </c:pt>
                <c:pt idx="10">
                  <c:v>4.8406193688696697E-2</c:v>
                </c:pt>
                <c:pt idx="11">
                  <c:v>4.8406193688696697E-2</c:v>
                </c:pt>
                <c:pt idx="12">
                  <c:v>4.8406193688696697E-2</c:v>
                </c:pt>
                <c:pt idx="13">
                  <c:v>4.8406193688696697E-2</c:v>
                </c:pt>
                <c:pt idx="14">
                  <c:v>4.8406193688696697E-2</c:v>
                </c:pt>
                <c:pt idx="15">
                  <c:v>4.8406193688696697E-2</c:v>
                </c:pt>
                <c:pt idx="16">
                  <c:v>4.8406193688696697E-2</c:v>
                </c:pt>
                <c:pt idx="17">
                  <c:v>3.4701638955897729E-2</c:v>
                </c:pt>
                <c:pt idx="18">
                  <c:v>3.4701638955897729E-2</c:v>
                </c:pt>
                <c:pt idx="19">
                  <c:v>3.4701638955897729E-2</c:v>
                </c:pt>
                <c:pt idx="20">
                  <c:v>3.4701638955897729E-2</c:v>
                </c:pt>
                <c:pt idx="21">
                  <c:v>3.4701638955897729E-2</c:v>
                </c:pt>
                <c:pt idx="22">
                  <c:v>3.4701638955897729E-2</c:v>
                </c:pt>
                <c:pt idx="23">
                  <c:v>3.4701638955897729E-2</c:v>
                </c:pt>
                <c:pt idx="24">
                  <c:v>3.4701638955897729E-2</c:v>
                </c:pt>
                <c:pt idx="25">
                  <c:v>3.4701638955897729E-2</c:v>
                </c:pt>
                <c:pt idx="26">
                  <c:v>3.4701638955897729E-2</c:v>
                </c:pt>
                <c:pt idx="27">
                  <c:v>3.4701638955897729E-2</c:v>
                </c:pt>
                <c:pt idx="28">
                  <c:v>3.4701638955897729E-2</c:v>
                </c:pt>
                <c:pt idx="29">
                  <c:v>3.4701638955897729E-2</c:v>
                </c:pt>
                <c:pt idx="30">
                  <c:v>3.4701638955897729E-2</c:v>
                </c:pt>
                <c:pt idx="31">
                  <c:v>2.8106187956904227E-2</c:v>
                </c:pt>
                <c:pt idx="32">
                  <c:v>2.8106187956904227E-2</c:v>
                </c:pt>
                <c:pt idx="33">
                  <c:v>2.8106187956904227E-2</c:v>
                </c:pt>
                <c:pt idx="34">
                  <c:v>2.8106187956904227E-2</c:v>
                </c:pt>
                <c:pt idx="35">
                  <c:v>2.8106187956904227E-2</c:v>
                </c:pt>
                <c:pt idx="36">
                  <c:v>2.8106187956904227E-2</c:v>
                </c:pt>
                <c:pt idx="37">
                  <c:v>2.8106187956904227E-2</c:v>
                </c:pt>
                <c:pt idx="38">
                  <c:v>2.8106187956904227E-2</c:v>
                </c:pt>
                <c:pt idx="39">
                  <c:v>2.8106187956904227E-2</c:v>
                </c:pt>
                <c:pt idx="40">
                  <c:v>2.8106187956904227E-2</c:v>
                </c:pt>
                <c:pt idx="41">
                  <c:v>2.8106187956904227E-2</c:v>
                </c:pt>
                <c:pt idx="42">
                  <c:v>2.8106187956904227E-2</c:v>
                </c:pt>
                <c:pt idx="43">
                  <c:v>2.8106187956904227E-2</c:v>
                </c:pt>
                <c:pt idx="44">
                  <c:v>2.8106187956904227E-2</c:v>
                </c:pt>
                <c:pt idx="45">
                  <c:v>2.8106187956904227E-2</c:v>
                </c:pt>
                <c:pt idx="46">
                  <c:v>2.8106187956904227E-2</c:v>
                </c:pt>
                <c:pt idx="47">
                  <c:v>2.8106187956904227E-2</c:v>
                </c:pt>
                <c:pt idx="48">
                  <c:v>2.8106187956904227E-2</c:v>
                </c:pt>
                <c:pt idx="49">
                  <c:v>2.8106187956904227E-2</c:v>
                </c:pt>
                <c:pt idx="50">
                  <c:v>2.8106187956904227E-2</c:v>
                </c:pt>
                <c:pt idx="51">
                  <c:v>2.8106187956904227E-2</c:v>
                </c:pt>
                <c:pt idx="52">
                  <c:v>2.8106187956904227E-2</c:v>
                </c:pt>
                <c:pt idx="53">
                  <c:v>2.8106187956904227E-2</c:v>
                </c:pt>
                <c:pt idx="54">
                  <c:v>2.8106187956904227E-2</c:v>
                </c:pt>
                <c:pt idx="55">
                  <c:v>2.8106187956904227E-2</c:v>
                </c:pt>
                <c:pt idx="56">
                  <c:v>2.8106187956904227E-2</c:v>
                </c:pt>
                <c:pt idx="57">
                  <c:v>2.8106187956904227E-2</c:v>
                </c:pt>
                <c:pt idx="58">
                  <c:v>2.8106187956904227E-2</c:v>
                </c:pt>
                <c:pt idx="59">
                  <c:v>2.8106187956904227E-2</c:v>
                </c:pt>
                <c:pt idx="60">
                  <c:v>2.8106187956904227E-2</c:v>
                </c:pt>
                <c:pt idx="61">
                  <c:v>2.8106187956904227E-2</c:v>
                </c:pt>
                <c:pt idx="62">
                  <c:v>2.8106187956904227E-2</c:v>
                </c:pt>
                <c:pt idx="63">
                  <c:v>2.8106187956904227E-2</c:v>
                </c:pt>
                <c:pt idx="64">
                  <c:v>2.8106187956904227E-2</c:v>
                </c:pt>
                <c:pt idx="65">
                  <c:v>2.8106187956904227E-2</c:v>
                </c:pt>
                <c:pt idx="66">
                  <c:v>2.8106187956904227E-2</c:v>
                </c:pt>
                <c:pt idx="67">
                  <c:v>2.8106187956904227E-2</c:v>
                </c:pt>
                <c:pt idx="68">
                  <c:v>2.8106187956904227E-2</c:v>
                </c:pt>
                <c:pt idx="69">
                  <c:v>2.8106187956904227E-2</c:v>
                </c:pt>
                <c:pt idx="70">
                  <c:v>2.8106187956904227E-2</c:v>
                </c:pt>
                <c:pt idx="71">
                  <c:v>2.8106187956904227E-2</c:v>
                </c:pt>
                <c:pt idx="72">
                  <c:v>2.8106187956904227E-2</c:v>
                </c:pt>
                <c:pt idx="73">
                  <c:v>2.8106187956904227E-2</c:v>
                </c:pt>
                <c:pt idx="74">
                  <c:v>2.8106187956904227E-2</c:v>
                </c:pt>
                <c:pt idx="75">
                  <c:v>2.8106187956904227E-2</c:v>
                </c:pt>
                <c:pt idx="76">
                  <c:v>2.8106187956904227E-2</c:v>
                </c:pt>
                <c:pt idx="77">
                  <c:v>2.8106187956904227E-2</c:v>
                </c:pt>
                <c:pt idx="78">
                  <c:v>2.8106187956904227E-2</c:v>
                </c:pt>
                <c:pt idx="79">
                  <c:v>2.8106187956904227E-2</c:v>
                </c:pt>
                <c:pt idx="80">
                  <c:v>2.8106187956904227E-2</c:v>
                </c:pt>
                <c:pt idx="81">
                  <c:v>2.8106187956904227E-2</c:v>
                </c:pt>
                <c:pt idx="82">
                  <c:v>2.8106187956904227E-2</c:v>
                </c:pt>
                <c:pt idx="83">
                  <c:v>2.8106187956904227E-2</c:v>
                </c:pt>
                <c:pt idx="84">
                  <c:v>2.8106187956904227E-2</c:v>
                </c:pt>
                <c:pt idx="85">
                  <c:v>2.8106187956904227E-2</c:v>
                </c:pt>
                <c:pt idx="86">
                  <c:v>2.8106187956904227E-2</c:v>
                </c:pt>
                <c:pt idx="87">
                  <c:v>2.8106187956904227E-2</c:v>
                </c:pt>
                <c:pt idx="88">
                  <c:v>2.8106187956904227E-2</c:v>
                </c:pt>
                <c:pt idx="89">
                  <c:v>2.8106187956904227E-2</c:v>
                </c:pt>
                <c:pt idx="90">
                  <c:v>2.8106187956904227E-2</c:v>
                </c:pt>
                <c:pt idx="91">
                  <c:v>2.8106187956904227E-2</c:v>
                </c:pt>
                <c:pt idx="92">
                  <c:v>2.8106187956904227E-2</c:v>
                </c:pt>
                <c:pt idx="93">
                  <c:v>2.8106187956904227E-2</c:v>
                </c:pt>
                <c:pt idx="94">
                  <c:v>2.8106187956904227E-2</c:v>
                </c:pt>
                <c:pt idx="95">
                  <c:v>2.8106187956904227E-2</c:v>
                </c:pt>
                <c:pt idx="96">
                  <c:v>2.8106187956904227E-2</c:v>
                </c:pt>
                <c:pt idx="97">
                  <c:v>2.8106187956904227E-2</c:v>
                </c:pt>
                <c:pt idx="98">
                  <c:v>2.8106187956904227E-2</c:v>
                </c:pt>
                <c:pt idx="99">
                  <c:v>2.8106187956904227E-2</c:v>
                </c:pt>
                <c:pt idx="100">
                  <c:v>2.8106187956904227E-2</c:v>
                </c:pt>
                <c:pt idx="101">
                  <c:v>2.8106187956904227E-2</c:v>
                </c:pt>
                <c:pt idx="102">
                  <c:v>2.8106187956904227E-2</c:v>
                </c:pt>
                <c:pt idx="103">
                  <c:v>2.8106187956904227E-2</c:v>
                </c:pt>
                <c:pt idx="104">
                  <c:v>2.8106187956904227E-2</c:v>
                </c:pt>
                <c:pt idx="105">
                  <c:v>2.8106187956904227E-2</c:v>
                </c:pt>
                <c:pt idx="106">
                  <c:v>2.8106187956904227E-2</c:v>
                </c:pt>
                <c:pt idx="107">
                  <c:v>2.8106187956904227E-2</c:v>
                </c:pt>
                <c:pt idx="108">
                  <c:v>2.8106187956904227E-2</c:v>
                </c:pt>
                <c:pt idx="109">
                  <c:v>2.8106187956904227E-2</c:v>
                </c:pt>
                <c:pt idx="110">
                  <c:v>2.8106187956904227E-2</c:v>
                </c:pt>
                <c:pt idx="111">
                  <c:v>2.8106187956904227E-2</c:v>
                </c:pt>
                <c:pt idx="112">
                  <c:v>2.8106187956904227E-2</c:v>
                </c:pt>
                <c:pt idx="113">
                  <c:v>2.8106187956904227E-2</c:v>
                </c:pt>
                <c:pt idx="114">
                  <c:v>2.8106187956904227E-2</c:v>
                </c:pt>
                <c:pt idx="115">
                  <c:v>2.8106187956904227E-2</c:v>
                </c:pt>
                <c:pt idx="116">
                  <c:v>2.8106187956904227E-2</c:v>
                </c:pt>
                <c:pt idx="117">
                  <c:v>2.8106187956904227E-2</c:v>
                </c:pt>
                <c:pt idx="118">
                  <c:v>2.8106187956904227E-2</c:v>
                </c:pt>
                <c:pt idx="119">
                  <c:v>2.8106187956904227E-2</c:v>
                </c:pt>
                <c:pt idx="120">
                  <c:v>2.8106187956904227E-2</c:v>
                </c:pt>
                <c:pt idx="121">
                  <c:v>2.8106187956904227E-2</c:v>
                </c:pt>
                <c:pt idx="122">
                  <c:v>2.8106187956904227E-2</c:v>
                </c:pt>
                <c:pt idx="123">
                  <c:v>2.8106187956904227E-2</c:v>
                </c:pt>
                <c:pt idx="124">
                  <c:v>2.8106187956904227E-2</c:v>
                </c:pt>
                <c:pt idx="125">
                  <c:v>2.8106187956904227E-2</c:v>
                </c:pt>
                <c:pt idx="126">
                  <c:v>2.8106187956904227E-2</c:v>
                </c:pt>
                <c:pt idx="127">
                  <c:v>2.8106187956904227E-2</c:v>
                </c:pt>
                <c:pt idx="128">
                  <c:v>2.8106187956904227E-2</c:v>
                </c:pt>
                <c:pt idx="129">
                  <c:v>2.8106187956904227E-2</c:v>
                </c:pt>
                <c:pt idx="130">
                  <c:v>2.8106187956904227E-2</c:v>
                </c:pt>
                <c:pt idx="131">
                  <c:v>2.8106187956904227E-2</c:v>
                </c:pt>
                <c:pt idx="132">
                  <c:v>2.8106187956904227E-2</c:v>
                </c:pt>
                <c:pt idx="133">
                  <c:v>2.8106187956904227E-2</c:v>
                </c:pt>
                <c:pt idx="134">
                  <c:v>2.8106187956904227E-2</c:v>
                </c:pt>
                <c:pt idx="135">
                  <c:v>2.8106187956904227E-2</c:v>
                </c:pt>
                <c:pt idx="136">
                  <c:v>2.8106187956904227E-2</c:v>
                </c:pt>
                <c:pt idx="137">
                  <c:v>2.8106187956904227E-2</c:v>
                </c:pt>
                <c:pt idx="138">
                  <c:v>2.8106187956904227E-2</c:v>
                </c:pt>
                <c:pt idx="139">
                  <c:v>2.8106187956904227E-2</c:v>
                </c:pt>
                <c:pt idx="140">
                  <c:v>2.8106187956904227E-2</c:v>
                </c:pt>
                <c:pt idx="141">
                  <c:v>2.8106187956904227E-2</c:v>
                </c:pt>
                <c:pt idx="142">
                  <c:v>2.8106187956904227E-2</c:v>
                </c:pt>
                <c:pt idx="143">
                  <c:v>2.8106187956904227E-2</c:v>
                </c:pt>
                <c:pt idx="144">
                  <c:v>2.8106187956904227E-2</c:v>
                </c:pt>
                <c:pt idx="145">
                  <c:v>2.8106187956904227E-2</c:v>
                </c:pt>
                <c:pt idx="146">
                  <c:v>2.8106187956904227E-2</c:v>
                </c:pt>
                <c:pt idx="147">
                  <c:v>2.7742803119470305E-2</c:v>
                </c:pt>
                <c:pt idx="148">
                  <c:v>2.7742803119470305E-2</c:v>
                </c:pt>
                <c:pt idx="149">
                  <c:v>2.7742803119470305E-2</c:v>
                </c:pt>
                <c:pt idx="150">
                  <c:v>2.7742803119470305E-2</c:v>
                </c:pt>
                <c:pt idx="151">
                  <c:v>2.7742803119470305E-2</c:v>
                </c:pt>
                <c:pt idx="152">
                  <c:v>2.7742803119470305E-2</c:v>
                </c:pt>
                <c:pt idx="153">
                  <c:v>2.7742803119470305E-2</c:v>
                </c:pt>
                <c:pt idx="154">
                  <c:v>2.7742803119470305E-2</c:v>
                </c:pt>
                <c:pt idx="155">
                  <c:v>2.7742803119470305E-2</c:v>
                </c:pt>
                <c:pt idx="156">
                  <c:v>2.7742803119470305E-2</c:v>
                </c:pt>
                <c:pt idx="157">
                  <c:v>2.7742803119470305E-2</c:v>
                </c:pt>
                <c:pt idx="158">
                  <c:v>2.7742803119470305E-2</c:v>
                </c:pt>
                <c:pt idx="159">
                  <c:v>2.7742803119470305E-2</c:v>
                </c:pt>
                <c:pt idx="160">
                  <c:v>2.7742803119470305E-2</c:v>
                </c:pt>
                <c:pt idx="161">
                  <c:v>2.7742803119470305E-2</c:v>
                </c:pt>
                <c:pt idx="162">
                  <c:v>2.7742803119470305E-2</c:v>
                </c:pt>
                <c:pt idx="163">
                  <c:v>2.7742803119470305E-2</c:v>
                </c:pt>
                <c:pt idx="164">
                  <c:v>2.7742803119470305E-2</c:v>
                </c:pt>
                <c:pt idx="165">
                  <c:v>2.7742803119470305E-2</c:v>
                </c:pt>
                <c:pt idx="166">
                  <c:v>2.7742803119470305E-2</c:v>
                </c:pt>
                <c:pt idx="167">
                  <c:v>2.7742803119470305E-2</c:v>
                </c:pt>
                <c:pt idx="168">
                  <c:v>2.7742803119470305E-2</c:v>
                </c:pt>
                <c:pt idx="169">
                  <c:v>2.7742803119470305E-2</c:v>
                </c:pt>
                <c:pt idx="170">
                  <c:v>2.7742803119470305E-2</c:v>
                </c:pt>
                <c:pt idx="171">
                  <c:v>2.7742803119470305E-2</c:v>
                </c:pt>
                <c:pt idx="172">
                  <c:v>2.7742803119470305E-2</c:v>
                </c:pt>
                <c:pt idx="173">
                  <c:v>2.7742803119470305E-2</c:v>
                </c:pt>
                <c:pt idx="174">
                  <c:v>2.7742803119470305E-2</c:v>
                </c:pt>
                <c:pt idx="175">
                  <c:v>2.7742803119470305E-2</c:v>
                </c:pt>
                <c:pt idx="176">
                  <c:v>2.7742803119470305E-2</c:v>
                </c:pt>
                <c:pt idx="177">
                  <c:v>2.7742803119470305E-2</c:v>
                </c:pt>
                <c:pt idx="178">
                  <c:v>2.7742803119470305E-2</c:v>
                </c:pt>
                <c:pt idx="179">
                  <c:v>2.7742803119470305E-2</c:v>
                </c:pt>
                <c:pt idx="180">
                  <c:v>2.7742803119470305E-2</c:v>
                </c:pt>
                <c:pt idx="181">
                  <c:v>2.7742803119470305E-2</c:v>
                </c:pt>
                <c:pt idx="182">
                  <c:v>2.7742803119470305E-2</c:v>
                </c:pt>
                <c:pt idx="183">
                  <c:v>2.7742803119470305E-2</c:v>
                </c:pt>
                <c:pt idx="184">
                  <c:v>2.7742803119470305E-2</c:v>
                </c:pt>
                <c:pt idx="185">
                  <c:v>2.7742803119470305E-2</c:v>
                </c:pt>
                <c:pt idx="186">
                  <c:v>2.7742803119470305E-2</c:v>
                </c:pt>
                <c:pt idx="187">
                  <c:v>2.7742803119470305E-2</c:v>
                </c:pt>
                <c:pt idx="188">
                  <c:v>2.7742803119470305E-2</c:v>
                </c:pt>
                <c:pt idx="189">
                  <c:v>2.7742803119470305E-2</c:v>
                </c:pt>
                <c:pt idx="190">
                  <c:v>2.7742803119470305E-2</c:v>
                </c:pt>
                <c:pt idx="191">
                  <c:v>2.7742803119470305E-2</c:v>
                </c:pt>
                <c:pt idx="192">
                  <c:v>2.7742803119470305E-2</c:v>
                </c:pt>
                <c:pt idx="193">
                  <c:v>2.7742803119470305E-2</c:v>
                </c:pt>
                <c:pt idx="194">
                  <c:v>2.7742803119470305E-2</c:v>
                </c:pt>
                <c:pt idx="195">
                  <c:v>2.7742803119470305E-2</c:v>
                </c:pt>
                <c:pt idx="196">
                  <c:v>2.7742803119470305E-2</c:v>
                </c:pt>
                <c:pt idx="197">
                  <c:v>2.7742803119470305E-2</c:v>
                </c:pt>
                <c:pt idx="198">
                  <c:v>2.7742803119470305E-2</c:v>
                </c:pt>
                <c:pt idx="199">
                  <c:v>2.7742803119470305E-2</c:v>
                </c:pt>
                <c:pt idx="200">
                  <c:v>2.7742803119470305E-2</c:v>
                </c:pt>
                <c:pt idx="201">
                  <c:v>2.7742803119470305E-2</c:v>
                </c:pt>
                <c:pt idx="202">
                  <c:v>2.7742803119470305E-2</c:v>
                </c:pt>
                <c:pt idx="203">
                  <c:v>2.7742803119470305E-2</c:v>
                </c:pt>
                <c:pt idx="204">
                  <c:v>2.7742803119470305E-2</c:v>
                </c:pt>
                <c:pt idx="205">
                  <c:v>2.7742803119470305E-2</c:v>
                </c:pt>
                <c:pt idx="206">
                  <c:v>2.7742803119470305E-2</c:v>
                </c:pt>
                <c:pt idx="207">
                  <c:v>2.7742803119470305E-2</c:v>
                </c:pt>
                <c:pt idx="208">
                  <c:v>2.7742803119470305E-2</c:v>
                </c:pt>
                <c:pt idx="209">
                  <c:v>2.7742803119470305E-2</c:v>
                </c:pt>
                <c:pt idx="210">
                  <c:v>2.7742803119470305E-2</c:v>
                </c:pt>
                <c:pt idx="211">
                  <c:v>2.7742803119470305E-2</c:v>
                </c:pt>
                <c:pt idx="212">
                  <c:v>2.7742803119470305E-2</c:v>
                </c:pt>
                <c:pt idx="213">
                  <c:v>2.7742803119470305E-2</c:v>
                </c:pt>
                <c:pt idx="214">
                  <c:v>2.7742803119470305E-2</c:v>
                </c:pt>
                <c:pt idx="215">
                  <c:v>2.7742803119470305E-2</c:v>
                </c:pt>
                <c:pt idx="216">
                  <c:v>2.7742803119470305E-2</c:v>
                </c:pt>
                <c:pt idx="217">
                  <c:v>2.7742803119470305E-2</c:v>
                </c:pt>
                <c:pt idx="218">
                  <c:v>2.7742803119470305E-2</c:v>
                </c:pt>
                <c:pt idx="219">
                  <c:v>2.7742803119470305E-2</c:v>
                </c:pt>
                <c:pt idx="220">
                  <c:v>2.7742803119470305E-2</c:v>
                </c:pt>
                <c:pt idx="221">
                  <c:v>2.7742803119470305E-2</c:v>
                </c:pt>
                <c:pt idx="222">
                  <c:v>2.7742803119470305E-2</c:v>
                </c:pt>
                <c:pt idx="223">
                  <c:v>2.7742803119470305E-2</c:v>
                </c:pt>
                <c:pt idx="224">
                  <c:v>2.7742803119470305E-2</c:v>
                </c:pt>
                <c:pt idx="225">
                  <c:v>2.7742803119470305E-2</c:v>
                </c:pt>
                <c:pt idx="226">
                  <c:v>2.7742803119470305E-2</c:v>
                </c:pt>
                <c:pt idx="227">
                  <c:v>2.7742803119470305E-2</c:v>
                </c:pt>
                <c:pt idx="228">
                  <c:v>2.7742803119470305E-2</c:v>
                </c:pt>
                <c:pt idx="229">
                  <c:v>2.7742803119470305E-2</c:v>
                </c:pt>
                <c:pt idx="230">
                  <c:v>2.7742803119470305E-2</c:v>
                </c:pt>
                <c:pt idx="231">
                  <c:v>2.7742803119470305E-2</c:v>
                </c:pt>
                <c:pt idx="232">
                  <c:v>2.7742803119470305E-2</c:v>
                </c:pt>
                <c:pt idx="233">
                  <c:v>2.7742803119470305E-2</c:v>
                </c:pt>
                <c:pt idx="234">
                  <c:v>2.7742803119470305E-2</c:v>
                </c:pt>
                <c:pt idx="235">
                  <c:v>2.7742803119470305E-2</c:v>
                </c:pt>
                <c:pt idx="236">
                  <c:v>2.7742803119470305E-2</c:v>
                </c:pt>
                <c:pt idx="237">
                  <c:v>2.7742803119470305E-2</c:v>
                </c:pt>
                <c:pt idx="238">
                  <c:v>2.7742803119470305E-2</c:v>
                </c:pt>
                <c:pt idx="239">
                  <c:v>2.7742803119470305E-2</c:v>
                </c:pt>
                <c:pt idx="240">
                  <c:v>2.7742803119470305E-2</c:v>
                </c:pt>
                <c:pt idx="241">
                  <c:v>2.7742803119470305E-2</c:v>
                </c:pt>
                <c:pt idx="242">
                  <c:v>2.7742803119470305E-2</c:v>
                </c:pt>
                <c:pt idx="243">
                  <c:v>2.7742803119470305E-2</c:v>
                </c:pt>
                <c:pt idx="244">
                  <c:v>2.7742803119470305E-2</c:v>
                </c:pt>
                <c:pt idx="245">
                  <c:v>2.7742803119470305E-2</c:v>
                </c:pt>
                <c:pt idx="246">
                  <c:v>2.7742803119470305E-2</c:v>
                </c:pt>
                <c:pt idx="247">
                  <c:v>2.7742803119470305E-2</c:v>
                </c:pt>
                <c:pt idx="248">
                  <c:v>2.7742803119470305E-2</c:v>
                </c:pt>
                <c:pt idx="249">
                  <c:v>2.7742803119470305E-2</c:v>
                </c:pt>
                <c:pt idx="250">
                  <c:v>2.7742803119470305E-2</c:v>
                </c:pt>
                <c:pt idx="251">
                  <c:v>2.7742803119470305E-2</c:v>
                </c:pt>
                <c:pt idx="252">
                  <c:v>2.7742803119470305E-2</c:v>
                </c:pt>
                <c:pt idx="253">
                  <c:v>2.7742803119470305E-2</c:v>
                </c:pt>
                <c:pt idx="254">
                  <c:v>2.7742803119470305E-2</c:v>
                </c:pt>
                <c:pt idx="255">
                  <c:v>2.7742803119470305E-2</c:v>
                </c:pt>
                <c:pt idx="256">
                  <c:v>2.7742803119470305E-2</c:v>
                </c:pt>
                <c:pt idx="257">
                  <c:v>2.7742803119470305E-2</c:v>
                </c:pt>
                <c:pt idx="258">
                  <c:v>2.7742803119470305E-2</c:v>
                </c:pt>
                <c:pt idx="259">
                  <c:v>2.7742803119470305E-2</c:v>
                </c:pt>
                <c:pt idx="260">
                  <c:v>2.7742803119470305E-2</c:v>
                </c:pt>
                <c:pt idx="261">
                  <c:v>2.7742803119470305E-2</c:v>
                </c:pt>
                <c:pt idx="262">
                  <c:v>2.7742803119470305E-2</c:v>
                </c:pt>
                <c:pt idx="263">
                  <c:v>2.7742803119470305E-2</c:v>
                </c:pt>
                <c:pt idx="264">
                  <c:v>2.7742803119470305E-2</c:v>
                </c:pt>
                <c:pt idx="265">
                  <c:v>2.7742803119470305E-2</c:v>
                </c:pt>
                <c:pt idx="266">
                  <c:v>2.7742803119470305E-2</c:v>
                </c:pt>
                <c:pt idx="267">
                  <c:v>2.7742803119470305E-2</c:v>
                </c:pt>
                <c:pt idx="268">
                  <c:v>2.7742803119470305E-2</c:v>
                </c:pt>
                <c:pt idx="269">
                  <c:v>2.7742803119470305E-2</c:v>
                </c:pt>
                <c:pt idx="270">
                  <c:v>2.7742803119470305E-2</c:v>
                </c:pt>
                <c:pt idx="271">
                  <c:v>2.7742803119470305E-2</c:v>
                </c:pt>
                <c:pt idx="272">
                  <c:v>2.7742803119470305E-2</c:v>
                </c:pt>
                <c:pt idx="273">
                  <c:v>2.7742803119470305E-2</c:v>
                </c:pt>
                <c:pt idx="274">
                  <c:v>2.7742803119470305E-2</c:v>
                </c:pt>
                <c:pt idx="275">
                  <c:v>2.7742803119470305E-2</c:v>
                </c:pt>
                <c:pt idx="276">
                  <c:v>2.7742803119470305E-2</c:v>
                </c:pt>
                <c:pt idx="277">
                  <c:v>2.7742803119470305E-2</c:v>
                </c:pt>
                <c:pt idx="278">
                  <c:v>2.7742803119470305E-2</c:v>
                </c:pt>
                <c:pt idx="279">
                  <c:v>2.7742803119470305E-2</c:v>
                </c:pt>
                <c:pt idx="280">
                  <c:v>2.7742803119470305E-2</c:v>
                </c:pt>
                <c:pt idx="281">
                  <c:v>2.7742803119470305E-2</c:v>
                </c:pt>
                <c:pt idx="282">
                  <c:v>2.7742803119470305E-2</c:v>
                </c:pt>
                <c:pt idx="283">
                  <c:v>2.7742803119470305E-2</c:v>
                </c:pt>
                <c:pt idx="284">
                  <c:v>2.7742803119470305E-2</c:v>
                </c:pt>
                <c:pt idx="285">
                  <c:v>2.7742803119470305E-2</c:v>
                </c:pt>
                <c:pt idx="286">
                  <c:v>2.7742803119470305E-2</c:v>
                </c:pt>
                <c:pt idx="287">
                  <c:v>2.7742803119470305E-2</c:v>
                </c:pt>
                <c:pt idx="288">
                  <c:v>2.7742803119470305E-2</c:v>
                </c:pt>
                <c:pt idx="289">
                  <c:v>2.7742803119470305E-2</c:v>
                </c:pt>
                <c:pt idx="290">
                  <c:v>2.7742803119470305E-2</c:v>
                </c:pt>
                <c:pt idx="291">
                  <c:v>2.7742803119470305E-2</c:v>
                </c:pt>
                <c:pt idx="292">
                  <c:v>2.7742803119470305E-2</c:v>
                </c:pt>
                <c:pt idx="293">
                  <c:v>2.7742803119470305E-2</c:v>
                </c:pt>
                <c:pt idx="294">
                  <c:v>2.7742803119470305E-2</c:v>
                </c:pt>
                <c:pt idx="295">
                  <c:v>2.7742803119470305E-2</c:v>
                </c:pt>
                <c:pt idx="296">
                  <c:v>2.7742803119470305E-2</c:v>
                </c:pt>
                <c:pt idx="297">
                  <c:v>2.7742803119470305E-2</c:v>
                </c:pt>
                <c:pt idx="298">
                  <c:v>2.7742803119470305E-2</c:v>
                </c:pt>
                <c:pt idx="299">
                  <c:v>2.7742803119470305E-2</c:v>
                </c:pt>
                <c:pt idx="300">
                  <c:v>2.7742803119470305E-2</c:v>
                </c:pt>
                <c:pt idx="301">
                  <c:v>2.7742803119470305E-2</c:v>
                </c:pt>
                <c:pt idx="302">
                  <c:v>2.7742803119470305E-2</c:v>
                </c:pt>
                <c:pt idx="303">
                  <c:v>2.7742803119470305E-2</c:v>
                </c:pt>
                <c:pt idx="304">
                  <c:v>2.7742803119470305E-2</c:v>
                </c:pt>
                <c:pt idx="305">
                  <c:v>2.7742803119470305E-2</c:v>
                </c:pt>
                <c:pt idx="306">
                  <c:v>2.7742803119470305E-2</c:v>
                </c:pt>
                <c:pt idx="307">
                  <c:v>2.7742803119470305E-2</c:v>
                </c:pt>
                <c:pt idx="308">
                  <c:v>2.7742803119470305E-2</c:v>
                </c:pt>
                <c:pt idx="309">
                  <c:v>2.7742803119470305E-2</c:v>
                </c:pt>
                <c:pt idx="310">
                  <c:v>2.7742803119470305E-2</c:v>
                </c:pt>
                <c:pt idx="311">
                  <c:v>2.7742803119470305E-2</c:v>
                </c:pt>
                <c:pt idx="312">
                  <c:v>2.7742803119470305E-2</c:v>
                </c:pt>
                <c:pt idx="313">
                  <c:v>2.7742803119470305E-2</c:v>
                </c:pt>
                <c:pt idx="314">
                  <c:v>2.7742803119470305E-2</c:v>
                </c:pt>
                <c:pt idx="315">
                  <c:v>2.7742803119470305E-2</c:v>
                </c:pt>
                <c:pt idx="316">
                  <c:v>2.7742803119470305E-2</c:v>
                </c:pt>
                <c:pt idx="317">
                  <c:v>2.7742803119470305E-2</c:v>
                </c:pt>
                <c:pt idx="318">
                  <c:v>2.7742803119470305E-2</c:v>
                </c:pt>
                <c:pt idx="319">
                  <c:v>2.7742803119470305E-2</c:v>
                </c:pt>
                <c:pt idx="320">
                  <c:v>2.7742803119470305E-2</c:v>
                </c:pt>
                <c:pt idx="321">
                  <c:v>2.7742803119470305E-2</c:v>
                </c:pt>
                <c:pt idx="322">
                  <c:v>2.7742803119470305E-2</c:v>
                </c:pt>
                <c:pt idx="323">
                  <c:v>2.7742803119470305E-2</c:v>
                </c:pt>
                <c:pt idx="324">
                  <c:v>2.7742803119470305E-2</c:v>
                </c:pt>
                <c:pt idx="325">
                  <c:v>2.7742803119470305E-2</c:v>
                </c:pt>
                <c:pt idx="326">
                  <c:v>2.7742803119470305E-2</c:v>
                </c:pt>
                <c:pt idx="327">
                  <c:v>2.7742803119470305E-2</c:v>
                </c:pt>
                <c:pt idx="328">
                  <c:v>2.7742803119470305E-2</c:v>
                </c:pt>
                <c:pt idx="329">
                  <c:v>2.7742803119470305E-2</c:v>
                </c:pt>
                <c:pt idx="330">
                  <c:v>2.7742803119470305E-2</c:v>
                </c:pt>
                <c:pt idx="331">
                  <c:v>2.7742803119470305E-2</c:v>
                </c:pt>
                <c:pt idx="332">
                  <c:v>2.7742803119470305E-2</c:v>
                </c:pt>
                <c:pt idx="333">
                  <c:v>2.7742803119470305E-2</c:v>
                </c:pt>
                <c:pt idx="334">
                  <c:v>2.7742803119470305E-2</c:v>
                </c:pt>
                <c:pt idx="335">
                  <c:v>2.7742803119470305E-2</c:v>
                </c:pt>
                <c:pt idx="336">
                  <c:v>2.7742803119470305E-2</c:v>
                </c:pt>
                <c:pt idx="337">
                  <c:v>2.7742803119470305E-2</c:v>
                </c:pt>
                <c:pt idx="338">
                  <c:v>2.7742803119470305E-2</c:v>
                </c:pt>
                <c:pt idx="339">
                  <c:v>2.7742803119470305E-2</c:v>
                </c:pt>
                <c:pt idx="340">
                  <c:v>2.7742803119470305E-2</c:v>
                </c:pt>
                <c:pt idx="341">
                  <c:v>2.7742803119470305E-2</c:v>
                </c:pt>
                <c:pt idx="342">
                  <c:v>2.7742803119470305E-2</c:v>
                </c:pt>
                <c:pt idx="343">
                  <c:v>2.7742803119470305E-2</c:v>
                </c:pt>
                <c:pt idx="344">
                  <c:v>2.7742803119470305E-2</c:v>
                </c:pt>
                <c:pt idx="345">
                  <c:v>2.7742803119470305E-2</c:v>
                </c:pt>
                <c:pt idx="346">
                  <c:v>2.7742803119470305E-2</c:v>
                </c:pt>
                <c:pt idx="347">
                  <c:v>2.7742803119470305E-2</c:v>
                </c:pt>
                <c:pt idx="348">
                  <c:v>2.7742803119470305E-2</c:v>
                </c:pt>
                <c:pt idx="349">
                  <c:v>2.7742803119470305E-2</c:v>
                </c:pt>
                <c:pt idx="350">
                  <c:v>2.7742803119470305E-2</c:v>
                </c:pt>
                <c:pt idx="351">
                  <c:v>2.7742803119470305E-2</c:v>
                </c:pt>
                <c:pt idx="352">
                  <c:v>2.7742803119470305E-2</c:v>
                </c:pt>
                <c:pt idx="353">
                  <c:v>2.7742803119470305E-2</c:v>
                </c:pt>
                <c:pt idx="354">
                  <c:v>2.7742803119470305E-2</c:v>
                </c:pt>
                <c:pt idx="355">
                  <c:v>2.7742803119470305E-2</c:v>
                </c:pt>
                <c:pt idx="356">
                  <c:v>2.7742803119470305E-2</c:v>
                </c:pt>
                <c:pt idx="357">
                  <c:v>2.7742803119470305E-2</c:v>
                </c:pt>
                <c:pt idx="358">
                  <c:v>2.7742803119470305E-2</c:v>
                </c:pt>
                <c:pt idx="359">
                  <c:v>2.7742803119470305E-2</c:v>
                </c:pt>
                <c:pt idx="360">
                  <c:v>2.7742803119470305E-2</c:v>
                </c:pt>
                <c:pt idx="361">
                  <c:v>2.7742803119470305E-2</c:v>
                </c:pt>
                <c:pt idx="362">
                  <c:v>2.7742803119470305E-2</c:v>
                </c:pt>
                <c:pt idx="363">
                  <c:v>2.7742803119470305E-2</c:v>
                </c:pt>
                <c:pt idx="364">
                  <c:v>2.7742803119470305E-2</c:v>
                </c:pt>
                <c:pt idx="365">
                  <c:v>2.7742803119470305E-2</c:v>
                </c:pt>
                <c:pt idx="366">
                  <c:v>2.7742803119470305E-2</c:v>
                </c:pt>
                <c:pt idx="367">
                  <c:v>2.7742803119470305E-2</c:v>
                </c:pt>
                <c:pt idx="368">
                  <c:v>2.7742803119470305E-2</c:v>
                </c:pt>
                <c:pt idx="369">
                  <c:v>2.7742803119470305E-2</c:v>
                </c:pt>
                <c:pt idx="370">
                  <c:v>2.7742803119470305E-2</c:v>
                </c:pt>
                <c:pt idx="371">
                  <c:v>2.7742803119470305E-2</c:v>
                </c:pt>
                <c:pt idx="372">
                  <c:v>2.7742803119470305E-2</c:v>
                </c:pt>
                <c:pt idx="373">
                  <c:v>2.7742803119470305E-2</c:v>
                </c:pt>
                <c:pt idx="374">
                  <c:v>2.7742803119470305E-2</c:v>
                </c:pt>
                <c:pt idx="375">
                  <c:v>2.7742803119470305E-2</c:v>
                </c:pt>
                <c:pt idx="376">
                  <c:v>2.7742803119470305E-2</c:v>
                </c:pt>
                <c:pt idx="377">
                  <c:v>2.7742803119470305E-2</c:v>
                </c:pt>
                <c:pt idx="378">
                  <c:v>2.7742803119470305E-2</c:v>
                </c:pt>
                <c:pt idx="379">
                  <c:v>2.7742803119470305E-2</c:v>
                </c:pt>
                <c:pt idx="380">
                  <c:v>2.7742803119470305E-2</c:v>
                </c:pt>
                <c:pt idx="381">
                  <c:v>2.7742803119470305E-2</c:v>
                </c:pt>
                <c:pt idx="382">
                  <c:v>2.7742803119470305E-2</c:v>
                </c:pt>
                <c:pt idx="383">
                  <c:v>2.7742803119470305E-2</c:v>
                </c:pt>
                <c:pt idx="384">
                  <c:v>2.7742803119470305E-2</c:v>
                </c:pt>
                <c:pt idx="385">
                  <c:v>2.7742803119470305E-2</c:v>
                </c:pt>
                <c:pt idx="386">
                  <c:v>2.7742803119470305E-2</c:v>
                </c:pt>
                <c:pt idx="387">
                  <c:v>2.7742803119470305E-2</c:v>
                </c:pt>
                <c:pt idx="388">
                  <c:v>2.7742803119470305E-2</c:v>
                </c:pt>
                <c:pt idx="389">
                  <c:v>2.7742803119470305E-2</c:v>
                </c:pt>
                <c:pt idx="390">
                  <c:v>2.7742803119470305E-2</c:v>
                </c:pt>
                <c:pt idx="391">
                  <c:v>2.7742803119470305E-2</c:v>
                </c:pt>
                <c:pt idx="392">
                  <c:v>2.7742803119470305E-2</c:v>
                </c:pt>
                <c:pt idx="393">
                  <c:v>2.7742803119470305E-2</c:v>
                </c:pt>
                <c:pt idx="394">
                  <c:v>2.7742803119470305E-2</c:v>
                </c:pt>
                <c:pt idx="395">
                  <c:v>2.7742803119470305E-2</c:v>
                </c:pt>
                <c:pt idx="396">
                  <c:v>2.7742803119470305E-2</c:v>
                </c:pt>
                <c:pt idx="397">
                  <c:v>2.7742803119470305E-2</c:v>
                </c:pt>
                <c:pt idx="398">
                  <c:v>2.7742803119470305E-2</c:v>
                </c:pt>
                <c:pt idx="399">
                  <c:v>2.7742803119470305E-2</c:v>
                </c:pt>
                <c:pt idx="400">
                  <c:v>2.7742803119470305E-2</c:v>
                </c:pt>
                <c:pt idx="401">
                  <c:v>2.7742803119470305E-2</c:v>
                </c:pt>
                <c:pt idx="402">
                  <c:v>2.7742803119470305E-2</c:v>
                </c:pt>
                <c:pt idx="403">
                  <c:v>2.7742803119470305E-2</c:v>
                </c:pt>
                <c:pt idx="404">
                  <c:v>2.7742803119470305E-2</c:v>
                </c:pt>
                <c:pt idx="405">
                  <c:v>2.7742803119470305E-2</c:v>
                </c:pt>
                <c:pt idx="406">
                  <c:v>2.7742803119470305E-2</c:v>
                </c:pt>
                <c:pt idx="407">
                  <c:v>2.7742803119470305E-2</c:v>
                </c:pt>
                <c:pt idx="408">
                  <c:v>2.7742803119470305E-2</c:v>
                </c:pt>
                <c:pt idx="409">
                  <c:v>2.7742803119470305E-2</c:v>
                </c:pt>
                <c:pt idx="410">
                  <c:v>2.7742803119470305E-2</c:v>
                </c:pt>
                <c:pt idx="411">
                  <c:v>2.7742803119470305E-2</c:v>
                </c:pt>
                <c:pt idx="412">
                  <c:v>2.7742803119470305E-2</c:v>
                </c:pt>
                <c:pt idx="413">
                  <c:v>2.7742803119470305E-2</c:v>
                </c:pt>
                <c:pt idx="414">
                  <c:v>2.7742803119470305E-2</c:v>
                </c:pt>
                <c:pt idx="415">
                  <c:v>2.7742803119470305E-2</c:v>
                </c:pt>
                <c:pt idx="416">
                  <c:v>2.7742803119470305E-2</c:v>
                </c:pt>
                <c:pt idx="417">
                  <c:v>2.7742803119470305E-2</c:v>
                </c:pt>
                <c:pt idx="418">
                  <c:v>2.7742803119470305E-2</c:v>
                </c:pt>
                <c:pt idx="419">
                  <c:v>2.7742803119470305E-2</c:v>
                </c:pt>
                <c:pt idx="420">
                  <c:v>2.7742803119470305E-2</c:v>
                </c:pt>
                <c:pt idx="421">
                  <c:v>2.7742803119470305E-2</c:v>
                </c:pt>
                <c:pt idx="422">
                  <c:v>2.7742803119470305E-2</c:v>
                </c:pt>
                <c:pt idx="423">
                  <c:v>2.7742803119470305E-2</c:v>
                </c:pt>
                <c:pt idx="424">
                  <c:v>2.7742803119470305E-2</c:v>
                </c:pt>
                <c:pt idx="425">
                  <c:v>2.7742803119470305E-2</c:v>
                </c:pt>
                <c:pt idx="426">
                  <c:v>2.7742803119470305E-2</c:v>
                </c:pt>
                <c:pt idx="427">
                  <c:v>2.7742803119470305E-2</c:v>
                </c:pt>
                <c:pt idx="428">
                  <c:v>2.7742803119470305E-2</c:v>
                </c:pt>
                <c:pt idx="429">
                  <c:v>2.7742803119470305E-2</c:v>
                </c:pt>
                <c:pt idx="430">
                  <c:v>2.7742803119470305E-2</c:v>
                </c:pt>
                <c:pt idx="431">
                  <c:v>2.7742803119470305E-2</c:v>
                </c:pt>
                <c:pt idx="432">
                  <c:v>2.7742803119470305E-2</c:v>
                </c:pt>
                <c:pt idx="433">
                  <c:v>2.7742803119470305E-2</c:v>
                </c:pt>
                <c:pt idx="434">
                  <c:v>2.7742803119470305E-2</c:v>
                </c:pt>
                <c:pt idx="435">
                  <c:v>2.7742803119470305E-2</c:v>
                </c:pt>
                <c:pt idx="436">
                  <c:v>2.7742803119470305E-2</c:v>
                </c:pt>
                <c:pt idx="437">
                  <c:v>2.7742803119470305E-2</c:v>
                </c:pt>
                <c:pt idx="438">
                  <c:v>2.7742803119470305E-2</c:v>
                </c:pt>
                <c:pt idx="439">
                  <c:v>2.7742803119470305E-2</c:v>
                </c:pt>
                <c:pt idx="440">
                  <c:v>2.7742803119470305E-2</c:v>
                </c:pt>
                <c:pt idx="441">
                  <c:v>2.7742803119470305E-2</c:v>
                </c:pt>
                <c:pt idx="442">
                  <c:v>2.7742803119470305E-2</c:v>
                </c:pt>
                <c:pt idx="443">
                  <c:v>2.7742803119470305E-2</c:v>
                </c:pt>
                <c:pt idx="444">
                  <c:v>2.7742803119470305E-2</c:v>
                </c:pt>
                <c:pt idx="445">
                  <c:v>2.7742803119470305E-2</c:v>
                </c:pt>
                <c:pt idx="446">
                  <c:v>2.7742803119470305E-2</c:v>
                </c:pt>
                <c:pt idx="447">
                  <c:v>2.7742803119470305E-2</c:v>
                </c:pt>
                <c:pt idx="448">
                  <c:v>2.7742803119470305E-2</c:v>
                </c:pt>
                <c:pt idx="449">
                  <c:v>2.7742803119470305E-2</c:v>
                </c:pt>
                <c:pt idx="450">
                  <c:v>2.7742803119470305E-2</c:v>
                </c:pt>
                <c:pt idx="451">
                  <c:v>2.7742803119470305E-2</c:v>
                </c:pt>
                <c:pt idx="452">
                  <c:v>2.7742803119470305E-2</c:v>
                </c:pt>
                <c:pt idx="453">
                  <c:v>2.7742803119470305E-2</c:v>
                </c:pt>
                <c:pt idx="454">
                  <c:v>2.7742803119470305E-2</c:v>
                </c:pt>
                <c:pt idx="455">
                  <c:v>2.7742803119470305E-2</c:v>
                </c:pt>
                <c:pt idx="456">
                  <c:v>2.7742803119470305E-2</c:v>
                </c:pt>
                <c:pt idx="457">
                  <c:v>2.7742803119470305E-2</c:v>
                </c:pt>
                <c:pt idx="458">
                  <c:v>2.7742803119470305E-2</c:v>
                </c:pt>
                <c:pt idx="459">
                  <c:v>2.7742803119470305E-2</c:v>
                </c:pt>
                <c:pt idx="460">
                  <c:v>2.7742803119470305E-2</c:v>
                </c:pt>
                <c:pt idx="461">
                  <c:v>2.7742803119470305E-2</c:v>
                </c:pt>
                <c:pt idx="462">
                  <c:v>2.7742803119470305E-2</c:v>
                </c:pt>
                <c:pt idx="463">
                  <c:v>2.7742803119470305E-2</c:v>
                </c:pt>
                <c:pt idx="464">
                  <c:v>2.7742803119470305E-2</c:v>
                </c:pt>
                <c:pt idx="465">
                  <c:v>2.7742803119470305E-2</c:v>
                </c:pt>
                <c:pt idx="466">
                  <c:v>2.7742803119470305E-2</c:v>
                </c:pt>
                <c:pt idx="467">
                  <c:v>2.7742803119470305E-2</c:v>
                </c:pt>
                <c:pt idx="468">
                  <c:v>2.7742803119470305E-2</c:v>
                </c:pt>
                <c:pt idx="469">
                  <c:v>2.7742803119470305E-2</c:v>
                </c:pt>
                <c:pt idx="470">
                  <c:v>2.7742803119470305E-2</c:v>
                </c:pt>
                <c:pt idx="471">
                  <c:v>2.7742803119470305E-2</c:v>
                </c:pt>
                <c:pt idx="472">
                  <c:v>2.7742803119470305E-2</c:v>
                </c:pt>
                <c:pt idx="473">
                  <c:v>2.7742803119470305E-2</c:v>
                </c:pt>
                <c:pt idx="474">
                  <c:v>2.7742803119470305E-2</c:v>
                </c:pt>
                <c:pt idx="475">
                  <c:v>2.7742803119470305E-2</c:v>
                </c:pt>
                <c:pt idx="476">
                  <c:v>2.7742803119470305E-2</c:v>
                </c:pt>
                <c:pt idx="477">
                  <c:v>2.7742803119470305E-2</c:v>
                </c:pt>
                <c:pt idx="478">
                  <c:v>2.7742803119470305E-2</c:v>
                </c:pt>
                <c:pt idx="479">
                  <c:v>2.7742803119470305E-2</c:v>
                </c:pt>
                <c:pt idx="480">
                  <c:v>2.7742803119470305E-2</c:v>
                </c:pt>
                <c:pt idx="481">
                  <c:v>2.7742803119470305E-2</c:v>
                </c:pt>
                <c:pt idx="482">
                  <c:v>2.7742803119470305E-2</c:v>
                </c:pt>
                <c:pt idx="483">
                  <c:v>2.7742803119470305E-2</c:v>
                </c:pt>
                <c:pt idx="484">
                  <c:v>2.7742803119470305E-2</c:v>
                </c:pt>
                <c:pt idx="485">
                  <c:v>2.7742803119470305E-2</c:v>
                </c:pt>
                <c:pt idx="486">
                  <c:v>2.7742803119470305E-2</c:v>
                </c:pt>
                <c:pt idx="487">
                  <c:v>2.7742803119470305E-2</c:v>
                </c:pt>
                <c:pt idx="488">
                  <c:v>2.7742803119470305E-2</c:v>
                </c:pt>
                <c:pt idx="489">
                  <c:v>2.7742803119470305E-2</c:v>
                </c:pt>
                <c:pt idx="490">
                  <c:v>2.7742803119470305E-2</c:v>
                </c:pt>
                <c:pt idx="491">
                  <c:v>2.7742803119470305E-2</c:v>
                </c:pt>
                <c:pt idx="492">
                  <c:v>2.7742803119470305E-2</c:v>
                </c:pt>
                <c:pt idx="493">
                  <c:v>2.7742803119470305E-2</c:v>
                </c:pt>
                <c:pt idx="494">
                  <c:v>2.7742803119470305E-2</c:v>
                </c:pt>
                <c:pt idx="495">
                  <c:v>2.7742803119470305E-2</c:v>
                </c:pt>
                <c:pt idx="496">
                  <c:v>2.7742803119470305E-2</c:v>
                </c:pt>
                <c:pt idx="497">
                  <c:v>2.7742803119470305E-2</c:v>
                </c:pt>
                <c:pt idx="498">
                  <c:v>2.7742803119470305E-2</c:v>
                </c:pt>
                <c:pt idx="499">
                  <c:v>2.7742803119470305E-2</c:v>
                </c:pt>
                <c:pt idx="500">
                  <c:v>2.7742803119470305E-2</c:v>
                </c:pt>
                <c:pt idx="501">
                  <c:v>2.7742803119470305E-2</c:v>
                </c:pt>
                <c:pt idx="502">
                  <c:v>2.7742803119470305E-2</c:v>
                </c:pt>
                <c:pt idx="503">
                  <c:v>2.7742803119470305E-2</c:v>
                </c:pt>
                <c:pt idx="504">
                  <c:v>2.7742803119470305E-2</c:v>
                </c:pt>
                <c:pt idx="505">
                  <c:v>2.7742803119470305E-2</c:v>
                </c:pt>
                <c:pt idx="506">
                  <c:v>2.7742803119470305E-2</c:v>
                </c:pt>
                <c:pt idx="507">
                  <c:v>2.7742803119470305E-2</c:v>
                </c:pt>
                <c:pt idx="508">
                  <c:v>2.7742803119470305E-2</c:v>
                </c:pt>
                <c:pt idx="509">
                  <c:v>2.7742803119470305E-2</c:v>
                </c:pt>
                <c:pt idx="510">
                  <c:v>2.7742803119470305E-2</c:v>
                </c:pt>
                <c:pt idx="511">
                  <c:v>2.7742803119470305E-2</c:v>
                </c:pt>
                <c:pt idx="512">
                  <c:v>2.7742803119470305E-2</c:v>
                </c:pt>
                <c:pt idx="513">
                  <c:v>2.7742803119470305E-2</c:v>
                </c:pt>
                <c:pt idx="514">
                  <c:v>2.7742803119470305E-2</c:v>
                </c:pt>
                <c:pt idx="515">
                  <c:v>2.7742803119470305E-2</c:v>
                </c:pt>
                <c:pt idx="516">
                  <c:v>2.7742803119470305E-2</c:v>
                </c:pt>
                <c:pt idx="517">
                  <c:v>2.7742803119470305E-2</c:v>
                </c:pt>
                <c:pt idx="518">
                  <c:v>2.7742803119470305E-2</c:v>
                </c:pt>
                <c:pt idx="519">
                  <c:v>2.7742803119470305E-2</c:v>
                </c:pt>
                <c:pt idx="520">
                  <c:v>2.7742803119470305E-2</c:v>
                </c:pt>
                <c:pt idx="521">
                  <c:v>2.7742803119470305E-2</c:v>
                </c:pt>
                <c:pt idx="522">
                  <c:v>2.7742803119470305E-2</c:v>
                </c:pt>
                <c:pt idx="523">
                  <c:v>2.7742803119470305E-2</c:v>
                </c:pt>
                <c:pt idx="524">
                  <c:v>2.7742803119470305E-2</c:v>
                </c:pt>
                <c:pt idx="525">
                  <c:v>2.7742803119470305E-2</c:v>
                </c:pt>
                <c:pt idx="526">
                  <c:v>2.7742803119470305E-2</c:v>
                </c:pt>
                <c:pt idx="527">
                  <c:v>2.7742803119470305E-2</c:v>
                </c:pt>
                <c:pt idx="528">
                  <c:v>2.7742803119470305E-2</c:v>
                </c:pt>
                <c:pt idx="529">
                  <c:v>2.7742803119470305E-2</c:v>
                </c:pt>
                <c:pt idx="530">
                  <c:v>2.7742803119470305E-2</c:v>
                </c:pt>
                <c:pt idx="531">
                  <c:v>2.7742803119470305E-2</c:v>
                </c:pt>
                <c:pt idx="532">
                  <c:v>2.7742803119470305E-2</c:v>
                </c:pt>
                <c:pt idx="533">
                  <c:v>2.7742803119470305E-2</c:v>
                </c:pt>
                <c:pt idx="534">
                  <c:v>2.7742803119470305E-2</c:v>
                </c:pt>
                <c:pt idx="535">
                  <c:v>2.7742803119470305E-2</c:v>
                </c:pt>
                <c:pt idx="536">
                  <c:v>2.7742803119470305E-2</c:v>
                </c:pt>
                <c:pt idx="537">
                  <c:v>2.7742803119470305E-2</c:v>
                </c:pt>
                <c:pt idx="538">
                  <c:v>2.7742803119470305E-2</c:v>
                </c:pt>
                <c:pt idx="539">
                  <c:v>2.7742803119470305E-2</c:v>
                </c:pt>
                <c:pt idx="540">
                  <c:v>2.7742803119470305E-2</c:v>
                </c:pt>
                <c:pt idx="541">
                  <c:v>2.7742803119470305E-2</c:v>
                </c:pt>
                <c:pt idx="542">
                  <c:v>2.7742803119470305E-2</c:v>
                </c:pt>
                <c:pt idx="543">
                  <c:v>2.7742803119470305E-2</c:v>
                </c:pt>
                <c:pt idx="544">
                  <c:v>2.7742803119470305E-2</c:v>
                </c:pt>
                <c:pt idx="545">
                  <c:v>2.7742803119470305E-2</c:v>
                </c:pt>
                <c:pt idx="546">
                  <c:v>2.7742803119470305E-2</c:v>
                </c:pt>
                <c:pt idx="547">
                  <c:v>2.7742803119470305E-2</c:v>
                </c:pt>
                <c:pt idx="548">
                  <c:v>2.7742803119470305E-2</c:v>
                </c:pt>
                <c:pt idx="549">
                  <c:v>2.7742803119470305E-2</c:v>
                </c:pt>
                <c:pt idx="550">
                  <c:v>2.7742803119470305E-2</c:v>
                </c:pt>
                <c:pt idx="551">
                  <c:v>2.7742803119470305E-2</c:v>
                </c:pt>
                <c:pt idx="552">
                  <c:v>2.7742803119470305E-2</c:v>
                </c:pt>
                <c:pt idx="553">
                  <c:v>2.7742803119470305E-2</c:v>
                </c:pt>
                <c:pt idx="554">
                  <c:v>2.7742803119470305E-2</c:v>
                </c:pt>
                <c:pt idx="555">
                  <c:v>2.7742803119470305E-2</c:v>
                </c:pt>
                <c:pt idx="556">
                  <c:v>2.7742803119470305E-2</c:v>
                </c:pt>
                <c:pt idx="557">
                  <c:v>2.7742803119470305E-2</c:v>
                </c:pt>
                <c:pt idx="558">
                  <c:v>2.7742803119470305E-2</c:v>
                </c:pt>
                <c:pt idx="559">
                  <c:v>2.7742803119470305E-2</c:v>
                </c:pt>
                <c:pt idx="560">
                  <c:v>2.7742803119470305E-2</c:v>
                </c:pt>
                <c:pt idx="561">
                  <c:v>2.7742803119470305E-2</c:v>
                </c:pt>
                <c:pt idx="562">
                  <c:v>2.7742803119470305E-2</c:v>
                </c:pt>
                <c:pt idx="563">
                  <c:v>2.7742803119470305E-2</c:v>
                </c:pt>
                <c:pt idx="564">
                  <c:v>2.7742803119470305E-2</c:v>
                </c:pt>
                <c:pt idx="565">
                  <c:v>2.7742803119470305E-2</c:v>
                </c:pt>
                <c:pt idx="566">
                  <c:v>2.7742803119470305E-2</c:v>
                </c:pt>
                <c:pt idx="567">
                  <c:v>2.7742803119470305E-2</c:v>
                </c:pt>
                <c:pt idx="568">
                  <c:v>2.7742803119470305E-2</c:v>
                </c:pt>
                <c:pt idx="569">
                  <c:v>2.7742803119470305E-2</c:v>
                </c:pt>
                <c:pt idx="570">
                  <c:v>2.7742803119470305E-2</c:v>
                </c:pt>
                <c:pt idx="571">
                  <c:v>2.7742803119470305E-2</c:v>
                </c:pt>
                <c:pt idx="572">
                  <c:v>2.7742803119470305E-2</c:v>
                </c:pt>
                <c:pt idx="573">
                  <c:v>2.7742803119470305E-2</c:v>
                </c:pt>
                <c:pt idx="574">
                  <c:v>2.7742803119470305E-2</c:v>
                </c:pt>
                <c:pt idx="575">
                  <c:v>2.7742803119470305E-2</c:v>
                </c:pt>
                <c:pt idx="576">
                  <c:v>2.7742803119470305E-2</c:v>
                </c:pt>
                <c:pt idx="577">
                  <c:v>2.7742803119470305E-2</c:v>
                </c:pt>
                <c:pt idx="578">
                  <c:v>2.7742803119470305E-2</c:v>
                </c:pt>
                <c:pt idx="579">
                  <c:v>2.7742803119470305E-2</c:v>
                </c:pt>
                <c:pt idx="580">
                  <c:v>2.7742803119470305E-2</c:v>
                </c:pt>
                <c:pt idx="581">
                  <c:v>2.7742803119470305E-2</c:v>
                </c:pt>
                <c:pt idx="582">
                  <c:v>2.7742803119470305E-2</c:v>
                </c:pt>
                <c:pt idx="583">
                  <c:v>2.7742803119470305E-2</c:v>
                </c:pt>
                <c:pt idx="584">
                  <c:v>2.7742803119470305E-2</c:v>
                </c:pt>
                <c:pt idx="585">
                  <c:v>2.7742803119470305E-2</c:v>
                </c:pt>
                <c:pt idx="586">
                  <c:v>2.7742803119470305E-2</c:v>
                </c:pt>
                <c:pt idx="587">
                  <c:v>2.7742803119470305E-2</c:v>
                </c:pt>
                <c:pt idx="588">
                  <c:v>2.7742803119470305E-2</c:v>
                </c:pt>
                <c:pt idx="589">
                  <c:v>2.7742803119470305E-2</c:v>
                </c:pt>
                <c:pt idx="590">
                  <c:v>2.7742803119470305E-2</c:v>
                </c:pt>
                <c:pt idx="591">
                  <c:v>2.7742803119470305E-2</c:v>
                </c:pt>
                <c:pt idx="592">
                  <c:v>2.7742803119470305E-2</c:v>
                </c:pt>
                <c:pt idx="593">
                  <c:v>2.7742803119470305E-2</c:v>
                </c:pt>
                <c:pt idx="594">
                  <c:v>2.7742803119470305E-2</c:v>
                </c:pt>
                <c:pt idx="595">
                  <c:v>2.7742803119470305E-2</c:v>
                </c:pt>
                <c:pt idx="596">
                  <c:v>2.7742803119470305E-2</c:v>
                </c:pt>
                <c:pt idx="597">
                  <c:v>2.7742803119470305E-2</c:v>
                </c:pt>
                <c:pt idx="598">
                  <c:v>2.7742803119470305E-2</c:v>
                </c:pt>
                <c:pt idx="599">
                  <c:v>2.7742803119470305E-2</c:v>
                </c:pt>
                <c:pt idx="600">
                  <c:v>2.7742803119470305E-2</c:v>
                </c:pt>
                <c:pt idx="601">
                  <c:v>2.7742803119470305E-2</c:v>
                </c:pt>
                <c:pt idx="602">
                  <c:v>2.7742803119470305E-2</c:v>
                </c:pt>
                <c:pt idx="603">
                  <c:v>2.7742803119470305E-2</c:v>
                </c:pt>
                <c:pt idx="604">
                  <c:v>2.7742803119470305E-2</c:v>
                </c:pt>
                <c:pt idx="605">
                  <c:v>2.7742803119470305E-2</c:v>
                </c:pt>
                <c:pt idx="606">
                  <c:v>2.7742803119470305E-2</c:v>
                </c:pt>
                <c:pt idx="607">
                  <c:v>2.7742803119470305E-2</c:v>
                </c:pt>
                <c:pt idx="608">
                  <c:v>2.7742803119470305E-2</c:v>
                </c:pt>
                <c:pt idx="609">
                  <c:v>2.7742803119470305E-2</c:v>
                </c:pt>
                <c:pt idx="610">
                  <c:v>2.7742803119470305E-2</c:v>
                </c:pt>
                <c:pt idx="611">
                  <c:v>2.7742803119470305E-2</c:v>
                </c:pt>
                <c:pt idx="612">
                  <c:v>2.7742803119470305E-2</c:v>
                </c:pt>
                <c:pt idx="613">
                  <c:v>2.7742803119470305E-2</c:v>
                </c:pt>
                <c:pt idx="614">
                  <c:v>2.7742803119470305E-2</c:v>
                </c:pt>
                <c:pt idx="615">
                  <c:v>2.7742803119470305E-2</c:v>
                </c:pt>
                <c:pt idx="616">
                  <c:v>2.7742803119470305E-2</c:v>
                </c:pt>
                <c:pt idx="617">
                  <c:v>2.7742803119470305E-2</c:v>
                </c:pt>
                <c:pt idx="618">
                  <c:v>2.7742803119470305E-2</c:v>
                </c:pt>
                <c:pt idx="619">
                  <c:v>2.7742803119470305E-2</c:v>
                </c:pt>
                <c:pt idx="620">
                  <c:v>2.7742803119470305E-2</c:v>
                </c:pt>
                <c:pt idx="621">
                  <c:v>2.7742803119470305E-2</c:v>
                </c:pt>
                <c:pt idx="622">
                  <c:v>2.7742803119470305E-2</c:v>
                </c:pt>
                <c:pt idx="623">
                  <c:v>2.7742803119470305E-2</c:v>
                </c:pt>
                <c:pt idx="624">
                  <c:v>2.7742803119470305E-2</c:v>
                </c:pt>
                <c:pt idx="625">
                  <c:v>2.7742803119470305E-2</c:v>
                </c:pt>
                <c:pt idx="626">
                  <c:v>2.7742803119470305E-2</c:v>
                </c:pt>
                <c:pt idx="627">
                  <c:v>2.7742803119470305E-2</c:v>
                </c:pt>
                <c:pt idx="628">
                  <c:v>2.7742803119470305E-2</c:v>
                </c:pt>
                <c:pt idx="629">
                  <c:v>2.7742803119470305E-2</c:v>
                </c:pt>
                <c:pt idx="630">
                  <c:v>2.7742803119470305E-2</c:v>
                </c:pt>
                <c:pt idx="631">
                  <c:v>2.7742803119470305E-2</c:v>
                </c:pt>
                <c:pt idx="632">
                  <c:v>2.7742803119470305E-2</c:v>
                </c:pt>
                <c:pt idx="633">
                  <c:v>2.7742803119470305E-2</c:v>
                </c:pt>
                <c:pt idx="634">
                  <c:v>2.7742803119470305E-2</c:v>
                </c:pt>
                <c:pt idx="635">
                  <c:v>2.7742803119470305E-2</c:v>
                </c:pt>
                <c:pt idx="636">
                  <c:v>2.7742803119470305E-2</c:v>
                </c:pt>
                <c:pt idx="637">
                  <c:v>2.7742803119470305E-2</c:v>
                </c:pt>
                <c:pt idx="638">
                  <c:v>2.7742803119470305E-2</c:v>
                </c:pt>
                <c:pt idx="639">
                  <c:v>2.7742803119470305E-2</c:v>
                </c:pt>
                <c:pt idx="640">
                  <c:v>2.7742803119470305E-2</c:v>
                </c:pt>
                <c:pt idx="641">
                  <c:v>2.7742803119470305E-2</c:v>
                </c:pt>
                <c:pt idx="642">
                  <c:v>2.7742803119470305E-2</c:v>
                </c:pt>
                <c:pt idx="643">
                  <c:v>2.7742803119470305E-2</c:v>
                </c:pt>
                <c:pt idx="644">
                  <c:v>2.7742803119470305E-2</c:v>
                </c:pt>
                <c:pt idx="645">
                  <c:v>2.7742803119470305E-2</c:v>
                </c:pt>
                <c:pt idx="646">
                  <c:v>2.7742803119470305E-2</c:v>
                </c:pt>
                <c:pt idx="647">
                  <c:v>2.7742803119470305E-2</c:v>
                </c:pt>
                <c:pt idx="648">
                  <c:v>2.7742803119470305E-2</c:v>
                </c:pt>
                <c:pt idx="649">
                  <c:v>2.7742803119470305E-2</c:v>
                </c:pt>
                <c:pt idx="650">
                  <c:v>2.7742803119470305E-2</c:v>
                </c:pt>
                <c:pt idx="651">
                  <c:v>2.7742803119470305E-2</c:v>
                </c:pt>
                <c:pt idx="652">
                  <c:v>2.7742803119470305E-2</c:v>
                </c:pt>
                <c:pt idx="653">
                  <c:v>2.7742803119470305E-2</c:v>
                </c:pt>
                <c:pt idx="654">
                  <c:v>2.7742803119470305E-2</c:v>
                </c:pt>
                <c:pt idx="655">
                  <c:v>2.7742803119470305E-2</c:v>
                </c:pt>
                <c:pt idx="656">
                  <c:v>2.7742803119470305E-2</c:v>
                </c:pt>
                <c:pt idx="657">
                  <c:v>2.7742803119470305E-2</c:v>
                </c:pt>
                <c:pt idx="658">
                  <c:v>2.7742803119470305E-2</c:v>
                </c:pt>
                <c:pt idx="659">
                  <c:v>2.7742803119470305E-2</c:v>
                </c:pt>
                <c:pt idx="660">
                  <c:v>2.7742803119470305E-2</c:v>
                </c:pt>
                <c:pt idx="661">
                  <c:v>2.7742803119470305E-2</c:v>
                </c:pt>
                <c:pt idx="662">
                  <c:v>2.7742803119470305E-2</c:v>
                </c:pt>
                <c:pt idx="663">
                  <c:v>2.7742803119470305E-2</c:v>
                </c:pt>
                <c:pt idx="664">
                  <c:v>2.7742803119470305E-2</c:v>
                </c:pt>
                <c:pt idx="665">
                  <c:v>2.7742803119470305E-2</c:v>
                </c:pt>
                <c:pt idx="666">
                  <c:v>2.7742803119470305E-2</c:v>
                </c:pt>
                <c:pt idx="667">
                  <c:v>2.7742803119470305E-2</c:v>
                </c:pt>
                <c:pt idx="668">
                  <c:v>2.7742803119470305E-2</c:v>
                </c:pt>
                <c:pt idx="669">
                  <c:v>2.7742803119470305E-2</c:v>
                </c:pt>
                <c:pt idx="670">
                  <c:v>2.7742803119470305E-2</c:v>
                </c:pt>
                <c:pt idx="671">
                  <c:v>2.7742803119470305E-2</c:v>
                </c:pt>
                <c:pt idx="672">
                  <c:v>2.7742803119470305E-2</c:v>
                </c:pt>
                <c:pt idx="673">
                  <c:v>2.7742803119470305E-2</c:v>
                </c:pt>
                <c:pt idx="674">
                  <c:v>2.7742803119470305E-2</c:v>
                </c:pt>
                <c:pt idx="675">
                  <c:v>2.7742803119470305E-2</c:v>
                </c:pt>
                <c:pt idx="676">
                  <c:v>2.7742803119470305E-2</c:v>
                </c:pt>
                <c:pt idx="677">
                  <c:v>2.7742803119470305E-2</c:v>
                </c:pt>
                <c:pt idx="678">
                  <c:v>2.7742803119470305E-2</c:v>
                </c:pt>
                <c:pt idx="679">
                  <c:v>2.7742803119470305E-2</c:v>
                </c:pt>
                <c:pt idx="680">
                  <c:v>2.7742803119470305E-2</c:v>
                </c:pt>
                <c:pt idx="681">
                  <c:v>2.7742803119470305E-2</c:v>
                </c:pt>
                <c:pt idx="682">
                  <c:v>2.7742803119470305E-2</c:v>
                </c:pt>
                <c:pt idx="683">
                  <c:v>2.7742803119470305E-2</c:v>
                </c:pt>
                <c:pt idx="684">
                  <c:v>2.7742803119470305E-2</c:v>
                </c:pt>
                <c:pt idx="685">
                  <c:v>2.7742803119470305E-2</c:v>
                </c:pt>
                <c:pt idx="686">
                  <c:v>2.7742803119470305E-2</c:v>
                </c:pt>
                <c:pt idx="687">
                  <c:v>2.7742803119470305E-2</c:v>
                </c:pt>
                <c:pt idx="688">
                  <c:v>2.7742803119470305E-2</c:v>
                </c:pt>
                <c:pt idx="689">
                  <c:v>2.7742803119470305E-2</c:v>
                </c:pt>
                <c:pt idx="690">
                  <c:v>2.7742803119470305E-2</c:v>
                </c:pt>
                <c:pt idx="691">
                  <c:v>2.7742803119470305E-2</c:v>
                </c:pt>
                <c:pt idx="692">
                  <c:v>2.7742803119470305E-2</c:v>
                </c:pt>
                <c:pt idx="693">
                  <c:v>2.7742803119470305E-2</c:v>
                </c:pt>
                <c:pt idx="694">
                  <c:v>2.7742803119470305E-2</c:v>
                </c:pt>
                <c:pt idx="695">
                  <c:v>2.7742803119470305E-2</c:v>
                </c:pt>
                <c:pt idx="696">
                  <c:v>2.7742803119470305E-2</c:v>
                </c:pt>
                <c:pt idx="697">
                  <c:v>2.7742803119470305E-2</c:v>
                </c:pt>
                <c:pt idx="698">
                  <c:v>2.7742803119470305E-2</c:v>
                </c:pt>
                <c:pt idx="699">
                  <c:v>2.7742803119470305E-2</c:v>
                </c:pt>
                <c:pt idx="700">
                  <c:v>2.7742803119470305E-2</c:v>
                </c:pt>
                <c:pt idx="701">
                  <c:v>2.7742803119470305E-2</c:v>
                </c:pt>
                <c:pt idx="702">
                  <c:v>2.7742803119470305E-2</c:v>
                </c:pt>
                <c:pt idx="703">
                  <c:v>2.7742803119470305E-2</c:v>
                </c:pt>
                <c:pt idx="704">
                  <c:v>2.7742803119470305E-2</c:v>
                </c:pt>
                <c:pt idx="705">
                  <c:v>2.7742803119470305E-2</c:v>
                </c:pt>
                <c:pt idx="706">
                  <c:v>2.7742803119470305E-2</c:v>
                </c:pt>
                <c:pt idx="707">
                  <c:v>2.7742803119470305E-2</c:v>
                </c:pt>
                <c:pt idx="708">
                  <c:v>2.7742803119470305E-2</c:v>
                </c:pt>
                <c:pt idx="709">
                  <c:v>2.7742803119470305E-2</c:v>
                </c:pt>
                <c:pt idx="710">
                  <c:v>2.7742803119470305E-2</c:v>
                </c:pt>
                <c:pt idx="711">
                  <c:v>2.7742803119470305E-2</c:v>
                </c:pt>
                <c:pt idx="712">
                  <c:v>2.7742803119470305E-2</c:v>
                </c:pt>
                <c:pt idx="713">
                  <c:v>2.7742803119470305E-2</c:v>
                </c:pt>
                <c:pt idx="714">
                  <c:v>2.7742803119470305E-2</c:v>
                </c:pt>
                <c:pt idx="715">
                  <c:v>2.7742803119470305E-2</c:v>
                </c:pt>
                <c:pt idx="716">
                  <c:v>2.7742803119470305E-2</c:v>
                </c:pt>
                <c:pt idx="717">
                  <c:v>2.7742803119470305E-2</c:v>
                </c:pt>
                <c:pt idx="718">
                  <c:v>2.7742803119470305E-2</c:v>
                </c:pt>
                <c:pt idx="719">
                  <c:v>2.7742803119470305E-2</c:v>
                </c:pt>
                <c:pt idx="720">
                  <c:v>2.7742803119470305E-2</c:v>
                </c:pt>
                <c:pt idx="721">
                  <c:v>2.7742803119470305E-2</c:v>
                </c:pt>
                <c:pt idx="722">
                  <c:v>2.7742803119470305E-2</c:v>
                </c:pt>
                <c:pt idx="723">
                  <c:v>2.7742803119470305E-2</c:v>
                </c:pt>
                <c:pt idx="724">
                  <c:v>2.7742803119470305E-2</c:v>
                </c:pt>
                <c:pt idx="725">
                  <c:v>2.7742803119470305E-2</c:v>
                </c:pt>
                <c:pt idx="726">
                  <c:v>2.7742803119470305E-2</c:v>
                </c:pt>
                <c:pt idx="727">
                  <c:v>2.7742803119470305E-2</c:v>
                </c:pt>
                <c:pt idx="728">
                  <c:v>2.7742803119470305E-2</c:v>
                </c:pt>
                <c:pt idx="729">
                  <c:v>2.7742803119470305E-2</c:v>
                </c:pt>
                <c:pt idx="730">
                  <c:v>2.7742803119470305E-2</c:v>
                </c:pt>
                <c:pt idx="731">
                  <c:v>2.7742803119470305E-2</c:v>
                </c:pt>
                <c:pt idx="732">
                  <c:v>2.7742803119470305E-2</c:v>
                </c:pt>
                <c:pt idx="733">
                  <c:v>2.7742803119470305E-2</c:v>
                </c:pt>
                <c:pt idx="734">
                  <c:v>2.7742803119470305E-2</c:v>
                </c:pt>
                <c:pt idx="735">
                  <c:v>2.7742803119470305E-2</c:v>
                </c:pt>
                <c:pt idx="736">
                  <c:v>2.7742803119470305E-2</c:v>
                </c:pt>
                <c:pt idx="737">
                  <c:v>2.7742803119470305E-2</c:v>
                </c:pt>
                <c:pt idx="738">
                  <c:v>2.7742803119470305E-2</c:v>
                </c:pt>
                <c:pt idx="739">
                  <c:v>2.7742803119470305E-2</c:v>
                </c:pt>
                <c:pt idx="740">
                  <c:v>2.7742803119470305E-2</c:v>
                </c:pt>
                <c:pt idx="741">
                  <c:v>2.7742803119470305E-2</c:v>
                </c:pt>
                <c:pt idx="742">
                  <c:v>2.7742803119470305E-2</c:v>
                </c:pt>
                <c:pt idx="743">
                  <c:v>2.7742803119470305E-2</c:v>
                </c:pt>
                <c:pt idx="744">
                  <c:v>2.7742803119470305E-2</c:v>
                </c:pt>
                <c:pt idx="745">
                  <c:v>2.7742803119470305E-2</c:v>
                </c:pt>
                <c:pt idx="746">
                  <c:v>2.7742803119470305E-2</c:v>
                </c:pt>
                <c:pt idx="747">
                  <c:v>2.7742803119470305E-2</c:v>
                </c:pt>
                <c:pt idx="748">
                  <c:v>2.7742803119470305E-2</c:v>
                </c:pt>
                <c:pt idx="749">
                  <c:v>2.7742803119470305E-2</c:v>
                </c:pt>
                <c:pt idx="750">
                  <c:v>2.7742803119470305E-2</c:v>
                </c:pt>
                <c:pt idx="751">
                  <c:v>2.7742803119470305E-2</c:v>
                </c:pt>
                <c:pt idx="752">
                  <c:v>2.7742803119470305E-2</c:v>
                </c:pt>
                <c:pt idx="753">
                  <c:v>2.7742803119470305E-2</c:v>
                </c:pt>
                <c:pt idx="754">
                  <c:v>2.7742803119470305E-2</c:v>
                </c:pt>
                <c:pt idx="755">
                  <c:v>2.7742803119470305E-2</c:v>
                </c:pt>
                <c:pt idx="756">
                  <c:v>2.7742803119470305E-2</c:v>
                </c:pt>
                <c:pt idx="757">
                  <c:v>2.7742803119470305E-2</c:v>
                </c:pt>
                <c:pt idx="758">
                  <c:v>2.7742803119470305E-2</c:v>
                </c:pt>
                <c:pt idx="759">
                  <c:v>2.7742803119470305E-2</c:v>
                </c:pt>
                <c:pt idx="760">
                  <c:v>2.7742803119470305E-2</c:v>
                </c:pt>
                <c:pt idx="761">
                  <c:v>2.7742803119470305E-2</c:v>
                </c:pt>
                <c:pt idx="762">
                  <c:v>2.7742803119470305E-2</c:v>
                </c:pt>
                <c:pt idx="763">
                  <c:v>2.7742803119470305E-2</c:v>
                </c:pt>
                <c:pt idx="764">
                  <c:v>2.7742803119470305E-2</c:v>
                </c:pt>
                <c:pt idx="765">
                  <c:v>2.7742803119470305E-2</c:v>
                </c:pt>
                <c:pt idx="766">
                  <c:v>2.7742803119470305E-2</c:v>
                </c:pt>
                <c:pt idx="767">
                  <c:v>2.7742803119470305E-2</c:v>
                </c:pt>
                <c:pt idx="768">
                  <c:v>2.7742803119470305E-2</c:v>
                </c:pt>
                <c:pt idx="769">
                  <c:v>2.7742803119470305E-2</c:v>
                </c:pt>
                <c:pt idx="770">
                  <c:v>2.7742803119470305E-2</c:v>
                </c:pt>
                <c:pt idx="771">
                  <c:v>2.7742803119470305E-2</c:v>
                </c:pt>
                <c:pt idx="772">
                  <c:v>2.7742803119470305E-2</c:v>
                </c:pt>
                <c:pt idx="773">
                  <c:v>2.7742803119470305E-2</c:v>
                </c:pt>
                <c:pt idx="774">
                  <c:v>2.7742803119470305E-2</c:v>
                </c:pt>
                <c:pt idx="775">
                  <c:v>2.7742803119470305E-2</c:v>
                </c:pt>
                <c:pt idx="776">
                  <c:v>2.7742803119470305E-2</c:v>
                </c:pt>
                <c:pt idx="777">
                  <c:v>2.7742803119470305E-2</c:v>
                </c:pt>
                <c:pt idx="778">
                  <c:v>2.7742803119470305E-2</c:v>
                </c:pt>
                <c:pt idx="779">
                  <c:v>2.7742803119470305E-2</c:v>
                </c:pt>
                <c:pt idx="780">
                  <c:v>2.7742803119470305E-2</c:v>
                </c:pt>
                <c:pt idx="781">
                  <c:v>2.7742803119470305E-2</c:v>
                </c:pt>
                <c:pt idx="782">
                  <c:v>2.7742803119470305E-2</c:v>
                </c:pt>
                <c:pt idx="783">
                  <c:v>2.7742803119470305E-2</c:v>
                </c:pt>
                <c:pt idx="784">
                  <c:v>2.7742803119470305E-2</c:v>
                </c:pt>
                <c:pt idx="785">
                  <c:v>2.7742803119470305E-2</c:v>
                </c:pt>
                <c:pt idx="786">
                  <c:v>2.7742803119470305E-2</c:v>
                </c:pt>
                <c:pt idx="787">
                  <c:v>2.7742803119470305E-2</c:v>
                </c:pt>
                <c:pt idx="788">
                  <c:v>2.7742803119470305E-2</c:v>
                </c:pt>
                <c:pt idx="789">
                  <c:v>2.7742803119470305E-2</c:v>
                </c:pt>
                <c:pt idx="790">
                  <c:v>2.7742803119470305E-2</c:v>
                </c:pt>
                <c:pt idx="791">
                  <c:v>2.7742803119470305E-2</c:v>
                </c:pt>
                <c:pt idx="792">
                  <c:v>2.7742803119470305E-2</c:v>
                </c:pt>
                <c:pt idx="793">
                  <c:v>2.7742803119470305E-2</c:v>
                </c:pt>
                <c:pt idx="794">
                  <c:v>2.7742803119470305E-2</c:v>
                </c:pt>
                <c:pt idx="795">
                  <c:v>2.7742803119470305E-2</c:v>
                </c:pt>
                <c:pt idx="796">
                  <c:v>2.7742803119470305E-2</c:v>
                </c:pt>
                <c:pt idx="797">
                  <c:v>2.7742803119470305E-2</c:v>
                </c:pt>
                <c:pt idx="798">
                  <c:v>2.7742803119470305E-2</c:v>
                </c:pt>
                <c:pt idx="799">
                  <c:v>2.7742803119470305E-2</c:v>
                </c:pt>
                <c:pt idx="800">
                  <c:v>2.7742803119470305E-2</c:v>
                </c:pt>
                <c:pt idx="801">
                  <c:v>2.7742803119470305E-2</c:v>
                </c:pt>
                <c:pt idx="802">
                  <c:v>2.7742803119470305E-2</c:v>
                </c:pt>
                <c:pt idx="803">
                  <c:v>2.7742803119470305E-2</c:v>
                </c:pt>
                <c:pt idx="804">
                  <c:v>2.7742803119470305E-2</c:v>
                </c:pt>
                <c:pt idx="805">
                  <c:v>2.7742803119470305E-2</c:v>
                </c:pt>
                <c:pt idx="806">
                  <c:v>2.7742803119470305E-2</c:v>
                </c:pt>
                <c:pt idx="807">
                  <c:v>2.7742803119470305E-2</c:v>
                </c:pt>
                <c:pt idx="808">
                  <c:v>2.7742803119470305E-2</c:v>
                </c:pt>
                <c:pt idx="809">
                  <c:v>2.7742803119470305E-2</c:v>
                </c:pt>
                <c:pt idx="810">
                  <c:v>2.7742803119470305E-2</c:v>
                </c:pt>
                <c:pt idx="811">
                  <c:v>2.7742803119470305E-2</c:v>
                </c:pt>
                <c:pt idx="812">
                  <c:v>2.7742803119470305E-2</c:v>
                </c:pt>
                <c:pt idx="813">
                  <c:v>2.7742803119470305E-2</c:v>
                </c:pt>
                <c:pt idx="814">
                  <c:v>2.7742803119470305E-2</c:v>
                </c:pt>
                <c:pt idx="815">
                  <c:v>2.7742803119470305E-2</c:v>
                </c:pt>
                <c:pt idx="816">
                  <c:v>2.7742803119470305E-2</c:v>
                </c:pt>
                <c:pt idx="817">
                  <c:v>2.7742803119470305E-2</c:v>
                </c:pt>
                <c:pt idx="818">
                  <c:v>2.7742803119470305E-2</c:v>
                </c:pt>
                <c:pt idx="819">
                  <c:v>2.7742803119470305E-2</c:v>
                </c:pt>
                <c:pt idx="820">
                  <c:v>2.7742803119470305E-2</c:v>
                </c:pt>
                <c:pt idx="821">
                  <c:v>2.7742803119470305E-2</c:v>
                </c:pt>
                <c:pt idx="822">
                  <c:v>2.7742803119470305E-2</c:v>
                </c:pt>
                <c:pt idx="823">
                  <c:v>2.7742803119470305E-2</c:v>
                </c:pt>
                <c:pt idx="824">
                  <c:v>2.7742803119470305E-2</c:v>
                </c:pt>
                <c:pt idx="825">
                  <c:v>2.7742803119470305E-2</c:v>
                </c:pt>
                <c:pt idx="826">
                  <c:v>2.7742803119470305E-2</c:v>
                </c:pt>
                <c:pt idx="827">
                  <c:v>2.7742803119470305E-2</c:v>
                </c:pt>
                <c:pt idx="828">
                  <c:v>2.7742803119470305E-2</c:v>
                </c:pt>
                <c:pt idx="829">
                  <c:v>2.7742803119470305E-2</c:v>
                </c:pt>
                <c:pt idx="830">
                  <c:v>2.7742803119470305E-2</c:v>
                </c:pt>
                <c:pt idx="831">
                  <c:v>2.7742803119470305E-2</c:v>
                </c:pt>
                <c:pt idx="832">
                  <c:v>2.7742803119470305E-2</c:v>
                </c:pt>
                <c:pt idx="833">
                  <c:v>2.7742803119470305E-2</c:v>
                </c:pt>
                <c:pt idx="834">
                  <c:v>2.7742803119470305E-2</c:v>
                </c:pt>
                <c:pt idx="835">
                  <c:v>2.7742803119470305E-2</c:v>
                </c:pt>
                <c:pt idx="836">
                  <c:v>2.7742803119470305E-2</c:v>
                </c:pt>
                <c:pt idx="837">
                  <c:v>2.7742803119470305E-2</c:v>
                </c:pt>
                <c:pt idx="838">
                  <c:v>2.7742803119470305E-2</c:v>
                </c:pt>
                <c:pt idx="839">
                  <c:v>2.7742803119470305E-2</c:v>
                </c:pt>
                <c:pt idx="840">
                  <c:v>2.7742803119470305E-2</c:v>
                </c:pt>
                <c:pt idx="841">
                  <c:v>2.7742803119470305E-2</c:v>
                </c:pt>
                <c:pt idx="842">
                  <c:v>2.7742803119470305E-2</c:v>
                </c:pt>
                <c:pt idx="843">
                  <c:v>2.7742803119470305E-2</c:v>
                </c:pt>
                <c:pt idx="844">
                  <c:v>2.7742803119470305E-2</c:v>
                </c:pt>
                <c:pt idx="845">
                  <c:v>2.7742803119470305E-2</c:v>
                </c:pt>
                <c:pt idx="846">
                  <c:v>2.7742803119470305E-2</c:v>
                </c:pt>
                <c:pt idx="847">
                  <c:v>2.7742803119470305E-2</c:v>
                </c:pt>
                <c:pt idx="848">
                  <c:v>2.7742803119470305E-2</c:v>
                </c:pt>
                <c:pt idx="849">
                  <c:v>2.7742803119470305E-2</c:v>
                </c:pt>
                <c:pt idx="850">
                  <c:v>2.7742803119470305E-2</c:v>
                </c:pt>
                <c:pt idx="851">
                  <c:v>2.7742803119470305E-2</c:v>
                </c:pt>
                <c:pt idx="852">
                  <c:v>2.7742803119470305E-2</c:v>
                </c:pt>
                <c:pt idx="853">
                  <c:v>2.7742803119470305E-2</c:v>
                </c:pt>
                <c:pt idx="854">
                  <c:v>2.7742803119470305E-2</c:v>
                </c:pt>
                <c:pt idx="855">
                  <c:v>2.7742803119470305E-2</c:v>
                </c:pt>
                <c:pt idx="856">
                  <c:v>2.7742803119470305E-2</c:v>
                </c:pt>
                <c:pt idx="857">
                  <c:v>2.7742803119470305E-2</c:v>
                </c:pt>
                <c:pt idx="858">
                  <c:v>2.7742803119470305E-2</c:v>
                </c:pt>
                <c:pt idx="859">
                  <c:v>2.7742803119470305E-2</c:v>
                </c:pt>
                <c:pt idx="860">
                  <c:v>2.7742803119470305E-2</c:v>
                </c:pt>
                <c:pt idx="861">
                  <c:v>2.7742803119470305E-2</c:v>
                </c:pt>
                <c:pt idx="862">
                  <c:v>2.7742803119470305E-2</c:v>
                </c:pt>
                <c:pt idx="863">
                  <c:v>2.7742803119470305E-2</c:v>
                </c:pt>
                <c:pt idx="864">
                  <c:v>2.7742803119470305E-2</c:v>
                </c:pt>
                <c:pt idx="865">
                  <c:v>2.7742803119470305E-2</c:v>
                </c:pt>
                <c:pt idx="866">
                  <c:v>2.7742803119470305E-2</c:v>
                </c:pt>
                <c:pt idx="867">
                  <c:v>2.7742803119470305E-2</c:v>
                </c:pt>
                <c:pt idx="868">
                  <c:v>2.7742803119470305E-2</c:v>
                </c:pt>
                <c:pt idx="869">
                  <c:v>2.7742803119470305E-2</c:v>
                </c:pt>
                <c:pt idx="870">
                  <c:v>2.7742803119470305E-2</c:v>
                </c:pt>
                <c:pt idx="871">
                  <c:v>2.7742803119470305E-2</c:v>
                </c:pt>
                <c:pt idx="872">
                  <c:v>2.7742803119470305E-2</c:v>
                </c:pt>
                <c:pt idx="873">
                  <c:v>2.7742803119470305E-2</c:v>
                </c:pt>
                <c:pt idx="874">
                  <c:v>2.7742803119470305E-2</c:v>
                </c:pt>
                <c:pt idx="875">
                  <c:v>2.7742803119470305E-2</c:v>
                </c:pt>
                <c:pt idx="876">
                  <c:v>2.7742803119470305E-2</c:v>
                </c:pt>
                <c:pt idx="877">
                  <c:v>2.7742803119470305E-2</c:v>
                </c:pt>
                <c:pt idx="878">
                  <c:v>2.7742803119470305E-2</c:v>
                </c:pt>
                <c:pt idx="879">
                  <c:v>2.7742803119470305E-2</c:v>
                </c:pt>
                <c:pt idx="880">
                  <c:v>2.7742803119470305E-2</c:v>
                </c:pt>
                <c:pt idx="881">
                  <c:v>2.7742803119470305E-2</c:v>
                </c:pt>
                <c:pt idx="882">
                  <c:v>2.7742803119470305E-2</c:v>
                </c:pt>
                <c:pt idx="883">
                  <c:v>2.7742803119470305E-2</c:v>
                </c:pt>
                <c:pt idx="884">
                  <c:v>2.7742803119470305E-2</c:v>
                </c:pt>
                <c:pt idx="885">
                  <c:v>2.7742803119470305E-2</c:v>
                </c:pt>
                <c:pt idx="886">
                  <c:v>2.7742803119470305E-2</c:v>
                </c:pt>
                <c:pt idx="887">
                  <c:v>2.7742803119470305E-2</c:v>
                </c:pt>
                <c:pt idx="888">
                  <c:v>2.7742803119470305E-2</c:v>
                </c:pt>
                <c:pt idx="889">
                  <c:v>2.7742803119470305E-2</c:v>
                </c:pt>
                <c:pt idx="890">
                  <c:v>2.7742803119470305E-2</c:v>
                </c:pt>
                <c:pt idx="891">
                  <c:v>2.7742803119470305E-2</c:v>
                </c:pt>
                <c:pt idx="892">
                  <c:v>2.7742803119470305E-2</c:v>
                </c:pt>
                <c:pt idx="893">
                  <c:v>2.7742803119470305E-2</c:v>
                </c:pt>
                <c:pt idx="894">
                  <c:v>2.7742803119470305E-2</c:v>
                </c:pt>
                <c:pt idx="895">
                  <c:v>2.7742803119470305E-2</c:v>
                </c:pt>
                <c:pt idx="896">
                  <c:v>2.7742803119470305E-2</c:v>
                </c:pt>
                <c:pt idx="897">
                  <c:v>2.7742803119470305E-2</c:v>
                </c:pt>
                <c:pt idx="898">
                  <c:v>2.7742803119470305E-2</c:v>
                </c:pt>
                <c:pt idx="899">
                  <c:v>2.7742803119470305E-2</c:v>
                </c:pt>
                <c:pt idx="900">
                  <c:v>2.7742803119470305E-2</c:v>
                </c:pt>
                <c:pt idx="901">
                  <c:v>2.7742803119470305E-2</c:v>
                </c:pt>
                <c:pt idx="902">
                  <c:v>2.7742803119470305E-2</c:v>
                </c:pt>
                <c:pt idx="903">
                  <c:v>2.7742803119470305E-2</c:v>
                </c:pt>
                <c:pt idx="904">
                  <c:v>2.7742803119470305E-2</c:v>
                </c:pt>
                <c:pt idx="905">
                  <c:v>2.7742803119470305E-2</c:v>
                </c:pt>
                <c:pt idx="906">
                  <c:v>2.7742803119470305E-2</c:v>
                </c:pt>
                <c:pt idx="907">
                  <c:v>2.7742803119470305E-2</c:v>
                </c:pt>
                <c:pt idx="908">
                  <c:v>2.7742803119470305E-2</c:v>
                </c:pt>
                <c:pt idx="909">
                  <c:v>2.7742803119470305E-2</c:v>
                </c:pt>
                <c:pt idx="910">
                  <c:v>2.7742803119470305E-2</c:v>
                </c:pt>
                <c:pt idx="911">
                  <c:v>2.7742803119470305E-2</c:v>
                </c:pt>
                <c:pt idx="912">
                  <c:v>2.7742803119470305E-2</c:v>
                </c:pt>
                <c:pt idx="913">
                  <c:v>2.7742803119470305E-2</c:v>
                </c:pt>
                <c:pt idx="914">
                  <c:v>2.7742803119470305E-2</c:v>
                </c:pt>
                <c:pt idx="915">
                  <c:v>2.7742803119470305E-2</c:v>
                </c:pt>
                <c:pt idx="916">
                  <c:v>2.7742803119470305E-2</c:v>
                </c:pt>
                <c:pt idx="917">
                  <c:v>2.7742803119470305E-2</c:v>
                </c:pt>
                <c:pt idx="918">
                  <c:v>2.7742803119470305E-2</c:v>
                </c:pt>
                <c:pt idx="919">
                  <c:v>2.7742803119470305E-2</c:v>
                </c:pt>
                <c:pt idx="920">
                  <c:v>2.7742803119470305E-2</c:v>
                </c:pt>
                <c:pt idx="921">
                  <c:v>2.7742803119470305E-2</c:v>
                </c:pt>
                <c:pt idx="922">
                  <c:v>2.7742803119470305E-2</c:v>
                </c:pt>
                <c:pt idx="923">
                  <c:v>2.7742803119470305E-2</c:v>
                </c:pt>
                <c:pt idx="924">
                  <c:v>2.7742803119470305E-2</c:v>
                </c:pt>
                <c:pt idx="925">
                  <c:v>2.7742803119470305E-2</c:v>
                </c:pt>
                <c:pt idx="926">
                  <c:v>2.7742803119470305E-2</c:v>
                </c:pt>
                <c:pt idx="927">
                  <c:v>2.7742803119470305E-2</c:v>
                </c:pt>
                <c:pt idx="928">
                  <c:v>2.7742803119470305E-2</c:v>
                </c:pt>
                <c:pt idx="929">
                  <c:v>2.7742803119470305E-2</c:v>
                </c:pt>
                <c:pt idx="930">
                  <c:v>2.7742803119470305E-2</c:v>
                </c:pt>
                <c:pt idx="931">
                  <c:v>2.7742803119470305E-2</c:v>
                </c:pt>
                <c:pt idx="932">
                  <c:v>2.7742803119470305E-2</c:v>
                </c:pt>
                <c:pt idx="933">
                  <c:v>2.7742803119470305E-2</c:v>
                </c:pt>
                <c:pt idx="934">
                  <c:v>2.7742803119470305E-2</c:v>
                </c:pt>
                <c:pt idx="935">
                  <c:v>2.7742803119470305E-2</c:v>
                </c:pt>
                <c:pt idx="936">
                  <c:v>2.7742803119470305E-2</c:v>
                </c:pt>
                <c:pt idx="937">
                  <c:v>2.7742803119470305E-2</c:v>
                </c:pt>
                <c:pt idx="938">
                  <c:v>2.7742803119470305E-2</c:v>
                </c:pt>
                <c:pt idx="939">
                  <c:v>2.7742803119470305E-2</c:v>
                </c:pt>
                <c:pt idx="940">
                  <c:v>2.7742803119470305E-2</c:v>
                </c:pt>
                <c:pt idx="941">
                  <c:v>2.7742803119470305E-2</c:v>
                </c:pt>
                <c:pt idx="942">
                  <c:v>2.7742803119470305E-2</c:v>
                </c:pt>
                <c:pt idx="943">
                  <c:v>2.7742803119470305E-2</c:v>
                </c:pt>
                <c:pt idx="944">
                  <c:v>2.7742803119470305E-2</c:v>
                </c:pt>
                <c:pt idx="945">
                  <c:v>2.7742803119470305E-2</c:v>
                </c:pt>
                <c:pt idx="946">
                  <c:v>2.7742803119470305E-2</c:v>
                </c:pt>
                <c:pt idx="947">
                  <c:v>2.7742803119470305E-2</c:v>
                </c:pt>
                <c:pt idx="948">
                  <c:v>2.7742803119470305E-2</c:v>
                </c:pt>
                <c:pt idx="949">
                  <c:v>2.7742803119470305E-2</c:v>
                </c:pt>
                <c:pt idx="950">
                  <c:v>2.7742803119470305E-2</c:v>
                </c:pt>
                <c:pt idx="951">
                  <c:v>2.7742803119470305E-2</c:v>
                </c:pt>
                <c:pt idx="952">
                  <c:v>2.7742803119470305E-2</c:v>
                </c:pt>
                <c:pt idx="953">
                  <c:v>2.7742803119470305E-2</c:v>
                </c:pt>
                <c:pt idx="954">
                  <c:v>2.7742803119470305E-2</c:v>
                </c:pt>
                <c:pt idx="955">
                  <c:v>2.7742803119470305E-2</c:v>
                </c:pt>
                <c:pt idx="956">
                  <c:v>2.7742803119470305E-2</c:v>
                </c:pt>
                <c:pt idx="957">
                  <c:v>2.7742803119470305E-2</c:v>
                </c:pt>
                <c:pt idx="958">
                  <c:v>2.7742803119470305E-2</c:v>
                </c:pt>
                <c:pt idx="959">
                  <c:v>2.7742803119470305E-2</c:v>
                </c:pt>
                <c:pt idx="960">
                  <c:v>2.7742803119470305E-2</c:v>
                </c:pt>
                <c:pt idx="961">
                  <c:v>2.7742803119470305E-2</c:v>
                </c:pt>
                <c:pt idx="962">
                  <c:v>2.7742803119470305E-2</c:v>
                </c:pt>
                <c:pt idx="963">
                  <c:v>2.7742803119470305E-2</c:v>
                </c:pt>
                <c:pt idx="964">
                  <c:v>2.7742803119470305E-2</c:v>
                </c:pt>
                <c:pt idx="965">
                  <c:v>2.7742803119470305E-2</c:v>
                </c:pt>
                <c:pt idx="966">
                  <c:v>2.7742803119470305E-2</c:v>
                </c:pt>
                <c:pt idx="967">
                  <c:v>2.7742803119470305E-2</c:v>
                </c:pt>
                <c:pt idx="968">
                  <c:v>2.7742803119470305E-2</c:v>
                </c:pt>
                <c:pt idx="969">
                  <c:v>2.7742803119470305E-2</c:v>
                </c:pt>
                <c:pt idx="970">
                  <c:v>2.7742803119470305E-2</c:v>
                </c:pt>
                <c:pt idx="971">
                  <c:v>2.7742803119470305E-2</c:v>
                </c:pt>
                <c:pt idx="972">
                  <c:v>2.7742803119470305E-2</c:v>
                </c:pt>
                <c:pt idx="973">
                  <c:v>2.7742803119470305E-2</c:v>
                </c:pt>
                <c:pt idx="974">
                  <c:v>2.7742803119470305E-2</c:v>
                </c:pt>
                <c:pt idx="975">
                  <c:v>2.7742803119470305E-2</c:v>
                </c:pt>
                <c:pt idx="976">
                  <c:v>2.7742803119470305E-2</c:v>
                </c:pt>
                <c:pt idx="977">
                  <c:v>2.7742803119470305E-2</c:v>
                </c:pt>
                <c:pt idx="978">
                  <c:v>2.7742803119470305E-2</c:v>
                </c:pt>
                <c:pt idx="979">
                  <c:v>2.7742803119470305E-2</c:v>
                </c:pt>
                <c:pt idx="980">
                  <c:v>2.7742803119470305E-2</c:v>
                </c:pt>
                <c:pt idx="981">
                  <c:v>2.7742803119470305E-2</c:v>
                </c:pt>
                <c:pt idx="982">
                  <c:v>2.7742803119470305E-2</c:v>
                </c:pt>
                <c:pt idx="983">
                  <c:v>2.7742803119470305E-2</c:v>
                </c:pt>
                <c:pt idx="984">
                  <c:v>2.7742803119470305E-2</c:v>
                </c:pt>
                <c:pt idx="985">
                  <c:v>2.7742803119470305E-2</c:v>
                </c:pt>
                <c:pt idx="986">
                  <c:v>2.7742803119470305E-2</c:v>
                </c:pt>
                <c:pt idx="987">
                  <c:v>2.7742803119470305E-2</c:v>
                </c:pt>
                <c:pt idx="988">
                  <c:v>2.7742803119470305E-2</c:v>
                </c:pt>
                <c:pt idx="989">
                  <c:v>2.7742803119470305E-2</c:v>
                </c:pt>
                <c:pt idx="990">
                  <c:v>2.7742803119470305E-2</c:v>
                </c:pt>
                <c:pt idx="991">
                  <c:v>2.7742803119470305E-2</c:v>
                </c:pt>
                <c:pt idx="992">
                  <c:v>2.7742803119470305E-2</c:v>
                </c:pt>
                <c:pt idx="993">
                  <c:v>2.7742803119470305E-2</c:v>
                </c:pt>
                <c:pt idx="994">
                  <c:v>2.7742803119470305E-2</c:v>
                </c:pt>
                <c:pt idx="995">
                  <c:v>2.7742803119470305E-2</c:v>
                </c:pt>
                <c:pt idx="996">
                  <c:v>2.7742803119470305E-2</c:v>
                </c:pt>
                <c:pt idx="997">
                  <c:v>2.7742803119470305E-2</c:v>
                </c:pt>
                <c:pt idx="998">
                  <c:v>2.7742803119470305E-2</c:v>
                </c:pt>
                <c:pt idx="999">
                  <c:v>2.7742803119470305E-2</c:v>
                </c:pt>
              </c:numCache>
            </c:numRef>
          </c:yVal>
          <c:smooth val="1"/>
          <c:extLst>
            <c:ext xmlns:c16="http://schemas.microsoft.com/office/drawing/2014/chart" uri="{C3380CC4-5D6E-409C-BE32-E72D297353CC}">
              <c16:uniqueId val="{00000001-E141-4CF7-8D0A-C84C7344E2D5}"/>
            </c:ext>
          </c:extLst>
        </c:ser>
        <c:ser>
          <c:idx val="2"/>
          <c:order val="2"/>
          <c:spPr>
            <a:ln w="19050" cap="rnd">
              <a:solidFill>
                <a:schemeClr val="accent3"/>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Sheet1!$D$1:$D$1000</c:f>
              <c:numCache>
                <c:formatCode>General</c:formatCode>
                <c:ptCount val="1000"/>
                <c:pt idx="0">
                  <c:v>0.13665233189221071</c:v>
                </c:pt>
                <c:pt idx="1">
                  <c:v>0.13665233189221071</c:v>
                </c:pt>
                <c:pt idx="2">
                  <c:v>0.13665233189221071</c:v>
                </c:pt>
                <c:pt idx="3">
                  <c:v>0.13665233189221071</c:v>
                </c:pt>
                <c:pt idx="4">
                  <c:v>0.13665233189221071</c:v>
                </c:pt>
                <c:pt idx="5">
                  <c:v>0.13665233189221071</c:v>
                </c:pt>
                <c:pt idx="6">
                  <c:v>0.13665233189221071</c:v>
                </c:pt>
                <c:pt idx="7">
                  <c:v>0.13665233189221071</c:v>
                </c:pt>
                <c:pt idx="8">
                  <c:v>0.13665233189221071</c:v>
                </c:pt>
                <c:pt idx="9">
                  <c:v>0.13665233189221071</c:v>
                </c:pt>
                <c:pt idx="10">
                  <c:v>0.13665233189221071</c:v>
                </c:pt>
                <c:pt idx="11">
                  <c:v>0.13665233189221071</c:v>
                </c:pt>
                <c:pt idx="12">
                  <c:v>0.13665233189221071</c:v>
                </c:pt>
                <c:pt idx="13">
                  <c:v>0.13665233189221071</c:v>
                </c:pt>
                <c:pt idx="14">
                  <c:v>0.13665233189221071</c:v>
                </c:pt>
                <c:pt idx="15">
                  <c:v>0.13665233189221071</c:v>
                </c:pt>
                <c:pt idx="16">
                  <c:v>0.13665233189221071</c:v>
                </c:pt>
                <c:pt idx="17">
                  <c:v>0.13665233189221071</c:v>
                </c:pt>
                <c:pt idx="18">
                  <c:v>0.13665233189221071</c:v>
                </c:pt>
                <c:pt idx="19">
                  <c:v>0.13665233189221071</c:v>
                </c:pt>
                <c:pt idx="20">
                  <c:v>0.13665233189221071</c:v>
                </c:pt>
                <c:pt idx="21">
                  <c:v>0.13665233189221071</c:v>
                </c:pt>
                <c:pt idx="22">
                  <c:v>0.13665233189221071</c:v>
                </c:pt>
                <c:pt idx="23">
                  <c:v>0.13665233189221071</c:v>
                </c:pt>
                <c:pt idx="24">
                  <c:v>0.13665233189221071</c:v>
                </c:pt>
                <c:pt idx="25">
                  <c:v>0.13665233189221071</c:v>
                </c:pt>
                <c:pt idx="26">
                  <c:v>0.13665233189221071</c:v>
                </c:pt>
                <c:pt idx="27">
                  <c:v>0.13665233189221071</c:v>
                </c:pt>
                <c:pt idx="28">
                  <c:v>0.13665233189221071</c:v>
                </c:pt>
                <c:pt idx="29">
                  <c:v>0.13665233189221071</c:v>
                </c:pt>
                <c:pt idx="30">
                  <c:v>0.13665233189221071</c:v>
                </c:pt>
                <c:pt idx="31">
                  <c:v>0.13665233189221071</c:v>
                </c:pt>
                <c:pt idx="32">
                  <c:v>0.13665233189221071</c:v>
                </c:pt>
                <c:pt idx="33">
                  <c:v>0.13665233189221071</c:v>
                </c:pt>
                <c:pt idx="34">
                  <c:v>0.13665233189221071</c:v>
                </c:pt>
                <c:pt idx="35">
                  <c:v>0.13665233189221071</c:v>
                </c:pt>
                <c:pt idx="36">
                  <c:v>0.13665233189221071</c:v>
                </c:pt>
                <c:pt idx="37">
                  <c:v>0.13665233189221071</c:v>
                </c:pt>
                <c:pt idx="38">
                  <c:v>0.13665233189221071</c:v>
                </c:pt>
                <c:pt idx="39">
                  <c:v>0.13665233189221071</c:v>
                </c:pt>
                <c:pt idx="40">
                  <c:v>0.13665233189221071</c:v>
                </c:pt>
                <c:pt idx="41">
                  <c:v>0.13665233189221071</c:v>
                </c:pt>
                <c:pt idx="42">
                  <c:v>0.13665233189221071</c:v>
                </c:pt>
                <c:pt idx="43">
                  <c:v>0.13665233189221071</c:v>
                </c:pt>
                <c:pt idx="44">
                  <c:v>0.13665233189221071</c:v>
                </c:pt>
                <c:pt idx="45">
                  <c:v>0.13665233189221071</c:v>
                </c:pt>
                <c:pt idx="46">
                  <c:v>0.13665233189221071</c:v>
                </c:pt>
                <c:pt idx="47">
                  <c:v>0.13665233189221071</c:v>
                </c:pt>
                <c:pt idx="48">
                  <c:v>0.13665233189221071</c:v>
                </c:pt>
                <c:pt idx="49">
                  <c:v>0.13665233189221071</c:v>
                </c:pt>
                <c:pt idx="50">
                  <c:v>0.13665233189221071</c:v>
                </c:pt>
                <c:pt idx="51">
                  <c:v>0.13665233189221071</c:v>
                </c:pt>
                <c:pt idx="52">
                  <c:v>0.13665233189221071</c:v>
                </c:pt>
                <c:pt idx="53">
                  <c:v>0.13665233189221071</c:v>
                </c:pt>
                <c:pt idx="54">
                  <c:v>0.13665233189221071</c:v>
                </c:pt>
                <c:pt idx="55">
                  <c:v>0.13665233189221071</c:v>
                </c:pt>
                <c:pt idx="56">
                  <c:v>0.13665233189221071</c:v>
                </c:pt>
                <c:pt idx="57">
                  <c:v>0.13665233189221071</c:v>
                </c:pt>
                <c:pt idx="58">
                  <c:v>7.6602424643140155E-2</c:v>
                </c:pt>
                <c:pt idx="59">
                  <c:v>7.6602424643140155E-2</c:v>
                </c:pt>
                <c:pt idx="60">
                  <c:v>7.6602424643140155E-2</c:v>
                </c:pt>
                <c:pt idx="61">
                  <c:v>7.6602424643140155E-2</c:v>
                </c:pt>
                <c:pt idx="62">
                  <c:v>7.6602424643140155E-2</c:v>
                </c:pt>
                <c:pt idx="63">
                  <c:v>7.6602424643140155E-2</c:v>
                </c:pt>
                <c:pt idx="64">
                  <c:v>7.6602424643140155E-2</c:v>
                </c:pt>
                <c:pt idx="65">
                  <c:v>7.6602424643140155E-2</c:v>
                </c:pt>
                <c:pt idx="66">
                  <c:v>7.6602424643140155E-2</c:v>
                </c:pt>
                <c:pt idx="67">
                  <c:v>7.6602424643140155E-2</c:v>
                </c:pt>
                <c:pt idx="68">
                  <c:v>7.6602424643140155E-2</c:v>
                </c:pt>
                <c:pt idx="69">
                  <c:v>7.6602424643140155E-2</c:v>
                </c:pt>
                <c:pt idx="70">
                  <c:v>7.6602424643140155E-2</c:v>
                </c:pt>
                <c:pt idx="71">
                  <c:v>7.6602424643140155E-2</c:v>
                </c:pt>
                <c:pt idx="72">
                  <c:v>7.6602424643140155E-2</c:v>
                </c:pt>
                <c:pt idx="73">
                  <c:v>7.6602424643140155E-2</c:v>
                </c:pt>
                <c:pt idx="74">
                  <c:v>7.6602424643140155E-2</c:v>
                </c:pt>
                <c:pt idx="75">
                  <c:v>7.6602424643140155E-2</c:v>
                </c:pt>
                <c:pt idx="76">
                  <c:v>7.6602424643140155E-2</c:v>
                </c:pt>
                <c:pt idx="77">
                  <c:v>7.6602424643140155E-2</c:v>
                </c:pt>
                <c:pt idx="78">
                  <c:v>7.6602424643140155E-2</c:v>
                </c:pt>
                <c:pt idx="79">
                  <c:v>7.6602424643140155E-2</c:v>
                </c:pt>
                <c:pt idx="80">
                  <c:v>7.6602424643140155E-2</c:v>
                </c:pt>
                <c:pt idx="81">
                  <c:v>7.6602424643140155E-2</c:v>
                </c:pt>
                <c:pt idx="82">
                  <c:v>7.6602424643140155E-2</c:v>
                </c:pt>
                <c:pt idx="83">
                  <c:v>7.6602424643140155E-2</c:v>
                </c:pt>
                <c:pt idx="84">
                  <c:v>7.6602424643140155E-2</c:v>
                </c:pt>
                <c:pt idx="85">
                  <c:v>7.6602424643140155E-2</c:v>
                </c:pt>
                <c:pt idx="86">
                  <c:v>7.6602424643140155E-2</c:v>
                </c:pt>
                <c:pt idx="87">
                  <c:v>7.6602424643140155E-2</c:v>
                </c:pt>
                <c:pt idx="88">
                  <c:v>7.6602424643140155E-2</c:v>
                </c:pt>
                <c:pt idx="89">
                  <c:v>7.6602424643140155E-2</c:v>
                </c:pt>
                <c:pt idx="90">
                  <c:v>7.6602424643140155E-2</c:v>
                </c:pt>
                <c:pt idx="91">
                  <c:v>7.6602424643140155E-2</c:v>
                </c:pt>
                <c:pt idx="92">
                  <c:v>7.6602424643140155E-2</c:v>
                </c:pt>
                <c:pt idx="93">
                  <c:v>7.6602424643140155E-2</c:v>
                </c:pt>
                <c:pt idx="94">
                  <c:v>7.6602424643140155E-2</c:v>
                </c:pt>
                <c:pt idx="95">
                  <c:v>7.6602424643140155E-2</c:v>
                </c:pt>
                <c:pt idx="96">
                  <c:v>7.6602424643140155E-2</c:v>
                </c:pt>
                <c:pt idx="97">
                  <c:v>7.6602424643140155E-2</c:v>
                </c:pt>
                <c:pt idx="98">
                  <c:v>7.6602424643140155E-2</c:v>
                </c:pt>
                <c:pt idx="99">
                  <c:v>7.6602424643140155E-2</c:v>
                </c:pt>
                <c:pt idx="100">
                  <c:v>7.6602424643140155E-2</c:v>
                </c:pt>
                <c:pt idx="101">
                  <c:v>7.6602424643140155E-2</c:v>
                </c:pt>
                <c:pt idx="102">
                  <c:v>7.6602424643140155E-2</c:v>
                </c:pt>
                <c:pt idx="103">
                  <c:v>7.6602424643140155E-2</c:v>
                </c:pt>
                <c:pt idx="104">
                  <c:v>7.6602424643140155E-2</c:v>
                </c:pt>
                <c:pt idx="105">
                  <c:v>7.6602424643140155E-2</c:v>
                </c:pt>
                <c:pt idx="106">
                  <c:v>7.6602424643140155E-2</c:v>
                </c:pt>
                <c:pt idx="107">
                  <c:v>7.6602424643140155E-2</c:v>
                </c:pt>
                <c:pt idx="108">
                  <c:v>7.6602424643140155E-2</c:v>
                </c:pt>
                <c:pt idx="109">
                  <c:v>7.6602424643140155E-2</c:v>
                </c:pt>
                <c:pt idx="110">
                  <c:v>7.6602424643140155E-2</c:v>
                </c:pt>
                <c:pt idx="111">
                  <c:v>7.6602424643140155E-2</c:v>
                </c:pt>
                <c:pt idx="112">
                  <c:v>7.6602424643140155E-2</c:v>
                </c:pt>
                <c:pt idx="113">
                  <c:v>7.6602424643140155E-2</c:v>
                </c:pt>
                <c:pt idx="114">
                  <c:v>7.6602424643140155E-2</c:v>
                </c:pt>
                <c:pt idx="115">
                  <c:v>7.6602424643140155E-2</c:v>
                </c:pt>
                <c:pt idx="116">
                  <c:v>7.6602424643140155E-2</c:v>
                </c:pt>
                <c:pt idx="117">
                  <c:v>7.6602424643140155E-2</c:v>
                </c:pt>
                <c:pt idx="118">
                  <c:v>7.6602424643140155E-2</c:v>
                </c:pt>
                <c:pt idx="119">
                  <c:v>7.6602424643140155E-2</c:v>
                </c:pt>
                <c:pt idx="120">
                  <c:v>7.6602424643140155E-2</c:v>
                </c:pt>
                <c:pt idx="121">
                  <c:v>7.6602424643140155E-2</c:v>
                </c:pt>
                <c:pt idx="122">
                  <c:v>7.6602424643140155E-2</c:v>
                </c:pt>
                <c:pt idx="123">
                  <c:v>7.6602424643140155E-2</c:v>
                </c:pt>
                <c:pt idx="124">
                  <c:v>7.6602424643140155E-2</c:v>
                </c:pt>
                <c:pt idx="125">
                  <c:v>7.6602424643140155E-2</c:v>
                </c:pt>
                <c:pt idx="126">
                  <c:v>7.6602424643140155E-2</c:v>
                </c:pt>
                <c:pt idx="127">
                  <c:v>7.6602424643140155E-2</c:v>
                </c:pt>
                <c:pt idx="128">
                  <c:v>7.6602424643140155E-2</c:v>
                </c:pt>
                <c:pt idx="129">
                  <c:v>7.6602424643140155E-2</c:v>
                </c:pt>
                <c:pt idx="130">
                  <c:v>7.6602424643140155E-2</c:v>
                </c:pt>
                <c:pt idx="131">
                  <c:v>7.6602424643140155E-2</c:v>
                </c:pt>
                <c:pt idx="132">
                  <c:v>7.6602424643140155E-2</c:v>
                </c:pt>
                <c:pt idx="133">
                  <c:v>7.6602424643140155E-2</c:v>
                </c:pt>
                <c:pt idx="134">
                  <c:v>7.6602424643140155E-2</c:v>
                </c:pt>
                <c:pt idx="135">
                  <c:v>7.6602424643140155E-2</c:v>
                </c:pt>
                <c:pt idx="136">
                  <c:v>7.6602424643140155E-2</c:v>
                </c:pt>
                <c:pt idx="137">
                  <c:v>7.6602424643140155E-2</c:v>
                </c:pt>
                <c:pt idx="138">
                  <c:v>7.6602424643140155E-2</c:v>
                </c:pt>
                <c:pt idx="139">
                  <c:v>7.6602424643140155E-2</c:v>
                </c:pt>
                <c:pt idx="140">
                  <c:v>7.6602424643140155E-2</c:v>
                </c:pt>
                <c:pt idx="141">
                  <c:v>7.6602424643140155E-2</c:v>
                </c:pt>
                <c:pt idx="142">
                  <c:v>7.6602424643140155E-2</c:v>
                </c:pt>
                <c:pt idx="143">
                  <c:v>7.6602424643140155E-2</c:v>
                </c:pt>
                <c:pt idx="144">
                  <c:v>7.6602424643140155E-2</c:v>
                </c:pt>
                <c:pt idx="145">
                  <c:v>7.6602424643140155E-2</c:v>
                </c:pt>
                <c:pt idx="146">
                  <c:v>7.6602424643140155E-2</c:v>
                </c:pt>
                <c:pt idx="147">
                  <c:v>7.6602424643140155E-2</c:v>
                </c:pt>
                <c:pt idx="148">
                  <c:v>7.6602424643140155E-2</c:v>
                </c:pt>
                <c:pt idx="149">
                  <c:v>7.6602424643140155E-2</c:v>
                </c:pt>
                <c:pt idx="150">
                  <c:v>7.6602424643140155E-2</c:v>
                </c:pt>
                <c:pt idx="151">
                  <c:v>7.6602424643140155E-2</c:v>
                </c:pt>
                <c:pt idx="152">
                  <c:v>7.6602424643140155E-2</c:v>
                </c:pt>
                <c:pt idx="153">
                  <c:v>7.6602424643140155E-2</c:v>
                </c:pt>
                <c:pt idx="154">
                  <c:v>7.6602424643140155E-2</c:v>
                </c:pt>
                <c:pt idx="155">
                  <c:v>7.6602424643140155E-2</c:v>
                </c:pt>
                <c:pt idx="156">
                  <c:v>7.6602424643140155E-2</c:v>
                </c:pt>
                <c:pt idx="157">
                  <c:v>7.6602424643140155E-2</c:v>
                </c:pt>
                <c:pt idx="158">
                  <c:v>7.6602424643140155E-2</c:v>
                </c:pt>
                <c:pt idx="159">
                  <c:v>7.6602424643140155E-2</c:v>
                </c:pt>
                <c:pt idx="160">
                  <c:v>7.6602424643140155E-2</c:v>
                </c:pt>
                <c:pt idx="161">
                  <c:v>7.6602424643140155E-2</c:v>
                </c:pt>
                <c:pt idx="162">
                  <c:v>7.6602424643140155E-2</c:v>
                </c:pt>
                <c:pt idx="163">
                  <c:v>7.6602424643140155E-2</c:v>
                </c:pt>
                <c:pt idx="164">
                  <c:v>7.6602424643140155E-2</c:v>
                </c:pt>
                <c:pt idx="165">
                  <c:v>7.6602424643140155E-2</c:v>
                </c:pt>
                <c:pt idx="166">
                  <c:v>7.6602424643140155E-2</c:v>
                </c:pt>
                <c:pt idx="167">
                  <c:v>7.6602424643140155E-2</c:v>
                </c:pt>
                <c:pt idx="168">
                  <c:v>7.6602424643140155E-2</c:v>
                </c:pt>
                <c:pt idx="169">
                  <c:v>7.6602424643140155E-2</c:v>
                </c:pt>
                <c:pt idx="170">
                  <c:v>7.6602424643140155E-2</c:v>
                </c:pt>
                <c:pt idx="171">
                  <c:v>7.6602424643140155E-2</c:v>
                </c:pt>
                <c:pt idx="172">
                  <c:v>7.6602424643140155E-2</c:v>
                </c:pt>
                <c:pt idx="173">
                  <c:v>7.6602424643140155E-2</c:v>
                </c:pt>
                <c:pt idx="174">
                  <c:v>7.6602424643140155E-2</c:v>
                </c:pt>
                <c:pt idx="175">
                  <c:v>7.6602424643140155E-2</c:v>
                </c:pt>
                <c:pt idx="176">
                  <c:v>7.6602424643140155E-2</c:v>
                </c:pt>
                <c:pt idx="177">
                  <c:v>7.6602424643140155E-2</c:v>
                </c:pt>
                <c:pt idx="178">
                  <c:v>7.6602424643140155E-2</c:v>
                </c:pt>
                <c:pt idx="179">
                  <c:v>7.6602424643140155E-2</c:v>
                </c:pt>
                <c:pt idx="180">
                  <c:v>7.6602424643140155E-2</c:v>
                </c:pt>
                <c:pt idx="181">
                  <c:v>7.6602424643140155E-2</c:v>
                </c:pt>
                <c:pt idx="182">
                  <c:v>7.6602424643140155E-2</c:v>
                </c:pt>
                <c:pt idx="183">
                  <c:v>7.6602424643140155E-2</c:v>
                </c:pt>
                <c:pt idx="184">
                  <c:v>7.6602424643140155E-2</c:v>
                </c:pt>
                <c:pt idx="185">
                  <c:v>7.6602424643140155E-2</c:v>
                </c:pt>
                <c:pt idx="186">
                  <c:v>7.6602424643140155E-2</c:v>
                </c:pt>
                <c:pt idx="187">
                  <c:v>7.6602424643140155E-2</c:v>
                </c:pt>
                <c:pt idx="188">
                  <c:v>7.6602424643140155E-2</c:v>
                </c:pt>
                <c:pt idx="189">
                  <c:v>7.6602424643140155E-2</c:v>
                </c:pt>
                <c:pt idx="190">
                  <c:v>7.6602424643140155E-2</c:v>
                </c:pt>
                <c:pt idx="191">
                  <c:v>7.6602424643140155E-2</c:v>
                </c:pt>
                <c:pt idx="192">
                  <c:v>7.6602424643140155E-2</c:v>
                </c:pt>
                <c:pt idx="193">
                  <c:v>7.6602424643140155E-2</c:v>
                </c:pt>
                <c:pt idx="194">
                  <c:v>7.6602424643140155E-2</c:v>
                </c:pt>
                <c:pt idx="195">
                  <c:v>7.6602424643140155E-2</c:v>
                </c:pt>
                <c:pt idx="196">
                  <c:v>7.6602424643140155E-2</c:v>
                </c:pt>
                <c:pt idx="197">
                  <c:v>7.6602424643140155E-2</c:v>
                </c:pt>
                <c:pt idx="198">
                  <c:v>7.6602424643140155E-2</c:v>
                </c:pt>
                <c:pt idx="199">
                  <c:v>7.6602424643140155E-2</c:v>
                </c:pt>
                <c:pt idx="200">
                  <c:v>7.6602424643140155E-2</c:v>
                </c:pt>
                <c:pt idx="201">
                  <c:v>7.6602424643140155E-2</c:v>
                </c:pt>
                <c:pt idx="202">
                  <c:v>7.6602424643140155E-2</c:v>
                </c:pt>
                <c:pt idx="203">
                  <c:v>7.6602424643140155E-2</c:v>
                </c:pt>
                <c:pt idx="204">
                  <c:v>7.6602424643140155E-2</c:v>
                </c:pt>
                <c:pt idx="205">
                  <c:v>7.6602424643140155E-2</c:v>
                </c:pt>
                <c:pt idx="206">
                  <c:v>7.6602424643140155E-2</c:v>
                </c:pt>
                <c:pt idx="207">
                  <c:v>7.6602424643140155E-2</c:v>
                </c:pt>
                <c:pt idx="208">
                  <c:v>7.6602424643140155E-2</c:v>
                </c:pt>
                <c:pt idx="209">
                  <c:v>7.6602424643140155E-2</c:v>
                </c:pt>
                <c:pt idx="210">
                  <c:v>7.6602424643140155E-2</c:v>
                </c:pt>
                <c:pt idx="211">
                  <c:v>7.6602424643140155E-2</c:v>
                </c:pt>
                <c:pt idx="212">
                  <c:v>7.6602424643140155E-2</c:v>
                </c:pt>
                <c:pt idx="213">
                  <c:v>7.6602424643140155E-2</c:v>
                </c:pt>
                <c:pt idx="214">
                  <c:v>7.6602424643140155E-2</c:v>
                </c:pt>
                <c:pt idx="215">
                  <c:v>7.6602424643140155E-2</c:v>
                </c:pt>
                <c:pt idx="216">
                  <c:v>7.6602424643140155E-2</c:v>
                </c:pt>
                <c:pt idx="217">
                  <c:v>7.6602424643140155E-2</c:v>
                </c:pt>
                <c:pt idx="218">
                  <c:v>7.6602424643140155E-2</c:v>
                </c:pt>
                <c:pt idx="219">
                  <c:v>7.6602424643140155E-2</c:v>
                </c:pt>
                <c:pt idx="220">
                  <c:v>7.6602424643140155E-2</c:v>
                </c:pt>
                <c:pt idx="221">
                  <c:v>7.6602424643140155E-2</c:v>
                </c:pt>
                <c:pt idx="222">
                  <c:v>7.6602424643140155E-2</c:v>
                </c:pt>
                <c:pt idx="223">
                  <c:v>7.6602424643140155E-2</c:v>
                </c:pt>
                <c:pt idx="224">
                  <c:v>7.6602424643140155E-2</c:v>
                </c:pt>
                <c:pt idx="225">
                  <c:v>7.6602424643140155E-2</c:v>
                </c:pt>
                <c:pt idx="226">
                  <c:v>7.6602424643140155E-2</c:v>
                </c:pt>
                <c:pt idx="227">
                  <c:v>7.6602424643140155E-2</c:v>
                </c:pt>
                <c:pt idx="228">
                  <c:v>7.6602424643140155E-2</c:v>
                </c:pt>
                <c:pt idx="229">
                  <c:v>7.6602424643140155E-2</c:v>
                </c:pt>
                <c:pt idx="230">
                  <c:v>7.6602424643140155E-2</c:v>
                </c:pt>
                <c:pt idx="231">
                  <c:v>7.6602424643140155E-2</c:v>
                </c:pt>
                <c:pt idx="232">
                  <c:v>7.6602424643140155E-2</c:v>
                </c:pt>
                <c:pt idx="233">
                  <c:v>7.6602424643140155E-2</c:v>
                </c:pt>
                <c:pt idx="234">
                  <c:v>7.6602424643140155E-2</c:v>
                </c:pt>
                <c:pt idx="235">
                  <c:v>7.6602424643140155E-2</c:v>
                </c:pt>
                <c:pt idx="236">
                  <c:v>7.6602424643140155E-2</c:v>
                </c:pt>
                <c:pt idx="237">
                  <c:v>7.6602424643140155E-2</c:v>
                </c:pt>
                <c:pt idx="238">
                  <c:v>7.6602424643140155E-2</c:v>
                </c:pt>
                <c:pt idx="239">
                  <c:v>7.6602424643140155E-2</c:v>
                </c:pt>
                <c:pt idx="240">
                  <c:v>7.6602424643140155E-2</c:v>
                </c:pt>
                <c:pt idx="241">
                  <c:v>7.6602424643140155E-2</c:v>
                </c:pt>
                <c:pt idx="242">
                  <c:v>7.6602424643140155E-2</c:v>
                </c:pt>
                <c:pt idx="243">
                  <c:v>7.6602424643140155E-2</c:v>
                </c:pt>
                <c:pt idx="244">
                  <c:v>7.6602424643140155E-2</c:v>
                </c:pt>
                <c:pt idx="245">
                  <c:v>7.6602424643140155E-2</c:v>
                </c:pt>
                <c:pt idx="246">
                  <c:v>7.6602424643140155E-2</c:v>
                </c:pt>
                <c:pt idx="247">
                  <c:v>7.6602424643140155E-2</c:v>
                </c:pt>
                <c:pt idx="248">
                  <c:v>7.6602424643140155E-2</c:v>
                </c:pt>
                <c:pt idx="249">
                  <c:v>7.6602424643140155E-2</c:v>
                </c:pt>
                <c:pt idx="250">
                  <c:v>7.6602424643140155E-2</c:v>
                </c:pt>
                <c:pt idx="251">
                  <c:v>7.6602424643140155E-2</c:v>
                </c:pt>
                <c:pt idx="252">
                  <c:v>7.6602424643140155E-2</c:v>
                </c:pt>
                <c:pt idx="253">
                  <c:v>7.6602424643140155E-2</c:v>
                </c:pt>
                <c:pt idx="254">
                  <c:v>7.6602424643140155E-2</c:v>
                </c:pt>
                <c:pt idx="255">
                  <c:v>7.6602424643140155E-2</c:v>
                </c:pt>
                <c:pt idx="256">
                  <c:v>7.6602424643140155E-2</c:v>
                </c:pt>
                <c:pt idx="257">
                  <c:v>7.6602424643140155E-2</c:v>
                </c:pt>
                <c:pt idx="258">
                  <c:v>7.6602424643140155E-2</c:v>
                </c:pt>
                <c:pt idx="259">
                  <c:v>7.6602424643140155E-2</c:v>
                </c:pt>
                <c:pt idx="260">
                  <c:v>7.6602424643140155E-2</c:v>
                </c:pt>
                <c:pt idx="261">
                  <c:v>7.6602424643140155E-2</c:v>
                </c:pt>
                <c:pt idx="262">
                  <c:v>7.6602424643140155E-2</c:v>
                </c:pt>
                <c:pt idx="263">
                  <c:v>7.6602424643140155E-2</c:v>
                </c:pt>
                <c:pt idx="264">
                  <c:v>7.6602424643140155E-2</c:v>
                </c:pt>
                <c:pt idx="265">
                  <c:v>7.6602424643140155E-2</c:v>
                </c:pt>
                <c:pt idx="266">
                  <c:v>7.6602424643140155E-2</c:v>
                </c:pt>
                <c:pt idx="267">
                  <c:v>7.6602424643140155E-2</c:v>
                </c:pt>
                <c:pt idx="268">
                  <c:v>7.6602424643140155E-2</c:v>
                </c:pt>
                <c:pt idx="269">
                  <c:v>7.6602424643140155E-2</c:v>
                </c:pt>
                <c:pt idx="270">
                  <c:v>7.6602424643140155E-2</c:v>
                </c:pt>
                <c:pt idx="271">
                  <c:v>7.6602424643140155E-2</c:v>
                </c:pt>
                <c:pt idx="272">
                  <c:v>7.6602424643140155E-2</c:v>
                </c:pt>
                <c:pt idx="273">
                  <c:v>7.6602424643140155E-2</c:v>
                </c:pt>
                <c:pt idx="274">
                  <c:v>7.6602424643140155E-2</c:v>
                </c:pt>
                <c:pt idx="275">
                  <c:v>7.6602424643140155E-2</c:v>
                </c:pt>
                <c:pt idx="276">
                  <c:v>7.6602424643140155E-2</c:v>
                </c:pt>
                <c:pt idx="277">
                  <c:v>7.6602424643140155E-2</c:v>
                </c:pt>
                <c:pt idx="278">
                  <c:v>7.6602424643140155E-2</c:v>
                </c:pt>
                <c:pt idx="279">
                  <c:v>7.6602424643140155E-2</c:v>
                </c:pt>
                <c:pt idx="280">
                  <c:v>7.6602424643140155E-2</c:v>
                </c:pt>
                <c:pt idx="281">
                  <c:v>7.6602424643140155E-2</c:v>
                </c:pt>
                <c:pt idx="282">
                  <c:v>7.6602424643140155E-2</c:v>
                </c:pt>
                <c:pt idx="283">
                  <c:v>7.6602424643140155E-2</c:v>
                </c:pt>
                <c:pt idx="284">
                  <c:v>7.6602424643140155E-2</c:v>
                </c:pt>
                <c:pt idx="285">
                  <c:v>7.6602424643140155E-2</c:v>
                </c:pt>
                <c:pt idx="286">
                  <c:v>7.6602424643140155E-2</c:v>
                </c:pt>
                <c:pt idx="287">
                  <c:v>7.6602424643140155E-2</c:v>
                </c:pt>
                <c:pt idx="288">
                  <c:v>7.6602424643140155E-2</c:v>
                </c:pt>
                <c:pt idx="289">
                  <c:v>7.6602424643140155E-2</c:v>
                </c:pt>
                <c:pt idx="290">
                  <c:v>7.6602424643140155E-2</c:v>
                </c:pt>
                <c:pt idx="291">
                  <c:v>7.6602424643140155E-2</c:v>
                </c:pt>
                <c:pt idx="292">
                  <c:v>7.6602424643140155E-2</c:v>
                </c:pt>
                <c:pt idx="293">
                  <c:v>7.6602424643140155E-2</c:v>
                </c:pt>
                <c:pt idx="294">
                  <c:v>7.6602424643140155E-2</c:v>
                </c:pt>
                <c:pt idx="295">
                  <c:v>5.6682070376432692E-2</c:v>
                </c:pt>
                <c:pt idx="296">
                  <c:v>5.6682070376432692E-2</c:v>
                </c:pt>
                <c:pt idx="297">
                  <c:v>5.6682070376432692E-2</c:v>
                </c:pt>
                <c:pt idx="298">
                  <c:v>5.6682070376432692E-2</c:v>
                </c:pt>
                <c:pt idx="299">
                  <c:v>5.6682070376432692E-2</c:v>
                </c:pt>
                <c:pt idx="300">
                  <c:v>5.6682070376432692E-2</c:v>
                </c:pt>
                <c:pt idx="301">
                  <c:v>5.6682070376432692E-2</c:v>
                </c:pt>
                <c:pt idx="302">
                  <c:v>5.6682070376432692E-2</c:v>
                </c:pt>
                <c:pt idx="303">
                  <c:v>5.6682070376432692E-2</c:v>
                </c:pt>
                <c:pt idx="304">
                  <c:v>5.6682070376432692E-2</c:v>
                </c:pt>
                <c:pt idx="305">
                  <c:v>5.6682070376432692E-2</c:v>
                </c:pt>
                <c:pt idx="306">
                  <c:v>5.6682070376432692E-2</c:v>
                </c:pt>
                <c:pt idx="307">
                  <c:v>5.6682070376432692E-2</c:v>
                </c:pt>
                <c:pt idx="308">
                  <c:v>5.6682070376432692E-2</c:v>
                </c:pt>
                <c:pt idx="309">
                  <c:v>5.6682070376432692E-2</c:v>
                </c:pt>
                <c:pt idx="310">
                  <c:v>5.6682070376432692E-2</c:v>
                </c:pt>
                <c:pt idx="311">
                  <c:v>5.6682070376432692E-2</c:v>
                </c:pt>
                <c:pt idx="312">
                  <c:v>5.6682070376432692E-2</c:v>
                </c:pt>
                <c:pt idx="313">
                  <c:v>5.6682070376432692E-2</c:v>
                </c:pt>
                <c:pt idx="314">
                  <c:v>5.6682070376432692E-2</c:v>
                </c:pt>
                <c:pt idx="315">
                  <c:v>4.6721124177609985E-2</c:v>
                </c:pt>
                <c:pt idx="316">
                  <c:v>4.6721124177609985E-2</c:v>
                </c:pt>
                <c:pt idx="317">
                  <c:v>4.6721124177609985E-2</c:v>
                </c:pt>
                <c:pt idx="318">
                  <c:v>4.6721124177609985E-2</c:v>
                </c:pt>
                <c:pt idx="319">
                  <c:v>4.6721124177609985E-2</c:v>
                </c:pt>
                <c:pt idx="320">
                  <c:v>4.6721124177609985E-2</c:v>
                </c:pt>
                <c:pt idx="321">
                  <c:v>4.6721124177609985E-2</c:v>
                </c:pt>
                <c:pt idx="322">
                  <c:v>4.6721124177609985E-2</c:v>
                </c:pt>
                <c:pt idx="323">
                  <c:v>4.6721124177609985E-2</c:v>
                </c:pt>
                <c:pt idx="324">
                  <c:v>4.6721124177609985E-2</c:v>
                </c:pt>
                <c:pt idx="325">
                  <c:v>4.6721124177609985E-2</c:v>
                </c:pt>
                <c:pt idx="326">
                  <c:v>4.6721124177609985E-2</c:v>
                </c:pt>
                <c:pt idx="327">
                  <c:v>4.6721124177609985E-2</c:v>
                </c:pt>
                <c:pt idx="328">
                  <c:v>4.6721124177609985E-2</c:v>
                </c:pt>
                <c:pt idx="329">
                  <c:v>4.6721124177609985E-2</c:v>
                </c:pt>
                <c:pt idx="330">
                  <c:v>4.6721124177609985E-2</c:v>
                </c:pt>
                <c:pt idx="331">
                  <c:v>4.6721124177609985E-2</c:v>
                </c:pt>
                <c:pt idx="332">
                  <c:v>4.6721124177609985E-2</c:v>
                </c:pt>
                <c:pt idx="333">
                  <c:v>4.6721124177609985E-2</c:v>
                </c:pt>
                <c:pt idx="334">
                  <c:v>4.6721124177609985E-2</c:v>
                </c:pt>
                <c:pt idx="335">
                  <c:v>4.6721124177609985E-2</c:v>
                </c:pt>
                <c:pt idx="336">
                  <c:v>4.6721124177609985E-2</c:v>
                </c:pt>
                <c:pt idx="337">
                  <c:v>4.6721124177609985E-2</c:v>
                </c:pt>
                <c:pt idx="338">
                  <c:v>4.6721124177609985E-2</c:v>
                </c:pt>
                <c:pt idx="339">
                  <c:v>4.6721124177609985E-2</c:v>
                </c:pt>
                <c:pt idx="340">
                  <c:v>4.6721124177609985E-2</c:v>
                </c:pt>
                <c:pt idx="341">
                  <c:v>4.6721124177609985E-2</c:v>
                </c:pt>
                <c:pt idx="342">
                  <c:v>4.6721124177609985E-2</c:v>
                </c:pt>
                <c:pt idx="343">
                  <c:v>4.6721124177609985E-2</c:v>
                </c:pt>
                <c:pt idx="344">
                  <c:v>4.6721124177609985E-2</c:v>
                </c:pt>
                <c:pt idx="345">
                  <c:v>4.6721124177609985E-2</c:v>
                </c:pt>
                <c:pt idx="346">
                  <c:v>4.6721124177609985E-2</c:v>
                </c:pt>
                <c:pt idx="347">
                  <c:v>4.6721124177609985E-2</c:v>
                </c:pt>
                <c:pt idx="348">
                  <c:v>4.6721124177609985E-2</c:v>
                </c:pt>
                <c:pt idx="349">
                  <c:v>4.6721124177609985E-2</c:v>
                </c:pt>
                <c:pt idx="350">
                  <c:v>4.6721124177609985E-2</c:v>
                </c:pt>
                <c:pt idx="351">
                  <c:v>4.6721124177609985E-2</c:v>
                </c:pt>
                <c:pt idx="352">
                  <c:v>4.6721124177609985E-2</c:v>
                </c:pt>
                <c:pt idx="353">
                  <c:v>4.6721124177609985E-2</c:v>
                </c:pt>
                <c:pt idx="354">
                  <c:v>4.6721124177609985E-2</c:v>
                </c:pt>
                <c:pt idx="355">
                  <c:v>4.6721124177609985E-2</c:v>
                </c:pt>
                <c:pt idx="356">
                  <c:v>4.6721124177609985E-2</c:v>
                </c:pt>
                <c:pt idx="357">
                  <c:v>4.6721124177609985E-2</c:v>
                </c:pt>
                <c:pt idx="358">
                  <c:v>4.6721124177609985E-2</c:v>
                </c:pt>
                <c:pt idx="359">
                  <c:v>4.6721124177609985E-2</c:v>
                </c:pt>
                <c:pt idx="360">
                  <c:v>4.6721124177609985E-2</c:v>
                </c:pt>
                <c:pt idx="361">
                  <c:v>4.6721124177609985E-2</c:v>
                </c:pt>
                <c:pt idx="362">
                  <c:v>4.6721124177609985E-2</c:v>
                </c:pt>
                <c:pt idx="363">
                  <c:v>4.6721124177609985E-2</c:v>
                </c:pt>
                <c:pt idx="364">
                  <c:v>4.6721124177609985E-2</c:v>
                </c:pt>
                <c:pt idx="365">
                  <c:v>4.6721124177609985E-2</c:v>
                </c:pt>
                <c:pt idx="366">
                  <c:v>4.6721124177609985E-2</c:v>
                </c:pt>
                <c:pt idx="367">
                  <c:v>4.6721124177609985E-2</c:v>
                </c:pt>
                <c:pt idx="368">
                  <c:v>4.6721124177609985E-2</c:v>
                </c:pt>
                <c:pt idx="369">
                  <c:v>4.6721124177609985E-2</c:v>
                </c:pt>
                <c:pt idx="370">
                  <c:v>4.6721124177609985E-2</c:v>
                </c:pt>
                <c:pt idx="371">
                  <c:v>4.6721124177609985E-2</c:v>
                </c:pt>
                <c:pt idx="372">
                  <c:v>4.6721124177609985E-2</c:v>
                </c:pt>
                <c:pt idx="373">
                  <c:v>4.6721124177609985E-2</c:v>
                </c:pt>
                <c:pt idx="374">
                  <c:v>4.6721124177609985E-2</c:v>
                </c:pt>
                <c:pt idx="375">
                  <c:v>4.6721124177609985E-2</c:v>
                </c:pt>
                <c:pt idx="376">
                  <c:v>4.6721124177609985E-2</c:v>
                </c:pt>
                <c:pt idx="377">
                  <c:v>4.6721124177609985E-2</c:v>
                </c:pt>
                <c:pt idx="378">
                  <c:v>4.6721124177609985E-2</c:v>
                </c:pt>
                <c:pt idx="379">
                  <c:v>4.6721124177609985E-2</c:v>
                </c:pt>
                <c:pt idx="380">
                  <c:v>4.6721124177609985E-2</c:v>
                </c:pt>
                <c:pt idx="381">
                  <c:v>4.6721124177609985E-2</c:v>
                </c:pt>
                <c:pt idx="382">
                  <c:v>4.6721124177609985E-2</c:v>
                </c:pt>
                <c:pt idx="383">
                  <c:v>4.6721124177609985E-2</c:v>
                </c:pt>
                <c:pt idx="384">
                  <c:v>4.6721124177609985E-2</c:v>
                </c:pt>
                <c:pt idx="385">
                  <c:v>4.6721124177609985E-2</c:v>
                </c:pt>
                <c:pt idx="386">
                  <c:v>4.6721124177609985E-2</c:v>
                </c:pt>
                <c:pt idx="387">
                  <c:v>4.6721124177609985E-2</c:v>
                </c:pt>
                <c:pt idx="388">
                  <c:v>4.6721124177609985E-2</c:v>
                </c:pt>
                <c:pt idx="389">
                  <c:v>4.6721124177609985E-2</c:v>
                </c:pt>
                <c:pt idx="390">
                  <c:v>4.6721124177609985E-2</c:v>
                </c:pt>
                <c:pt idx="391">
                  <c:v>4.6721124177609985E-2</c:v>
                </c:pt>
                <c:pt idx="392">
                  <c:v>4.6721124177609985E-2</c:v>
                </c:pt>
                <c:pt idx="393">
                  <c:v>4.6721124177609985E-2</c:v>
                </c:pt>
                <c:pt idx="394">
                  <c:v>4.6721124177609985E-2</c:v>
                </c:pt>
                <c:pt idx="395">
                  <c:v>4.6721124177609985E-2</c:v>
                </c:pt>
                <c:pt idx="396">
                  <c:v>4.6721124177609985E-2</c:v>
                </c:pt>
                <c:pt idx="397">
                  <c:v>4.6721124177609985E-2</c:v>
                </c:pt>
                <c:pt idx="398">
                  <c:v>4.6721124177609985E-2</c:v>
                </c:pt>
                <c:pt idx="399">
                  <c:v>4.6721124177609985E-2</c:v>
                </c:pt>
                <c:pt idx="400">
                  <c:v>4.6721124177609985E-2</c:v>
                </c:pt>
                <c:pt idx="401">
                  <c:v>4.6721124177609985E-2</c:v>
                </c:pt>
                <c:pt idx="402">
                  <c:v>4.6721124177609985E-2</c:v>
                </c:pt>
                <c:pt idx="403">
                  <c:v>4.6721124177609985E-2</c:v>
                </c:pt>
                <c:pt idx="404">
                  <c:v>4.6721124177609985E-2</c:v>
                </c:pt>
                <c:pt idx="405">
                  <c:v>4.6721124177609985E-2</c:v>
                </c:pt>
                <c:pt idx="406">
                  <c:v>4.6721124177609985E-2</c:v>
                </c:pt>
                <c:pt idx="407">
                  <c:v>4.6721124177609985E-2</c:v>
                </c:pt>
                <c:pt idx="408">
                  <c:v>4.6721124177609985E-2</c:v>
                </c:pt>
                <c:pt idx="409">
                  <c:v>4.6721124177609985E-2</c:v>
                </c:pt>
                <c:pt idx="410">
                  <c:v>4.6721124177609985E-2</c:v>
                </c:pt>
                <c:pt idx="411">
                  <c:v>4.6721124177609985E-2</c:v>
                </c:pt>
                <c:pt idx="412">
                  <c:v>4.6721124177609985E-2</c:v>
                </c:pt>
                <c:pt idx="413">
                  <c:v>4.6721124177609985E-2</c:v>
                </c:pt>
                <c:pt idx="414">
                  <c:v>4.6721124177609985E-2</c:v>
                </c:pt>
                <c:pt idx="415">
                  <c:v>4.6721124177609985E-2</c:v>
                </c:pt>
                <c:pt idx="416">
                  <c:v>4.6721124177609985E-2</c:v>
                </c:pt>
                <c:pt idx="417">
                  <c:v>4.6721124177609985E-2</c:v>
                </c:pt>
                <c:pt idx="418">
                  <c:v>4.6721124177609985E-2</c:v>
                </c:pt>
                <c:pt idx="419">
                  <c:v>4.6721124177609985E-2</c:v>
                </c:pt>
                <c:pt idx="420">
                  <c:v>4.6721124177609985E-2</c:v>
                </c:pt>
                <c:pt idx="421">
                  <c:v>4.6721124177609985E-2</c:v>
                </c:pt>
                <c:pt idx="422">
                  <c:v>4.6721124177609985E-2</c:v>
                </c:pt>
                <c:pt idx="423">
                  <c:v>4.6721124177609985E-2</c:v>
                </c:pt>
                <c:pt idx="424">
                  <c:v>4.6721124177609985E-2</c:v>
                </c:pt>
                <c:pt idx="425">
                  <c:v>4.6721124177609985E-2</c:v>
                </c:pt>
                <c:pt idx="426">
                  <c:v>4.6721124177609985E-2</c:v>
                </c:pt>
                <c:pt idx="427">
                  <c:v>4.6721124177609985E-2</c:v>
                </c:pt>
                <c:pt idx="428">
                  <c:v>4.6721124177609985E-2</c:v>
                </c:pt>
                <c:pt idx="429">
                  <c:v>4.6721124177609985E-2</c:v>
                </c:pt>
                <c:pt idx="430">
                  <c:v>4.6721124177609985E-2</c:v>
                </c:pt>
                <c:pt idx="431">
                  <c:v>4.6721124177609985E-2</c:v>
                </c:pt>
                <c:pt idx="432">
                  <c:v>4.6721124177609985E-2</c:v>
                </c:pt>
                <c:pt idx="433">
                  <c:v>4.6721124177609985E-2</c:v>
                </c:pt>
                <c:pt idx="434">
                  <c:v>4.6721124177609985E-2</c:v>
                </c:pt>
                <c:pt idx="435">
                  <c:v>4.6721124177609985E-2</c:v>
                </c:pt>
                <c:pt idx="436">
                  <c:v>4.6721124177609985E-2</c:v>
                </c:pt>
                <c:pt idx="437">
                  <c:v>4.6721124177609985E-2</c:v>
                </c:pt>
                <c:pt idx="438">
                  <c:v>4.6721124177609985E-2</c:v>
                </c:pt>
                <c:pt idx="439">
                  <c:v>4.6721124177609985E-2</c:v>
                </c:pt>
                <c:pt idx="440">
                  <c:v>4.6721124177609985E-2</c:v>
                </c:pt>
                <c:pt idx="441">
                  <c:v>4.6721124177609985E-2</c:v>
                </c:pt>
                <c:pt idx="442">
                  <c:v>4.6721124177609985E-2</c:v>
                </c:pt>
                <c:pt idx="443">
                  <c:v>4.6721124177609985E-2</c:v>
                </c:pt>
                <c:pt idx="444">
                  <c:v>4.6721124177609985E-2</c:v>
                </c:pt>
                <c:pt idx="445">
                  <c:v>4.6721124177609985E-2</c:v>
                </c:pt>
                <c:pt idx="446">
                  <c:v>4.6721124177609985E-2</c:v>
                </c:pt>
                <c:pt idx="447">
                  <c:v>4.6721124177609985E-2</c:v>
                </c:pt>
                <c:pt idx="448">
                  <c:v>4.6721124177609985E-2</c:v>
                </c:pt>
                <c:pt idx="449">
                  <c:v>4.6721124177609985E-2</c:v>
                </c:pt>
                <c:pt idx="450">
                  <c:v>4.6721124177609985E-2</c:v>
                </c:pt>
                <c:pt idx="451">
                  <c:v>4.6721124177609985E-2</c:v>
                </c:pt>
                <c:pt idx="452">
                  <c:v>4.6721124177609985E-2</c:v>
                </c:pt>
                <c:pt idx="453">
                  <c:v>4.6721124177609985E-2</c:v>
                </c:pt>
                <c:pt idx="454">
                  <c:v>4.6721124177609985E-2</c:v>
                </c:pt>
                <c:pt idx="455">
                  <c:v>4.6721124177609985E-2</c:v>
                </c:pt>
                <c:pt idx="456">
                  <c:v>4.6721124177609985E-2</c:v>
                </c:pt>
                <c:pt idx="457">
                  <c:v>4.6721124177609985E-2</c:v>
                </c:pt>
                <c:pt idx="458">
                  <c:v>4.6721124177609985E-2</c:v>
                </c:pt>
                <c:pt idx="459">
                  <c:v>4.6721124177609985E-2</c:v>
                </c:pt>
                <c:pt idx="460">
                  <c:v>4.6721124177609985E-2</c:v>
                </c:pt>
                <c:pt idx="461">
                  <c:v>4.6721124177609985E-2</c:v>
                </c:pt>
                <c:pt idx="462">
                  <c:v>4.6721124177609985E-2</c:v>
                </c:pt>
                <c:pt idx="463">
                  <c:v>4.6721124177609985E-2</c:v>
                </c:pt>
                <c:pt idx="464">
                  <c:v>4.6721124177609985E-2</c:v>
                </c:pt>
                <c:pt idx="465">
                  <c:v>4.6721124177609985E-2</c:v>
                </c:pt>
                <c:pt idx="466">
                  <c:v>4.6721124177609985E-2</c:v>
                </c:pt>
                <c:pt idx="467">
                  <c:v>4.6721124177609985E-2</c:v>
                </c:pt>
                <c:pt idx="468">
                  <c:v>4.6721124177609985E-2</c:v>
                </c:pt>
                <c:pt idx="469">
                  <c:v>4.6721124177609985E-2</c:v>
                </c:pt>
                <c:pt idx="470">
                  <c:v>4.6721124177609985E-2</c:v>
                </c:pt>
                <c:pt idx="471">
                  <c:v>4.6721124177609985E-2</c:v>
                </c:pt>
                <c:pt idx="472">
                  <c:v>4.6721124177609985E-2</c:v>
                </c:pt>
                <c:pt idx="473">
                  <c:v>4.6721124177609985E-2</c:v>
                </c:pt>
                <c:pt idx="474">
                  <c:v>4.6721124177609985E-2</c:v>
                </c:pt>
                <c:pt idx="475">
                  <c:v>4.6721124177609985E-2</c:v>
                </c:pt>
                <c:pt idx="476">
                  <c:v>4.6721124177609985E-2</c:v>
                </c:pt>
                <c:pt idx="477">
                  <c:v>4.6721124177609985E-2</c:v>
                </c:pt>
                <c:pt idx="478">
                  <c:v>4.6721124177609985E-2</c:v>
                </c:pt>
                <c:pt idx="479">
                  <c:v>4.6721124177609985E-2</c:v>
                </c:pt>
                <c:pt idx="480">
                  <c:v>4.6721124177609985E-2</c:v>
                </c:pt>
                <c:pt idx="481">
                  <c:v>4.6721124177609985E-2</c:v>
                </c:pt>
                <c:pt idx="482">
                  <c:v>4.6721124177609985E-2</c:v>
                </c:pt>
                <c:pt idx="483">
                  <c:v>4.6721124177609985E-2</c:v>
                </c:pt>
                <c:pt idx="484">
                  <c:v>4.6721124177609985E-2</c:v>
                </c:pt>
                <c:pt idx="485">
                  <c:v>4.6721124177609985E-2</c:v>
                </c:pt>
                <c:pt idx="486">
                  <c:v>4.6721124177609985E-2</c:v>
                </c:pt>
                <c:pt idx="487">
                  <c:v>4.6721124177609985E-2</c:v>
                </c:pt>
                <c:pt idx="488">
                  <c:v>4.6721124177609985E-2</c:v>
                </c:pt>
                <c:pt idx="489">
                  <c:v>4.6721124177609985E-2</c:v>
                </c:pt>
                <c:pt idx="490">
                  <c:v>4.6721124177609985E-2</c:v>
                </c:pt>
                <c:pt idx="491">
                  <c:v>4.6721124177609985E-2</c:v>
                </c:pt>
                <c:pt idx="492">
                  <c:v>4.6721124177609985E-2</c:v>
                </c:pt>
                <c:pt idx="493">
                  <c:v>4.6721124177609985E-2</c:v>
                </c:pt>
                <c:pt idx="494">
                  <c:v>4.6721124177609985E-2</c:v>
                </c:pt>
                <c:pt idx="495">
                  <c:v>4.6721124177609985E-2</c:v>
                </c:pt>
                <c:pt idx="496">
                  <c:v>4.6721124177609985E-2</c:v>
                </c:pt>
                <c:pt idx="497">
                  <c:v>4.6721124177609985E-2</c:v>
                </c:pt>
                <c:pt idx="498">
                  <c:v>4.6721124177609985E-2</c:v>
                </c:pt>
                <c:pt idx="499">
                  <c:v>4.6721124177609985E-2</c:v>
                </c:pt>
                <c:pt idx="500">
                  <c:v>4.6721124177609985E-2</c:v>
                </c:pt>
                <c:pt idx="501">
                  <c:v>4.6721124177609985E-2</c:v>
                </c:pt>
                <c:pt idx="502">
                  <c:v>4.6721124177609985E-2</c:v>
                </c:pt>
                <c:pt idx="503">
                  <c:v>4.6721124177609985E-2</c:v>
                </c:pt>
                <c:pt idx="504">
                  <c:v>4.6721124177609985E-2</c:v>
                </c:pt>
                <c:pt idx="505">
                  <c:v>4.6721124177609985E-2</c:v>
                </c:pt>
                <c:pt idx="506">
                  <c:v>4.6721124177609985E-2</c:v>
                </c:pt>
                <c:pt idx="507">
                  <c:v>4.6721124177609985E-2</c:v>
                </c:pt>
                <c:pt idx="508">
                  <c:v>4.6721124177609985E-2</c:v>
                </c:pt>
                <c:pt idx="509">
                  <c:v>4.6721124177609985E-2</c:v>
                </c:pt>
                <c:pt idx="510">
                  <c:v>4.6721124177609985E-2</c:v>
                </c:pt>
                <c:pt idx="511">
                  <c:v>4.6721124177609985E-2</c:v>
                </c:pt>
                <c:pt idx="512">
                  <c:v>4.6721124177609985E-2</c:v>
                </c:pt>
                <c:pt idx="513">
                  <c:v>4.6721124177609985E-2</c:v>
                </c:pt>
                <c:pt idx="514">
                  <c:v>4.6721124177609985E-2</c:v>
                </c:pt>
                <c:pt idx="515">
                  <c:v>4.6721124177609985E-2</c:v>
                </c:pt>
                <c:pt idx="516">
                  <c:v>4.6721124177609985E-2</c:v>
                </c:pt>
                <c:pt idx="517">
                  <c:v>4.6721124177609985E-2</c:v>
                </c:pt>
                <c:pt idx="518">
                  <c:v>4.6721124177609985E-2</c:v>
                </c:pt>
                <c:pt idx="519">
                  <c:v>4.6721124177609985E-2</c:v>
                </c:pt>
                <c:pt idx="520">
                  <c:v>4.6721124177609985E-2</c:v>
                </c:pt>
                <c:pt idx="521">
                  <c:v>4.6721124177609985E-2</c:v>
                </c:pt>
                <c:pt idx="522">
                  <c:v>4.6721124177609985E-2</c:v>
                </c:pt>
                <c:pt idx="523">
                  <c:v>4.6721124177609985E-2</c:v>
                </c:pt>
                <c:pt idx="524">
                  <c:v>4.6721124177609985E-2</c:v>
                </c:pt>
                <c:pt idx="525">
                  <c:v>4.6721124177609985E-2</c:v>
                </c:pt>
                <c:pt idx="526">
                  <c:v>4.6721124177609985E-2</c:v>
                </c:pt>
                <c:pt idx="527">
                  <c:v>4.6721124177609985E-2</c:v>
                </c:pt>
                <c:pt idx="528">
                  <c:v>4.6721124177609985E-2</c:v>
                </c:pt>
                <c:pt idx="529">
                  <c:v>4.6721124177609985E-2</c:v>
                </c:pt>
                <c:pt idx="530">
                  <c:v>4.6721124177609985E-2</c:v>
                </c:pt>
                <c:pt idx="531">
                  <c:v>4.6721124177609985E-2</c:v>
                </c:pt>
                <c:pt idx="532">
                  <c:v>4.6721124177609985E-2</c:v>
                </c:pt>
                <c:pt idx="533">
                  <c:v>4.6721124177609985E-2</c:v>
                </c:pt>
                <c:pt idx="534">
                  <c:v>4.6721124177609985E-2</c:v>
                </c:pt>
                <c:pt idx="535">
                  <c:v>4.6721124177609985E-2</c:v>
                </c:pt>
                <c:pt idx="536">
                  <c:v>4.6721124177609985E-2</c:v>
                </c:pt>
                <c:pt idx="537">
                  <c:v>4.6721124177609985E-2</c:v>
                </c:pt>
                <c:pt idx="538">
                  <c:v>4.6721124177609985E-2</c:v>
                </c:pt>
                <c:pt idx="539">
                  <c:v>4.6721124177609985E-2</c:v>
                </c:pt>
                <c:pt idx="540">
                  <c:v>4.6721124177609985E-2</c:v>
                </c:pt>
                <c:pt idx="541">
                  <c:v>4.6721124177609985E-2</c:v>
                </c:pt>
                <c:pt idx="542">
                  <c:v>4.6721124177609985E-2</c:v>
                </c:pt>
                <c:pt idx="543">
                  <c:v>4.6721124177609985E-2</c:v>
                </c:pt>
                <c:pt idx="544">
                  <c:v>4.6721124177609985E-2</c:v>
                </c:pt>
                <c:pt idx="545">
                  <c:v>4.6721124177609985E-2</c:v>
                </c:pt>
                <c:pt idx="546">
                  <c:v>4.6721124177609985E-2</c:v>
                </c:pt>
                <c:pt idx="547">
                  <c:v>4.6721124177609985E-2</c:v>
                </c:pt>
                <c:pt idx="548">
                  <c:v>4.6721124177609985E-2</c:v>
                </c:pt>
                <c:pt idx="549">
                  <c:v>4.6721124177609985E-2</c:v>
                </c:pt>
                <c:pt idx="550">
                  <c:v>4.6721124177609985E-2</c:v>
                </c:pt>
                <c:pt idx="551">
                  <c:v>4.6721124177609985E-2</c:v>
                </c:pt>
                <c:pt idx="552">
                  <c:v>4.6721124177609985E-2</c:v>
                </c:pt>
                <c:pt idx="553">
                  <c:v>4.6721124177609985E-2</c:v>
                </c:pt>
                <c:pt idx="554">
                  <c:v>4.6721124177609985E-2</c:v>
                </c:pt>
                <c:pt idx="555">
                  <c:v>4.6721124177609985E-2</c:v>
                </c:pt>
                <c:pt idx="556">
                  <c:v>4.6721124177609985E-2</c:v>
                </c:pt>
                <c:pt idx="557">
                  <c:v>4.6721124177609985E-2</c:v>
                </c:pt>
                <c:pt idx="558">
                  <c:v>4.6721124177609985E-2</c:v>
                </c:pt>
                <c:pt idx="559">
                  <c:v>4.6721124177609985E-2</c:v>
                </c:pt>
                <c:pt idx="560">
                  <c:v>4.6721124177609985E-2</c:v>
                </c:pt>
                <c:pt idx="561">
                  <c:v>4.6721124177609985E-2</c:v>
                </c:pt>
                <c:pt idx="562">
                  <c:v>4.6721124177609985E-2</c:v>
                </c:pt>
                <c:pt idx="563">
                  <c:v>4.6721124177609985E-2</c:v>
                </c:pt>
                <c:pt idx="564">
                  <c:v>4.6721124177609985E-2</c:v>
                </c:pt>
                <c:pt idx="565">
                  <c:v>4.6721124177609985E-2</c:v>
                </c:pt>
                <c:pt idx="566">
                  <c:v>4.6721124177609985E-2</c:v>
                </c:pt>
                <c:pt idx="567">
                  <c:v>4.6721124177609985E-2</c:v>
                </c:pt>
                <c:pt idx="568">
                  <c:v>4.6721124177609985E-2</c:v>
                </c:pt>
                <c:pt idx="569">
                  <c:v>4.6721124177609985E-2</c:v>
                </c:pt>
                <c:pt idx="570">
                  <c:v>4.6721124177609985E-2</c:v>
                </c:pt>
                <c:pt idx="571">
                  <c:v>4.6721124177609985E-2</c:v>
                </c:pt>
                <c:pt idx="572">
                  <c:v>4.6721124177609985E-2</c:v>
                </c:pt>
                <c:pt idx="573">
                  <c:v>4.6721124177609985E-2</c:v>
                </c:pt>
                <c:pt idx="574">
                  <c:v>4.6721124177609985E-2</c:v>
                </c:pt>
                <c:pt idx="575">
                  <c:v>4.6721124177609985E-2</c:v>
                </c:pt>
                <c:pt idx="576">
                  <c:v>4.6721124177609985E-2</c:v>
                </c:pt>
                <c:pt idx="577">
                  <c:v>4.6721124177609985E-2</c:v>
                </c:pt>
                <c:pt idx="578">
                  <c:v>4.6721124177609985E-2</c:v>
                </c:pt>
                <c:pt idx="579">
                  <c:v>4.6721124177609985E-2</c:v>
                </c:pt>
                <c:pt idx="580">
                  <c:v>4.6721124177609985E-2</c:v>
                </c:pt>
                <c:pt idx="581">
                  <c:v>4.6721124177609985E-2</c:v>
                </c:pt>
                <c:pt idx="582">
                  <c:v>4.6721124177609985E-2</c:v>
                </c:pt>
                <c:pt idx="583">
                  <c:v>4.6721124177609985E-2</c:v>
                </c:pt>
                <c:pt idx="584">
                  <c:v>4.6721124177609985E-2</c:v>
                </c:pt>
                <c:pt idx="585">
                  <c:v>4.6721124177609985E-2</c:v>
                </c:pt>
                <c:pt idx="586">
                  <c:v>4.6721124177609985E-2</c:v>
                </c:pt>
                <c:pt idx="587">
                  <c:v>4.6721124177609985E-2</c:v>
                </c:pt>
                <c:pt idx="588">
                  <c:v>4.6721124177609985E-2</c:v>
                </c:pt>
                <c:pt idx="589">
                  <c:v>4.6721124177609985E-2</c:v>
                </c:pt>
                <c:pt idx="590">
                  <c:v>4.6721124177609985E-2</c:v>
                </c:pt>
                <c:pt idx="591">
                  <c:v>4.6721124177609985E-2</c:v>
                </c:pt>
                <c:pt idx="592">
                  <c:v>4.6721124177609985E-2</c:v>
                </c:pt>
                <c:pt idx="593">
                  <c:v>4.6721124177609985E-2</c:v>
                </c:pt>
                <c:pt idx="594">
                  <c:v>4.6721124177609985E-2</c:v>
                </c:pt>
                <c:pt idx="595">
                  <c:v>4.6721124177609985E-2</c:v>
                </c:pt>
                <c:pt idx="596">
                  <c:v>4.6721124177609985E-2</c:v>
                </c:pt>
                <c:pt idx="597">
                  <c:v>4.6721124177609985E-2</c:v>
                </c:pt>
                <c:pt idx="598">
                  <c:v>4.6721124177609985E-2</c:v>
                </c:pt>
                <c:pt idx="599">
                  <c:v>4.6721124177609985E-2</c:v>
                </c:pt>
                <c:pt idx="600">
                  <c:v>4.6721124177609985E-2</c:v>
                </c:pt>
                <c:pt idx="601">
                  <c:v>4.6721124177609985E-2</c:v>
                </c:pt>
                <c:pt idx="602">
                  <c:v>4.6721124177609985E-2</c:v>
                </c:pt>
                <c:pt idx="603">
                  <c:v>4.6721124177609985E-2</c:v>
                </c:pt>
                <c:pt idx="604">
                  <c:v>4.6721124177609985E-2</c:v>
                </c:pt>
                <c:pt idx="605">
                  <c:v>4.6721124177609985E-2</c:v>
                </c:pt>
                <c:pt idx="606">
                  <c:v>4.6721124177609985E-2</c:v>
                </c:pt>
                <c:pt idx="607">
                  <c:v>4.6721124177609985E-2</c:v>
                </c:pt>
                <c:pt idx="608">
                  <c:v>4.6721124177609985E-2</c:v>
                </c:pt>
                <c:pt idx="609">
                  <c:v>3.8333092097107224E-2</c:v>
                </c:pt>
                <c:pt idx="610">
                  <c:v>3.8333092097107224E-2</c:v>
                </c:pt>
                <c:pt idx="611">
                  <c:v>3.8333092097107224E-2</c:v>
                </c:pt>
                <c:pt idx="612">
                  <c:v>3.8333092097107224E-2</c:v>
                </c:pt>
                <c:pt idx="613">
                  <c:v>3.8333092097107224E-2</c:v>
                </c:pt>
                <c:pt idx="614">
                  <c:v>3.8333092097107224E-2</c:v>
                </c:pt>
                <c:pt idx="615">
                  <c:v>3.8333092097107224E-2</c:v>
                </c:pt>
                <c:pt idx="616">
                  <c:v>3.8333092097107224E-2</c:v>
                </c:pt>
                <c:pt idx="617">
                  <c:v>3.8333092097107224E-2</c:v>
                </c:pt>
                <c:pt idx="618">
                  <c:v>3.8333092097107224E-2</c:v>
                </c:pt>
                <c:pt idx="619">
                  <c:v>3.8333092097107224E-2</c:v>
                </c:pt>
                <c:pt idx="620">
                  <c:v>3.8333092097107224E-2</c:v>
                </c:pt>
                <c:pt idx="621">
                  <c:v>3.8333092097107224E-2</c:v>
                </c:pt>
                <c:pt idx="622">
                  <c:v>3.8333092097107224E-2</c:v>
                </c:pt>
                <c:pt idx="623">
                  <c:v>3.8333092097107224E-2</c:v>
                </c:pt>
                <c:pt idx="624">
                  <c:v>3.8333092097107224E-2</c:v>
                </c:pt>
                <c:pt idx="625">
                  <c:v>3.8333092097107224E-2</c:v>
                </c:pt>
                <c:pt idx="626">
                  <c:v>3.8333092097107224E-2</c:v>
                </c:pt>
                <c:pt idx="627">
                  <c:v>3.8333092097107224E-2</c:v>
                </c:pt>
                <c:pt idx="628">
                  <c:v>3.8333092097107224E-2</c:v>
                </c:pt>
                <c:pt idx="629">
                  <c:v>3.8333092097107224E-2</c:v>
                </c:pt>
                <c:pt idx="630">
                  <c:v>3.8333092097107224E-2</c:v>
                </c:pt>
                <c:pt idx="631">
                  <c:v>3.8333092097107224E-2</c:v>
                </c:pt>
                <c:pt idx="632">
                  <c:v>3.8333092097107224E-2</c:v>
                </c:pt>
                <c:pt idx="633">
                  <c:v>3.8333092097107224E-2</c:v>
                </c:pt>
                <c:pt idx="634">
                  <c:v>3.8333092097107224E-2</c:v>
                </c:pt>
                <c:pt idx="635">
                  <c:v>3.8333092097107224E-2</c:v>
                </c:pt>
                <c:pt idx="636">
                  <c:v>3.8333092097107224E-2</c:v>
                </c:pt>
                <c:pt idx="637">
                  <c:v>3.8333092097107224E-2</c:v>
                </c:pt>
                <c:pt idx="638">
                  <c:v>3.8333092097107224E-2</c:v>
                </c:pt>
                <c:pt idx="639">
                  <c:v>3.8333092097107224E-2</c:v>
                </c:pt>
                <c:pt idx="640">
                  <c:v>3.8333092097107224E-2</c:v>
                </c:pt>
                <c:pt idx="641">
                  <c:v>3.8333092097107224E-2</c:v>
                </c:pt>
                <c:pt idx="642">
                  <c:v>3.8333092097107224E-2</c:v>
                </c:pt>
                <c:pt idx="643">
                  <c:v>3.8333092097107224E-2</c:v>
                </c:pt>
                <c:pt idx="644">
                  <c:v>3.8333092097107224E-2</c:v>
                </c:pt>
                <c:pt idx="645">
                  <c:v>3.8333092097107224E-2</c:v>
                </c:pt>
                <c:pt idx="646">
                  <c:v>3.8333092097107224E-2</c:v>
                </c:pt>
                <c:pt idx="647">
                  <c:v>3.8333092097107224E-2</c:v>
                </c:pt>
                <c:pt idx="648">
                  <c:v>3.8333092097107224E-2</c:v>
                </c:pt>
                <c:pt idx="649">
                  <c:v>3.8333092097107224E-2</c:v>
                </c:pt>
                <c:pt idx="650">
                  <c:v>3.8333092097107224E-2</c:v>
                </c:pt>
                <c:pt idx="651">
                  <c:v>3.8333092097107224E-2</c:v>
                </c:pt>
                <c:pt idx="652">
                  <c:v>3.8333092097107224E-2</c:v>
                </c:pt>
                <c:pt idx="653">
                  <c:v>3.8333092097107224E-2</c:v>
                </c:pt>
                <c:pt idx="654">
                  <c:v>3.8333092097107224E-2</c:v>
                </c:pt>
                <c:pt idx="655">
                  <c:v>3.8333092097107224E-2</c:v>
                </c:pt>
                <c:pt idx="656">
                  <c:v>3.8333092097107224E-2</c:v>
                </c:pt>
                <c:pt idx="657">
                  <c:v>3.8333092097107224E-2</c:v>
                </c:pt>
                <c:pt idx="658">
                  <c:v>3.8333092097107224E-2</c:v>
                </c:pt>
                <c:pt idx="659">
                  <c:v>3.8333092097107224E-2</c:v>
                </c:pt>
                <c:pt idx="660">
                  <c:v>3.8333092097107224E-2</c:v>
                </c:pt>
                <c:pt idx="661">
                  <c:v>3.8333092097107224E-2</c:v>
                </c:pt>
                <c:pt idx="662">
                  <c:v>3.8333092097107224E-2</c:v>
                </c:pt>
                <c:pt idx="663">
                  <c:v>3.8333092097107224E-2</c:v>
                </c:pt>
                <c:pt idx="664">
                  <c:v>3.8333092097107224E-2</c:v>
                </c:pt>
                <c:pt idx="665">
                  <c:v>3.4039688006424762E-2</c:v>
                </c:pt>
                <c:pt idx="666">
                  <c:v>3.4039688006424762E-2</c:v>
                </c:pt>
                <c:pt idx="667">
                  <c:v>3.4039688006424762E-2</c:v>
                </c:pt>
                <c:pt idx="668">
                  <c:v>3.4039688006424762E-2</c:v>
                </c:pt>
                <c:pt idx="669">
                  <c:v>3.4039688006424762E-2</c:v>
                </c:pt>
                <c:pt idx="670">
                  <c:v>3.4039688006424762E-2</c:v>
                </c:pt>
                <c:pt idx="671">
                  <c:v>3.4039688006424762E-2</c:v>
                </c:pt>
                <c:pt idx="672">
                  <c:v>3.4039688006424762E-2</c:v>
                </c:pt>
                <c:pt idx="673">
                  <c:v>3.4039688006424762E-2</c:v>
                </c:pt>
                <c:pt idx="674">
                  <c:v>3.4039688006424762E-2</c:v>
                </c:pt>
                <c:pt idx="675">
                  <c:v>3.4039688006424762E-2</c:v>
                </c:pt>
                <c:pt idx="676">
                  <c:v>3.4039688006424762E-2</c:v>
                </c:pt>
                <c:pt idx="677">
                  <c:v>3.4039688006424762E-2</c:v>
                </c:pt>
                <c:pt idx="678">
                  <c:v>3.4039688006424762E-2</c:v>
                </c:pt>
                <c:pt idx="679">
                  <c:v>3.4039688006424762E-2</c:v>
                </c:pt>
                <c:pt idx="680">
                  <c:v>3.4039688006424762E-2</c:v>
                </c:pt>
                <c:pt idx="681">
                  <c:v>3.4039688006424762E-2</c:v>
                </c:pt>
                <c:pt idx="682">
                  <c:v>3.4039688006424762E-2</c:v>
                </c:pt>
                <c:pt idx="683">
                  <c:v>3.4039688006424762E-2</c:v>
                </c:pt>
                <c:pt idx="684">
                  <c:v>3.4039688006424762E-2</c:v>
                </c:pt>
                <c:pt idx="685">
                  <c:v>3.4039688006424762E-2</c:v>
                </c:pt>
                <c:pt idx="686">
                  <c:v>3.4039688006424762E-2</c:v>
                </c:pt>
                <c:pt idx="687">
                  <c:v>3.4039688006424762E-2</c:v>
                </c:pt>
                <c:pt idx="688">
                  <c:v>3.4039688006424762E-2</c:v>
                </c:pt>
                <c:pt idx="689">
                  <c:v>3.4039688006424762E-2</c:v>
                </c:pt>
                <c:pt idx="690">
                  <c:v>3.4039688006424762E-2</c:v>
                </c:pt>
                <c:pt idx="691">
                  <c:v>3.4039688006424762E-2</c:v>
                </c:pt>
                <c:pt idx="692">
                  <c:v>3.4039688006424762E-2</c:v>
                </c:pt>
                <c:pt idx="693">
                  <c:v>3.4039688006424762E-2</c:v>
                </c:pt>
                <c:pt idx="694">
                  <c:v>3.4039688006424762E-2</c:v>
                </c:pt>
                <c:pt idx="695">
                  <c:v>3.4039688006424762E-2</c:v>
                </c:pt>
                <c:pt idx="696">
                  <c:v>3.4039688006424762E-2</c:v>
                </c:pt>
                <c:pt idx="697">
                  <c:v>3.4039688006424762E-2</c:v>
                </c:pt>
                <c:pt idx="698">
                  <c:v>3.4039688006424762E-2</c:v>
                </c:pt>
                <c:pt idx="699">
                  <c:v>3.4039688006424762E-2</c:v>
                </c:pt>
                <c:pt idx="700">
                  <c:v>3.4039688006424762E-2</c:v>
                </c:pt>
                <c:pt idx="701">
                  <c:v>3.4039688006424762E-2</c:v>
                </c:pt>
                <c:pt idx="702">
                  <c:v>3.4039688006424762E-2</c:v>
                </c:pt>
                <c:pt idx="703">
                  <c:v>3.4039688006424762E-2</c:v>
                </c:pt>
                <c:pt idx="704">
                  <c:v>3.4039688006424762E-2</c:v>
                </c:pt>
                <c:pt idx="705">
                  <c:v>3.4039688006424762E-2</c:v>
                </c:pt>
                <c:pt idx="706">
                  <c:v>3.4039688006424762E-2</c:v>
                </c:pt>
                <c:pt idx="707">
                  <c:v>3.4039688006424762E-2</c:v>
                </c:pt>
                <c:pt idx="708">
                  <c:v>3.4039688006424762E-2</c:v>
                </c:pt>
                <c:pt idx="709">
                  <c:v>3.4039688006424762E-2</c:v>
                </c:pt>
                <c:pt idx="710">
                  <c:v>3.4039688006424762E-2</c:v>
                </c:pt>
                <c:pt idx="711">
                  <c:v>3.4039688006424762E-2</c:v>
                </c:pt>
                <c:pt idx="712">
                  <c:v>3.4039688006424762E-2</c:v>
                </c:pt>
                <c:pt idx="713">
                  <c:v>3.4039688006424762E-2</c:v>
                </c:pt>
                <c:pt idx="714">
                  <c:v>3.4039688006424762E-2</c:v>
                </c:pt>
                <c:pt idx="715">
                  <c:v>3.4039688006424762E-2</c:v>
                </c:pt>
                <c:pt idx="716">
                  <c:v>3.4039688006424762E-2</c:v>
                </c:pt>
                <c:pt idx="717">
                  <c:v>3.4039688006424762E-2</c:v>
                </c:pt>
                <c:pt idx="718">
                  <c:v>3.4039688006424762E-2</c:v>
                </c:pt>
                <c:pt idx="719">
                  <c:v>3.4039688006424762E-2</c:v>
                </c:pt>
                <c:pt idx="720">
                  <c:v>3.4039688006424762E-2</c:v>
                </c:pt>
                <c:pt idx="721">
                  <c:v>3.4039688006424762E-2</c:v>
                </c:pt>
                <c:pt idx="722">
                  <c:v>3.4039688006424762E-2</c:v>
                </c:pt>
                <c:pt idx="723">
                  <c:v>3.4039688006424762E-2</c:v>
                </c:pt>
                <c:pt idx="724">
                  <c:v>3.4039688006424762E-2</c:v>
                </c:pt>
                <c:pt idx="725">
                  <c:v>3.4039688006424762E-2</c:v>
                </c:pt>
                <c:pt idx="726">
                  <c:v>3.4039688006424762E-2</c:v>
                </c:pt>
                <c:pt idx="727">
                  <c:v>3.4039688006424762E-2</c:v>
                </c:pt>
                <c:pt idx="728">
                  <c:v>3.4039688006424762E-2</c:v>
                </c:pt>
                <c:pt idx="729">
                  <c:v>3.4039688006424762E-2</c:v>
                </c:pt>
                <c:pt idx="730">
                  <c:v>3.4039688006424762E-2</c:v>
                </c:pt>
                <c:pt idx="731">
                  <c:v>3.4039688006424762E-2</c:v>
                </c:pt>
                <c:pt idx="732">
                  <c:v>3.4039688006424762E-2</c:v>
                </c:pt>
                <c:pt idx="733">
                  <c:v>3.4039688006424762E-2</c:v>
                </c:pt>
                <c:pt idx="734">
                  <c:v>3.4039688006424762E-2</c:v>
                </c:pt>
                <c:pt idx="735">
                  <c:v>3.4039688006424762E-2</c:v>
                </c:pt>
                <c:pt idx="736">
                  <c:v>3.4039688006424762E-2</c:v>
                </c:pt>
                <c:pt idx="737">
                  <c:v>3.4039688006424762E-2</c:v>
                </c:pt>
                <c:pt idx="738">
                  <c:v>3.4039688006424762E-2</c:v>
                </c:pt>
                <c:pt idx="739">
                  <c:v>3.4039688006424762E-2</c:v>
                </c:pt>
                <c:pt idx="740">
                  <c:v>3.4039688006424762E-2</c:v>
                </c:pt>
                <c:pt idx="741">
                  <c:v>3.4039688006424762E-2</c:v>
                </c:pt>
                <c:pt idx="742">
                  <c:v>3.4039688006424762E-2</c:v>
                </c:pt>
                <c:pt idx="743">
                  <c:v>3.4039688006424762E-2</c:v>
                </c:pt>
                <c:pt idx="744">
                  <c:v>3.4039688006424762E-2</c:v>
                </c:pt>
                <c:pt idx="745">
                  <c:v>3.4039688006424762E-2</c:v>
                </c:pt>
                <c:pt idx="746">
                  <c:v>3.4039688006424762E-2</c:v>
                </c:pt>
                <c:pt idx="747">
                  <c:v>3.4039688006424762E-2</c:v>
                </c:pt>
                <c:pt idx="748">
                  <c:v>3.4039688006424762E-2</c:v>
                </c:pt>
                <c:pt idx="749">
                  <c:v>3.4039688006424762E-2</c:v>
                </c:pt>
                <c:pt idx="750">
                  <c:v>3.4039688006424762E-2</c:v>
                </c:pt>
                <c:pt idx="751">
                  <c:v>3.4039688006424762E-2</c:v>
                </c:pt>
                <c:pt idx="752">
                  <c:v>3.4039688006424762E-2</c:v>
                </c:pt>
                <c:pt idx="753">
                  <c:v>3.4039688006424762E-2</c:v>
                </c:pt>
                <c:pt idx="754">
                  <c:v>3.4039688006424762E-2</c:v>
                </c:pt>
                <c:pt idx="755">
                  <c:v>3.4039688006424762E-2</c:v>
                </c:pt>
                <c:pt idx="756">
                  <c:v>3.4039688006424762E-2</c:v>
                </c:pt>
                <c:pt idx="757">
                  <c:v>3.4039688006424762E-2</c:v>
                </c:pt>
                <c:pt idx="758">
                  <c:v>3.4039688006424762E-2</c:v>
                </c:pt>
                <c:pt idx="759">
                  <c:v>3.4039688006424762E-2</c:v>
                </c:pt>
                <c:pt idx="760">
                  <c:v>3.4039688006424762E-2</c:v>
                </c:pt>
                <c:pt idx="761">
                  <c:v>3.4039688006424762E-2</c:v>
                </c:pt>
                <c:pt idx="762">
                  <c:v>3.4039688006424762E-2</c:v>
                </c:pt>
                <c:pt idx="763">
                  <c:v>3.4039688006424762E-2</c:v>
                </c:pt>
                <c:pt idx="764">
                  <c:v>3.4039688006424762E-2</c:v>
                </c:pt>
                <c:pt idx="765">
                  <c:v>3.4039688006424762E-2</c:v>
                </c:pt>
                <c:pt idx="766">
                  <c:v>3.4039688006424762E-2</c:v>
                </c:pt>
                <c:pt idx="767">
                  <c:v>3.4039688006424762E-2</c:v>
                </c:pt>
                <c:pt idx="768">
                  <c:v>3.4039688006424762E-2</c:v>
                </c:pt>
                <c:pt idx="769">
                  <c:v>3.4039688006424762E-2</c:v>
                </c:pt>
                <c:pt idx="770">
                  <c:v>3.4039688006424762E-2</c:v>
                </c:pt>
                <c:pt idx="771">
                  <c:v>3.4039688006424762E-2</c:v>
                </c:pt>
                <c:pt idx="772">
                  <c:v>3.4039688006424762E-2</c:v>
                </c:pt>
                <c:pt idx="773">
                  <c:v>3.4039688006424762E-2</c:v>
                </c:pt>
                <c:pt idx="774">
                  <c:v>3.4039688006424762E-2</c:v>
                </c:pt>
                <c:pt idx="775">
                  <c:v>3.4039688006424762E-2</c:v>
                </c:pt>
                <c:pt idx="776">
                  <c:v>3.4039688006424762E-2</c:v>
                </c:pt>
                <c:pt idx="777">
                  <c:v>3.4039688006424762E-2</c:v>
                </c:pt>
                <c:pt idx="778">
                  <c:v>3.4039688006424762E-2</c:v>
                </c:pt>
                <c:pt idx="779">
                  <c:v>3.4039688006424762E-2</c:v>
                </c:pt>
                <c:pt idx="780">
                  <c:v>3.4039688006424762E-2</c:v>
                </c:pt>
                <c:pt idx="781">
                  <c:v>3.4039688006424762E-2</c:v>
                </c:pt>
                <c:pt idx="782">
                  <c:v>3.4039688006424762E-2</c:v>
                </c:pt>
                <c:pt idx="783">
                  <c:v>3.4039688006424762E-2</c:v>
                </c:pt>
                <c:pt idx="784">
                  <c:v>3.4039688006424762E-2</c:v>
                </c:pt>
                <c:pt idx="785">
                  <c:v>3.4039688006424762E-2</c:v>
                </c:pt>
                <c:pt idx="786">
                  <c:v>3.4039688006424762E-2</c:v>
                </c:pt>
                <c:pt idx="787">
                  <c:v>3.4039688006424762E-2</c:v>
                </c:pt>
                <c:pt idx="788">
                  <c:v>3.4039688006424762E-2</c:v>
                </c:pt>
                <c:pt idx="789">
                  <c:v>3.4039688006424762E-2</c:v>
                </c:pt>
                <c:pt idx="790">
                  <c:v>3.4039688006424762E-2</c:v>
                </c:pt>
                <c:pt idx="791">
                  <c:v>3.4039688006424762E-2</c:v>
                </c:pt>
                <c:pt idx="792">
                  <c:v>3.4039688006424762E-2</c:v>
                </c:pt>
                <c:pt idx="793">
                  <c:v>3.4039688006424762E-2</c:v>
                </c:pt>
                <c:pt idx="794">
                  <c:v>3.4039688006424762E-2</c:v>
                </c:pt>
                <c:pt idx="795">
                  <c:v>3.4039688006424762E-2</c:v>
                </c:pt>
                <c:pt idx="796">
                  <c:v>3.4039688006424762E-2</c:v>
                </c:pt>
                <c:pt idx="797">
                  <c:v>3.4039688006424762E-2</c:v>
                </c:pt>
                <c:pt idx="798">
                  <c:v>3.4039688006424762E-2</c:v>
                </c:pt>
                <c:pt idx="799">
                  <c:v>3.4039688006424762E-2</c:v>
                </c:pt>
                <c:pt idx="800">
                  <c:v>3.4039688006424762E-2</c:v>
                </c:pt>
                <c:pt idx="801">
                  <c:v>3.4039688006424762E-2</c:v>
                </c:pt>
                <c:pt idx="802">
                  <c:v>3.4039688006424762E-2</c:v>
                </c:pt>
                <c:pt idx="803">
                  <c:v>3.4039688006424762E-2</c:v>
                </c:pt>
                <c:pt idx="804">
                  <c:v>3.4039688006424762E-2</c:v>
                </c:pt>
                <c:pt idx="805">
                  <c:v>3.4039688006424762E-2</c:v>
                </c:pt>
                <c:pt idx="806">
                  <c:v>3.4039688006424762E-2</c:v>
                </c:pt>
                <c:pt idx="807">
                  <c:v>3.4039688006424762E-2</c:v>
                </c:pt>
                <c:pt idx="808">
                  <c:v>3.4039688006424762E-2</c:v>
                </c:pt>
                <c:pt idx="809">
                  <c:v>3.4039688006424762E-2</c:v>
                </c:pt>
                <c:pt idx="810">
                  <c:v>3.4039688006424762E-2</c:v>
                </c:pt>
                <c:pt idx="811">
                  <c:v>3.4039688006424762E-2</c:v>
                </c:pt>
                <c:pt idx="812">
                  <c:v>3.4039688006424762E-2</c:v>
                </c:pt>
                <c:pt idx="813">
                  <c:v>3.4039688006424762E-2</c:v>
                </c:pt>
                <c:pt idx="814">
                  <c:v>3.4039688006424762E-2</c:v>
                </c:pt>
                <c:pt idx="815">
                  <c:v>3.4039688006424762E-2</c:v>
                </c:pt>
                <c:pt idx="816">
                  <c:v>3.4039688006424762E-2</c:v>
                </c:pt>
                <c:pt idx="817">
                  <c:v>3.4039688006424762E-2</c:v>
                </c:pt>
                <c:pt idx="818">
                  <c:v>3.4039688006424762E-2</c:v>
                </c:pt>
                <c:pt idx="819">
                  <c:v>3.4039688006424762E-2</c:v>
                </c:pt>
                <c:pt idx="820">
                  <c:v>3.4039688006424762E-2</c:v>
                </c:pt>
                <c:pt idx="821">
                  <c:v>3.4039688006424762E-2</c:v>
                </c:pt>
                <c:pt idx="822">
                  <c:v>3.4039688006424762E-2</c:v>
                </c:pt>
                <c:pt idx="823">
                  <c:v>3.4039688006424762E-2</c:v>
                </c:pt>
                <c:pt idx="824">
                  <c:v>3.4039688006424762E-2</c:v>
                </c:pt>
                <c:pt idx="825">
                  <c:v>3.4039688006424762E-2</c:v>
                </c:pt>
                <c:pt idx="826">
                  <c:v>3.4039688006424762E-2</c:v>
                </c:pt>
                <c:pt idx="827">
                  <c:v>3.4039688006424762E-2</c:v>
                </c:pt>
                <c:pt idx="828">
                  <c:v>3.4039688006424762E-2</c:v>
                </c:pt>
                <c:pt idx="829">
                  <c:v>3.4039688006424762E-2</c:v>
                </c:pt>
                <c:pt idx="830">
                  <c:v>3.4039688006424762E-2</c:v>
                </c:pt>
                <c:pt idx="831">
                  <c:v>3.4039688006424762E-2</c:v>
                </c:pt>
                <c:pt idx="832">
                  <c:v>3.4039688006424762E-2</c:v>
                </c:pt>
                <c:pt idx="833">
                  <c:v>3.4039688006424762E-2</c:v>
                </c:pt>
                <c:pt idx="834">
                  <c:v>3.4039688006424762E-2</c:v>
                </c:pt>
                <c:pt idx="835">
                  <c:v>3.4039688006424762E-2</c:v>
                </c:pt>
                <c:pt idx="836">
                  <c:v>3.4039688006424762E-2</c:v>
                </c:pt>
                <c:pt idx="837">
                  <c:v>3.4039688006424762E-2</c:v>
                </c:pt>
                <c:pt idx="838">
                  <c:v>3.4039688006424762E-2</c:v>
                </c:pt>
                <c:pt idx="839">
                  <c:v>3.4039688006424762E-2</c:v>
                </c:pt>
                <c:pt idx="840">
                  <c:v>3.4039688006424762E-2</c:v>
                </c:pt>
                <c:pt idx="841">
                  <c:v>3.4039688006424762E-2</c:v>
                </c:pt>
                <c:pt idx="842">
                  <c:v>3.4039688006424762E-2</c:v>
                </c:pt>
                <c:pt idx="843">
                  <c:v>3.4039688006424762E-2</c:v>
                </c:pt>
                <c:pt idx="844">
                  <c:v>3.4039688006424762E-2</c:v>
                </c:pt>
                <c:pt idx="845">
                  <c:v>3.4039688006424762E-2</c:v>
                </c:pt>
                <c:pt idx="846">
                  <c:v>3.4039688006424762E-2</c:v>
                </c:pt>
                <c:pt idx="847">
                  <c:v>3.4039688006424762E-2</c:v>
                </c:pt>
                <c:pt idx="848">
                  <c:v>3.4039688006424762E-2</c:v>
                </c:pt>
                <c:pt idx="849">
                  <c:v>3.4039688006424762E-2</c:v>
                </c:pt>
                <c:pt idx="850">
                  <c:v>3.4039688006424762E-2</c:v>
                </c:pt>
                <c:pt idx="851">
                  <c:v>3.4039688006424762E-2</c:v>
                </c:pt>
                <c:pt idx="852">
                  <c:v>3.4039688006424762E-2</c:v>
                </c:pt>
                <c:pt idx="853">
                  <c:v>3.4039688006424762E-2</c:v>
                </c:pt>
                <c:pt idx="854">
                  <c:v>3.4039688006424762E-2</c:v>
                </c:pt>
                <c:pt idx="855">
                  <c:v>3.4039688006424762E-2</c:v>
                </c:pt>
                <c:pt idx="856">
                  <c:v>3.4039688006424762E-2</c:v>
                </c:pt>
                <c:pt idx="857">
                  <c:v>3.4039688006424762E-2</c:v>
                </c:pt>
                <c:pt idx="858">
                  <c:v>3.4039688006424762E-2</c:v>
                </c:pt>
                <c:pt idx="859">
                  <c:v>3.4039688006424762E-2</c:v>
                </c:pt>
                <c:pt idx="860">
                  <c:v>3.4039688006424762E-2</c:v>
                </c:pt>
                <c:pt idx="861">
                  <c:v>3.4039688006424762E-2</c:v>
                </c:pt>
                <c:pt idx="862">
                  <c:v>3.4039688006424762E-2</c:v>
                </c:pt>
                <c:pt idx="863">
                  <c:v>3.4039688006424762E-2</c:v>
                </c:pt>
                <c:pt idx="864">
                  <c:v>3.4039688006424762E-2</c:v>
                </c:pt>
                <c:pt idx="865">
                  <c:v>3.4039688006424762E-2</c:v>
                </c:pt>
                <c:pt idx="866">
                  <c:v>3.4039688006424762E-2</c:v>
                </c:pt>
                <c:pt idx="867">
                  <c:v>3.4039688006424762E-2</c:v>
                </c:pt>
                <c:pt idx="868">
                  <c:v>3.4039688006424762E-2</c:v>
                </c:pt>
                <c:pt idx="869">
                  <c:v>3.4039688006424762E-2</c:v>
                </c:pt>
                <c:pt idx="870">
                  <c:v>3.4039688006424762E-2</c:v>
                </c:pt>
                <c:pt idx="871">
                  <c:v>3.4039688006424762E-2</c:v>
                </c:pt>
                <c:pt idx="872">
                  <c:v>3.4039688006424762E-2</c:v>
                </c:pt>
                <c:pt idx="873">
                  <c:v>3.4039688006424762E-2</c:v>
                </c:pt>
                <c:pt idx="874">
                  <c:v>3.4039688006424762E-2</c:v>
                </c:pt>
                <c:pt idx="875">
                  <c:v>3.4039688006424762E-2</c:v>
                </c:pt>
                <c:pt idx="876">
                  <c:v>3.4039688006424762E-2</c:v>
                </c:pt>
                <c:pt idx="877">
                  <c:v>3.4039688006424762E-2</c:v>
                </c:pt>
                <c:pt idx="878">
                  <c:v>3.4039688006424762E-2</c:v>
                </c:pt>
                <c:pt idx="879">
                  <c:v>3.4039688006424762E-2</c:v>
                </c:pt>
                <c:pt idx="880">
                  <c:v>3.4039688006424762E-2</c:v>
                </c:pt>
                <c:pt idx="881">
                  <c:v>3.4039688006424762E-2</c:v>
                </c:pt>
                <c:pt idx="882">
                  <c:v>3.4039688006424762E-2</c:v>
                </c:pt>
                <c:pt idx="883">
                  <c:v>3.4039688006424762E-2</c:v>
                </c:pt>
                <c:pt idx="884">
                  <c:v>3.4039688006424762E-2</c:v>
                </c:pt>
                <c:pt idx="885">
                  <c:v>3.4039688006424762E-2</c:v>
                </c:pt>
                <c:pt idx="886">
                  <c:v>3.4039688006424762E-2</c:v>
                </c:pt>
                <c:pt idx="887">
                  <c:v>3.4039688006424762E-2</c:v>
                </c:pt>
                <c:pt idx="888">
                  <c:v>3.4039688006424762E-2</c:v>
                </c:pt>
                <c:pt idx="889">
                  <c:v>3.4039688006424762E-2</c:v>
                </c:pt>
                <c:pt idx="890">
                  <c:v>3.4039688006424762E-2</c:v>
                </c:pt>
                <c:pt idx="891">
                  <c:v>3.4039688006424762E-2</c:v>
                </c:pt>
                <c:pt idx="892">
                  <c:v>3.4039688006424762E-2</c:v>
                </c:pt>
                <c:pt idx="893">
                  <c:v>3.4039688006424762E-2</c:v>
                </c:pt>
                <c:pt idx="894">
                  <c:v>3.4039688006424762E-2</c:v>
                </c:pt>
                <c:pt idx="895">
                  <c:v>3.4039688006424762E-2</c:v>
                </c:pt>
                <c:pt idx="896">
                  <c:v>3.4039688006424762E-2</c:v>
                </c:pt>
                <c:pt idx="897">
                  <c:v>3.4039688006424762E-2</c:v>
                </c:pt>
                <c:pt idx="898">
                  <c:v>3.4039688006424762E-2</c:v>
                </c:pt>
                <c:pt idx="899">
                  <c:v>3.4039688006424762E-2</c:v>
                </c:pt>
                <c:pt idx="900">
                  <c:v>3.4039688006424762E-2</c:v>
                </c:pt>
                <c:pt idx="901">
                  <c:v>3.4039688006424762E-2</c:v>
                </c:pt>
                <c:pt idx="902">
                  <c:v>3.4039688006424762E-2</c:v>
                </c:pt>
                <c:pt idx="903">
                  <c:v>3.4039688006424762E-2</c:v>
                </c:pt>
                <c:pt idx="904">
                  <c:v>3.4039688006424762E-2</c:v>
                </c:pt>
                <c:pt idx="905">
                  <c:v>3.4039688006424762E-2</c:v>
                </c:pt>
                <c:pt idx="906">
                  <c:v>3.4039688006424762E-2</c:v>
                </c:pt>
                <c:pt idx="907">
                  <c:v>3.4039688006424762E-2</c:v>
                </c:pt>
                <c:pt idx="908">
                  <c:v>3.4039688006424762E-2</c:v>
                </c:pt>
                <c:pt idx="909">
                  <c:v>3.4039688006424762E-2</c:v>
                </c:pt>
                <c:pt idx="910">
                  <c:v>3.4039688006424762E-2</c:v>
                </c:pt>
                <c:pt idx="911">
                  <c:v>3.4039688006424762E-2</c:v>
                </c:pt>
                <c:pt idx="912">
                  <c:v>3.4039688006424762E-2</c:v>
                </c:pt>
                <c:pt idx="913">
                  <c:v>3.4039688006424762E-2</c:v>
                </c:pt>
                <c:pt idx="914">
                  <c:v>3.4039688006424762E-2</c:v>
                </c:pt>
                <c:pt idx="915">
                  <c:v>3.4039688006424762E-2</c:v>
                </c:pt>
                <c:pt idx="916">
                  <c:v>3.4039688006424762E-2</c:v>
                </c:pt>
                <c:pt idx="917">
                  <c:v>3.4039688006424762E-2</c:v>
                </c:pt>
                <c:pt idx="918">
                  <c:v>3.4039688006424762E-2</c:v>
                </c:pt>
                <c:pt idx="919">
                  <c:v>3.4039688006424762E-2</c:v>
                </c:pt>
                <c:pt idx="920">
                  <c:v>3.4039688006424762E-2</c:v>
                </c:pt>
                <c:pt idx="921">
                  <c:v>3.4039688006424762E-2</c:v>
                </c:pt>
                <c:pt idx="922">
                  <c:v>3.4039688006424762E-2</c:v>
                </c:pt>
                <c:pt idx="923">
                  <c:v>3.4039688006424762E-2</c:v>
                </c:pt>
                <c:pt idx="924">
                  <c:v>3.4039688006424762E-2</c:v>
                </c:pt>
                <c:pt idx="925">
                  <c:v>3.4039688006424762E-2</c:v>
                </c:pt>
                <c:pt idx="926">
                  <c:v>3.4039688006424762E-2</c:v>
                </c:pt>
                <c:pt idx="927">
                  <c:v>3.4039688006424762E-2</c:v>
                </c:pt>
                <c:pt idx="928">
                  <c:v>3.4039688006424762E-2</c:v>
                </c:pt>
                <c:pt idx="929">
                  <c:v>3.4039688006424762E-2</c:v>
                </c:pt>
                <c:pt idx="930">
                  <c:v>3.4039688006424762E-2</c:v>
                </c:pt>
                <c:pt idx="931">
                  <c:v>3.4039688006424762E-2</c:v>
                </c:pt>
                <c:pt idx="932">
                  <c:v>3.4039688006424762E-2</c:v>
                </c:pt>
                <c:pt idx="933">
                  <c:v>3.4039688006424762E-2</c:v>
                </c:pt>
                <c:pt idx="934">
                  <c:v>3.4039688006424762E-2</c:v>
                </c:pt>
                <c:pt idx="935">
                  <c:v>3.4039688006424762E-2</c:v>
                </c:pt>
                <c:pt idx="936">
                  <c:v>3.4039688006424762E-2</c:v>
                </c:pt>
                <c:pt idx="937">
                  <c:v>3.4039688006424762E-2</c:v>
                </c:pt>
                <c:pt idx="938">
                  <c:v>3.4039688006424762E-2</c:v>
                </c:pt>
                <c:pt idx="939">
                  <c:v>3.4039688006424762E-2</c:v>
                </c:pt>
                <c:pt idx="940">
                  <c:v>3.4039688006424762E-2</c:v>
                </c:pt>
                <c:pt idx="941">
                  <c:v>3.4039688006424762E-2</c:v>
                </c:pt>
                <c:pt idx="942">
                  <c:v>3.4039688006424762E-2</c:v>
                </c:pt>
                <c:pt idx="943">
                  <c:v>3.4039688006424762E-2</c:v>
                </c:pt>
                <c:pt idx="944">
                  <c:v>3.4039688006424762E-2</c:v>
                </c:pt>
                <c:pt idx="945">
                  <c:v>3.4039688006424762E-2</c:v>
                </c:pt>
                <c:pt idx="946">
                  <c:v>3.4039688006424762E-2</c:v>
                </c:pt>
                <c:pt idx="947">
                  <c:v>3.4039688006424762E-2</c:v>
                </c:pt>
                <c:pt idx="948">
                  <c:v>3.4039688006424762E-2</c:v>
                </c:pt>
                <c:pt idx="949">
                  <c:v>3.4039688006424762E-2</c:v>
                </c:pt>
                <c:pt idx="950">
                  <c:v>3.4039688006424762E-2</c:v>
                </c:pt>
                <c:pt idx="951">
                  <c:v>3.4039688006424762E-2</c:v>
                </c:pt>
                <c:pt idx="952">
                  <c:v>3.4039688006424762E-2</c:v>
                </c:pt>
                <c:pt idx="953">
                  <c:v>3.4039688006424762E-2</c:v>
                </c:pt>
                <c:pt idx="954">
                  <c:v>3.4039688006424762E-2</c:v>
                </c:pt>
                <c:pt idx="955">
                  <c:v>3.4039688006424762E-2</c:v>
                </c:pt>
                <c:pt idx="956">
                  <c:v>3.4039688006424762E-2</c:v>
                </c:pt>
                <c:pt idx="957">
                  <c:v>3.4039688006424762E-2</c:v>
                </c:pt>
                <c:pt idx="958">
                  <c:v>3.4039688006424762E-2</c:v>
                </c:pt>
                <c:pt idx="959">
                  <c:v>3.4039688006424762E-2</c:v>
                </c:pt>
                <c:pt idx="960">
                  <c:v>3.4039688006424762E-2</c:v>
                </c:pt>
                <c:pt idx="961">
                  <c:v>3.4039688006424762E-2</c:v>
                </c:pt>
                <c:pt idx="962">
                  <c:v>3.4039688006424762E-2</c:v>
                </c:pt>
                <c:pt idx="963">
                  <c:v>3.4039688006424762E-2</c:v>
                </c:pt>
                <c:pt idx="964">
                  <c:v>3.4039688006424762E-2</c:v>
                </c:pt>
                <c:pt idx="965">
                  <c:v>3.4039688006424762E-2</c:v>
                </c:pt>
                <c:pt idx="966">
                  <c:v>3.4039688006424762E-2</c:v>
                </c:pt>
                <c:pt idx="967">
                  <c:v>3.4039688006424762E-2</c:v>
                </c:pt>
                <c:pt idx="968">
                  <c:v>3.4039688006424762E-2</c:v>
                </c:pt>
                <c:pt idx="969">
                  <c:v>3.4039688006424762E-2</c:v>
                </c:pt>
                <c:pt idx="970">
                  <c:v>3.4039688006424762E-2</c:v>
                </c:pt>
                <c:pt idx="971">
                  <c:v>3.4039688006424762E-2</c:v>
                </c:pt>
                <c:pt idx="972">
                  <c:v>3.4039688006424762E-2</c:v>
                </c:pt>
                <c:pt idx="973">
                  <c:v>3.4039688006424762E-2</c:v>
                </c:pt>
                <c:pt idx="974">
                  <c:v>3.4039688006424762E-2</c:v>
                </c:pt>
                <c:pt idx="975">
                  <c:v>3.4039688006424762E-2</c:v>
                </c:pt>
                <c:pt idx="976">
                  <c:v>3.4039688006424762E-2</c:v>
                </c:pt>
                <c:pt idx="977">
                  <c:v>3.4039688006424762E-2</c:v>
                </c:pt>
                <c:pt idx="978">
                  <c:v>3.4039688006424762E-2</c:v>
                </c:pt>
                <c:pt idx="979">
                  <c:v>3.4039688006424762E-2</c:v>
                </c:pt>
                <c:pt idx="980">
                  <c:v>3.4039688006424762E-2</c:v>
                </c:pt>
                <c:pt idx="981">
                  <c:v>3.4039688006424762E-2</c:v>
                </c:pt>
                <c:pt idx="982">
                  <c:v>3.4039688006424762E-2</c:v>
                </c:pt>
                <c:pt idx="983">
                  <c:v>3.4039688006424762E-2</c:v>
                </c:pt>
                <c:pt idx="984">
                  <c:v>3.4039688006424762E-2</c:v>
                </c:pt>
                <c:pt idx="985">
                  <c:v>3.4039688006424762E-2</c:v>
                </c:pt>
                <c:pt idx="986">
                  <c:v>3.4039688006424762E-2</c:v>
                </c:pt>
                <c:pt idx="987">
                  <c:v>3.4039688006424762E-2</c:v>
                </c:pt>
                <c:pt idx="988">
                  <c:v>3.4039688006424762E-2</c:v>
                </c:pt>
                <c:pt idx="989">
                  <c:v>3.4039688006424762E-2</c:v>
                </c:pt>
                <c:pt idx="990">
                  <c:v>3.4039688006424762E-2</c:v>
                </c:pt>
                <c:pt idx="991">
                  <c:v>3.4039688006424762E-2</c:v>
                </c:pt>
                <c:pt idx="992">
                  <c:v>3.4039688006424762E-2</c:v>
                </c:pt>
                <c:pt idx="993">
                  <c:v>3.4039688006424762E-2</c:v>
                </c:pt>
                <c:pt idx="994">
                  <c:v>3.4039688006424762E-2</c:v>
                </c:pt>
                <c:pt idx="995">
                  <c:v>3.4039688006424762E-2</c:v>
                </c:pt>
                <c:pt idx="996">
                  <c:v>3.4039688006424762E-2</c:v>
                </c:pt>
                <c:pt idx="997">
                  <c:v>3.4039688006424762E-2</c:v>
                </c:pt>
                <c:pt idx="998">
                  <c:v>3.4039688006424762E-2</c:v>
                </c:pt>
                <c:pt idx="999">
                  <c:v>3.4039688006424762E-2</c:v>
                </c:pt>
              </c:numCache>
            </c:numRef>
          </c:yVal>
          <c:smooth val="1"/>
          <c:extLst>
            <c:ext xmlns:c16="http://schemas.microsoft.com/office/drawing/2014/chart" uri="{C3380CC4-5D6E-409C-BE32-E72D297353CC}">
              <c16:uniqueId val="{00000002-E141-4CF7-8D0A-C84C7344E2D5}"/>
            </c:ext>
          </c:extLst>
        </c:ser>
        <c:ser>
          <c:idx val="3"/>
          <c:order val="3"/>
          <c:spPr>
            <a:ln w="19050" cap="rnd">
              <a:solidFill>
                <a:schemeClr val="accent4"/>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Sheet1!$E$1:$E$1000</c:f>
              <c:numCache>
                <c:formatCode>General</c:formatCode>
                <c:ptCount val="1000"/>
                <c:pt idx="0">
                  <c:v>0.11383784305603917</c:v>
                </c:pt>
                <c:pt idx="1">
                  <c:v>0.11383784305603917</c:v>
                </c:pt>
                <c:pt idx="2">
                  <c:v>0.11383784305603917</c:v>
                </c:pt>
                <c:pt idx="3">
                  <c:v>0.11383784305603917</c:v>
                </c:pt>
                <c:pt idx="4">
                  <c:v>0.11383784305603917</c:v>
                </c:pt>
                <c:pt idx="5">
                  <c:v>0.11383784305603917</c:v>
                </c:pt>
                <c:pt idx="6">
                  <c:v>0.11383784305603917</c:v>
                </c:pt>
                <c:pt idx="7">
                  <c:v>0.11383784305603917</c:v>
                </c:pt>
                <c:pt idx="8">
                  <c:v>0.11383784305603917</c:v>
                </c:pt>
                <c:pt idx="9">
                  <c:v>0.11383784305603917</c:v>
                </c:pt>
                <c:pt idx="10">
                  <c:v>0.11383784305603917</c:v>
                </c:pt>
                <c:pt idx="11">
                  <c:v>0.11383784305603917</c:v>
                </c:pt>
                <c:pt idx="12">
                  <c:v>0.11383784305603917</c:v>
                </c:pt>
                <c:pt idx="13">
                  <c:v>0.11383784305603917</c:v>
                </c:pt>
                <c:pt idx="14">
                  <c:v>0.11383784305603917</c:v>
                </c:pt>
                <c:pt idx="15">
                  <c:v>0.11383784305603917</c:v>
                </c:pt>
                <c:pt idx="16">
                  <c:v>0.11383784305603917</c:v>
                </c:pt>
                <c:pt idx="17">
                  <c:v>0.11383784305603917</c:v>
                </c:pt>
                <c:pt idx="18">
                  <c:v>0.11383784305603917</c:v>
                </c:pt>
                <c:pt idx="19">
                  <c:v>0.11383784305603917</c:v>
                </c:pt>
                <c:pt idx="20">
                  <c:v>0.11383784305603917</c:v>
                </c:pt>
                <c:pt idx="21">
                  <c:v>0.11383784305603917</c:v>
                </c:pt>
                <c:pt idx="22">
                  <c:v>0.11383784305603917</c:v>
                </c:pt>
                <c:pt idx="23">
                  <c:v>0.11383784305603917</c:v>
                </c:pt>
                <c:pt idx="24">
                  <c:v>0.11383784305603917</c:v>
                </c:pt>
                <c:pt idx="25">
                  <c:v>0.11383784305603917</c:v>
                </c:pt>
                <c:pt idx="26">
                  <c:v>0.11383784305603917</c:v>
                </c:pt>
                <c:pt idx="27">
                  <c:v>0.11383784305603917</c:v>
                </c:pt>
                <c:pt idx="28">
                  <c:v>0.11383784305603917</c:v>
                </c:pt>
                <c:pt idx="29">
                  <c:v>0.11383784305603917</c:v>
                </c:pt>
                <c:pt idx="30">
                  <c:v>0.11383784305603917</c:v>
                </c:pt>
                <c:pt idx="31">
                  <c:v>0.11383784305603917</c:v>
                </c:pt>
                <c:pt idx="32">
                  <c:v>0.11383784305603917</c:v>
                </c:pt>
                <c:pt idx="33">
                  <c:v>0.11383784305603917</c:v>
                </c:pt>
                <c:pt idx="34">
                  <c:v>0.11383784305603917</c:v>
                </c:pt>
                <c:pt idx="35">
                  <c:v>0.11383784305603917</c:v>
                </c:pt>
                <c:pt idx="36">
                  <c:v>0.11383784305603917</c:v>
                </c:pt>
                <c:pt idx="37">
                  <c:v>0.11383784305603917</c:v>
                </c:pt>
                <c:pt idx="38">
                  <c:v>0.11383784305603917</c:v>
                </c:pt>
                <c:pt idx="39">
                  <c:v>0.11383784305603917</c:v>
                </c:pt>
                <c:pt idx="40">
                  <c:v>0.11383784305603917</c:v>
                </c:pt>
                <c:pt idx="41">
                  <c:v>0.11383784305603917</c:v>
                </c:pt>
                <c:pt idx="42">
                  <c:v>0.11383784305603917</c:v>
                </c:pt>
                <c:pt idx="43">
                  <c:v>0.11383784305603917</c:v>
                </c:pt>
                <c:pt idx="44">
                  <c:v>0.11383784305603917</c:v>
                </c:pt>
                <c:pt idx="45">
                  <c:v>0.11383784305603917</c:v>
                </c:pt>
                <c:pt idx="46">
                  <c:v>0.11383784305603917</c:v>
                </c:pt>
                <c:pt idx="47">
                  <c:v>0.11383784305603917</c:v>
                </c:pt>
                <c:pt idx="48">
                  <c:v>0.11383784305603917</c:v>
                </c:pt>
                <c:pt idx="49">
                  <c:v>0.11383784305603917</c:v>
                </c:pt>
                <c:pt idx="50">
                  <c:v>0.11383784305603917</c:v>
                </c:pt>
                <c:pt idx="51">
                  <c:v>0.11383784305603917</c:v>
                </c:pt>
                <c:pt idx="52">
                  <c:v>0.11383784305603917</c:v>
                </c:pt>
                <c:pt idx="53">
                  <c:v>0.11383784305603917</c:v>
                </c:pt>
                <c:pt idx="54">
                  <c:v>0.11383784305603917</c:v>
                </c:pt>
                <c:pt idx="55">
                  <c:v>0.11383784305603917</c:v>
                </c:pt>
                <c:pt idx="56">
                  <c:v>0.11383784305603917</c:v>
                </c:pt>
                <c:pt idx="57">
                  <c:v>0.11383784305603917</c:v>
                </c:pt>
                <c:pt idx="58">
                  <c:v>0.11383784305603917</c:v>
                </c:pt>
                <c:pt idx="59">
                  <c:v>0.11383784305603917</c:v>
                </c:pt>
                <c:pt idx="60">
                  <c:v>0.11383784305603917</c:v>
                </c:pt>
                <c:pt idx="61">
                  <c:v>0.11383784305603917</c:v>
                </c:pt>
                <c:pt idx="62">
                  <c:v>0.11383784305603917</c:v>
                </c:pt>
                <c:pt idx="63">
                  <c:v>0.11383784305603917</c:v>
                </c:pt>
                <c:pt idx="64">
                  <c:v>0.11383784305603917</c:v>
                </c:pt>
                <c:pt idx="65">
                  <c:v>0.11383784305603917</c:v>
                </c:pt>
                <c:pt idx="66">
                  <c:v>0.11383784305603917</c:v>
                </c:pt>
                <c:pt idx="67">
                  <c:v>0.11383784305603917</c:v>
                </c:pt>
                <c:pt idx="68">
                  <c:v>0.11383784305603917</c:v>
                </c:pt>
                <c:pt idx="69">
                  <c:v>0.11383784305603917</c:v>
                </c:pt>
                <c:pt idx="70">
                  <c:v>0.11383784305603917</c:v>
                </c:pt>
                <c:pt idx="71">
                  <c:v>0.11383784305603917</c:v>
                </c:pt>
                <c:pt idx="72">
                  <c:v>0.11383784305603917</c:v>
                </c:pt>
                <c:pt idx="73">
                  <c:v>0.11383784305603917</c:v>
                </c:pt>
                <c:pt idx="74">
                  <c:v>0.11383784305603917</c:v>
                </c:pt>
                <c:pt idx="75">
                  <c:v>0.11383784305603917</c:v>
                </c:pt>
                <c:pt idx="76">
                  <c:v>0.11383784305603917</c:v>
                </c:pt>
                <c:pt idx="77">
                  <c:v>0.11383784305603917</c:v>
                </c:pt>
                <c:pt idx="78">
                  <c:v>0.11383784305603917</c:v>
                </c:pt>
                <c:pt idx="79">
                  <c:v>0.11383784305603917</c:v>
                </c:pt>
                <c:pt idx="80">
                  <c:v>0.11383784305603917</c:v>
                </c:pt>
                <c:pt idx="81">
                  <c:v>0.11383784305603917</c:v>
                </c:pt>
                <c:pt idx="82">
                  <c:v>0.11383784305603917</c:v>
                </c:pt>
                <c:pt idx="83">
                  <c:v>0.11383784305603917</c:v>
                </c:pt>
                <c:pt idx="84">
                  <c:v>0.11383784305603917</c:v>
                </c:pt>
                <c:pt idx="85">
                  <c:v>0.11383784305603917</c:v>
                </c:pt>
                <c:pt idx="86">
                  <c:v>0.11383784305603917</c:v>
                </c:pt>
                <c:pt idx="87">
                  <c:v>0.11383784305603917</c:v>
                </c:pt>
                <c:pt idx="88">
                  <c:v>0.11383784305603917</c:v>
                </c:pt>
                <c:pt idx="89">
                  <c:v>0.11383784305603917</c:v>
                </c:pt>
                <c:pt idx="90">
                  <c:v>0.11383784305603917</c:v>
                </c:pt>
                <c:pt idx="91">
                  <c:v>0.11383784305603917</c:v>
                </c:pt>
                <c:pt idx="92">
                  <c:v>0.11383784305603917</c:v>
                </c:pt>
                <c:pt idx="93">
                  <c:v>0.11383784305603917</c:v>
                </c:pt>
                <c:pt idx="94">
                  <c:v>0.11383784305603917</c:v>
                </c:pt>
                <c:pt idx="95">
                  <c:v>0.11383784305603917</c:v>
                </c:pt>
                <c:pt idx="96">
                  <c:v>0.11383784305603917</c:v>
                </c:pt>
                <c:pt idx="97">
                  <c:v>0.11383784305603917</c:v>
                </c:pt>
                <c:pt idx="98">
                  <c:v>0.11383784305603917</c:v>
                </c:pt>
                <c:pt idx="99">
                  <c:v>0.11383784305603917</c:v>
                </c:pt>
                <c:pt idx="100">
                  <c:v>0.11383784305603917</c:v>
                </c:pt>
                <c:pt idx="101">
                  <c:v>0.11383784305603917</c:v>
                </c:pt>
                <c:pt idx="102">
                  <c:v>0.11383784305603917</c:v>
                </c:pt>
                <c:pt idx="103">
                  <c:v>0.11383784305603917</c:v>
                </c:pt>
                <c:pt idx="104">
                  <c:v>0.11383784305603917</c:v>
                </c:pt>
                <c:pt idx="105">
                  <c:v>0.11383784305603917</c:v>
                </c:pt>
                <c:pt idx="106">
                  <c:v>0.11383784305603917</c:v>
                </c:pt>
                <c:pt idx="107">
                  <c:v>0.11383784305603917</c:v>
                </c:pt>
                <c:pt idx="108">
                  <c:v>0.11383784305603917</c:v>
                </c:pt>
                <c:pt idx="109">
                  <c:v>0.11383784305603917</c:v>
                </c:pt>
                <c:pt idx="110">
                  <c:v>0.11383784305603917</c:v>
                </c:pt>
                <c:pt idx="111">
                  <c:v>0.11383784305603917</c:v>
                </c:pt>
                <c:pt idx="112">
                  <c:v>0.11383784305603917</c:v>
                </c:pt>
                <c:pt idx="113">
                  <c:v>0.11383784305603917</c:v>
                </c:pt>
                <c:pt idx="114">
                  <c:v>0.11383784305603917</c:v>
                </c:pt>
                <c:pt idx="115">
                  <c:v>0.11383784305603917</c:v>
                </c:pt>
                <c:pt idx="116">
                  <c:v>0.11383784305603917</c:v>
                </c:pt>
                <c:pt idx="117">
                  <c:v>0.11383784305603917</c:v>
                </c:pt>
                <c:pt idx="118">
                  <c:v>0.11383784305603917</c:v>
                </c:pt>
                <c:pt idx="119">
                  <c:v>0.11383784305603917</c:v>
                </c:pt>
                <c:pt idx="120">
                  <c:v>0.11383784305603917</c:v>
                </c:pt>
                <c:pt idx="121">
                  <c:v>0.11383784305603917</c:v>
                </c:pt>
                <c:pt idx="122">
                  <c:v>0.11383784305603917</c:v>
                </c:pt>
                <c:pt idx="123">
                  <c:v>0.11383784305603917</c:v>
                </c:pt>
                <c:pt idx="124">
                  <c:v>0.11383784305603917</c:v>
                </c:pt>
                <c:pt idx="125">
                  <c:v>0.11383784305603917</c:v>
                </c:pt>
                <c:pt idx="126">
                  <c:v>0.11383784305603917</c:v>
                </c:pt>
                <c:pt idx="127">
                  <c:v>0.11383784305603917</c:v>
                </c:pt>
                <c:pt idx="128">
                  <c:v>0.11383784305603917</c:v>
                </c:pt>
                <c:pt idx="129">
                  <c:v>0.11383784305603917</c:v>
                </c:pt>
                <c:pt idx="130">
                  <c:v>0.11383784305603917</c:v>
                </c:pt>
                <c:pt idx="131">
                  <c:v>0.11383784305603917</c:v>
                </c:pt>
                <c:pt idx="132">
                  <c:v>0.11383784305603917</c:v>
                </c:pt>
                <c:pt idx="133">
                  <c:v>0.11383784305603917</c:v>
                </c:pt>
                <c:pt idx="134">
                  <c:v>0.11383784305603917</c:v>
                </c:pt>
                <c:pt idx="135">
                  <c:v>0.11383784305603917</c:v>
                </c:pt>
                <c:pt idx="136">
                  <c:v>0.11383784305603917</c:v>
                </c:pt>
                <c:pt idx="137">
                  <c:v>0.11383784305603917</c:v>
                </c:pt>
                <c:pt idx="138">
                  <c:v>0.11383784305603917</c:v>
                </c:pt>
                <c:pt idx="139">
                  <c:v>0.11383784305603917</c:v>
                </c:pt>
                <c:pt idx="140">
                  <c:v>0.11383784305603917</c:v>
                </c:pt>
                <c:pt idx="141">
                  <c:v>0.11383784305603917</c:v>
                </c:pt>
                <c:pt idx="142">
                  <c:v>0.11383784305603917</c:v>
                </c:pt>
                <c:pt idx="143">
                  <c:v>0.11383784305603917</c:v>
                </c:pt>
                <c:pt idx="144">
                  <c:v>0.11383784305603917</c:v>
                </c:pt>
                <c:pt idx="145">
                  <c:v>0.11383784305603917</c:v>
                </c:pt>
                <c:pt idx="146">
                  <c:v>0.11383784305603917</c:v>
                </c:pt>
                <c:pt idx="147">
                  <c:v>0.11383784305603917</c:v>
                </c:pt>
                <c:pt idx="148">
                  <c:v>0.11383784305603917</c:v>
                </c:pt>
                <c:pt idx="149">
                  <c:v>0.11383784305603917</c:v>
                </c:pt>
                <c:pt idx="150">
                  <c:v>0.11383784305603917</c:v>
                </c:pt>
                <c:pt idx="151">
                  <c:v>0.11383784305603917</c:v>
                </c:pt>
                <c:pt idx="152">
                  <c:v>0.11383784305603917</c:v>
                </c:pt>
                <c:pt idx="153">
                  <c:v>0.11383784305603917</c:v>
                </c:pt>
                <c:pt idx="154">
                  <c:v>0.11383784305603917</c:v>
                </c:pt>
                <c:pt idx="155">
                  <c:v>0.11383784305603917</c:v>
                </c:pt>
                <c:pt idx="156">
                  <c:v>0.11383784305603917</c:v>
                </c:pt>
                <c:pt idx="157">
                  <c:v>0.11383784305603917</c:v>
                </c:pt>
                <c:pt idx="158">
                  <c:v>0.11383784305603917</c:v>
                </c:pt>
                <c:pt idx="159">
                  <c:v>0.11383784305603917</c:v>
                </c:pt>
                <c:pt idx="160">
                  <c:v>0.11383784305603917</c:v>
                </c:pt>
                <c:pt idx="161">
                  <c:v>0.11383784305603917</c:v>
                </c:pt>
                <c:pt idx="162">
                  <c:v>0.11383784305603917</c:v>
                </c:pt>
                <c:pt idx="163">
                  <c:v>0.11383784305603917</c:v>
                </c:pt>
                <c:pt idx="164">
                  <c:v>0.11383784305603917</c:v>
                </c:pt>
                <c:pt idx="165">
                  <c:v>0.11383784305603917</c:v>
                </c:pt>
                <c:pt idx="166">
                  <c:v>0.11383784305603917</c:v>
                </c:pt>
                <c:pt idx="167">
                  <c:v>0.11383784305603917</c:v>
                </c:pt>
                <c:pt idx="168">
                  <c:v>0.11383784305603917</c:v>
                </c:pt>
                <c:pt idx="169">
                  <c:v>0.11383784305603917</c:v>
                </c:pt>
                <c:pt idx="170">
                  <c:v>0.11383784305603917</c:v>
                </c:pt>
                <c:pt idx="171">
                  <c:v>0.11383784305603917</c:v>
                </c:pt>
                <c:pt idx="172">
                  <c:v>0.11383784305603917</c:v>
                </c:pt>
                <c:pt idx="173">
                  <c:v>0.11383784305603917</c:v>
                </c:pt>
                <c:pt idx="174">
                  <c:v>0.11383784305603917</c:v>
                </c:pt>
                <c:pt idx="175">
                  <c:v>0.11383784305603917</c:v>
                </c:pt>
                <c:pt idx="176">
                  <c:v>0.11383784305603917</c:v>
                </c:pt>
                <c:pt idx="177">
                  <c:v>0.11383784305603917</c:v>
                </c:pt>
                <c:pt idx="178">
                  <c:v>0.11383784305603917</c:v>
                </c:pt>
                <c:pt idx="179">
                  <c:v>0.11383784305603917</c:v>
                </c:pt>
                <c:pt idx="180">
                  <c:v>0.11383784305603917</c:v>
                </c:pt>
                <c:pt idx="181">
                  <c:v>0.11383784305603917</c:v>
                </c:pt>
                <c:pt idx="182">
                  <c:v>0.11383784305603917</c:v>
                </c:pt>
                <c:pt idx="183">
                  <c:v>0.11383784305603917</c:v>
                </c:pt>
                <c:pt idx="184">
                  <c:v>0.11383784305603917</c:v>
                </c:pt>
                <c:pt idx="185">
                  <c:v>0.11383784305603917</c:v>
                </c:pt>
                <c:pt idx="186">
                  <c:v>0.11383784305603917</c:v>
                </c:pt>
                <c:pt idx="187">
                  <c:v>0.11383784305603917</c:v>
                </c:pt>
                <c:pt idx="188">
                  <c:v>0.11383784305603917</c:v>
                </c:pt>
                <c:pt idx="189">
                  <c:v>0.11383784305603917</c:v>
                </c:pt>
                <c:pt idx="190">
                  <c:v>0.11383784305603917</c:v>
                </c:pt>
                <c:pt idx="191">
                  <c:v>0.11383784305603917</c:v>
                </c:pt>
                <c:pt idx="192">
                  <c:v>0.11383784305603917</c:v>
                </c:pt>
                <c:pt idx="193">
                  <c:v>0.11383784305603917</c:v>
                </c:pt>
                <c:pt idx="194">
                  <c:v>0.11383784305603917</c:v>
                </c:pt>
                <c:pt idx="195">
                  <c:v>0.11383784305603917</c:v>
                </c:pt>
                <c:pt idx="196">
                  <c:v>0.11383784305603917</c:v>
                </c:pt>
                <c:pt idx="197">
                  <c:v>0.11383784305603917</c:v>
                </c:pt>
                <c:pt idx="198">
                  <c:v>0.11383784305603917</c:v>
                </c:pt>
                <c:pt idx="199">
                  <c:v>0.11383784305603917</c:v>
                </c:pt>
                <c:pt idx="200">
                  <c:v>0.11383784305603917</c:v>
                </c:pt>
                <c:pt idx="201">
                  <c:v>0.11383784305603917</c:v>
                </c:pt>
                <c:pt idx="202">
                  <c:v>0.11383784305603917</c:v>
                </c:pt>
                <c:pt idx="203">
                  <c:v>0.11383784305603917</c:v>
                </c:pt>
                <c:pt idx="204">
                  <c:v>0.11383784305603917</c:v>
                </c:pt>
                <c:pt idx="205">
                  <c:v>0.11383784305603917</c:v>
                </c:pt>
                <c:pt idx="206">
                  <c:v>0.11383784305603917</c:v>
                </c:pt>
                <c:pt idx="207">
                  <c:v>0.11383784305603917</c:v>
                </c:pt>
                <c:pt idx="208">
                  <c:v>0.11383784305603917</c:v>
                </c:pt>
                <c:pt idx="209">
                  <c:v>0.11383784305603917</c:v>
                </c:pt>
                <c:pt idx="210">
                  <c:v>0.11383784305603917</c:v>
                </c:pt>
                <c:pt idx="211">
                  <c:v>0.11383784305603917</c:v>
                </c:pt>
                <c:pt idx="212">
                  <c:v>0.11383784305603917</c:v>
                </c:pt>
                <c:pt idx="213">
                  <c:v>0.11383784305603917</c:v>
                </c:pt>
                <c:pt idx="214">
                  <c:v>0.11383784305603917</c:v>
                </c:pt>
                <c:pt idx="215">
                  <c:v>0.11383784305603917</c:v>
                </c:pt>
                <c:pt idx="216">
                  <c:v>0.11383784305603917</c:v>
                </c:pt>
                <c:pt idx="217">
                  <c:v>0.11383784305603917</c:v>
                </c:pt>
                <c:pt idx="218">
                  <c:v>0.11383784305603917</c:v>
                </c:pt>
                <c:pt idx="219">
                  <c:v>0.11383784305603917</c:v>
                </c:pt>
                <c:pt idx="220">
                  <c:v>0.11383784305603917</c:v>
                </c:pt>
                <c:pt idx="221">
                  <c:v>0.11383784305603917</c:v>
                </c:pt>
                <c:pt idx="222">
                  <c:v>0.11383784305603917</c:v>
                </c:pt>
                <c:pt idx="223">
                  <c:v>0.11383784305603917</c:v>
                </c:pt>
                <c:pt idx="224">
                  <c:v>0.11383784305603917</c:v>
                </c:pt>
                <c:pt idx="225">
                  <c:v>0.11383784305603917</c:v>
                </c:pt>
                <c:pt idx="226">
                  <c:v>0.11383784305603917</c:v>
                </c:pt>
                <c:pt idx="227">
                  <c:v>0.11383784305603917</c:v>
                </c:pt>
                <c:pt idx="228">
                  <c:v>0.11383784305603917</c:v>
                </c:pt>
                <c:pt idx="229">
                  <c:v>0.11383784305603917</c:v>
                </c:pt>
                <c:pt idx="230">
                  <c:v>0.11383784305603917</c:v>
                </c:pt>
                <c:pt idx="231">
                  <c:v>0.11383784305603917</c:v>
                </c:pt>
                <c:pt idx="232">
                  <c:v>0.11383784305603917</c:v>
                </c:pt>
                <c:pt idx="233">
                  <c:v>0.11383784305603917</c:v>
                </c:pt>
                <c:pt idx="234">
                  <c:v>0.11383784305603917</c:v>
                </c:pt>
                <c:pt idx="235">
                  <c:v>0.11383784305603917</c:v>
                </c:pt>
                <c:pt idx="236">
                  <c:v>0.11383784305603917</c:v>
                </c:pt>
                <c:pt idx="237">
                  <c:v>0.11383784305603917</c:v>
                </c:pt>
                <c:pt idx="238">
                  <c:v>0.11383784305603917</c:v>
                </c:pt>
                <c:pt idx="239">
                  <c:v>0.11383784305603917</c:v>
                </c:pt>
                <c:pt idx="240">
                  <c:v>0.11383784305603917</c:v>
                </c:pt>
                <c:pt idx="241">
                  <c:v>0.11383784305603917</c:v>
                </c:pt>
                <c:pt idx="242">
                  <c:v>0.11383784305603917</c:v>
                </c:pt>
                <c:pt idx="243">
                  <c:v>0.11383784305603917</c:v>
                </c:pt>
                <c:pt idx="244">
                  <c:v>0.11383784305603917</c:v>
                </c:pt>
                <c:pt idx="245">
                  <c:v>0.11383784305603917</c:v>
                </c:pt>
                <c:pt idx="246">
                  <c:v>0.11383784305603917</c:v>
                </c:pt>
                <c:pt idx="247">
                  <c:v>0.11383784305603917</c:v>
                </c:pt>
                <c:pt idx="248">
                  <c:v>0.11383784305603917</c:v>
                </c:pt>
                <c:pt idx="249">
                  <c:v>0.11383784305603917</c:v>
                </c:pt>
                <c:pt idx="250">
                  <c:v>0.11383784305603917</c:v>
                </c:pt>
                <c:pt idx="251">
                  <c:v>0.11383784305603917</c:v>
                </c:pt>
                <c:pt idx="252">
                  <c:v>0.11383784305603917</c:v>
                </c:pt>
                <c:pt idx="253">
                  <c:v>0.11383784305603917</c:v>
                </c:pt>
                <c:pt idx="254">
                  <c:v>0.11383784305603917</c:v>
                </c:pt>
                <c:pt idx="255">
                  <c:v>0.11383784305603917</c:v>
                </c:pt>
                <c:pt idx="256">
                  <c:v>0.11383784305603917</c:v>
                </c:pt>
                <c:pt idx="257">
                  <c:v>0.11383784305603917</c:v>
                </c:pt>
                <c:pt idx="258">
                  <c:v>0.11383784305603917</c:v>
                </c:pt>
                <c:pt idx="259">
                  <c:v>0.11383784305603917</c:v>
                </c:pt>
                <c:pt idx="260">
                  <c:v>0.11383784305603917</c:v>
                </c:pt>
                <c:pt idx="261">
                  <c:v>0.11383784305603917</c:v>
                </c:pt>
                <c:pt idx="262">
                  <c:v>0.11383784305603917</c:v>
                </c:pt>
                <c:pt idx="263">
                  <c:v>0.11383784305603917</c:v>
                </c:pt>
                <c:pt idx="264">
                  <c:v>0.11383784305603917</c:v>
                </c:pt>
                <c:pt idx="265">
                  <c:v>0.11383784305603917</c:v>
                </c:pt>
                <c:pt idx="266">
                  <c:v>0.11383784305603917</c:v>
                </c:pt>
                <c:pt idx="267">
                  <c:v>0.11383784305603917</c:v>
                </c:pt>
                <c:pt idx="268">
                  <c:v>0.11383784305603917</c:v>
                </c:pt>
                <c:pt idx="269">
                  <c:v>0.11383784305603917</c:v>
                </c:pt>
                <c:pt idx="270">
                  <c:v>0.11383784305603917</c:v>
                </c:pt>
                <c:pt idx="271">
                  <c:v>0.11383784305603917</c:v>
                </c:pt>
                <c:pt idx="272">
                  <c:v>0.11383784305603917</c:v>
                </c:pt>
                <c:pt idx="273">
                  <c:v>0.11383784305603917</c:v>
                </c:pt>
                <c:pt idx="274">
                  <c:v>0.11383784305603917</c:v>
                </c:pt>
                <c:pt idx="275">
                  <c:v>0.11383784305603917</c:v>
                </c:pt>
                <c:pt idx="276">
                  <c:v>0.11383784305603917</c:v>
                </c:pt>
                <c:pt idx="277">
                  <c:v>0.11383784305603917</c:v>
                </c:pt>
                <c:pt idx="278">
                  <c:v>0.11383784305603917</c:v>
                </c:pt>
                <c:pt idx="279">
                  <c:v>0.11383784305603917</c:v>
                </c:pt>
                <c:pt idx="280">
                  <c:v>0.11383784305603917</c:v>
                </c:pt>
                <c:pt idx="281">
                  <c:v>0.11383784305603917</c:v>
                </c:pt>
                <c:pt idx="282">
                  <c:v>0.11383784305603917</c:v>
                </c:pt>
                <c:pt idx="283">
                  <c:v>0.11383784305603917</c:v>
                </c:pt>
                <c:pt idx="284">
                  <c:v>0.11383784305603917</c:v>
                </c:pt>
                <c:pt idx="285">
                  <c:v>0.11383784305603917</c:v>
                </c:pt>
                <c:pt idx="286">
                  <c:v>0.11383784305603917</c:v>
                </c:pt>
                <c:pt idx="287">
                  <c:v>0.11383784305603917</c:v>
                </c:pt>
                <c:pt idx="288">
                  <c:v>0.11383784305603917</c:v>
                </c:pt>
                <c:pt idx="289">
                  <c:v>0.11383784305603917</c:v>
                </c:pt>
                <c:pt idx="290">
                  <c:v>0.11383784305603917</c:v>
                </c:pt>
                <c:pt idx="291">
                  <c:v>0.11383784305603917</c:v>
                </c:pt>
                <c:pt idx="292">
                  <c:v>0.11383784305603917</c:v>
                </c:pt>
                <c:pt idx="293">
                  <c:v>0.11383784305603917</c:v>
                </c:pt>
                <c:pt idx="294">
                  <c:v>0.11383784305603917</c:v>
                </c:pt>
                <c:pt idx="295">
                  <c:v>0.11383784305603917</c:v>
                </c:pt>
                <c:pt idx="296">
                  <c:v>0.11383784305603917</c:v>
                </c:pt>
                <c:pt idx="297">
                  <c:v>0.11383784305603917</c:v>
                </c:pt>
                <c:pt idx="298">
                  <c:v>0.11383784305603917</c:v>
                </c:pt>
                <c:pt idx="299">
                  <c:v>0.11383784305603917</c:v>
                </c:pt>
                <c:pt idx="300">
                  <c:v>0.11383784305603917</c:v>
                </c:pt>
                <c:pt idx="301">
                  <c:v>0.11383784305603917</c:v>
                </c:pt>
                <c:pt idx="302">
                  <c:v>0.11383784305603917</c:v>
                </c:pt>
                <c:pt idx="303">
                  <c:v>0.11383784305603917</c:v>
                </c:pt>
                <c:pt idx="304">
                  <c:v>0.11383784305603917</c:v>
                </c:pt>
                <c:pt idx="305">
                  <c:v>0.11383784305603917</c:v>
                </c:pt>
                <c:pt idx="306">
                  <c:v>0.11383784305603917</c:v>
                </c:pt>
                <c:pt idx="307">
                  <c:v>0.11383784305603917</c:v>
                </c:pt>
                <c:pt idx="308">
                  <c:v>0.11383784305603917</c:v>
                </c:pt>
                <c:pt idx="309">
                  <c:v>0.11383784305603917</c:v>
                </c:pt>
                <c:pt idx="310">
                  <c:v>0.11383784305603917</c:v>
                </c:pt>
                <c:pt idx="311">
                  <c:v>0.11383784305603917</c:v>
                </c:pt>
                <c:pt idx="312">
                  <c:v>0.11383784305603917</c:v>
                </c:pt>
                <c:pt idx="313">
                  <c:v>0.11383784305603917</c:v>
                </c:pt>
                <c:pt idx="314">
                  <c:v>0.11383784305603917</c:v>
                </c:pt>
                <c:pt idx="315">
                  <c:v>0.11383784305603917</c:v>
                </c:pt>
                <c:pt idx="316">
                  <c:v>0.11383784305603917</c:v>
                </c:pt>
                <c:pt idx="317">
                  <c:v>0.11383784305603917</c:v>
                </c:pt>
                <c:pt idx="318">
                  <c:v>0.11383784305603917</c:v>
                </c:pt>
                <c:pt idx="319">
                  <c:v>0.11383784305603917</c:v>
                </c:pt>
                <c:pt idx="320">
                  <c:v>0.11383784305603917</c:v>
                </c:pt>
                <c:pt idx="321">
                  <c:v>0.11383784305603917</c:v>
                </c:pt>
                <c:pt idx="322">
                  <c:v>0.11383784305603917</c:v>
                </c:pt>
                <c:pt idx="323">
                  <c:v>0.11383784305603917</c:v>
                </c:pt>
                <c:pt idx="324">
                  <c:v>0.11383784305603917</c:v>
                </c:pt>
                <c:pt idx="325">
                  <c:v>0.11383784305603917</c:v>
                </c:pt>
                <c:pt idx="326">
                  <c:v>0.11383784305603917</c:v>
                </c:pt>
                <c:pt idx="327">
                  <c:v>0.11383784305603917</c:v>
                </c:pt>
                <c:pt idx="328">
                  <c:v>0.11383784305603917</c:v>
                </c:pt>
                <c:pt idx="329">
                  <c:v>0.11383784305603917</c:v>
                </c:pt>
                <c:pt idx="330">
                  <c:v>0.11383784305603917</c:v>
                </c:pt>
                <c:pt idx="331">
                  <c:v>0.11383784305603917</c:v>
                </c:pt>
                <c:pt idx="332">
                  <c:v>0.11383784305603917</c:v>
                </c:pt>
                <c:pt idx="333">
                  <c:v>0.11383784305603917</c:v>
                </c:pt>
                <c:pt idx="334">
                  <c:v>0.11383784305603917</c:v>
                </c:pt>
                <c:pt idx="335">
                  <c:v>0.11383784305603917</c:v>
                </c:pt>
                <c:pt idx="336">
                  <c:v>0.11383784305603917</c:v>
                </c:pt>
                <c:pt idx="337">
                  <c:v>0.11383784305603917</c:v>
                </c:pt>
                <c:pt idx="338">
                  <c:v>0.11383784305603917</c:v>
                </c:pt>
                <c:pt idx="339">
                  <c:v>0.11383784305603917</c:v>
                </c:pt>
                <c:pt idx="340">
                  <c:v>0.11383784305603917</c:v>
                </c:pt>
                <c:pt idx="341">
                  <c:v>0.11383784305603917</c:v>
                </c:pt>
                <c:pt idx="342">
                  <c:v>0.11383784305603917</c:v>
                </c:pt>
                <c:pt idx="343">
                  <c:v>0.11383784305603917</c:v>
                </c:pt>
                <c:pt idx="344">
                  <c:v>0.11383784305603917</c:v>
                </c:pt>
                <c:pt idx="345">
                  <c:v>0.11383784305603917</c:v>
                </c:pt>
                <c:pt idx="346">
                  <c:v>0.11383784305603917</c:v>
                </c:pt>
                <c:pt idx="347">
                  <c:v>0.11383784305603917</c:v>
                </c:pt>
                <c:pt idx="348">
                  <c:v>0.11383784305603917</c:v>
                </c:pt>
                <c:pt idx="349">
                  <c:v>0.11383784305603917</c:v>
                </c:pt>
                <c:pt idx="350">
                  <c:v>0.11383784305603917</c:v>
                </c:pt>
                <c:pt idx="351">
                  <c:v>0.11383784305603917</c:v>
                </c:pt>
                <c:pt idx="352">
                  <c:v>0.11383784305603917</c:v>
                </c:pt>
                <c:pt idx="353">
                  <c:v>8.9637816464924525E-2</c:v>
                </c:pt>
                <c:pt idx="354">
                  <c:v>8.9637816464924525E-2</c:v>
                </c:pt>
                <c:pt idx="355">
                  <c:v>8.9637816464924525E-2</c:v>
                </c:pt>
                <c:pt idx="356">
                  <c:v>8.9637816464924525E-2</c:v>
                </c:pt>
                <c:pt idx="357">
                  <c:v>8.9637816464924525E-2</c:v>
                </c:pt>
                <c:pt idx="358">
                  <c:v>8.9637816464924525E-2</c:v>
                </c:pt>
                <c:pt idx="359">
                  <c:v>8.9637816464924525E-2</c:v>
                </c:pt>
                <c:pt idx="360">
                  <c:v>8.9637816464924525E-2</c:v>
                </c:pt>
                <c:pt idx="361">
                  <c:v>8.9637816464924525E-2</c:v>
                </c:pt>
                <c:pt idx="362">
                  <c:v>8.9637816464924525E-2</c:v>
                </c:pt>
                <c:pt idx="363">
                  <c:v>8.9637816464924525E-2</c:v>
                </c:pt>
                <c:pt idx="364">
                  <c:v>8.9637816464924525E-2</c:v>
                </c:pt>
                <c:pt idx="365">
                  <c:v>8.9637816464924525E-2</c:v>
                </c:pt>
                <c:pt idx="366">
                  <c:v>8.9637816464924525E-2</c:v>
                </c:pt>
                <c:pt idx="367">
                  <c:v>8.9637816464924525E-2</c:v>
                </c:pt>
                <c:pt idx="368">
                  <c:v>8.9637816464924525E-2</c:v>
                </c:pt>
                <c:pt idx="369">
                  <c:v>8.9637816464924525E-2</c:v>
                </c:pt>
                <c:pt idx="370">
                  <c:v>8.9637816464924525E-2</c:v>
                </c:pt>
                <c:pt idx="371">
                  <c:v>8.9637816464924525E-2</c:v>
                </c:pt>
                <c:pt idx="372">
                  <c:v>8.9637816464924525E-2</c:v>
                </c:pt>
                <c:pt idx="373">
                  <c:v>8.9637816464924525E-2</c:v>
                </c:pt>
                <c:pt idx="374">
                  <c:v>4.000747751734135E-2</c:v>
                </c:pt>
                <c:pt idx="375">
                  <c:v>4.000747751734135E-2</c:v>
                </c:pt>
                <c:pt idx="376">
                  <c:v>4.000747751734135E-2</c:v>
                </c:pt>
                <c:pt idx="377">
                  <c:v>4.000747751734135E-2</c:v>
                </c:pt>
                <c:pt idx="378">
                  <c:v>4.000747751734135E-2</c:v>
                </c:pt>
                <c:pt idx="379">
                  <c:v>4.000747751734135E-2</c:v>
                </c:pt>
                <c:pt idx="380">
                  <c:v>4.000747751734135E-2</c:v>
                </c:pt>
                <c:pt idx="381">
                  <c:v>4.000747751734135E-2</c:v>
                </c:pt>
                <c:pt idx="382">
                  <c:v>4.000747751734135E-2</c:v>
                </c:pt>
                <c:pt idx="383">
                  <c:v>4.000747751734135E-2</c:v>
                </c:pt>
                <c:pt idx="384">
                  <c:v>4.000747751734135E-2</c:v>
                </c:pt>
                <c:pt idx="385">
                  <c:v>4.000747751734135E-2</c:v>
                </c:pt>
                <c:pt idx="386">
                  <c:v>4.000747751734135E-2</c:v>
                </c:pt>
                <c:pt idx="387">
                  <c:v>4.000747751734135E-2</c:v>
                </c:pt>
                <c:pt idx="388">
                  <c:v>4.000747751734135E-2</c:v>
                </c:pt>
                <c:pt idx="389">
                  <c:v>4.000747751734135E-2</c:v>
                </c:pt>
                <c:pt idx="390">
                  <c:v>4.000747751734135E-2</c:v>
                </c:pt>
                <c:pt idx="391">
                  <c:v>4.000747751734135E-2</c:v>
                </c:pt>
                <c:pt idx="392">
                  <c:v>4.000747751734135E-2</c:v>
                </c:pt>
                <c:pt idx="393">
                  <c:v>4.000747751734135E-2</c:v>
                </c:pt>
                <c:pt idx="394">
                  <c:v>4.000747751734135E-2</c:v>
                </c:pt>
                <c:pt idx="395">
                  <c:v>4.000747751734135E-2</c:v>
                </c:pt>
                <c:pt idx="396">
                  <c:v>4.000747751734135E-2</c:v>
                </c:pt>
                <c:pt idx="397">
                  <c:v>4.000747751734135E-2</c:v>
                </c:pt>
                <c:pt idx="398">
                  <c:v>4.000747751734135E-2</c:v>
                </c:pt>
                <c:pt idx="399">
                  <c:v>4.000747751734135E-2</c:v>
                </c:pt>
                <c:pt idx="400">
                  <c:v>4.000747751734135E-2</c:v>
                </c:pt>
                <c:pt idx="401">
                  <c:v>4.000747751734135E-2</c:v>
                </c:pt>
                <c:pt idx="402">
                  <c:v>4.000747751734135E-2</c:v>
                </c:pt>
                <c:pt idx="403">
                  <c:v>4.000747751734135E-2</c:v>
                </c:pt>
                <c:pt idx="404">
                  <c:v>4.000747751734135E-2</c:v>
                </c:pt>
                <c:pt idx="405">
                  <c:v>4.000747751734135E-2</c:v>
                </c:pt>
                <c:pt idx="406">
                  <c:v>4.000747751734135E-2</c:v>
                </c:pt>
                <c:pt idx="407">
                  <c:v>4.000747751734135E-2</c:v>
                </c:pt>
                <c:pt idx="408">
                  <c:v>4.000747751734135E-2</c:v>
                </c:pt>
                <c:pt idx="409">
                  <c:v>4.000747751734135E-2</c:v>
                </c:pt>
                <c:pt idx="410">
                  <c:v>4.000747751734135E-2</c:v>
                </c:pt>
                <c:pt idx="411">
                  <c:v>4.000747751734135E-2</c:v>
                </c:pt>
                <c:pt idx="412">
                  <c:v>4.000747751734135E-2</c:v>
                </c:pt>
                <c:pt idx="413">
                  <c:v>4.000747751734135E-2</c:v>
                </c:pt>
                <c:pt idx="414">
                  <c:v>4.000747751734135E-2</c:v>
                </c:pt>
                <c:pt idx="415">
                  <c:v>4.000747751734135E-2</c:v>
                </c:pt>
                <c:pt idx="416">
                  <c:v>4.000747751734135E-2</c:v>
                </c:pt>
                <c:pt idx="417">
                  <c:v>4.000747751734135E-2</c:v>
                </c:pt>
                <c:pt idx="418">
                  <c:v>4.000747751734135E-2</c:v>
                </c:pt>
                <c:pt idx="419">
                  <c:v>4.000747751734135E-2</c:v>
                </c:pt>
                <c:pt idx="420">
                  <c:v>4.000747751734135E-2</c:v>
                </c:pt>
                <c:pt idx="421">
                  <c:v>4.000747751734135E-2</c:v>
                </c:pt>
                <c:pt idx="422">
                  <c:v>4.000747751734135E-2</c:v>
                </c:pt>
                <c:pt idx="423">
                  <c:v>4.000747751734135E-2</c:v>
                </c:pt>
                <c:pt idx="424">
                  <c:v>4.000747751734135E-2</c:v>
                </c:pt>
                <c:pt idx="425">
                  <c:v>4.000747751734135E-2</c:v>
                </c:pt>
                <c:pt idx="426">
                  <c:v>4.000747751734135E-2</c:v>
                </c:pt>
                <c:pt idx="427">
                  <c:v>4.000747751734135E-2</c:v>
                </c:pt>
                <c:pt idx="428">
                  <c:v>4.000747751734135E-2</c:v>
                </c:pt>
                <c:pt idx="429">
                  <c:v>4.000747751734135E-2</c:v>
                </c:pt>
                <c:pt idx="430">
                  <c:v>4.000747751734135E-2</c:v>
                </c:pt>
                <c:pt idx="431">
                  <c:v>4.000747751734135E-2</c:v>
                </c:pt>
                <c:pt idx="432">
                  <c:v>4.000747751734135E-2</c:v>
                </c:pt>
                <c:pt idx="433">
                  <c:v>4.000747751734135E-2</c:v>
                </c:pt>
                <c:pt idx="434">
                  <c:v>4.000747751734135E-2</c:v>
                </c:pt>
                <c:pt idx="435">
                  <c:v>4.000747751734135E-2</c:v>
                </c:pt>
                <c:pt idx="436">
                  <c:v>4.000747751734135E-2</c:v>
                </c:pt>
                <c:pt idx="437">
                  <c:v>4.000747751734135E-2</c:v>
                </c:pt>
                <c:pt idx="438">
                  <c:v>4.000747751734135E-2</c:v>
                </c:pt>
                <c:pt idx="439">
                  <c:v>4.000747751734135E-2</c:v>
                </c:pt>
                <c:pt idx="440">
                  <c:v>4.000747751734135E-2</c:v>
                </c:pt>
                <c:pt idx="441">
                  <c:v>4.000747751734135E-2</c:v>
                </c:pt>
                <c:pt idx="442">
                  <c:v>4.000747751734135E-2</c:v>
                </c:pt>
                <c:pt idx="443">
                  <c:v>4.000747751734135E-2</c:v>
                </c:pt>
                <c:pt idx="444">
                  <c:v>4.000747751734135E-2</c:v>
                </c:pt>
                <c:pt idx="445">
                  <c:v>4.000747751734135E-2</c:v>
                </c:pt>
                <c:pt idx="446">
                  <c:v>4.000747751734135E-2</c:v>
                </c:pt>
                <c:pt idx="447">
                  <c:v>4.000747751734135E-2</c:v>
                </c:pt>
                <c:pt idx="448">
                  <c:v>4.000747751734135E-2</c:v>
                </c:pt>
                <c:pt idx="449">
                  <c:v>4.000747751734135E-2</c:v>
                </c:pt>
                <c:pt idx="450">
                  <c:v>4.000747751734135E-2</c:v>
                </c:pt>
                <c:pt idx="451">
                  <c:v>4.000747751734135E-2</c:v>
                </c:pt>
                <c:pt idx="452">
                  <c:v>4.000747751734135E-2</c:v>
                </c:pt>
                <c:pt idx="453">
                  <c:v>4.000747751734135E-2</c:v>
                </c:pt>
                <c:pt idx="454">
                  <c:v>4.000747751734135E-2</c:v>
                </c:pt>
                <c:pt idx="455">
                  <c:v>4.000747751734135E-2</c:v>
                </c:pt>
                <c:pt idx="456">
                  <c:v>4.000747751734135E-2</c:v>
                </c:pt>
                <c:pt idx="457">
                  <c:v>4.000747751734135E-2</c:v>
                </c:pt>
                <c:pt idx="458">
                  <c:v>4.000747751734135E-2</c:v>
                </c:pt>
                <c:pt idx="459">
                  <c:v>4.000747751734135E-2</c:v>
                </c:pt>
                <c:pt idx="460">
                  <c:v>4.000747751734135E-2</c:v>
                </c:pt>
                <c:pt idx="461">
                  <c:v>4.000747751734135E-2</c:v>
                </c:pt>
                <c:pt idx="462">
                  <c:v>4.000747751734135E-2</c:v>
                </c:pt>
                <c:pt idx="463">
                  <c:v>4.000747751734135E-2</c:v>
                </c:pt>
                <c:pt idx="464">
                  <c:v>4.000747751734135E-2</c:v>
                </c:pt>
                <c:pt idx="465">
                  <c:v>4.000747751734135E-2</c:v>
                </c:pt>
                <c:pt idx="466">
                  <c:v>4.000747751734135E-2</c:v>
                </c:pt>
                <c:pt idx="467">
                  <c:v>4.000747751734135E-2</c:v>
                </c:pt>
                <c:pt idx="468">
                  <c:v>4.000747751734135E-2</c:v>
                </c:pt>
                <c:pt idx="469">
                  <c:v>4.000747751734135E-2</c:v>
                </c:pt>
                <c:pt idx="470">
                  <c:v>4.000747751734135E-2</c:v>
                </c:pt>
                <c:pt idx="471">
                  <c:v>4.000747751734135E-2</c:v>
                </c:pt>
                <c:pt idx="472">
                  <c:v>4.000747751734135E-2</c:v>
                </c:pt>
                <c:pt idx="473">
                  <c:v>4.000747751734135E-2</c:v>
                </c:pt>
                <c:pt idx="474">
                  <c:v>4.000747751734135E-2</c:v>
                </c:pt>
                <c:pt idx="475">
                  <c:v>4.000747751734135E-2</c:v>
                </c:pt>
                <c:pt idx="476">
                  <c:v>4.000747751734135E-2</c:v>
                </c:pt>
                <c:pt idx="477">
                  <c:v>4.000747751734135E-2</c:v>
                </c:pt>
                <c:pt idx="478">
                  <c:v>4.000747751734135E-2</c:v>
                </c:pt>
                <c:pt idx="479">
                  <c:v>4.000747751734135E-2</c:v>
                </c:pt>
                <c:pt idx="480">
                  <c:v>4.000747751734135E-2</c:v>
                </c:pt>
                <c:pt idx="481">
                  <c:v>4.000747751734135E-2</c:v>
                </c:pt>
                <c:pt idx="482">
                  <c:v>4.000747751734135E-2</c:v>
                </c:pt>
                <c:pt idx="483">
                  <c:v>4.000747751734135E-2</c:v>
                </c:pt>
                <c:pt idx="484">
                  <c:v>4.000747751734135E-2</c:v>
                </c:pt>
                <c:pt idx="485">
                  <c:v>4.000747751734135E-2</c:v>
                </c:pt>
                <c:pt idx="486">
                  <c:v>4.000747751734135E-2</c:v>
                </c:pt>
                <c:pt idx="487">
                  <c:v>4.000747751734135E-2</c:v>
                </c:pt>
                <c:pt idx="488">
                  <c:v>4.000747751734135E-2</c:v>
                </c:pt>
                <c:pt idx="489">
                  <c:v>4.000747751734135E-2</c:v>
                </c:pt>
                <c:pt idx="490">
                  <c:v>4.000747751734135E-2</c:v>
                </c:pt>
                <c:pt idx="491">
                  <c:v>4.000747751734135E-2</c:v>
                </c:pt>
                <c:pt idx="492">
                  <c:v>4.000747751734135E-2</c:v>
                </c:pt>
                <c:pt idx="493">
                  <c:v>4.000747751734135E-2</c:v>
                </c:pt>
                <c:pt idx="494">
                  <c:v>4.000747751734135E-2</c:v>
                </c:pt>
                <c:pt idx="495">
                  <c:v>4.000747751734135E-2</c:v>
                </c:pt>
                <c:pt idx="496">
                  <c:v>4.000747751734135E-2</c:v>
                </c:pt>
                <c:pt idx="497">
                  <c:v>4.000747751734135E-2</c:v>
                </c:pt>
                <c:pt idx="498">
                  <c:v>4.000747751734135E-2</c:v>
                </c:pt>
                <c:pt idx="499">
                  <c:v>4.000747751734135E-2</c:v>
                </c:pt>
                <c:pt idx="500">
                  <c:v>4.000747751734135E-2</c:v>
                </c:pt>
                <c:pt idx="501">
                  <c:v>4.000747751734135E-2</c:v>
                </c:pt>
                <c:pt idx="502">
                  <c:v>4.000747751734135E-2</c:v>
                </c:pt>
                <c:pt idx="503">
                  <c:v>4.000747751734135E-2</c:v>
                </c:pt>
                <c:pt idx="504">
                  <c:v>4.000747751734135E-2</c:v>
                </c:pt>
                <c:pt idx="505">
                  <c:v>4.000747751734135E-2</c:v>
                </c:pt>
                <c:pt idx="506">
                  <c:v>4.000747751734135E-2</c:v>
                </c:pt>
                <c:pt idx="507">
                  <c:v>4.000747751734135E-2</c:v>
                </c:pt>
                <c:pt idx="508">
                  <c:v>4.000747751734135E-2</c:v>
                </c:pt>
                <c:pt idx="509">
                  <c:v>4.000747751734135E-2</c:v>
                </c:pt>
                <c:pt idx="510">
                  <c:v>4.000747751734135E-2</c:v>
                </c:pt>
                <c:pt idx="511">
                  <c:v>4.000747751734135E-2</c:v>
                </c:pt>
                <c:pt idx="512">
                  <c:v>4.000747751734135E-2</c:v>
                </c:pt>
                <c:pt idx="513">
                  <c:v>4.000747751734135E-2</c:v>
                </c:pt>
                <c:pt idx="514">
                  <c:v>4.000747751734135E-2</c:v>
                </c:pt>
                <c:pt idx="515">
                  <c:v>4.000747751734135E-2</c:v>
                </c:pt>
                <c:pt idx="516">
                  <c:v>4.000747751734135E-2</c:v>
                </c:pt>
                <c:pt idx="517">
                  <c:v>4.000747751734135E-2</c:v>
                </c:pt>
                <c:pt idx="518">
                  <c:v>4.000747751734135E-2</c:v>
                </c:pt>
                <c:pt idx="519">
                  <c:v>4.000747751734135E-2</c:v>
                </c:pt>
                <c:pt idx="520">
                  <c:v>4.000747751734135E-2</c:v>
                </c:pt>
                <c:pt idx="521">
                  <c:v>4.000747751734135E-2</c:v>
                </c:pt>
                <c:pt idx="522">
                  <c:v>4.000747751734135E-2</c:v>
                </c:pt>
                <c:pt idx="523">
                  <c:v>4.000747751734135E-2</c:v>
                </c:pt>
                <c:pt idx="524">
                  <c:v>4.000747751734135E-2</c:v>
                </c:pt>
                <c:pt idx="525">
                  <c:v>4.000747751734135E-2</c:v>
                </c:pt>
                <c:pt idx="526">
                  <c:v>4.000747751734135E-2</c:v>
                </c:pt>
                <c:pt idx="527">
                  <c:v>4.000747751734135E-2</c:v>
                </c:pt>
                <c:pt idx="528">
                  <c:v>4.000747751734135E-2</c:v>
                </c:pt>
                <c:pt idx="529">
                  <c:v>4.000747751734135E-2</c:v>
                </c:pt>
                <c:pt idx="530">
                  <c:v>4.000747751734135E-2</c:v>
                </c:pt>
                <c:pt idx="531">
                  <c:v>4.000747751734135E-2</c:v>
                </c:pt>
                <c:pt idx="532">
                  <c:v>4.000747751734135E-2</c:v>
                </c:pt>
                <c:pt idx="533">
                  <c:v>4.000747751734135E-2</c:v>
                </c:pt>
                <c:pt idx="534">
                  <c:v>4.000747751734135E-2</c:v>
                </c:pt>
                <c:pt idx="535">
                  <c:v>4.000747751734135E-2</c:v>
                </c:pt>
                <c:pt idx="536">
                  <c:v>4.000747751734135E-2</c:v>
                </c:pt>
                <c:pt idx="537">
                  <c:v>4.000747751734135E-2</c:v>
                </c:pt>
                <c:pt idx="538">
                  <c:v>4.000747751734135E-2</c:v>
                </c:pt>
                <c:pt idx="539">
                  <c:v>4.000747751734135E-2</c:v>
                </c:pt>
                <c:pt idx="540">
                  <c:v>4.000747751734135E-2</c:v>
                </c:pt>
                <c:pt idx="541">
                  <c:v>4.000747751734135E-2</c:v>
                </c:pt>
                <c:pt idx="542">
                  <c:v>4.000747751734135E-2</c:v>
                </c:pt>
                <c:pt idx="543">
                  <c:v>4.000747751734135E-2</c:v>
                </c:pt>
                <c:pt idx="544">
                  <c:v>4.000747751734135E-2</c:v>
                </c:pt>
                <c:pt idx="545">
                  <c:v>4.000747751734135E-2</c:v>
                </c:pt>
                <c:pt idx="546">
                  <c:v>4.000747751734135E-2</c:v>
                </c:pt>
                <c:pt idx="547">
                  <c:v>4.000747751734135E-2</c:v>
                </c:pt>
                <c:pt idx="548">
                  <c:v>4.000747751734135E-2</c:v>
                </c:pt>
                <c:pt idx="549">
                  <c:v>4.000747751734135E-2</c:v>
                </c:pt>
                <c:pt idx="550">
                  <c:v>4.000747751734135E-2</c:v>
                </c:pt>
                <c:pt idx="551">
                  <c:v>4.000747751734135E-2</c:v>
                </c:pt>
                <c:pt idx="552">
                  <c:v>4.000747751734135E-2</c:v>
                </c:pt>
                <c:pt idx="553">
                  <c:v>4.000747751734135E-2</c:v>
                </c:pt>
                <c:pt idx="554">
                  <c:v>4.000747751734135E-2</c:v>
                </c:pt>
                <c:pt idx="555">
                  <c:v>4.000747751734135E-2</c:v>
                </c:pt>
                <c:pt idx="556">
                  <c:v>4.000747751734135E-2</c:v>
                </c:pt>
                <c:pt idx="557">
                  <c:v>4.000747751734135E-2</c:v>
                </c:pt>
                <c:pt idx="558">
                  <c:v>4.000747751734135E-2</c:v>
                </c:pt>
                <c:pt idx="559">
                  <c:v>4.000747751734135E-2</c:v>
                </c:pt>
                <c:pt idx="560">
                  <c:v>4.000747751734135E-2</c:v>
                </c:pt>
                <c:pt idx="561">
                  <c:v>4.000747751734135E-2</c:v>
                </c:pt>
                <c:pt idx="562">
                  <c:v>4.000747751734135E-2</c:v>
                </c:pt>
                <c:pt idx="563">
                  <c:v>4.000747751734135E-2</c:v>
                </c:pt>
                <c:pt idx="564">
                  <c:v>4.000747751734135E-2</c:v>
                </c:pt>
                <c:pt idx="565">
                  <c:v>4.000747751734135E-2</c:v>
                </c:pt>
                <c:pt idx="566">
                  <c:v>4.000747751734135E-2</c:v>
                </c:pt>
                <c:pt idx="567">
                  <c:v>4.000747751734135E-2</c:v>
                </c:pt>
                <c:pt idx="568">
                  <c:v>4.000747751734135E-2</c:v>
                </c:pt>
                <c:pt idx="569">
                  <c:v>4.000747751734135E-2</c:v>
                </c:pt>
                <c:pt idx="570">
                  <c:v>4.000747751734135E-2</c:v>
                </c:pt>
                <c:pt idx="571">
                  <c:v>4.000747751734135E-2</c:v>
                </c:pt>
                <c:pt idx="572">
                  <c:v>4.000747751734135E-2</c:v>
                </c:pt>
                <c:pt idx="573">
                  <c:v>4.000747751734135E-2</c:v>
                </c:pt>
                <c:pt idx="574">
                  <c:v>4.000747751734135E-2</c:v>
                </c:pt>
                <c:pt idx="575">
                  <c:v>4.000747751734135E-2</c:v>
                </c:pt>
                <c:pt idx="576">
                  <c:v>4.000747751734135E-2</c:v>
                </c:pt>
                <c:pt idx="577">
                  <c:v>4.000747751734135E-2</c:v>
                </c:pt>
                <c:pt idx="578">
                  <c:v>4.000747751734135E-2</c:v>
                </c:pt>
                <c:pt idx="579">
                  <c:v>4.000747751734135E-2</c:v>
                </c:pt>
                <c:pt idx="580">
                  <c:v>4.000747751734135E-2</c:v>
                </c:pt>
                <c:pt idx="581">
                  <c:v>4.000747751734135E-2</c:v>
                </c:pt>
                <c:pt idx="582">
                  <c:v>4.000747751734135E-2</c:v>
                </c:pt>
                <c:pt idx="583">
                  <c:v>4.000747751734135E-2</c:v>
                </c:pt>
                <c:pt idx="584">
                  <c:v>4.000747751734135E-2</c:v>
                </c:pt>
                <c:pt idx="585">
                  <c:v>4.000747751734135E-2</c:v>
                </c:pt>
                <c:pt idx="586">
                  <c:v>4.000747751734135E-2</c:v>
                </c:pt>
                <c:pt idx="587">
                  <c:v>4.000747751734135E-2</c:v>
                </c:pt>
                <c:pt idx="588">
                  <c:v>4.000747751734135E-2</c:v>
                </c:pt>
                <c:pt idx="589">
                  <c:v>4.000747751734135E-2</c:v>
                </c:pt>
                <c:pt idx="590">
                  <c:v>4.000747751734135E-2</c:v>
                </c:pt>
                <c:pt idx="591">
                  <c:v>4.000747751734135E-2</c:v>
                </c:pt>
                <c:pt idx="592">
                  <c:v>4.000747751734135E-2</c:v>
                </c:pt>
                <c:pt idx="593">
                  <c:v>4.000747751734135E-2</c:v>
                </c:pt>
                <c:pt idx="594">
                  <c:v>4.000747751734135E-2</c:v>
                </c:pt>
                <c:pt idx="595">
                  <c:v>4.000747751734135E-2</c:v>
                </c:pt>
                <c:pt idx="596">
                  <c:v>4.000747751734135E-2</c:v>
                </c:pt>
                <c:pt idx="597">
                  <c:v>4.000747751734135E-2</c:v>
                </c:pt>
                <c:pt idx="598">
                  <c:v>4.000747751734135E-2</c:v>
                </c:pt>
                <c:pt idx="599">
                  <c:v>4.000747751734135E-2</c:v>
                </c:pt>
                <c:pt idx="600">
                  <c:v>4.000747751734135E-2</c:v>
                </c:pt>
                <c:pt idx="601">
                  <c:v>4.000747751734135E-2</c:v>
                </c:pt>
                <c:pt idx="602">
                  <c:v>4.000747751734135E-2</c:v>
                </c:pt>
                <c:pt idx="603">
                  <c:v>4.000747751734135E-2</c:v>
                </c:pt>
                <c:pt idx="604">
                  <c:v>4.000747751734135E-2</c:v>
                </c:pt>
                <c:pt idx="605">
                  <c:v>4.000747751734135E-2</c:v>
                </c:pt>
                <c:pt idx="606">
                  <c:v>4.000747751734135E-2</c:v>
                </c:pt>
                <c:pt idx="607">
                  <c:v>4.000747751734135E-2</c:v>
                </c:pt>
                <c:pt idx="608">
                  <c:v>4.000747751734135E-2</c:v>
                </c:pt>
                <c:pt idx="609">
                  <c:v>4.000747751734135E-2</c:v>
                </c:pt>
                <c:pt idx="610">
                  <c:v>4.000747751734135E-2</c:v>
                </c:pt>
                <c:pt idx="611">
                  <c:v>4.000747751734135E-2</c:v>
                </c:pt>
                <c:pt idx="612">
                  <c:v>4.000747751734135E-2</c:v>
                </c:pt>
                <c:pt idx="613">
                  <c:v>4.000747751734135E-2</c:v>
                </c:pt>
                <c:pt idx="614">
                  <c:v>4.000747751734135E-2</c:v>
                </c:pt>
                <c:pt idx="615">
                  <c:v>4.000747751734135E-2</c:v>
                </c:pt>
                <c:pt idx="616">
                  <c:v>4.000747751734135E-2</c:v>
                </c:pt>
                <c:pt idx="617">
                  <c:v>4.000747751734135E-2</c:v>
                </c:pt>
                <c:pt idx="618">
                  <c:v>4.000747751734135E-2</c:v>
                </c:pt>
                <c:pt idx="619">
                  <c:v>4.000747751734135E-2</c:v>
                </c:pt>
                <c:pt idx="620">
                  <c:v>4.000747751734135E-2</c:v>
                </c:pt>
                <c:pt idx="621">
                  <c:v>4.000747751734135E-2</c:v>
                </c:pt>
                <c:pt idx="622">
                  <c:v>4.000747751734135E-2</c:v>
                </c:pt>
                <c:pt idx="623">
                  <c:v>4.000747751734135E-2</c:v>
                </c:pt>
                <c:pt idx="624">
                  <c:v>4.000747751734135E-2</c:v>
                </c:pt>
                <c:pt idx="625">
                  <c:v>4.000747751734135E-2</c:v>
                </c:pt>
                <c:pt idx="626">
                  <c:v>4.000747751734135E-2</c:v>
                </c:pt>
                <c:pt idx="627">
                  <c:v>4.000747751734135E-2</c:v>
                </c:pt>
                <c:pt idx="628">
                  <c:v>4.000747751734135E-2</c:v>
                </c:pt>
                <c:pt idx="629">
                  <c:v>4.000747751734135E-2</c:v>
                </c:pt>
                <c:pt idx="630">
                  <c:v>4.000747751734135E-2</c:v>
                </c:pt>
                <c:pt idx="631">
                  <c:v>4.000747751734135E-2</c:v>
                </c:pt>
                <c:pt idx="632">
                  <c:v>4.000747751734135E-2</c:v>
                </c:pt>
                <c:pt idx="633">
                  <c:v>4.000747751734135E-2</c:v>
                </c:pt>
                <c:pt idx="634">
                  <c:v>4.000747751734135E-2</c:v>
                </c:pt>
                <c:pt idx="635">
                  <c:v>4.000747751734135E-2</c:v>
                </c:pt>
                <c:pt idx="636">
                  <c:v>4.000747751734135E-2</c:v>
                </c:pt>
                <c:pt idx="637">
                  <c:v>4.000747751734135E-2</c:v>
                </c:pt>
                <c:pt idx="638">
                  <c:v>4.000747751734135E-2</c:v>
                </c:pt>
                <c:pt idx="639">
                  <c:v>4.000747751734135E-2</c:v>
                </c:pt>
                <c:pt idx="640">
                  <c:v>4.000747751734135E-2</c:v>
                </c:pt>
                <c:pt idx="641">
                  <c:v>4.000747751734135E-2</c:v>
                </c:pt>
                <c:pt idx="642">
                  <c:v>4.000747751734135E-2</c:v>
                </c:pt>
                <c:pt idx="643">
                  <c:v>4.000747751734135E-2</c:v>
                </c:pt>
                <c:pt idx="644">
                  <c:v>4.000747751734135E-2</c:v>
                </c:pt>
                <c:pt idx="645">
                  <c:v>4.000747751734135E-2</c:v>
                </c:pt>
                <c:pt idx="646">
                  <c:v>4.000747751734135E-2</c:v>
                </c:pt>
                <c:pt idx="647">
                  <c:v>4.000747751734135E-2</c:v>
                </c:pt>
                <c:pt idx="648">
                  <c:v>4.000747751734135E-2</c:v>
                </c:pt>
                <c:pt idx="649">
                  <c:v>4.000747751734135E-2</c:v>
                </c:pt>
                <c:pt idx="650">
                  <c:v>4.000747751734135E-2</c:v>
                </c:pt>
                <c:pt idx="651">
                  <c:v>4.000747751734135E-2</c:v>
                </c:pt>
                <c:pt idx="652">
                  <c:v>4.000747751734135E-2</c:v>
                </c:pt>
                <c:pt idx="653">
                  <c:v>4.000747751734135E-2</c:v>
                </c:pt>
                <c:pt idx="654">
                  <c:v>4.000747751734135E-2</c:v>
                </c:pt>
                <c:pt idx="655">
                  <c:v>4.000747751734135E-2</c:v>
                </c:pt>
                <c:pt idx="656">
                  <c:v>4.000747751734135E-2</c:v>
                </c:pt>
                <c:pt idx="657">
                  <c:v>4.000747751734135E-2</c:v>
                </c:pt>
                <c:pt idx="658">
                  <c:v>4.000747751734135E-2</c:v>
                </c:pt>
                <c:pt idx="659">
                  <c:v>4.000747751734135E-2</c:v>
                </c:pt>
                <c:pt idx="660">
                  <c:v>4.000747751734135E-2</c:v>
                </c:pt>
                <c:pt idx="661">
                  <c:v>4.000747751734135E-2</c:v>
                </c:pt>
                <c:pt idx="662">
                  <c:v>4.000747751734135E-2</c:v>
                </c:pt>
                <c:pt idx="663">
                  <c:v>4.000747751734135E-2</c:v>
                </c:pt>
                <c:pt idx="664">
                  <c:v>4.000747751734135E-2</c:v>
                </c:pt>
                <c:pt idx="665">
                  <c:v>4.000747751734135E-2</c:v>
                </c:pt>
                <c:pt idx="666">
                  <c:v>4.000747751734135E-2</c:v>
                </c:pt>
                <c:pt idx="667">
                  <c:v>4.000747751734135E-2</c:v>
                </c:pt>
                <c:pt idx="668">
                  <c:v>4.000747751734135E-2</c:v>
                </c:pt>
                <c:pt idx="669">
                  <c:v>4.000747751734135E-2</c:v>
                </c:pt>
                <c:pt idx="670">
                  <c:v>4.000747751734135E-2</c:v>
                </c:pt>
                <c:pt idx="671">
                  <c:v>4.000747751734135E-2</c:v>
                </c:pt>
                <c:pt idx="672">
                  <c:v>4.000747751734135E-2</c:v>
                </c:pt>
                <c:pt idx="673">
                  <c:v>4.000747751734135E-2</c:v>
                </c:pt>
                <c:pt idx="674">
                  <c:v>4.000747751734135E-2</c:v>
                </c:pt>
                <c:pt idx="675">
                  <c:v>4.000747751734135E-2</c:v>
                </c:pt>
                <c:pt idx="676">
                  <c:v>4.000747751734135E-2</c:v>
                </c:pt>
                <c:pt idx="677">
                  <c:v>4.000747751734135E-2</c:v>
                </c:pt>
                <c:pt idx="678">
                  <c:v>4.000747751734135E-2</c:v>
                </c:pt>
                <c:pt idx="679">
                  <c:v>4.000747751734135E-2</c:v>
                </c:pt>
                <c:pt idx="680">
                  <c:v>4.000747751734135E-2</c:v>
                </c:pt>
                <c:pt idx="681">
                  <c:v>4.000747751734135E-2</c:v>
                </c:pt>
                <c:pt idx="682">
                  <c:v>4.000747751734135E-2</c:v>
                </c:pt>
                <c:pt idx="683">
                  <c:v>4.000747751734135E-2</c:v>
                </c:pt>
                <c:pt idx="684">
                  <c:v>4.000747751734135E-2</c:v>
                </c:pt>
                <c:pt idx="685">
                  <c:v>4.000747751734135E-2</c:v>
                </c:pt>
                <c:pt idx="686">
                  <c:v>4.000747751734135E-2</c:v>
                </c:pt>
                <c:pt idx="687">
                  <c:v>4.000747751734135E-2</c:v>
                </c:pt>
                <c:pt idx="688">
                  <c:v>4.000747751734135E-2</c:v>
                </c:pt>
                <c:pt idx="689">
                  <c:v>4.000747751734135E-2</c:v>
                </c:pt>
                <c:pt idx="690">
                  <c:v>4.000747751734135E-2</c:v>
                </c:pt>
                <c:pt idx="691">
                  <c:v>4.000747751734135E-2</c:v>
                </c:pt>
                <c:pt idx="692">
                  <c:v>4.000747751734135E-2</c:v>
                </c:pt>
                <c:pt idx="693">
                  <c:v>4.000747751734135E-2</c:v>
                </c:pt>
                <c:pt idx="694">
                  <c:v>4.000747751734135E-2</c:v>
                </c:pt>
                <c:pt idx="695">
                  <c:v>4.000747751734135E-2</c:v>
                </c:pt>
                <c:pt idx="696">
                  <c:v>4.000747751734135E-2</c:v>
                </c:pt>
                <c:pt idx="697">
                  <c:v>4.000747751734135E-2</c:v>
                </c:pt>
                <c:pt idx="698">
                  <c:v>4.000747751734135E-2</c:v>
                </c:pt>
                <c:pt idx="699">
                  <c:v>4.000747751734135E-2</c:v>
                </c:pt>
                <c:pt idx="700">
                  <c:v>4.000747751734135E-2</c:v>
                </c:pt>
                <c:pt idx="701">
                  <c:v>4.000747751734135E-2</c:v>
                </c:pt>
                <c:pt idx="702">
                  <c:v>4.000747751734135E-2</c:v>
                </c:pt>
                <c:pt idx="703">
                  <c:v>4.000747751734135E-2</c:v>
                </c:pt>
                <c:pt idx="704">
                  <c:v>4.000747751734135E-2</c:v>
                </c:pt>
                <c:pt idx="705">
                  <c:v>4.000747751734135E-2</c:v>
                </c:pt>
                <c:pt idx="706">
                  <c:v>4.000747751734135E-2</c:v>
                </c:pt>
                <c:pt idx="707">
                  <c:v>4.000747751734135E-2</c:v>
                </c:pt>
                <c:pt idx="708">
                  <c:v>4.000747751734135E-2</c:v>
                </c:pt>
                <c:pt idx="709">
                  <c:v>4.000747751734135E-2</c:v>
                </c:pt>
                <c:pt idx="710">
                  <c:v>4.000747751734135E-2</c:v>
                </c:pt>
                <c:pt idx="711">
                  <c:v>4.000747751734135E-2</c:v>
                </c:pt>
                <c:pt idx="712">
                  <c:v>4.000747751734135E-2</c:v>
                </c:pt>
                <c:pt idx="713">
                  <c:v>4.000747751734135E-2</c:v>
                </c:pt>
                <c:pt idx="714">
                  <c:v>4.000747751734135E-2</c:v>
                </c:pt>
                <c:pt idx="715">
                  <c:v>4.000747751734135E-2</c:v>
                </c:pt>
                <c:pt idx="716">
                  <c:v>4.000747751734135E-2</c:v>
                </c:pt>
                <c:pt idx="717">
                  <c:v>4.000747751734135E-2</c:v>
                </c:pt>
                <c:pt idx="718">
                  <c:v>4.000747751734135E-2</c:v>
                </c:pt>
                <c:pt idx="719">
                  <c:v>4.000747751734135E-2</c:v>
                </c:pt>
                <c:pt idx="720">
                  <c:v>4.000747751734135E-2</c:v>
                </c:pt>
                <c:pt idx="721">
                  <c:v>4.000747751734135E-2</c:v>
                </c:pt>
                <c:pt idx="722">
                  <c:v>4.000747751734135E-2</c:v>
                </c:pt>
                <c:pt idx="723">
                  <c:v>4.000747751734135E-2</c:v>
                </c:pt>
                <c:pt idx="724">
                  <c:v>4.000747751734135E-2</c:v>
                </c:pt>
                <c:pt idx="725">
                  <c:v>4.000747751734135E-2</c:v>
                </c:pt>
                <c:pt idx="726">
                  <c:v>4.000747751734135E-2</c:v>
                </c:pt>
                <c:pt idx="727">
                  <c:v>4.000747751734135E-2</c:v>
                </c:pt>
                <c:pt idx="728">
                  <c:v>4.000747751734135E-2</c:v>
                </c:pt>
                <c:pt idx="729">
                  <c:v>4.000747751734135E-2</c:v>
                </c:pt>
                <c:pt idx="730">
                  <c:v>4.000747751734135E-2</c:v>
                </c:pt>
                <c:pt idx="731">
                  <c:v>4.000747751734135E-2</c:v>
                </c:pt>
                <c:pt idx="732">
                  <c:v>4.000747751734135E-2</c:v>
                </c:pt>
                <c:pt idx="733">
                  <c:v>4.000747751734135E-2</c:v>
                </c:pt>
                <c:pt idx="734">
                  <c:v>4.000747751734135E-2</c:v>
                </c:pt>
                <c:pt idx="735">
                  <c:v>4.000747751734135E-2</c:v>
                </c:pt>
                <c:pt idx="736">
                  <c:v>4.000747751734135E-2</c:v>
                </c:pt>
                <c:pt idx="737">
                  <c:v>4.000747751734135E-2</c:v>
                </c:pt>
                <c:pt idx="738">
                  <c:v>4.000747751734135E-2</c:v>
                </c:pt>
                <c:pt idx="739">
                  <c:v>4.000747751734135E-2</c:v>
                </c:pt>
                <c:pt idx="740">
                  <c:v>4.000747751734135E-2</c:v>
                </c:pt>
                <c:pt idx="741">
                  <c:v>4.000747751734135E-2</c:v>
                </c:pt>
                <c:pt idx="742">
                  <c:v>4.000747751734135E-2</c:v>
                </c:pt>
                <c:pt idx="743">
                  <c:v>4.000747751734135E-2</c:v>
                </c:pt>
                <c:pt idx="744">
                  <c:v>4.000747751734135E-2</c:v>
                </c:pt>
                <c:pt idx="745">
                  <c:v>4.000747751734135E-2</c:v>
                </c:pt>
                <c:pt idx="746">
                  <c:v>4.000747751734135E-2</c:v>
                </c:pt>
                <c:pt idx="747">
                  <c:v>4.000747751734135E-2</c:v>
                </c:pt>
                <c:pt idx="748">
                  <c:v>4.000747751734135E-2</c:v>
                </c:pt>
                <c:pt idx="749">
                  <c:v>4.000747751734135E-2</c:v>
                </c:pt>
                <c:pt idx="750">
                  <c:v>4.000747751734135E-2</c:v>
                </c:pt>
                <c:pt idx="751">
                  <c:v>4.000747751734135E-2</c:v>
                </c:pt>
                <c:pt idx="752">
                  <c:v>4.000747751734135E-2</c:v>
                </c:pt>
                <c:pt idx="753">
                  <c:v>4.000747751734135E-2</c:v>
                </c:pt>
                <c:pt idx="754">
                  <c:v>4.000747751734135E-2</c:v>
                </c:pt>
                <c:pt idx="755">
                  <c:v>4.000747751734135E-2</c:v>
                </c:pt>
                <c:pt idx="756">
                  <c:v>4.000747751734135E-2</c:v>
                </c:pt>
                <c:pt idx="757">
                  <c:v>4.000747751734135E-2</c:v>
                </c:pt>
                <c:pt idx="758">
                  <c:v>4.000747751734135E-2</c:v>
                </c:pt>
                <c:pt idx="759">
                  <c:v>4.000747751734135E-2</c:v>
                </c:pt>
                <c:pt idx="760">
                  <c:v>4.000747751734135E-2</c:v>
                </c:pt>
                <c:pt idx="761">
                  <c:v>4.000747751734135E-2</c:v>
                </c:pt>
                <c:pt idx="762">
                  <c:v>4.000747751734135E-2</c:v>
                </c:pt>
                <c:pt idx="763">
                  <c:v>4.000747751734135E-2</c:v>
                </c:pt>
                <c:pt idx="764">
                  <c:v>4.000747751734135E-2</c:v>
                </c:pt>
                <c:pt idx="765">
                  <c:v>4.000747751734135E-2</c:v>
                </c:pt>
                <c:pt idx="766">
                  <c:v>4.000747751734135E-2</c:v>
                </c:pt>
                <c:pt idx="767">
                  <c:v>4.000747751734135E-2</c:v>
                </c:pt>
                <c:pt idx="768">
                  <c:v>4.000747751734135E-2</c:v>
                </c:pt>
                <c:pt idx="769">
                  <c:v>4.000747751734135E-2</c:v>
                </c:pt>
                <c:pt idx="770">
                  <c:v>4.000747751734135E-2</c:v>
                </c:pt>
                <c:pt idx="771">
                  <c:v>4.000747751734135E-2</c:v>
                </c:pt>
                <c:pt idx="772">
                  <c:v>4.000747751734135E-2</c:v>
                </c:pt>
                <c:pt idx="773">
                  <c:v>4.000747751734135E-2</c:v>
                </c:pt>
                <c:pt idx="774">
                  <c:v>4.000747751734135E-2</c:v>
                </c:pt>
                <c:pt idx="775">
                  <c:v>4.000747751734135E-2</c:v>
                </c:pt>
                <c:pt idx="776">
                  <c:v>4.000747751734135E-2</c:v>
                </c:pt>
                <c:pt idx="777">
                  <c:v>4.000747751734135E-2</c:v>
                </c:pt>
                <c:pt idx="778">
                  <c:v>4.000747751734135E-2</c:v>
                </c:pt>
                <c:pt idx="779">
                  <c:v>4.000747751734135E-2</c:v>
                </c:pt>
                <c:pt idx="780">
                  <c:v>4.000747751734135E-2</c:v>
                </c:pt>
                <c:pt idx="781">
                  <c:v>4.000747751734135E-2</c:v>
                </c:pt>
                <c:pt idx="782">
                  <c:v>4.000747751734135E-2</c:v>
                </c:pt>
                <c:pt idx="783">
                  <c:v>4.000747751734135E-2</c:v>
                </c:pt>
                <c:pt idx="784">
                  <c:v>4.000747751734135E-2</c:v>
                </c:pt>
                <c:pt idx="785">
                  <c:v>4.000747751734135E-2</c:v>
                </c:pt>
                <c:pt idx="786">
                  <c:v>4.000747751734135E-2</c:v>
                </c:pt>
                <c:pt idx="787">
                  <c:v>4.000747751734135E-2</c:v>
                </c:pt>
                <c:pt idx="788">
                  <c:v>4.000747751734135E-2</c:v>
                </c:pt>
                <c:pt idx="789">
                  <c:v>4.000747751734135E-2</c:v>
                </c:pt>
                <c:pt idx="790">
                  <c:v>4.000747751734135E-2</c:v>
                </c:pt>
                <c:pt idx="791">
                  <c:v>4.000747751734135E-2</c:v>
                </c:pt>
                <c:pt idx="792">
                  <c:v>4.000747751734135E-2</c:v>
                </c:pt>
                <c:pt idx="793">
                  <c:v>4.000747751734135E-2</c:v>
                </c:pt>
                <c:pt idx="794">
                  <c:v>4.000747751734135E-2</c:v>
                </c:pt>
                <c:pt idx="795">
                  <c:v>4.000747751734135E-2</c:v>
                </c:pt>
                <c:pt idx="796">
                  <c:v>4.000747751734135E-2</c:v>
                </c:pt>
                <c:pt idx="797">
                  <c:v>4.000747751734135E-2</c:v>
                </c:pt>
                <c:pt idx="798">
                  <c:v>4.000747751734135E-2</c:v>
                </c:pt>
                <c:pt idx="799">
                  <c:v>4.000747751734135E-2</c:v>
                </c:pt>
                <c:pt idx="800">
                  <c:v>4.000747751734135E-2</c:v>
                </c:pt>
                <c:pt idx="801">
                  <c:v>4.000747751734135E-2</c:v>
                </c:pt>
                <c:pt idx="802">
                  <c:v>4.000747751734135E-2</c:v>
                </c:pt>
                <c:pt idx="803">
                  <c:v>4.000747751734135E-2</c:v>
                </c:pt>
                <c:pt idx="804">
                  <c:v>4.000747751734135E-2</c:v>
                </c:pt>
                <c:pt idx="805">
                  <c:v>4.000747751734135E-2</c:v>
                </c:pt>
                <c:pt idx="806">
                  <c:v>4.000747751734135E-2</c:v>
                </c:pt>
                <c:pt idx="807">
                  <c:v>4.000747751734135E-2</c:v>
                </c:pt>
                <c:pt idx="808">
                  <c:v>4.000747751734135E-2</c:v>
                </c:pt>
                <c:pt idx="809">
                  <c:v>4.000747751734135E-2</c:v>
                </c:pt>
                <c:pt idx="810">
                  <c:v>4.000747751734135E-2</c:v>
                </c:pt>
                <c:pt idx="811">
                  <c:v>4.000747751734135E-2</c:v>
                </c:pt>
                <c:pt idx="812">
                  <c:v>4.000747751734135E-2</c:v>
                </c:pt>
                <c:pt idx="813">
                  <c:v>4.000747751734135E-2</c:v>
                </c:pt>
                <c:pt idx="814">
                  <c:v>4.000747751734135E-2</c:v>
                </c:pt>
                <c:pt idx="815">
                  <c:v>4.000747751734135E-2</c:v>
                </c:pt>
                <c:pt idx="816">
                  <c:v>4.000747751734135E-2</c:v>
                </c:pt>
                <c:pt idx="817">
                  <c:v>4.000747751734135E-2</c:v>
                </c:pt>
                <c:pt idx="818">
                  <c:v>4.000747751734135E-2</c:v>
                </c:pt>
                <c:pt idx="819">
                  <c:v>4.000747751734135E-2</c:v>
                </c:pt>
                <c:pt idx="820">
                  <c:v>4.000747751734135E-2</c:v>
                </c:pt>
                <c:pt idx="821">
                  <c:v>4.000747751734135E-2</c:v>
                </c:pt>
                <c:pt idx="822">
                  <c:v>4.000747751734135E-2</c:v>
                </c:pt>
                <c:pt idx="823">
                  <c:v>4.000747751734135E-2</c:v>
                </c:pt>
                <c:pt idx="824">
                  <c:v>4.000747751734135E-2</c:v>
                </c:pt>
                <c:pt idx="825">
                  <c:v>4.000747751734135E-2</c:v>
                </c:pt>
                <c:pt idx="826">
                  <c:v>4.000747751734135E-2</c:v>
                </c:pt>
                <c:pt idx="827">
                  <c:v>4.000747751734135E-2</c:v>
                </c:pt>
                <c:pt idx="828">
                  <c:v>4.000747751734135E-2</c:v>
                </c:pt>
                <c:pt idx="829">
                  <c:v>4.000747751734135E-2</c:v>
                </c:pt>
                <c:pt idx="830">
                  <c:v>4.000747751734135E-2</c:v>
                </c:pt>
                <c:pt idx="831">
                  <c:v>4.000747751734135E-2</c:v>
                </c:pt>
                <c:pt idx="832">
                  <c:v>4.000747751734135E-2</c:v>
                </c:pt>
                <c:pt idx="833">
                  <c:v>4.000747751734135E-2</c:v>
                </c:pt>
                <c:pt idx="834">
                  <c:v>4.000747751734135E-2</c:v>
                </c:pt>
                <c:pt idx="835">
                  <c:v>4.000747751734135E-2</c:v>
                </c:pt>
                <c:pt idx="836">
                  <c:v>4.000747751734135E-2</c:v>
                </c:pt>
                <c:pt idx="837">
                  <c:v>4.000747751734135E-2</c:v>
                </c:pt>
                <c:pt idx="838">
                  <c:v>4.000747751734135E-2</c:v>
                </c:pt>
                <c:pt idx="839">
                  <c:v>4.000747751734135E-2</c:v>
                </c:pt>
                <c:pt idx="840">
                  <c:v>4.000747751734135E-2</c:v>
                </c:pt>
                <c:pt idx="841">
                  <c:v>4.000747751734135E-2</c:v>
                </c:pt>
                <c:pt idx="842">
                  <c:v>4.000747751734135E-2</c:v>
                </c:pt>
                <c:pt idx="843">
                  <c:v>4.000747751734135E-2</c:v>
                </c:pt>
                <c:pt idx="844">
                  <c:v>4.000747751734135E-2</c:v>
                </c:pt>
                <c:pt idx="845">
                  <c:v>4.000747751734135E-2</c:v>
                </c:pt>
                <c:pt idx="846">
                  <c:v>4.000747751734135E-2</c:v>
                </c:pt>
                <c:pt idx="847">
                  <c:v>4.000747751734135E-2</c:v>
                </c:pt>
                <c:pt idx="848">
                  <c:v>4.000747751734135E-2</c:v>
                </c:pt>
                <c:pt idx="849">
                  <c:v>4.000747751734135E-2</c:v>
                </c:pt>
                <c:pt idx="850">
                  <c:v>4.000747751734135E-2</c:v>
                </c:pt>
                <c:pt idx="851">
                  <c:v>4.000747751734135E-2</c:v>
                </c:pt>
                <c:pt idx="852">
                  <c:v>4.000747751734135E-2</c:v>
                </c:pt>
                <c:pt idx="853">
                  <c:v>4.000747751734135E-2</c:v>
                </c:pt>
                <c:pt idx="854">
                  <c:v>4.000747751734135E-2</c:v>
                </c:pt>
                <c:pt idx="855">
                  <c:v>4.000747751734135E-2</c:v>
                </c:pt>
                <c:pt idx="856">
                  <c:v>4.000747751734135E-2</c:v>
                </c:pt>
                <c:pt idx="857">
                  <c:v>4.000747751734135E-2</c:v>
                </c:pt>
                <c:pt idx="858">
                  <c:v>4.000747751734135E-2</c:v>
                </c:pt>
                <c:pt idx="859">
                  <c:v>4.000747751734135E-2</c:v>
                </c:pt>
                <c:pt idx="860">
                  <c:v>4.000747751734135E-2</c:v>
                </c:pt>
                <c:pt idx="861">
                  <c:v>4.000747751734135E-2</c:v>
                </c:pt>
                <c:pt idx="862">
                  <c:v>4.000747751734135E-2</c:v>
                </c:pt>
                <c:pt idx="863">
                  <c:v>4.000747751734135E-2</c:v>
                </c:pt>
                <c:pt idx="864">
                  <c:v>4.000747751734135E-2</c:v>
                </c:pt>
                <c:pt idx="865">
                  <c:v>4.000747751734135E-2</c:v>
                </c:pt>
                <c:pt idx="866">
                  <c:v>4.000747751734135E-2</c:v>
                </c:pt>
                <c:pt idx="867">
                  <c:v>4.000747751734135E-2</c:v>
                </c:pt>
                <c:pt idx="868">
                  <c:v>4.000747751734135E-2</c:v>
                </c:pt>
                <c:pt idx="869">
                  <c:v>4.000747751734135E-2</c:v>
                </c:pt>
                <c:pt idx="870">
                  <c:v>4.000747751734135E-2</c:v>
                </c:pt>
                <c:pt idx="871">
                  <c:v>4.000747751734135E-2</c:v>
                </c:pt>
                <c:pt idx="872">
                  <c:v>4.000747751734135E-2</c:v>
                </c:pt>
                <c:pt idx="873">
                  <c:v>4.000747751734135E-2</c:v>
                </c:pt>
                <c:pt idx="874">
                  <c:v>4.000747751734135E-2</c:v>
                </c:pt>
                <c:pt idx="875">
                  <c:v>4.000747751734135E-2</c:v>
                </c:pt>
                <c:pt idx="876">
                  <c:v>4.000747751734135E-2</c:v>
                </c:pt>
                <c:pt idx="877">
                  <c:v>4.000747751734135E-2</c:v>
                </c:pt>
                <c:pt idx="878">
                  <c:v>4.000747751734135E-2</c:v>
                </c:pt>
                <c:pt idx="879">
                  <c:v>4.000747751734135E-2</c:v>
                </c:pt>
                <c:pt idx="880">
                  <c:v>4.000747751734135E-2</c:v>
                </c:pt>
                <c:pt idx="881">
                  <c:v>4.000747751734135E-2</c:v>
                </c:pt>
                <c:pt idx="882">
                  <c:v>4.000747751734135E-2</c:v>
                </c:pt>
                <c:pt idx="883">
                  <c:v>4.000747751734135E-2</c:v>
                </c:pt>
                <c:pt idx="884">
                  <c:v>4.000747751734135E-2</c:v>
                </c:pt>
                <c:pt idx="885">
                  <c:v>4.000747751734135E-2</c:v>
                </c:pt>
                <c:pt idx="886">
                  <c:v>4.000747751734135E-2</c:v>
                </c:pt>
                <c:pt idx="887">
                  <c:v>4.000747751734135E-2</c:v>
                </c:pt>
                <c:pt idx="888">
                  <c:v>4.000747751734135E-2</c:v>
                </c:pt>
                <c:pt idx="889">
                  <c:v>4.000747751734135E-2</c:v>
                </c:pt>
                <c:pt idx="890">
                  <c:v>4.000747751734135E-2</c:v>
                </c:pt>
                <c:pt idx="891">
                  <c:v>4.000747751734135E-2</c:v>
                </c:pt>
                <c:pt idx="892">
                  <c:v>4.000747751734135E-2</c:v>
                </c:pt>
                <c:pt idx="893">
                  <c:v>4.000747751734135E-2</c:v>
                </c:pt>
                <c:pt idx="894">
                  <c:v>4.000747751734135E-2</c:v>
                </c:pt>
                <c:pt idx="895">
                  <c:v>4.000747751734135E-2</c:v>
                </c:pt>
                <c:pt idx="896">
                  <c:v>4.000747751734135E-2</c:v>
                </c:pt>
                <c:pt idx="897">
                  <c:v>4.000747751734135E-2</c:v>
                </c:pt>
                <c:pt idx="898">
                  <c:v>4.000747751734135E-2</c:v>
                </c:pt>
                <c:pt idx="899">
                  <c:v>4.000747751734135E-2</c:v>
                </c:pt>
                <c:pt idx="900">
                  <c:v>4.000747751734135E-2</c:v>
                </c:pt>
                <c:pt idx="901">
                  <c:v>4.000747751734135E-2</c:v>
                </c:pt>
                <c:pt idx="902">
                  <c:v>4.000747751734135E-2</c:v>
                </c:pt>
                <c:pt idx="903">
                  <c:v>4.000747751734135E-2</c:v>
                </c:pt>
                <c:pt idx="904">
                  <c:v>4.000747751734135E-2</c:v>
                </c:pt>
                <c:pt idx="905">
                  <c:v>4.000747751734135E-2</c:v>
                </c:pt>
                <c:pt idx="906">
                  <c:v>4.000747751734135E-2</c:v>
                </c:pt>
                <c:pt idx="907">
                  <c:v>4.000747751734135E-2</c:v>
                </c:pt>
                <c:pt idx="908">
                  <c:v>4.000747751734135E-2</c:v>
                </c:pt>
                <c:pt idx="909">
                  <c:v>4.000747751734135E-2</c:v>
                </c:pt>
                <c:pt idx="910">
                  <c:v>4.000747751734135E-2</c:v>
                </c:pt>
                <c:pt idx="911">
                  <c:v>4.000747751734135E-2</c:v>
                </c:pt>
                <c:pt idx="912">
                  <c:v>4.000747751734135E-2</c:v>
                </c:pt>
                <c:pt idx="913">
                  <c:v>4.000747751734135E-2</c:v>
                </c:pt>
                <c:pt idx="914">
                  <c:v>4.000747751734135E-2</c:v>
                </c:pt>
                <c:pt idx="915">
                  <c:v>4.000747751734135E-2</c:v>
                </c:pt>
                <c:pt idx="916">
                  <c:v>4.000747751734135E-2</c:v>
                </c:pt>
                <c:pt idx="917">
                  <c:v>4.000747751734135E-2</c:v>
                </c:pt>
                <c:pt idx="918">
                  <c:v>4.000747751734135E-2</c:v>
                </c:pt>
                <c:pt idx="919">
                  <c:v>4.000747751734135E-2</c:v>
                </c:pt>
                <c:pt idx="920">
                  <c:v>4.000747751734135E-2</c:v>
                </c:pt>
                <c:pt idx="921">
                  <c:v>4.000747751734135E-2</c:v>
                </c:pt>
                <c:pt idx="922">
                  <c:v>4.000747751734135E-2</c:v>
                </c:pt>
                <c:pt idx="923">
                  <c:v>4.000747751734135E-2</c:v>
                </c:pt>
                <c:pt idx="924">
                  <c:v>4.000747751734135E-2</c:v>
                </c:pt>
                <c:pt idx="925">
                  <c:v>4.000747751734135E-2</c:v>
                </c:pt>
                <c:pt idx="926">
                  <c:v>4.000747751734135E-2</c:v>
                </c:pt>
                <c:pt idx="927">
                  <c:v>4.000747751734135E-2</c:v>
                </c:pt>
                <c:pt idx="928">
                  <c:v>4.000747751734135E-2</c:v>
                </c:pt>
                <c:pt idx="929">
                  <c:v>4.000747751734135E-2</c:v>
                </c:pt>
                <c:pt idx="930">
                  <c:v>4.000747751734135E-2</c:v>
                </c:pt>
                <c:pt idx="931">
                  <c:v>4.000747751734135E-2</c:v>
                </c:pt>
                <c:pt idx="932">
                  <c:v>4.000747751734135E-2</c:v>
                </c:pt>
                <c:pt idx="933">
                  <c:v>4.000747751734135E-2</c:v>
                </c:pt>
                <c:pt idx="934">
                  <c:v>4.000747751734135E-2</c:v>
                </c:pt>
                <c:pt idx="935">
                  <c:v>4.000747751734135E-2</c:v>
                </c:pt>
                <c:pt idx="936">
                  <c:v>4.000747751734135E-2</c:v>
                </c:pt>
                <c:pt idx="937">
                  <c:v>4.000747751734135E-2</c:v>
                </c:pt>
                <c:pt idx="938">
                  <c:v>4.000747751734135E-2</c:v>
                </c:pt>
                <c:pt idx="939">
                  <c:v>4.000747751734135E-2</c:v>
                </c:pt>
                <c:pt idx="940">
                  <c:v>4.000747751734135E-2</c:v>
                </c:pt>
                <c:pt idx="941">
                  <c:v>4.000747751734135E-2</c:v>
                </c:pt>
                <c:pt idx="942">
                  <c:v>4.000747751734135E-2</c:v>
                </c:pt>
                <c:pt idx="943">
                  <c:v>4.000747751734135E-2</c:v>
                </c:pt>
                <c:pt idx="944">
                  <c:v>4.000747751734135E-2</c:v>
                </c:pt>
                <c:pt idx="945">
                  <c:v>4.000747751734135E-2</c:v>
                </c:pt>
                <c:pt idx="946">
                  <c:v>4.000747751734135E-2</c:v>
                </c:pt>
                <c:pt idx="947">
                  <c:v>4.000747751734135E-2</c:v>
                </c:pt>
                <c:pt idx="948">
                  <c:v>4.000747751734135E-2</c:v>
                </c:pt>
                <c:pt idx="949">
                  <c:v>4.000747751734135E-2</c:v>
                </c:pt>
                <c:pt idx="950">
                  <c:v>4.000747751734135E-2</c:v>
                </c:pt>
                <c:pt idx="951">
                  <c:v>4.000747751734135E-2</c:v>
                </c:pt>
                <c:pt idx="952">
                  <c:v>4.000747751734135E-2</c:v>
                </c:pt>
                <c:pt idx="953">
                  <c:v>4.000747751734135E-2</c:v>
                </c:pt>
                <c:pt idx="954">
                  <c:v>4.000747751734135E-2</c:v>
                </c:pt>
                <c:pt idx="955">
                  <c:v>4.000747751734135E-2</c:v>
                </c:pt>
                <c:pt idx="956">
                  <c:v>4.000747751734135E-2</c:v>
                </c:pt>
                <c:pt idx="957">
                  <c:v>4.000747751734135E-2</c:v>
                </c:pt>
                <c:pt idx="958">
                  <c:v>4.000747751734135E-2</c:v>
                </c:pt>
                <c:pt idx="959">
                  <c:v>4.000747751734135E-2</c:v>
                </c:pt>
                <c:pt idx="960">
                  <c:v>4.000747751734135E-2</c:v>
                </c:pt>
                <c:pt idx="961">
                  <c:v>4.000747751734135E-2</c:v>
                </c:pt>
                <c:pt idx="962">
                  <c:v>4.000747751734135E-2</c:v>
                </c:pt>
                <c:pt idx="963">
                  <c:v>4.000747751734135E-2</c:v>
                </c:pt>
                <c:pt idx="964">
                  <c:v>4.000747751734135E-2</c:v>
                </c:pt>
                <c:pt idx="965">
                  <c:v>4.000747751734135E-2</c:v>
                </c:pt>
                <c:pt idx="966">
                  <c:v>4.000747751734135E-2</c:v>
                </c:pt>
                <c:pt idx="967">
                  <c:v>4.000747751734135E-2</c:v>
                </c:pt>
                <c:pt idx="968">
                  <c:v>4.000747751734135E-2</c:v>
                </c:pt>
                <c:pt idx="969">
                  <c:v>4.000747751734135E-2</c:v>
                </c:pt>
                <c:pt idx="970">
                  <c:v>4.000747751734135E-2</c:v>
                </c:pt>
                <c:pt idx="971">
                  <c:v>4.000747751734135E-2</c:v>
                </c:pt>
                <c:pt idx="972">
                  <c:v>4.000747751734135E-2</c:v>
                </c:pt>
                <c:pt idx="973">
                  <c:v>4.000747751734135E-2</c:v>
                </c:pt>
                <c:pt idx="974">
                  <c:v>4.000747751734135E-2</c:v>
                </c:pt>
                <c:pt idx="975">
                  <c:v>4.000747751734135E-2</c:v>
                </c:pt>
                <c:pt idx="976">
                  <c:v>4.000747751734135E-2</c:v>
                </c:pt>
                <c:pt idx="977">
                  <c:v>4.000747751734135E-2</c:v>
                </c:pt>
                <c:pt idx="978">
                  <c:v>4.000747751734135E-2</c:v>
                </c:pt>
                <c:pt idx="979">
                  <c:v>4.000747751734135E-2</c:v>
                </c:pt>
                <c:pt idx="980">
                  <c:v>4.000747751734135E-2</c:v>
                </c:pt>
                <c:pt idx="981">
                  <c:v>4.000747751734135E-2</c:v>
                </c:pt>
                <c:pt idx="982">
                  <c:v>4.000747751734135E-2</c:v>
                </c:pt>
                <c:pt idx="983">
                  <c:v>4.000747751734135E-2</c:v>
                </c:pt>
                <c:pt idx="984">
                  <c:v>4.000747751734135E-2</c:v>
                </c:pt>
                <c:pt idx="985">
                  <c:v>4.000747751734135E-2</c:v>
                </c:pt>
                <c:pt idx="986">
                  <c:v>4.000747751734135E-2</c:v>
                </c:pt>
                <c:pt idx="987">
                  <c:v>4.000747751734135E-2</c:v>
                </c:pt>
                <c:pt idx="988">
                  <c:v>4.000747751734135E-2</c:v>
                </c:pt>
                <c:pt idx="989">
                  <c:v>4.000747751734135E-2</c:v>
                </c:pt>
                <c:pt idx="990">
                  <c:v>4.000747751734135E-2</c:v>
                </c:pt>
                <c:pt idx="991">
                  <c:v>4.000747751734135E-2</c:v>
                </c:pt>
                <c:pt idx="992">
                  <c:v>4.000747751734135E-2</c:v>
                </c:pt>
                <c:pt idx="993">
                  <c:v>4.000747751734135E-2</c:v>
                </c:pt>
                <c:pt idx="994">
                  <c:v>4.000747751734135E-2</c:v>
                </c:pt>
                <c:pt idx="995">
                  <c:v>4.000747751734135E-2</c:v>
                </c:pt>
                <c:pt idx="996">
                  <c:v>4.000747751734135E-2</c:v>
                </c:pt>
                <c:pt idx="997">
                  <c:v>4.000747751734135E-2</c:v>
                </c:pt>
                <c:pt idx="998">
                  <c:v>4.000747751734135E-2</c:v>
                </c:pt>
                <c:pt idx="999">
                  <c:v>4.000747751734135E-2</c:v>
                </c:pt>
              </c:numCache>
            </c:numRef>
          </c:yVal>
          <c:smooth val="1"/>
          <c:extLst>
            <c:ext xmlns:c16="http://schemas.microsoft.com/office/drawing/2014/chart" uri="{C3380CC4-5D6E-409C-BE32-E72D297353CC}">
              <c16:uniqueId val="{00000003-E141-4CF7-8D0A-C84C7344E2D5}"/>
            </c:ext>
          </c:extLst>
        </c:ser>
        <c:ser>
          <c:idx val="4"/>
          <c:order val="4"/>
          <c:spPr>
            <a:ln w="19050" cap="rnd">
              <a:solidFill>
                <a:schemeClr val="accent5"/>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Sheet1!$F$1:$F$1000</c:f>
              <c:numCache>
                <c:formatCode>General</c:formatCode>
                <c:ptCount val="1000"/>
                <c:pt idx="0">
                  <c:v>0.95469891724135836</c:v>
                </c:pt>
                <c:pt idx="1">
                  <c:v>0.60901037674879377</c:v>
                </c:pt>
                <c:pt idx="2">
                  <c:v>0.60901037674879377</c:v>
                </c:pt>
                <c:pt idx="3">
                  <c:v>0.60901037674879377</c:v>
                </c:pt>
                <c:pt idx="4">
                  <c:v>0.60901037674879377</c:v>
                </c:pt>
                <c:pt idx="5">
                  <c:v>0.60901037674879377</c:v>
                </c:pt>
                <c:pt idx="6">
                  <c:v>0.60901037674879377</c:v>
                </c:pt>
                <c:pt idx="7">
                  <c:v>0.60901037674879377</c:v>
                </c:pt>
                <c:pt idx="8">
                  <c:v>0.26975583013591409</c:v>
                </c:pt>
                <c:pt idx="9">
                  <c:v>0.26975583013591409</c:v>
                </c:pt>
                <c:pt idx="10">
                  <c:v>0.26975583013591409</c:v>
                </c:pt>
                <c:pt idx="11">
                  <c:v>0.26975583013591409</c:v>
                </c:pt>
                <c:pt idx="12">
                  <c:v>7.4223087035531488E-2</c:v>
                </c:pt>
                <c:pt idx="13">
                  <c:v>7.4223087035531488E-2</c:v>
                </c:pt>
                <c:pt idx="14">
                  <c:v>7.4223087035531488E-2</c:v>
                </c:pt>
                <c:pt idx="15">
                  <c:v>7.4223087035531488E-2</c:v>
                </c:pt>
                <c:pt idx="16">
                  <c:v>7.4223087035531488E-2</c:v>
                </c:pt>
                <c:pt idx="17">
                  <c:v>7.4223087035531488E-2</c:v>
                </c:pt>
                <c:pt idx="18">
                  <c:v>7.4223087035531488E-2</c:v>
                </c:pt>
                <c:pt idx="19">
                  <c:v>7.4223087035531488E-2</c:v>
                </c:pt>
                <c:pt idx="20">
                  <c:v>7.4223087035531488E-2</c:v>
                </c:pt>
                <c:pt idx="21">
                  <c:v>7.4223087035531488E-2</c:v>
                </c:pt>
                <c:pt idx="22">
                  <c:v>7.4223087035531488E-2</c:v>
                </c:pt>
                <c:pt idx="23">
                  <c:v>7.4223087035531488E-2</c:v>
                </c:pt>
                <c:pt idx="24">
                  <c:v>7.4223087035531488E-2</c:v>
                </c:pt>
                <c:pt idx="25">
                  <c:v>7.4223087035531488E-2</c:v>
                </c:pt>
                <c:pt idx="26">
                  <c:v>7.4223087035531488E-2</c:v>
                </c:pt>
                <c:pt idx="27">
                  <c:v>7.4223087035531488E-2</c:v>
                </c:pt>
                <c:pt idx="28">
                  <c:v>7.4223087035531488E-2</c:v>
                </c:pt>
                <c:pt idx="29">
                  <c:v>7.4223087035531488E-2</c:v>
                </c:pt>
                <c:pt idx="30">
                  <c:v>7.4223087035531488E-2</c:v>
                </c:pt>
                <c:pt idx="31">
                  <c:v>7.4223087035531488E-2</c:v>
                </c:pt>
                <c:pt idx="32">
                  <c:v>7.4223087035531488E-2</c:v>
                </c:pt>
                <c:pt idx="33">
                  <c:v>7.4223087035531488E-2</c:v>
                </c:pt>
                <c:pt idx="34">
                  <c:v>7.4223087035531488E-2</c:v>
                </c:pt>
                <c:pt idx="35">
                  <c:v>7.4223087035531488E-2</c:v>
                </c:pt>
                <c:pt idx="36">
                  <c:v>7.4223087035531488E-2</c:v>
                </c:pt>
                <c:pt idx="37">
                  <c:v>7.4223087035531488E-2</c:v>
                </c:pt>
                <c:pt idx="38">
                  <c:v>7.4223087035531488E-2</c:v>
                </c:pt>
                <c:pt idx="39">
                  <c:v>7.4223087035531488E-2</c:v>
                </c:pt>
                <c:pt idx="40">
                  <c:v>7.4223087035531488E-2</c:v>
                </c:pt>
                <c:pt idx="41">
                  <c:v>7.4223087035531488E-2</c:v>
                </c:pt>
                <c:pt idx="42">
                  <c:v>7.4223087035531488E-2</c:v>
                </c:pt>
                <c:pt idx="43">
                  <c:v>7.4223087035531488E-2</c:v>
                </c:pt>
                <c:pt idx="44">
                  <c:v>7.4223087035531488E-2</c:v>
                </c:pt>
                <c:pt idx="45">
                  <c:v>7.4223087035531488E-2</c:v>
                </c:pt>
                <c:pt idx="46">
                  <c:v>7.4223087035531488E-2</c:v>
                </c:pt>
                <c:pt idx="47">
                  <c:v>7.4223087035531488E-2</c:v>
                </c:pt>
                <c:pt idx="48">
                  <c:v>7.4223087035531488E-2</c:v>
                </c:pt>
                <c:pt idx="49">
                  <c:v>7.4223087035531488E-2</c:v>
                </c:pt>
                <c:pt idx="50">
                  <c:v>7.4223087035531488E-2</c:v>
                </c:pt>
                <c:pt idx="51">
                  <c:v>7.4223087035531488E-2</c:v>
                </c:pt>
                <c:pt idx="52">
                  <c:v>7.4223087035531488E-2</c:v>
                </c:pt>
                <c:pt idx="53">
                  <c:v>7.4223087035531488E-2</c:v>
                </c:pt>
                <c:pt idx="54">
                  <c:v>7.4223087035531488E-2</c:v>
                </c:pt>
                <c:pt idx="55">
                  <c:v>7.4223087035531488E-2</c:v>
                </c:pt>
                <c:pt idx="56">
                  <c:v>7.4223087035531488E-2</c:v>
                </c:pt>
                <c:pt idx="57">
                  <c:v>7.4223087035531488E-2</c:v>
                </c:pt>
                <c:pt idx="58">
                  <c:v>7.4223087035531488E-2</c:v>
                </c:pt>
                <c:pt idx="59">
                  <c:v>7.4223087035531488E-2</c:v>
                </c:pt>
                <c:pt idx="60">
                  <c:v>7.4223087035531488E-2</c:v>
                </c:pt>
                <c:pt idx="61">
                  <c:v>7.4223087035531488E-2</c:v>
                </c:pt>
                <c:pt idx="62">
                  <c:v>7.4223087035531488E-2</c:v>
                </c:pt>
                <c:pt idx="63">
                  <c:v>7.4223087035531488E-2</c:v>
                </c:pt>
                <c:pt idx="64">
                  <c:v>7.4223087035531488E-2</c:v>
                </c:pt>
                <c:pt idx="65">
                  <c:v>7.4223087035531488E-2</c:v>
                </c:pt>
                <c:pt idx="66">
                  <c:v>7.4223087035531488E-2</c:v>
                </c:pt>
                <c:pt idx="67">
                  <c:v>7.4223087035531488E-2</c:v>
                </c:pt>
                <c:pt idx="68">
                  <c:v>7.4223087035531488E-2</c:v>
                </c:pt>
                <c:pt idx="69">
                  <c:v>7.4223087035531488E-2</c:v>
                </c:pt>
                <c:pt idx="70">
                  <c:v>7.4223087035531488E-2</c:v>
                </c:pt>
                <c:pt idx="71">
                  <c:v>7.4223087035531488E-2</c:v>
                </c:pt>
                <c:pt idx="72">
                  <c:v>7.4223087035531488E-2</c:v>
                </c:pt>
                <c:pt idx="73">
                  <c:v>7.4223087035531488E-2</c:v>
                </c:pt>
                <c:pt idx="74">
                  <c:v>7.4223087035531488E-2</c:v>
                </c:pt>
                <c:pt idx="75">
                  <c:v>7.4223087035531488E-2</c:v>
                </c:pt>
                <c:pt idx="76">
                  <c:v>7.4223087035531488E-2</c:v>
                </c:pt>
                <c:pt idx="77">
                  <c:v>7.4223087035531488E-2</c:v>
                </c:pt>
                <c:pt idx="78">
                  <c:v>7.4223087035531488E-2</c:v>
                </c:pt>
                <c:pt idx="79">
                  <c:v>7.4223087035531488E-2</c:v>
                </c:pt>
                <c:pt idx="80">
                  <c:v>7.4223087035531488E-2</c:v>
                </c:pt>
                <c:pt idx="81">
                  <c:v>7.4223087035531488E-2</c:v>
                </c:pt>
                <c:pt idx="82">
                  <c:v>7.4223087035531488E-2</c:v>
                </c:pt>
                <c:pt idx="83">
                  <c:v>7.4223087035531488E-2</c:v>
                </c:pt>
                <c:pt idx="84">
                  <c:v>7.4223087035531488E-2</c:v>
                </c:pt>
                <c:pt idx="85">
                  <c:v>7.4223087035531488E-2</c:v>
                </c:pt>
                <c:pt idx="86">
                  <c:v>7.4223087035531488E-2</c:v>
                </c:pt>
                <c:pt idx="87">
                  <c:v>7.4223087035531488E-2</c:v>
                </c:pt>
                <c:pt idx="88">
                  <c:v>7.4223087035531488E-2</c:v>
                </c:pt>
                <c:pt idx="89">
                  <c:v>7.4223087035531488E-2</c:v>
                </c:pt>
                <c:pt idx="90">
                  <c:v>7.4223087035531488E-2</c:v>
                </c:pt>
                <c:pt idx="91">
                  <c:v>7.3409947180886226E-2</c:v>
                </c:pt>
                <c:pt idx="92">
                  <c:v>7.3409947180886226E-2</c:v>
                </c:pt>
                <c:pt idx="93">
                  <c:v>7.3409947180886226E-2</c:v>
                </c:pt>
                <c:pt idx="94">
                  <c:v>7.3409947180886226E-2</c:v>
                </c:pt>
                <c:pt idx="95">
                  <c:v>7.3409947180886226E-2</c:v>
                </c:pt>
                <c:pt idx="96">
                  <c:v>7.3409947180886226E-2</c:v>
                </c:pt>
                <c:pt idx="97">
                  <c:v>7.3409947180886226E-2</c:v>
                </c:pt>
                <c:pt idx="98">
                  <c:v>7.3409947180886226E-2</c:v>
                </c:pt>
                <c:pt idx="99">
                  <c:v>7.3409947180886226E-2</c:v>
                </c:pt>
                <c:pt idx="100">
                  <c:v>7.3409947180886226E-2</c:v>
                </c:pt>
                <c:pt idx="101">
                  <c:v>7.3409947180886226E-2</c:v>
                </c:pt>
                <c:pt idx="102">
                  <c:v>7.3409947180886226E-2</c:v>
                </c:pt>
                <c:pt idx="103">
                  <c:v>7.3409947180886226E-2</c:v>
                </c:pt>
                <c:pt idx="104">
                  <c:v>7.3409947180886226E-2</c:v>
                </c:pt>
                <c:pt idx="105">
                  <c:v>7.3409947180886226E-2</c:v>
                </c:pt>
                <c:pt idx="106">
                  <c:v>7.3409947180886226E-2</c:v>
                </c:pt>
                <c:pt idx="107">
                  <c:v>7.3409947180886226E-2</c:v>
                </c:pt>
                <c:pt idx="108">
                  <c:v>7.3409947180886226E-2</c:v>
                </c:pt>
                <c:pt idx="109">
                  <c:v>7.3409947180886226E-2</c:v>
                </c:pt>
                <c:pt idx="110">
                  <c:v>7.3409947180886226E-2</c:v>
                </c:pt>
                <c:pt idx="111">
                  <c:v>7.3409947180886226E-2</c:v>
                </c:pt>
                <c:pt idx="112">
                  <c:v>7.3409947180886226E-2</c:v>
                </c:pt>
                <c:pt idx="113">
                  <c:v>7.3409947180886226E-2</c:v>
                </c:pt>
                <c:pt idx="114">
                  <c:v>7.3409947180886226E-2</c:v>
                </c:pt>
                <c:pt idx="115">
                  <c:v>7.3409947180886226E-2</c:v>
                </c:pt>
                <c:pt idx="116">
                  <c:v>7.3409947180886226E-2</c:v>
                </c:pt>
                <c:pt idx="117">
                  <c:v>7.3409947180886226E-2</c:v>
                </c:pt>
                <c:pt idx="118">
                  <c:v>7.3409947180886226E-2</c:v>
                </c:pt>
                <c:pt idx="119">
                  <c:v>7.3409947180886226E-2</c:v>
                </c:pt>
                <c:pt idx="120">
                  <c:v>7.3409947180886226E-2</c:v>
                </c:pt>
                <c:pt idx="121">
                  <c:v>7.3409947180886226E-2</c:v>
                </c:pt>
                <c:pt idx="122">
                  <c:v>7.3409947180886226E-2</c:v>
                </c:pt>
                <c:pt idx="123">
                  <c:v>7.3409947180886226E-2</c:v>
                </c:pt>
                <c:pt idx="124">
                  <c:v>7.3409947180886226E-2</c:v>
                </c:pt>
                <c:pt idx="125">
                  <c:v>7.3409947180886226E-2</c:v>
                </c:pt>
                <c:pt idx="126">
                  <c:v>7.3409947180886226E-2</c:v>
                </c:pt>
                <c:pt idx="127">
                  <c:v>7.3409947180886226E-2</c:v>
                </c:pt>
                <c:pt idx="128">
                  <c:v>7.3409947180886226E-2</c:v>
                </c:pt>
                <c:pt idx="129">
                  <c:v>7.3409947180886226E-2</c:v>
                </c:pt>
                <c:pt idx="130">
                  <c:v>7.3409947180886226E-2</c:v>
                </c:pt>
                <c:pt idx="131">
                  <c:v>7.3409947180886226E-2</c:v>
                </c:pt>
                <c:pt idx="132">
                  <c:v>7.3409947180886226E-2</c:v>
                </c:pt>
                <c:pt idx="133">
                  <c:v>7.3409947180886226E-2</c:v>
                </c:pt>
                <c:pt idx="134">
                  <c:v>7.3409947180886226E-2</c:v>
                </c:pt>
                <c:pt idx="135">
                  <c:v>7.3409947180886226E-2</c:v>
                </c:pt>
                <c:pt idx="136">
                  <c:v>7.3409947180886226E-2</c:v>
                </c:pt>
                <c:pt idx="137">
                  <c:v>7.3409947180886226E-2</c:v>
                </c:pt>
                <c:pt idx="138">
                  <c:v>7.3409947180886226E-2</c:v>
                </c:pt>
                <c:pt idx="139">
                  <c:v>7.3409947180886226E-2</c:v>
                </c:pt>
                <c:pt idx="140">
                  <c:v>7.3409947180886226E-2</c:v>
                </c:pt>
                <c:pt idx="141">
                  <c:v>7.3409947180886226E-2</c:v>
                </c:pt>
                <c:pt idx="142">
                  <c:v>7.3409947180886226E-2</c:v>
                </c:pt>
                <c:pt idx="143">
                  <c:v>7.3409947180886226E-2</c:v>
                </c:pt>
                <c:pt idx="144">
                  <c:v>7.3409947180886226E-2</c:v>
                </c:pt>
                <c:pt idx="145">
                  <c:v>7.3409947180886226E-2</c:v>
                </c:pt>
                <c:pt idx="146">
                  <c:v>7.3409947180886226E-2</c:v>
                </c:pt>
                <c:pt idx="147">
                  <c:v>7.3409947180886226E-2</c:v>
                </c:pt>
                <c:pt idx="148">
                  <c:v>7.3409947180886226E-2</c:v>
                </c:pt>
                <c:pt idx="149">
                  <c:v>7.3409947180886226E-2</c:v>
                </c:pt>
                <c:pt idx="150">
                  <c:v>7.3409947180886226E-2</c:v>
                </c:pt>
                <c:pt idx="151">
                  <c:v>7.3409947180886226E-2</c:v>
                </c:pt>
                <c:pt idx="152">
                  <c:v>7.3409947180886226E-2</c:v>
                </c:pt>
                <c:pt idx="153">
                  <c:v>7.3409947180886226E-2</c:v>
                </c:pt>
                <c:pt idx="154">
                  <c:v>7.3409947180886226E-2</c:v>
                </c:pt>
                <c:pt idx="155">
                  <c:v>7.3409947180886226E-2</c:v>
                </c:pt>
                <c:pt idx="156">
                  <c:v>7.3409947180886226E-2</c:v>
                </c:pt>
                <c:pt idx="157">
                  <c:v>7.3409947180886226E-2</c:v>
                </c:pt>
                <c:pt idx="158">
                  <c:v>7.3409947180886226E-2</c:v>
                </c:pt>
                <c:pt idx="159">
                  <c:v>7.3409947180886226E-2</c:v>
                </c:pt>
                <c:pt idx="160">
                  <c:v>7.3409947180886226E-2</c:v>
                </c:pt>
                <c:pt idx="161">
                  <c:v>7.3409947180886226E-2</c:v>
                </c:pt>
                <c:pt idx="162">
                  <c:v>7.3409947180886226E-2</c:v>
                </c:pt>
                <c:pt idx="163">
                  <c:v>7.3409947180886226E-2</c:v>
                </c:pt>
                <c:pt idx="164">
                  <c:v>7.3409947180886226E-2</c:v>
                </c:pt>
                <c:pt idx="165">
                  <c:v>7.3409947180886226E-2</c:v>
                </c:pt>
                <c:pt idx="166">
                  <c:v>7.3409947180886226E-2</c:v>
                </c:pt>
                <c:pt idx="167">
                  <c:v>7.3409947180886226E-2</c:v>
                </c:pt>
                <c:pt idx="168">
                  <c:v>7.3409947180886226E-2</c:v>
                </c:pt>
                <c:pt idx="169">
                  <c:v>7.3409947180886226E-2</c:v>
                </c:pt>
                <c:pt idx="170">
                  <c:v>7.3409947180886226E-2</c:v>
                </c:pt>
                <c:pt idx="171">
                  <c:v>7.3409947180886226E-2</c:v>
                </c:pt>
                <c:pt idx="172">
                  <c:v>7.3409947180886226E-2</c:v>
                </c:pt>
                <c:pt idx="173">
                  <c:v>7.3409947180886226E-2</c:v>
                </c:pt>
                <c:pt idx="174">
                  <c:v>7.3409947180886226E-2</c:v>
                </c:pt>
                <c:pt idx="175">
                  <c:v>7.3409947180886226E-2</c:v>
                </c:pt>
                <c:pt idx="176">
                  <c:v>7.3409947180886226E-2</c:v>
                </c:pt>
                <c:pt idx="177">
                  <c:v>7.3409947180886226E-2</c:v>
                </c:pt>
                <c:pt idx="178">
                  <c:v>7.3409947180886226E-2</c:v>
                </c:pt>
                <c:pt idx="179">
                  <c:v>7.3409947180886226E-2</c:v>
                </c:pt>
                <c:pt idx="180">
                  <c:v>7.3409947180886226E-2</c:v>
                </c:pt>
                <c:pt idx="181">
                  <c:v>7.3409947180886226E-2</c:v>
                </c:pt>
                <c:pt idx="182">
                  <c:v>7.3409947180886226E-2</c:v>
                </c:pt>
                <c:pt idx="183">
                  <c:v>7.3409947180886226E-2</c:v>
                </c:pt>
                <c:pt idx="184">
                  <c:v>7.3409947180886226E-2</c:v>
                </c:pt>
                <c:pt idx="185">
                  <c:v>7.3409947180886226E-2</c:v>
                </c:pt>
                <c:pt idx="186">
                  <c:v>7.3409947180886226E-2</c:v>
                </c:pt>
                <c:pt idx="187">
                  <c:v>7.3409947180886226E-2</c:v>
                </c:pt>
                <c:pt idx="188">
                  <c:v>7.3409947180886226E-2</c:v>
                </c:pt>
                <c:pt idx="189">
                  <c:v>7.3409947180886226E-2</c:v>
                </c:pt>
                <c:pt idx="190">
                  <c:v>7.3409947180886226E-2</c:v>
                </c:pt>
                <c:pt idx="191">
                  <c:v>7.3409947180886226E-2</c:v>
                </c:pt>
                <c:pt idx="192">
                  <c:v>7.3409947180886226E-2</c:v>
                </c:pt>
                <c:pt idx="193">
                  <c:v>7.3409947180886226E-2</c:v>
                </c:pt>
                <c:pt idx="194">
                  <c:v>7.3409947180886226E-2</c:v>
                </c:pt>
                <c:pt idx="195">
                  <c:v>7.3409947180886226E-2</c:v>
                </c:pt>
                <c:pt idx="196">
                  <c:v>7.3409947180886226E-2</c:v>
                </c:pt>
                <c:pt idx="197">
                  <c:v>7.3409947180886226E-2</c:v>
                </c:pt>
                <c:pt idx="198">
                  <c:v>7.3409947180886226E-2</c:v>
                </c:pt>
                <c:pt idx="199">
                  <c:v>7.3409947180886226E-2</c:v>
                </c:pt>
                <c:pt idx="200">
                  <c:v>7.3409947180886226E-2</c:v>
                </c:pt>
                <c:pt idx="201">
                  <c:v>7.3409947180886226E-2</c:v>
                </c:pt>
                <c:pt idx="202">
                  <c:v>7.3409947180886226E-2</c:v>
                </c:pt>
                <c:pt idx="203">
                  <c:v>7.3409947180886226E-2</c:v>
                </c:pt>
                <c:pt idx="204">
                  <c:v>7.3409947180886226E-2</c:v>
                </c:pt>
                <c:pt idx="205">
                  <c:v>7.3409947180886226E-2</c:v>
                </c:pt>
                <c:pt idx="206">
                  <c:v>7.3409947180886226E-2</c:v>
                </c:pt>
                <c:pt idx="207">
                  <c:v>7.3409947180886226E-2</c:v>
                </c:pt>
                <c:pt idx="208">
                  <c:v>7.3409947180886226E-2</c:v>
                </c:pt>
                <c:pt idx="209">
                  <c:v>7.3409947180886226E-2</c:v>
                </c:pt>
                <c:pt idx="210">
                  <c:v>7.3409947180886226E-2</c:v>
                </c:pt>
                <c:pt idx="211">
                  <c:v>7.3409947180886226E-2</c:v>
                </c:pt>
                <c:pt idx="212">
                  <c:v>7.3409947180886226E-2</c:v>
                </c:pt>
                <c:pt idx="213">
                  <c:v>7.3409947180886226E-2</c:v>
                </c:pt>
                <c:pt idx="214">
                  <c:v>7.3409947180886226E-2</c:v>
                </c:pt>
                <c:pt idx="215">
                  <c:v>7.3409947180886226E-2</c:v>
                </c:pt>
                <c:pt idx="216">
                  <c:v>7.3409947180886226E-2</c:v>
                </c:pt>
                <c:pt idx="217">
                  <c:v>7.3409947180886226E-2</c:v>
                </c:pt>
                <c:pt idx="218">
                  <c:v>7.3409947180886226E-2</c:v>
                </c:pt>
                <c:pt idx="219">
                  <c:v>7.3409947180886226E-2</c:v>
                </c:pt>
                <c:pt idx="220">
                  <c:v>7.3409947180886226E-2</c:v>
                </c:pt>
                <c:pt idx="221">
                  <c:v>7.3409947180886226E-2</c:v>
                </c:pt>
                <c:pt idx="222">
                  <c:v>7.3409947180886226E-2</c:v>
                </c:pt>
                <c:pt idx="223">
                  <c:v>7.3409947180886226E-2</c:v>
                </c:pt>
                <c:pt idx="224">
                  <c:v>7.3409947180886226E-2</c:v>
                </c:pt>
                <c:pt idx="225">
                  <c:v>7.3409947180886226E-2</c:v>
                </c:pt>
                <c:pt idx="226">
                  <c:v>7.3409947180886226E-2</c:v>
                </c:pt>
                <c:pt idx="227">
                  <c:v>7.3409947180886226E-2</c:v>
                </c:pt>
                <c:pt idx="228">
                  <c:v>7.3409947180886226E-2</c:v>
                </c:pt>
                <c:pt idx="229">
                  <c:v>7.3409947180886226E-2</c:v>
                </c:pt>
                <c:pt idx="230">
                  <c:v>7.3409947180886226E-2</c:v>
                </c:pt>
                <c:pt idx="231">
                  <c:v>7.3409947180886226E-2</c:v>
                </c:pt>
                <c:pt idx="232">
                  <c:v>7.3409947180886226E-2</c:v>
                </c:pt>
                <c:pt idx="233">
                  <c:v>5.7463699195692386E-2</c:v>
                </c:pt>
                <c:pt idx="234">
                  <c:v>5.7463699195692386E-2</c:v>
                </c:pt>
                <c:pt idx="235">
                  <c:v>5.7463699195692386E-2</c:v>
                </c:pt>
                <c:pt idx="236">
                  <c:v>5.7463699195692386E-2</c:v>
                </c:pt>
                <c:pt idx="237">
                  <c:v>5.7463699195692386E-2</c:v>
                </c:pt>
                <c:pt idx="238">
                  <c:v>5.7463699195692386E-2</c:v>
                </c:pt>
                <c:pt idx="239">
                  <c:v>5.7463699195692386E-2</c:v>
                </c:pt>
                <c:pt idx="240">
                  <c:v>5.7463699195692386E-2</c:v>
                </c:pt>
                <c:pt idx="241">
                  <c:v>5.7463699195692386E-2</c:v>
                </c:pt>
                <c:pt idx="242">
                  <c:v>5.7463699195692386E-2</c:v>
                </c:pt>
                <c:pt idx="243">
                  <c:v>5.7463699195692386E-2</c:v>
                </c:pt>
                <c:pt idx="244">
                  <c:v>5.7463699195692386E-2</c:v>
                </c:pt>
                <c:pt idx="245">
                  <c:v>5.7463699195692386E-2</c:v>
                </c:pt>
                <c:pt idx="246">
                  <c:v>5.7463699195692386E-2</c:v>
                </c:pt>
                <c:pt idx="247">
                  <c:v>5.7463699195692386E-2</c:v>
                </c:pt>
                <c:pt idx="248">
                  <c:v>5.7463699195692386E-2</c:v>
                </c:pt>
                <c:pt idx="249">
                  <c:v>5.7463699195692386E-2</c:v>
                </c:pt>
                <c:pt idx="250">
                  <c:v>5.7463699195692386E-2</c:v>
                </c:pt>
                <c:pt idx="251">
                  <c:v>5.7463699195692386E-2</c:v>
                </c:pt>
                <c:pt idx="252">
                  <c:v>5.7463699195692386E-2</c:v>
                </c:pt>
                <c:pt idx="253">
                  <c:v>5.7463699195692386E-2</c:v>
                </c:pt>
                <c:pt idx="254">
                  <c:v>5.7463699195692386E-2</c:v>
                </c:pt>
                <c:pt idx="255">
                  <c:v>5.7463699195692386E-2</c:v>
                </c:pt>
                <c:pt idx="256">
                  <c:v>5.7463699195692386E-2</c:v>
                </c:pt>
                <c:pt idx="257">
                  <c:v>5.7463699195692386E-2</c:v>
                </c:pt>
                <c:pt idx="258">
                  <c:v>5.7463699195692386E-2</c:v>
                </c:pt>
                <c:pt idx="259">
                  <c:v>5.7463699195692386E-2</c:v>
                </c:pt>
                <c:pt idx="260">
                  <c:v>5.7463699195692386E-2</c:v>
                </c:pt>
                <c:pt idx="261">
                  <c:v>5.7463699195692386E-2</c:v>
                </c:pt>
                <c:pt idx="262">
                  <c:v>5.7463699195692386E-2</c:v>
                </c:pt>
                <c:pt idx="263">
                  <c:v>5.7463699195692386E-2</c:v>
                </c:pt>
                <c:pt idx="264">
                  <c:v>5.7463699195692386E-2</c:v>
                </c:pt>
                <c:pt idx="265">
                  <c:v>5.7463699195692386E-2</c:v>
                </c:pt>
                <c:pt idx="266">
                  <c:v>5.7463699195692386E-2</c:v>
                </c:pt>
                <c:pt idx="267">
                  <c:v>5.7463699195692386E-2</c:v>
                </c:pt>
                <c:pt idx="268">
                  <c:v>5.7463699195692386E-2</c:v>
                </c:pt>
                <c:pt idx="269">
                  <c:v>5.7463699195692386E-2</c:v>
                </c:pt>
                <c:pt idx="270">
                  <c:v>5.7463699195692386E-2</c:v>
                </c:pt>
                <c:pt idx="271">
                  <c:v>5.7463699195692386E-2</c:v>
                </c:pt>
                <c:pt idx="272">
                  <c:v>5.7463699195692386E-2</c:v>
                </c:pt>
                <c:pt idx="273">
                  <c:v>5.7463699195692386E-2</c:v>
                </c:pt>
                <c:pt idx="274">
                  <c:v>5.7463699195692386E-2</c:v>
                </c:pt>
                <c:pt idx="275">
                  <c:v>5.7463699195692386E-2</c:v>
                </c:pt>
                <c:pt idx="276">
                  <c:v>5.7463699195692386E-2</c:v>
                </c:pt>
                <c:pt idx="277">
                  <c:v>5.7463699195692386E-2</c:v>
                </c:pt>
                <c:pt idx="278">
                  <c:v>5.7463699195692386E-2</c:v>
                </c:pt>
                <c:pt idx="279">
                  <c:v>5.7463699195692386E-2</c:v>
                </c:pt>
                <c:pt idx="280">
                  <c:v>5.7463699195692386E-2</c:v>
                </c:pt>
                <c:pt idx="281">
                  <c:v>5.7463699195692386E-2</c:v>
                </c:pt>
                <c:pt idx="282">
                  <c:v>5.7463699195692386E-2</c:v>
                </c:pt>
                <c:pt idx="283">
                  <c:v>5.7463699195692386E-2</c:v>
                </c:pt>
                <c:pt idx="284">
                  <c:v>5.7463699195692386E-2</c:v>
                </c:pt>
                <c:pt idx="285">
                  <c:v>5.7463699195692386E-2</c:v>
                </c:pt>
                <c:pt idx="286">
                  <c:v>5.7463699195692386E-2</c:v>
                </c:pt>
                <c:pt idx="287">
                  <c:v>5.7463699195692386E-2</c:v>
                </c:pt>
                <c:pt idx="288">
                  <c:v>5.7463699195692386E-2</c:v>
                </c:pt>
                <c:pt idx="289">
                  <c:v>5.7463699195692386E-2</c:v>
                </c:pt>
                <c:pt idx="290">
                  <c:v>5.7463699195692386E-2</c:v>
                </c:pt>
                <c:pt idx="291">
                  <c:v>5.7463699195692386E-2</c:v>
                </c:pt>
                <c:pt idx="292">
                  <c:v>5.7463699195692386E-2</c:v>
                </c:pt>
                <c:pt idx="293">
                  <c:v>5.7463699195692386E-2</c:v>
                </c:pt>
                <c:pt idx="294">
                  <c:v>5.7463699195692386E-2</c:v>
                </c:pt>
                <c:pt idx="295">
                  <c:v>5.7463699195692386E-2</c:v>
                </c:pt>
                <c:pt idx="296">
                  <c:v>5.7463699195692386E-2</c:v>
                </c:pt>
                <c:pt idx="297">
                  <c:v>5.7463699195692386E-2</c:v>
                </c:pt>
                <c:pt idx="298">
                  <c:v>5.7463699195692386E-2</c:v>
                </c:pt>
                <c:pt idx="299">
                  <c:v>5.7463699195692386E-2</c:v>
                </c:pt>
                <c:pt idx="300">
                  <c:v>5.7463699195692386E-2</c:v>
                </c:pt>
                <c:pt idx="301">
                  <c:v>5.7463699195692386E-2</c:v>
                </c:pt>
                <c:pt idx="302">
                  <c:v>5.7463699195692386E-2</c:v>
                </c:pt>
                <c:pt idx="303">
                  <c:v>5.7463699195692386E-2</c:v>
                </c:pt>
                <c:pt idx="304">
                  <c:v>5.7463699195692386E-2</c:v>
                </c:pt>
                <c:pt idx="305">
                  <c:v>5.7463699195692386E-2</c:v>
                </c:pt>
                <c:pt idx="306">
                  <c:v>5.7463699195692386E-2</c:v>
                </c:pt>
                <c:pt idx="307">
                  <c:v>5.7463699195692386E-2</c:v>
                </c:pt>
                <c:pt idx="308">
                  <c:v>5.7463699195692386E-2</c:v>
                </c:pt>
                <c:pt idx="309">
                  <c:v>5.7463699195692386E-2</c:v>
                </c:pt>
                <c:pt idx="310">
                  <c:v>5.7463699195692386E-2</c:v>
                </c:pt>
                <c:pt idx="311">
                  <c:v>5.7463699195692386E-2</c:v>
                </c:pt>
                <c:pt idx="312">
                  <c:v>5.7463699195692386E-2</c:v>
                </c:pt>
                <c:pt idx="313">
                  <c:v>5.7463699195692386E-2</c:v>
                </c:pt>
                <c:pt idx="314">
                  <c:v>5.7463699195692386E-2</c:v>
                </c:pt>
                <c:pt idx="315">
                  <c:v>5.7463699195692386E-2</c:v>
                </c:pt>
                <c:pt idx="316">
                  <c:v>5.7463699195692386E-2</c:v>
                </c:pt>
                <c:pt idx="317">
                  <c:v>5.7463699195692386E-2</c:v>
                </c:pt>
                <c:pt idx="318">
                  <c:v>5.7463699195692386E-2</c:v>
                </c:pt>
                <c:pt idx="319">
                  <c:v>5.7463699195692386E-2</c:v>
                </c:pt>
                <c:pt idx="320">
                  <c:v>5.7463699195692386E-2</c:v>
                </c:pt>
                <c:pt idx="321">
                  <c:v>5.7463699195692386E-2</c:v>
                </c:pt>
                <c:pt idx="322">
                  <c:v>5.7463699195692386E-2</c:v>
                </c:pt>
                <c:pt idx="323">
                  <c:v>5.7463699195692386E-2</c:v>
                </c:pt>
                <c:pt idx="324">
                  <c:v>5.7463699195692386E-2</c:v>
                </c:pt>
                <c:pt idx="325">
                  <c:v>5.7463699195692386E-2</c:v>
                </c:pt>
                <c:pt idx="326">
                  <c:v>5.7463699195692386E-2</c:v>
                </c:pt>
                <c:pt idx="327">
                  <c:v>5.7463699195692386E-2</c:v>
                </c:pt>
                <c:pt idx="328">
                  <c:v>5.7463699195692386E-2</c:v>
                </c:pt>
                <c:pt idx="329">
                  <c:v>5.7463699195692386E-2</c:v>
                </c:pt>
                <c:pt idx="330">
                  <c:v>5.7463699195692386E-2</c:v>
                </c:pt>
                <c:pt idx="331">
                  <c:v>5.7463699195692386E-2</c:v>
                </c:pt>
                <c:pt idx="332">
                  <c:v>5.7463699195692386E-2</c:v>
                </c:pt>
                <c:pt idx="333">
                  <c:v>5.7463699195692386E-2</c:v>
                </c:pt>
                <c:pt idx="334">
                  <c:v>5.7463699195692386E-2</c:v>
                </c:pt>
                <c:pt idx="335">
                  <c:v>5.7463699195692386E-2</c:v>
                </c:pt>
                <c:pt idx="336">
                  <c:v>5.7463699195692386E-2</c:v>
                </c:pt>
                <c:pt idx="337">
                  <c:v>5.7463699195692386E-2</c:v>
                </c:pt>
                <c:pt idx="338">
                  <c:v>5.7463699195692386E-2</c:v>
                </c:pt>
                <c:pt idx="339">
                  <c:v>5.7463699195692386E-2</c:v>
                </c:pt>
                <c:pt idx="340">
                  <c:v>5.7463699195692386E-2</c:v>
                </c:pt>
                <c:pt idx="341">
                  <c:v>5.7463699195692386E-2</c:v>
                </c:pt>
                <c:pt idx="342">
                  <c:v>5.7463699195692386E-2</c:v>
                </c:pt>
                <c:pt idx="343">
                  <c:v>5.7463699195692386E-2</c:v>
                </c:pt>
                <c:pt idx="344">
                  <c:v>5.7463699195692386E-2</c:v>
                </c:pt>
                <c:pt idx="345">
                  <c:v>5.7463699195692386E-2</c:v>
                </c:pt>
                <c:pt idx="346">
                  <c:v>5.7463699195692386E-2</c:v>
                </c:pt>
                <c:pt idx="347">
                  <c:v>5.7463699195692386E-2</c:v>
                </c:pt>
                <c:pt idx="348">
                  <c:v>5.7463699195692386E-2</c:v>
                </c:pt>
                <c:pt idx="349">
                  <c:v>5.7463699195692386E-2</c:v>
                </c:pt>
                <c:pt idx="350">
                  <c:v>5.7463699195692386E-2</c:v>
                </c:pt>
                <c:pt idx="351">
                  <c:v>5.7463699195692386E-2</c:v>
                </c:pt>
                <c:pt idx="352">
                  <c:v>5.7463699195692386E-2</c:v>
                </c:pt>
                <c:pt idx="353">
                  <c:v>5.7463699195692386E-2</c:v>
                </c:pt>
                <c:pt idx="354">
                  <c:v>5.7463699195692386E-2</c:v>
                </c:pt>
                <c:pt idx="355">
                  <c:v>5.7463699195692386E-2</c:v>
                </c:pt>
                <c:pt idx="356">
                  <c:v>5.7463699195692386E-2</c:v>
                </c:pt>
                <c:pt idx="357">
                  <c:v>5.7463699195692386E-2</c:v>
                </c:pt>
                <c:pt idx="358">
                  <c:v>5.7463699195692386E-2</c:v>
                </c:pt>
                <c:pt idx="359">
                  <c:v>5.7463699195692386E-2</c:v>
                </c:pt>
                <c:pt idx="360">
                  <c:v>5.7463699195692386E-2</c:v>
                </c:pt>
                <c:pt idx="361">
                  <c:v>5.7463699195692386E-2</c:v>
                </c:pt>
                <c:pt idx="362">
                  <c:v>5.7463699195692386E-2</c:v>
                </c:pt>
                <c:pt idx="363">
                  <c:v>5.7463699195692386E-2</c:v>
                </c:pt>
                <c:pt idx="364">
                  <c:v>5.7463699195692386E-2</c:v>
                </c:pt>
                <c:pt idx="365">
                  <c:v>5.7463699195692386E-2</c:v>
                </c:pt>
                <c:pt idx="366">
                  <c:v>5.7463699195692386E-2</c:v>
                </c:pt>
                <c:pt idx="367">
                  <c:v>5.7463699195692386E-2</c:v>
                </c:pt>
                <c:pt idx="368">
                  <c:v>5.7463699195692386E-2</c:v>
                </c:pt>
                <c:pt idx="369">
                  <c:v>5.7463699195692386E-2</c:v>
                </c:pt>
                <c:pt idx="370">
                  <c:v>5.7463699195692386E-2</c:v>
                </c:pt>
                <c:pt idx="371">
                  <c:v>5.7463699195692386E-2</c:v>
                </c:pt>
                <c:pt idx="372">
                  <c:v>5.7463699195692386E-2</c:v>
                </c:pt>
                <c:pt idx="373">
                  <c:v>5.7463699195692386E-2</c:v>
                </c:pt>
                <c:pt idx="374">
                  <c:v>5.7463699195692386E-2</c:v>
                </c:pt>
                <c:pt idx="375">
                  <c:v>5.7463699195692386E-2</c:v>
                </c:pt>
                <c:pt idx="376">
                  <c:v>5.7463699195692386E-2</c:v>
                </c:pt>
                <c:pt idx="377">
                  <c:v>5.7463699195692386E-2</c:v>
                </c:pt>
                <c:pt idx="378">
                  <c:v>5.7463699195692386E-2</c:v>
                </c:pt>
                <c:pt idx="379">
                  <c:v>5.7463699195692386E-2</c:v>
                </c:pt>
                <c:pt idx="380">
                  <c:v>5.7463699195692386E-2</c:v>
                </c:pt>
                <c:pt idx="381">
                  <c:v>5.7463699195692386E-2</c:v>
                </c:pt>
                <c:pt idx="382">
                  <c:v>5.7463699195692386E-2</c:v>
                </c:pt>
                <c:pt idx="383">
                  <c:v>5.7463699195692386E-2</c:v>
                </c:pt>
                <c:pt idx="384">
                  <c:v>5.7463699195692386E-2</c:v>
                </c:pt>
                <c:pt idx="385">
                  <c:v>5.7463699195692386E-2</c:v>
                </c:pt>
                <c:pt idx="386">
                  <c:v>5.7463699195692386E-2</c:v>
                </c:pt>
                <c:pt idx="387">
                  <c:v>5.7463699195692386E-2</c:v>
                </c:pt>
                <c:pt idx="388">
                  <c:v>5.7463699195692386E-2</c:v>
                </c:pt>
                <c:pt idx="389">
                  <c:v>5.7463699195692386E-2</c:v>
                </c:pt>
                <c:pt idx="390">
                  <c:v>5.7463699195692386E-2</c:v>
                </c:pt>
                <c:pt idx="391">
                  <c:v>5.7463699195692386E-2</c:v>
                </c:pt>
                <c:pt idx="392">
                  <c:v>5.7463699195692386E-2</c:v>
                </c:pt>
                <c:pt idx="393">
                  <c:v>5.7463699195692386E-2</c:v>
                </c:pt>
                <c:pt idx="394">
                  <c:v>5.7463699195692386E-2</c:v>
                </c:pt>
                <c:pt idx="395">
                  <c:v>5.7463699195692386E-2</c:v>
                </c:pt>
                <c:pt idx="396">
                  <c:v>5.7463699195692386E-2</c:v>
                </c:pt>
                <c:pt idx="397">
                  <c:v>5.7463699195692386E-2</c:v>
                </c:pt>
                <c:pt idx="398">
                  <c:v>5.7463699195692386E-2</c:v>
                </c:pt>
                <c:pt idx="399">
                  <c:v>5.7463699195692386E-2</c:v>
                </c:pt>
                <c:pt idx="400">
                  <c:v>5.7463699195692386E-2</c:v>
                </c:pt>
                <c:pt idx="401">
                  <c:v>5.7463699195692386E-2</c:v>
                </c:pt>
                <c:pt idx="402">
                  <c:v>5.7463699195692386E-2</c:v>
                </c:pt>
                <c:pt idx="403">
                  <c:v>5.7463699195692386E-2</c:v>
                </c:pt>
                <c:pt idx="404">
                  <c:v>5.7463699195692386E-2</c:v>
                </c:pt>
                <c:pt idx="405">
                  <c:v>5.7463699195692386E-2</c:v>
                </c:pt>
                <c:pt idx="406">
                  <c:v>5.7463699195692386E-2</c:v>
                </c:pt>
                <c:pt idx="407">
                  <c:v>5.7463699195692386E-2</c:v>
                </c:pt>
                <c:pt idx="408">
                  <c:v>5.7463699195692386E-2</c:v>
                </c:pt>
                <c:pt idx="409">
                  <c:v>5.7463699195692386E-2</c:v>
                </c:pt>
                <c:pt idx="410">
                  <c:v>5.7463699195692386E-2</c:v>
                </c:pt>
                <c:pt idx="411">
                  <c:v>5.7463699195692386E-2</c:v>
                </c:pt>
                <c:pt idx="412">
                  <c:v>5.7463699195692386E-2</c:v>
                </c:pt>
                <c:pt idx="413">
                  <c:v>5.7463699195692386E-2</c:v>
                </c:pt>
                <c:pt idx="414">
                  <c:v>5.7463699195692386E-2</c:v>
                </c:pt>
                <c:pt idx="415">
                  <c:v>5.7463699195692386E-2</c:v>
                </c:pt>
                <c:pt idx="416">
                  <c:v>5.7463699195692386E-2</c:v>
                </c:pt>
                <c:pt idx="417">
                  <c:v>5.7463699195692386E-2</c:v>
                </c:pt>
                <c:pt idx="418">
                  <c:v>5.7463699195692386E-2</c:v>
                </c:pt>
                <c:pt idx="419">
                  <c:v>5.7463699195692386E-2</c:v>
                </c:pt>
                <c:pt idx="420">
                  <c:v>5.7463699195692386E-2</c:v>
                </c:pt>
                <c:pt idx="421">
                  <c:v>5.7463699195692386E-2</c:v>
                </c:pt>
                <c:pt idx="422">
                  <c:v>5.7463699195692386E-2</c:v>
                </c:pt>
                <c:pt idx="423">
                  <c:v>5.7463699195692386E-2</c:v>
                </c:pt>
                <c:pt idx="424">
                  <c:v>5.7463699195692386E-2</c:v>
                </c:pt>
                <c:pt idx="425">
                  <c:v>5.7463699195692386E-2</c:v>
                </c:pt>
                <c:pt idx="426">
                  <c:v>5.7463699195692386E-2</c:v>
                </c:pt>
                <c:pt idx="427">
                  <c:v>5.7463699195692386E-2</c:v>
                </c:pt>
                <c:pt idx="428">
                  <c:v>5.7463699195692386E-2</c:v>
                </c:pt>
                <c:pt idx="429">
                  <c:v>5.7463699195692386E-2</c:v>
                </c:pt>
                <c:pt idx="430">
                  <c:v>5.7463699195692386E-2</c:v>
                </c:pt>
                <c:pt idx="431">
                  <c:v>5.7463699195692386E-2</c:v>
                </c:pt>
                <c:pt idx="432">
                  <c:v>5.7463699195692386E-2</c:v>
                </c:pt>
                <c:pt idx="433">
                  <c:v>5.7463699195692386E-2</c:v>
                </c:pt>
                <c:pt idx="434">
                  <c:v>5.7463699195692386E-2</c:v>
                </c:pt>
                <c:pt idx="435">
                  <c:v>5.7463699195692386E-2</c:v>
                </c:pt>
                <c:pt idx="436">
                  <c:v>5.7463699195692386E-2</c:v>
                </c:pt>
                <c:pt idx="437">
                  <c:v>5.7463699195692386E-2</c:v>
                </c:pt>
                <c:pt idx="438">
                  <c:v>5.7463699195692386E-2</c:v>
                </c:pt>
                <c:pt idx="439">
                  <c:v>5.7463699195692386E-2</c:v>
                </c:pt>
                <c:pt idx="440">
                  <c:v>5.7463699195692386E-2</c:v>
                </c:pt>
                <c:pt idx="441">
                  <c:v>5.7463699195692386E-2</c:v>
                </c:pt>
                <c:pt idx="442">
                  <c:v>5.7463699195692386E-2</c:v>
                </c:pt>
                <c:pt idx="443">
                  <c:v>5.7463699195692386E-2</c:v>
                </c:pt>
                <c:pt idx="444">
                  <c:v>5.7463699195692386E-2</c:v>
                </c:pt>
                <c:pt idx="445">
                  <c:v>5.7463699195692386E-2</c:v>
                </c:pt>
                <c:pt idx="446">
                  <c:v>5.7463699195692386E-2</c:v>
                </c:pt>
                <c:pt idx="447">
                  <c:v>5.7463699195692386E-2</c:v>
                </c:pt>
                <c:pt idx="448">
                  <c:v>5.7463699195692386E-2</c:v>
                </c:pt>
                <c:pt idx="449">
                  <c:v>5.7463699195692386E-2</c:v>
                </c:pt>
                <c:pt idx="450">
                  <c:v>5.7463699195692386E-2</c:v>
                </c:pt>
                <c:pt idx="451">
                  <c:v>5.7463699195692386E-2</c:v>
                </c:pt>
                <c:pt idx="452">
                  <c:v>5.7463699195692386E-2</c:v>
                </c:pt>
                <c:pt idx="453">
                  <c:v>5.7463699195692386E-2</c:v>
                </c:pt>
                <c:pt idx="454">
                  <c:v>5.7463699195692386E-2</c:v>
                </c:pt>
                <c:pt idx="455">
                  <c:v>5.7463699195692386E-2</c:v>
                </c:pt>
                <c:pt idx="456">
                  <c:v>5.7463699195692386E-2</c:v>
                </c:pt>
                <c:pt idx="457">
                  <c:v>5.7463699195692386E-2</c:v>
                </c:pt>
                <c:pt idx="458">
                  <c:v>5.7463699195692386E-2</c:v>
                </c:pt>
                <c:pt idx="459">
                  <c:v>5.7463699195692386E-2</c:v>
                </c:pt>
                <c:pt idx="460">
                  <c:v>5.7463699195692386E-2</c:v>
                </c:pt>
                <c:pt idx="461">
                  <c:v>5.7463699195692386E-2</c:v>
                </c:pt>
                <c:pt idx="462">
                  <c:v>5.7463699195692386E-2</c:v>
                </c:pt>
                <c:pt idx="463">
                  <c:v>5.7463699195692386E-2</c:v>
                </c:pt>
                <c:pt idx="464">
                  <c:v>5.7463699195692386E-2</c:v>
                </c:pt>
                <c:pt idx="465">
                  <c:v>5.7463699195692386E-2</c:v>
                </c:pt>
                <c:pt idx="466">
                  <c:v>5.7463699195692386E-2</c:v>
                </c:pt>
                <c:pt idx="467">
                  <c:v>5.7463699195692386E-2</c:v>
                </c:pt>
                <c:pt idx="468">
                  <c:v>5.7463699195692386E-2</c:v>
                </c:pt>
                <c:pt idx="469">
                  <c:v>5.7463699195692386E-2</c:v>
                </c:pt>
                <c:pt idx="470">
                  <c:v>5.7463699195692386E-2</c:v>
                </c:pt>
                <c:pt idx="471">
                  <c:v>5.7463699195692386E-2</c:v>
                </c:pt>
                <c:pt idx="472">
                  <c:v>5.7463699195692386E-2</c:v>
                </c:pt>
                <c:pt idx="473">
                  <c:v>5.7463699195692386E-2</c:v>
                </c:pt>
                <c:pt idx="474">
                  <c:v>5.7463699195692386E-2</c:v>
                </c:pt>
                <c:pt idx="475">
                  <c:v>5.7463699195692386E-2</c:v>
                </c:pt>
                <c:pt idx="476">
                  <c:v>5.7463699195692386E-2</c:v>
                </c:pt>
                <c:pt idx="477">
                  <c:v>5.7463699195692386E-2</c:v>
                </c:pt>
                <c:pt idx="478">
                  <c:v>5.7463699195692386E-2</c:v>
                </c:pt>
                <c:pt idx="479">
                  <c:v>5.7463699195692386E-2</c:v>
                </c:pt>
                <c:pt idx="480">
                  <c:v>5.7463699195692386E-2</c:v>
                </c:pt>
                <c:pt idx="481">
                  <c:v>5.7463699195692386E-2</c:v>
                </c:pt>
                <c:pt idx="482">
                  <c:v>5.7463699195692386E-2</c:v>
                </c:pt>
                <c:pt idx="483">
                  <c:v>5.7463699195692386E-2</c:v>
                </c:pt>
                <c:pt idx="484">
                  <c:v>5.7463699195692386E-2</c:v>
                </c:pt>
                <c:pt idx="485">
                  <c:v>5.7463699195692386E-2</c:v>
                </c:pt>
                <c:pt idx="486">
                  <c:v>5.7463699195692386E-2</c:v>
                </c:pt>
                <c:pt idx="487">
                  <c:v>5.7463699195692386E-2</c:v>
                </c:pt>
                <c:pt idx="488">
                  <c:v>5.7463699195692386E-2</c:v>
                </c:pt>
                <c:pt idx="489">
                  <c:v>5.7463699195692386E-2</c:v>
                </c:pt>
                <c:pt idx="490">
                  <c:v>5.7463699195692386E-2</c:v>
                </c:pt>
                <c:pt idx="491">
                  <c:v>5.7463699195692386E-2</c:v>
                </c:pt>
                <c:pt idx="492">
                  <c:v>5.7463699195692386E-2</c:v>
                </c:pt>
                <c:pt idx="493">
                  <c:v>5.7463699195692386E-2</c:v>
                </c:pt>
                <c:pt idx="494">
                  <c:v>5.7463699195692386E-2</c:v>
                </c:pt>
                <c:pt idx="495">
                  <c:v>5.7463699195692386E-2</c:v>
                </c:pt>
                <c:pt idx="496">
                  <c:v>5.7463699195692386E-2</c:v>
                </c:pt>
                <c:pt idx="497">
                  <c:v>5.7463699195692386E-2</c:v>
                </c:pt>
                <c:pt idx="498">
                  <c:v>5.7463699195692386E-2</c:v>
                </c:pt>
                <c:pt idx="499">
                  <c:v>5.7463699195692386E-2</c:v>
                </c:pt>
                <c:pt idx="500">
                  <c:v>5.7463699195692386E-2</c:v>
                </c:pt>
                <c:pt idx="501">
                  <c:v>5.7463699195692386E-2</c:v>
                </c:pt>
                <c:pt idx="502">
                  <c:v>5.7463699195692386E-2</c:v>
                </c:pt>
                <c:pt idx="503">
                  <c:v>5.7463699195692386E-2</c:v>
                </c:pt>
                <c:pt idx="504">
                  <c:v>5.7463699195692386E-2</c:v>
                </c:pt>
                <c:pt idx="505">
                  <c:v>5.7463699195692386E-2</c:v>
                </c:pt>
                <c:pt idx="506">
                  <c:v>5.7463699195692386E-2</c:v>
                </c:pt>
                <c:pt idx="507">
                  <c:v>5.7463699195692386E-2</c:v>
                </c:pt>
                <c:pt idx="508">
                  <c:v>5.7463699195692386E-2</c:v>
                </c:pt>
                <c:pt idx="509">
                  <c:v>5.7463699195692386E-2</c:v>
                </c:pt>
                <c:pt idx="510">
                  <c:v>5.7463699195692386E-2</c:v>
                </c:pt>
                <c:pt idx="511">
                  <c:v>5.7463699195692386E-2</c:v>
                </c:pt>
                <c:pt idx="512">
                  <c:v>5.7463699195692386E-2</c:v>
                </c:pt>
                <c:pt idx="513">
                  <c:v>5.7463699195692386E-2</c:v>
                </c:pt>
                <c:pt idx="514">
                  <c:v>5.7463699195692386E-2</c:v>
                </c:pt>
                <c:pt idx="515">
                  <c:v>5.7463699195692386E-2</c:v>
                </c:pt>
                <c:pt idx="516">
                  <c:v>5.7463699195692386E-2</c:v>
                </c:pt>
                <c:pt idx="517">
                  <c:v>5.7463699195692386E-2</c:v>
                </c:pt>
                <c:pt idx="518">
                  <c:v>5.7463699195692386E-2</c:v>
                </c:pt>
                <c:pt idx="519">
                  <c:v>5.7463699195692386E-2</c:v>
                </c:pt>
                <c:pt idx="520">
                  <c:v>5.7463699195692386E-2</c:v>
                </c:pt>
                <c:pt idx="521">
                  <c:v>5.7463699195692386E-2</c:v>
                </c:pt>
                <c:pt idx="522">
                  <c:v>5.7463699195692386E-2</c:v>
                </c:pt>
                <c:pt idx="523">
                  <c:v>5.7463699195692386E-2</c:v>
                </c:pt>
                <c:pt idx="524">
                  <c:v>5.7463699195692386E-2</c:v>
                </c:pt>
                <c:pt idx="525">
                  <c:v>5.7463699195692386E-2</c:v>
                </c:pt>
                <c:pt idx="526">
                  <c:v>5.7463699195692386E-2</c:v>
                </c:pt>
                <c:pt idx="527">
                  <c:v>5.7463699195692386E-2</c:v>
                </c:pt>
                <c:pt idx="528">
                  <c:v>5.7463699195692386E-2</c:v>
                </c:pt>
                <c:pt idx="529">
                  <c:v>5.7463699195692386E-2</c:v>
                </c:pt>
                <c:pt idx="530">
                  <c:v>5.7463699195692386E-2</c:v>
                </c:pt>
                <c:pt idx="531">
                  <c:v>5.7463699195692386E-2</c:v>
                </c:pt>
                <c:pt idx="532">
                  <c:v>5.7463699195692386E-2</c:v>
                </c:pt>
                <c:pt idx="533">
                  <c:v>5.7463699195692386E-2</c:v>
                </c:pt>
                <c:pt idx="534">
                  <c:v>5.7463699195692386E-2</c:v>
                </c:pt>
                <c:pt idx="535">
                  <c:v>5.7463699195692386E-2</c:v>
                </c:pt>
                <c:pt idx="536">
                  <c:v>5.7463699195692386E-2</c:v>
                </c:pt>
                <c:pt idx="537">
                  <c:v>5.7463699195692386E-2</c:v>
                </c:pt>
                <c:pt idx="538">
                  <c:v>5.7463699195692386E-2</c:v>
                </c:pt>
                <c:pt idx="539">
                  <c:v>5.7463699195692386E-2</c:v>
                </c:pt>
                <c:pt idx="540">
                  <c:v>5.7463699195692386E-2</c:v>
                </c:pt>
                <c:pt idx="541">
                  <c:v>5.7463699195692386E-2</c:v>
                </c:pt>
                <c:pt idx="542">
                  <c:v>5.7463699195692386E-2</c:v>
                </c:pt>
                <c:pt idx="543">
                  <c:v>5.7463699195692386E-2</c:v>
                </c:pt>
                <c:pt idx="544">
                  <c:v>5.7463699195692386E-2</c:v>
                </c:pt>
                <c:pt idx="545">
                  <c:v>5.7463699195692386E-2</c:v>
                </c:pt>
                <c:pt idx="546">
                  <c:v>5.7463699195692386E-2</c:v>
                </c:pt>
                <c:pt idx="547">
                  <c:v>5.7463699195692386E-2</c:v>
                </c:pt>
                <c:pt idx="548">
                  <c:v>5.7463699195692386E-2</c:v>
                </c:pt>
                <c:pt idx="549">
                  <c:v>5.7463699195692386E-2</c:v>
                </c:pt>
                <c:pt idx="550">
                  <c:v>5.7463699195692386E-2</c:v>
                </c:pt>
                <c:pt idx="551">
                  <c:v>5.7463699195692386E-2</c:v>
                </c:pt>
                <c:pt idx="552">
                  <c:v>5.7463699195692386E-2</c:v>
                </c:pt>
                <c:pt idx="553">
                  <c:v>5.7463699195692386E-2</c:v>
                </c:pt>
                <c:pt idx="554">
                  <c:v>5.7463699195692386E-2</c:v>
                </c:pt>
                <c:pt idx="555">
                  <c:v>5.7463699195692386E-2</c:v>
                </c:pt>
                <c:pt idx="556">
                  <c:v>5.7463699195692386E-2</c:v>
                </c:pt>
                <c:pt idx="557">
                  <c:v>5.7463699195692386E-2</c:v>
                </c:pt>
                <c:pt idx="558">
                  <c:v>5.7463699195692386E-2</c:v>
                </c:pt>
                <c:pt idx="559">
                  <c:v>5.7463699195692386E-2</c:v>
                </c:pt>
                <c:pt idx="560">
                  <c:v>5.7463699195692386E-2</c:v>
                </c:pt>
                <c:pt idx="561">
                  <c:v>5.7463699195692386E-2</c:v>
                </c:pt>
                <c:pt idx="562">
                  <c:v>5.7463699195692386E-2</c:v>
                </c:pt>
                <c:pt idx="563">
                  <c:v>5.7463699195692386E-2</c:v>
                </c:pt>
                <c:pt idx="564">
                  <c:v>5.7463699195692386E-2</c:v>
                </c:pt>
                <c:pt idx="565">
                  <c:v>5.7463699195692386E-2</c:v>
                </c:pt>
                <c:pt idx="566">
                  <c:v>5.7463699195692386E-2</c:v>
                </c:pt>
                <c:pt idx="567">
                  <c:v>5.7463699195692386E-2</c:v>
                </c:pt>
                <c:pt idx="568">
                  <c:v>5.7463699195692386E-2</c:v>
                </c:pt>
                <c:pt idx="569">
                  <c:v>5.7463699195692386E-2</c:v>
                </c:pt>
                <c:pt idx="570">
                  <c:v>5.7463699195692386E-2</c:v>
                </c:pt>
                <c:pt idx="571">
                  <c:v>5.7463699195692386E-2</c:v>
                </c:pt>
                <c:pt idx="572">
                  <c:v>5.7463699195692386E-2</c:v>
                </c:pt>
                <c:pt idx="573">
                  <c:v>5.7463699195692386E-2</c:v>
                </c:pt>
                <c:pt idx="574">
                  <c:v>5.7463699195692386E-2</c:v>
                </c:pt>
                <c:pt idx="575">
                  <c:v>5.7463699195692386E-2</c:v>
                </c:pt>
                <c:pt idx="576">
                  <c:v>5.7463699195692386E-2</c:v>
                </c:pt>
                <c:pt idx="577">
                  <c:v>5.7463699195692386E-2</c:v>
                </c:pt>
                <c:pt idx="578">
                  <c:v>5.7463699195692386E-2</c:v>
                </c:pt>
                <c:pt idx="579">
                  <c:v>5.7463699195692386E-2</c:v>
                </c:pt>
                <c:pt idx="580">
                  <c:v>5.7463699195692386E-2</c:v>
                </c:pt>
                <c:pt idx="581">
                  <c:v>5.7463699195692386E-2</c:v>
                </c:pt>
                <c:pt idx="582">
                  <c:v>5.7463699195692386E-2</c:v>
                </c:pt>
                <c:pt idx="583">
                  <c:v>5.7463699195692386E-2</c:v>
                </c:pt>
                <c:pt idx="584">
                  <c:v>5.7463699195692386E-2</c:v>
                </c:pt>
                <c:pt idx="585">
                  <c:v>5.7463699195692386E-2</c:v>
                </c:pt>
                <c:pt idx="586">
                  <c:v>5.7463699195692386E-2</c:v>
                </c:pt>
                <c:pt idx="587">
                  <c:v>5.7463699195692386E-2</c:v>
                </c:pt>
                <c:pt idx="588">
                  <c:v>5.7463699195692386E-2</c:v>
                </c:pt>
                <c:pt idx="589">
                  <c:v>5.7463699195692386E-2</c:v>
                </c:pt>
                <c:pt idx="590">
                  <c:v>5.7463699195692386E-2</c:v>
                </c:pt>
                <c:pt idx="591">
                  <c:v>5.7463699195692386E-2</c:v>
                </c:pt>
                <c:pt idx="592">
                  <c:v>5.7463699195692386E-2</c:v>
                </c:pt>
                <c:pt idx="593">
                  <c:v>5.7463699195692386E-2</c:v>
                </c:pt>
                <c:pt idx="594">
                  <c:v>5.7463699195692386E-2</c:v>
                </c:pt>
                <c:pt idx="595">
                  <c:v>5.7463699195692386E-2</c:v>
                </c:pt>
                <c:pt idx="596">
                  <c:v>5.7463699195692386E-2</c:v>
                </c:pt>
                <c:pt idx="597">
                  <c:v>5.7463699195692386E-2</c:v>
                </c:pt>
                <c:pt idx="598">
                  <c:v>5.7463699195692386E-2</c:v>
                </c:pt>
                <c:pt idx="599">
                  <c:v>5.7463699195692386E-2</c:v>
                </c:pt>
                <c:pt idx="600">
                  <c:v>5.7463699195692386E-2</c:v>
                </c:pt>
                <c:pt idx="601">
                  <c:v>5.7463699195692386E-2</c:v>
                </c:pt>
                <c:pt idx="602">
                  <c:v>5.7463699195692386E-2</c:v>
                </c:pt>
                <c:pt idx="603">
                  <c:v>5.7463699195692386E-2</c:v>
                </c:pt>
                <c:pt idx="604">
                  <c:v>5.7463699195692386E-2</c:v>
                </c:pt>
                <c:pt idx="605">
                  <c:v>5.7463699195692386E-2</c:v>
                </c:pt>
                <c:pt idx="606">
                  <c:v>5.7463699195692386E-2</c:v>
                </c:pt>
                <c:pt idx="607">
                  <c:v>5.7463699195692386E-2</c:v>
                </c:pt>
                <c:pt idx="608">
                  <c:v>5.7463699195692386E-2</c:v>
                </c:pt>
                <c:pt idx="609">
                  <c:v>5.7463699195692386E-2</c:v>
                </c:pt>
                <c:pt idx="610">
                  <c:v>5.7463699195692386E-2</c:v>
                </c:pt>
                <c:pt idx="611">
                  <c:v>5.7463699195692386E-2</c:v>
                </c:pt>
                <c:pt idx="612">
                  <c:v>5.7463699195692386E-2</c:v>
                </c:pt>
                <c:pt idx="613">
                  <c:v>5.7463699195692386E-2</c:v>
                </c:pt>
                <c:pt idx="614">
                  <c:v>5.7463699195692386E-2</c:v>
                </c:pt>
                <c:pt idx="615">
                  <c:v>5.7463699195692386E-2</c:v>
                </c:pt>
                <c:pt idx="616">
                  <c:v>5.7463699195692386E-2</c:v>
                </c:pt>
                <c:pt idx="617">
                  <c:v>5.7463699195692386E-2</c:v>
                </c:pt>
                <c:pt idx="618">
                  <c:v>5.7463699195692386E-2</c:v>
                </c:pt>
                <c:pt idx="619">
                  <c:v>5.7463699195692386E-2</c:v>
                </c:pt>
                <c:pt idx="620">
                  <c:v>5.7463699195692386E-2</c:v>
                </c:pt>
                <c:pt idx="621">
                  <c:v>5.7463699195692386E-2</c:v>
                </c:pt>
                <c:pt idx="622">
                  <c:v>5.7463699195692386E-2</c:v>
                </c:pt>
                <c:pt idx="623">
                  <c:v>5.7463699195692386E-2</c:v>
                </c:pt>
                <c:pt idx="624">
                  <c:v>5.7463699195692386E-2</c:v>
                </c:pt>
                <c:pt idx="625">
                  <c:v>5.7463699195692386E-2</c:v>
                </c:pt>
                <c:pt idx="626">
                  <c:v>5.7463699195692386E-2</c:v>
                </c:pt>
                <c:pt idx="627">
                  <c:v>5.7463699195692386E-2</c:v>
                </c:pt>
                <c:pt idx="628">
                  <c:v>5.7463699195692386E-2</c:v>
                </c:pt>
                <c:pt idx="629">
                  <c:v>5.7463699195692386E-2</c:v>
                </c:pt>
                <c:pt idx="630">
                  <c:v>5.7463699195692386E-2</c:v>
                </c:pt>
                <c:pt idx="631">
                  <c:v>5.7463699195692386E-2</c:v>
                </c:pt>
                <c:pt idx="632">
                  <c:v>5.7463699195692386E-2</c:v>
                </c:pt>
                <c:pt idx="633">
                  <c:v>5.7463699195692386E-2</c:v>
                </c:pt>
                <c:pt idx="634">
                  <c:v>5.7463699195692386E-2</c:v>
                </c:pt>
                <c:pt idx="635">
                  <c:v>5.7463699195692386E-2</c:v>
                </c:pt>
                <c:pt idx="636">
                  <c:v>5.7463699195692386E-2</c:v>
                </c:pt>
                <c:pt idx="637">
                  <c:v>5.7463699195692386E-2</c:v>
                </c:pt>
                <c:pt idx="638">
                  <c:v>5.7463699195692386E-2</c:v>
                </c:pt>
                <c:pt idx="639">
                  <c:v>5.7463699195692386E-2</c:v>
                </c:pt>
                <c:pt idx="640">
                  <c:v>5.7463699195692386E-2</c:v>
                </c:pt>
                <c:pt idx="641">
                  <c:v>5.7463699195692386E-2</c:v>
                </c:pt>
                <c:pt idx="642">
                  <c:v>5.7463699195692386E-2</c:v>
                </c:pt>
                <c:pt idx="643">
                  <c:v>5.7463699195692386E-2</c:v>
                </c:pt>
                <c:pt idx="644">
                  <c:v>5.7463699195692386E-2</c:v>
                </c:pt>
                <c:pt idx="645">
                  <c:v>5.7463699195692386E-2</c:v>
                </c:pt>
                <c:pt idx="646">
                  <c:v>5.7463699195692386E-2</c:v>
                </c:pt>
                <c:pt idx="647">
                  <c:v>5.7463699195692386E-2</c:v>
                </c:pt>
                <c:pt idx="648">
                  <c:v>5.7463699195692386E-2</c:v>
                </c:pt>
                <c:pt idx="649">
                  <c:v>5.7463699195692386E-2</c:v>
                </c:pt>
                <c:pt idx="650">
                  <c:v>5.7463699195692386E-2</c:v>
                </c:pt>
                <c:pt idx="651">
                  <c:v>5.7463699195692386E-2</c:v>
                </c:pt>
                <c:pt idx="652">
                  <c:v>5.7463699195692386E-2</c:v>
                </c:pt>
                <c:pt idx="653">
                  <c:v>5.7463699195692386E-2</c:v>
                </c:pt>
                <c:pt idx="654">
                  <c:v>5.7463699195692386E-2</c:v>
                </c:pt>
                <c:pt idx="655">
                  <c:v>5.7463699195692386E-2</c:v>
                </c:pt>
                <c:pt idx="656">
                  <c:v>5.7463699195692386E-2</c:v>
                </c:pt>
                <c:pt idx="657">
                  <c:v>5.7463699195692386E-2</c:v>
                </c:pt>
                <c:pt idx="658">
                  <c:v>5.7463699195692386E-2</c:v>
                </c:pt>
                <c:pt idx="659">
                  <c:v>5.7463699195692386E-2</c:v>
                </c:pt>
                <c:pt idx="660">
                  <c:v>5.7463699195692386E-2</c:v>
                </c:pt>
                <c:pt idx="661">
                  <c:v>5.7463699195692386E-2</c:v>
                </c:pt>
                <c:pt idx="662">
                  <c:v>5.7463699195692386E-2</c:v>
                </c:pt>
                <c:pt idx="663">
                  <c:v>5.7463699195692386E-2</c:v>
                </c:pt>
                <c:pt idx="664">
                  <c:v>5.7463699195692386E-2</c:v>
                </c:pt>
                <c:pt idx="665">
                  <c:v>5.7463699195692386E-2</c:v>
                </c:pt>
                <c:pt idx="666">
                  <c:v>5.7463699195692386E-2</c:v>
                </c:pt>
                <c:pt idx="667">
                  <c:v>5.7463699195692386E-2</c:v>
                </c:pt>
                <c:pt idx="668">
                  <c:v>5.7463699195692386E-2</c:v>
                </c:pt>
                <c:pt idx="669">
                  <c:v>5.7463699195692386E-2</c:v>
                </c:pt>
                <c:pt idx="670">
                  <c:v>5.7463699195692386E-2</c:v>
                </c:pt>
                <c:pt idx="671">
                  <c:v>5.7463699195692386E-2</c:v>
                </c:pt>
                <c:pt idx="672">
                  <c:v>5.7463699195692386E-2</c:v>
                </c:pt>
                <c:pt idx="673">
                  <c:v>5.7463699195692386E-2</c:v>
                </c:pt>
                <c:pt idx="674">
                  <c:v>5.7463699195692386E-2</c:v>
                </c:pt>
                <c:pt idx="675">
                  <c:v>5.7463699195692386E-2</c:v>
                </c:pt>
                <c:pt idx="676">
                  <c:v>5.7463699195692386E-2</c:v>
                </c:pt>
                <c:pt idx="677">
                  <c:v>5.7463699195692386E-2</c:v>
                </c:pt>
                <c:pt idx="678">
                  <c:v>5.7463699195692386E-2</c:v>
                </c:pt>
                <c:pt idx="679">
                  <c:v>5.7463699195692386E-2</c:v>
                </c:pt>
                <c:pt idx="680">
                  <c:v>5.7463699195692386E-2</c:v>
                </c:pt>
                <c:pt idx="681">
                  <c:v>5.7463699195692386E-2</c:v>
                </c:pt>
                <c:pt idx="682">
                  <c:v>5.7463699195692386E-2</c:v>
                </c:pt>
                <c:pt idx="683">
                  <c:v>5.7463699195692386E-2</c:v>
                </c:pt>
                <c:pt idx="684">
                  <c:v>5.7463699195692386E-2</c:v>
                </c:pt>
                <c:pt idx="685">
                  <c:v>5.7463699195692386E-2</c:v>
                </c:pt>
                <c:pt idx="686">
                  <c:v>5.7463699195692386E-2</c:v>
                </c:pt>
                <c:pt idx="687">
                  <c:v>5.7463699195692386E-2</c:v>
                </c:pt>
                <c:pt idx="688">
                  <c:v>5.7463699195692386E-2</c:v>
                </c:pt>
                <c:pt idx="689">
                  <c:v>5.7463699195692386E-2</c:v>
                </c:pt>
                <c:pt idx="690">
                  <c:v>5.7463699195692386E-2</c:v>
                </c:pt>
                <c:pt idx="691">
                  <c:v>5.7463699195692386E-2</c:v>
                </c:pt>
                <c:pt idx="692">
                  <c:v>5.7463699195692386E-2</c:v>
                </c:pt>
                <c:pt idx="693">
                  <c:v>5.7463699195692386E-2</c:v>
                </c:pt>
                <c:pt idx="694">
                  <c:v>5.7463699195692386E-2</c:v>
                </c:pt>
                <c:pt idx="695">
                  <c:v>5.7463699195692386E-2</c:v>
                </c:pt>
                <c:pt idx="696">
                  <c:v>5.7463699195692386E-2</c:v>
                </c:pt>
                <c:pt idx="697">
                  <c:v>5.7463699195692386E-2</c:v>
                </c:pt>
                <c:pt idx="698">
                  <c:v>5.7463699195692386E-2</c:v>
                </c:pt>
                <c:pt idx="699">
                  <c:v>5.7463699195692386E-2</c:v>
                </c:pt>
                <c:pt idx="700">
                  <c:v>5.7463699195692386E-2</c:v>
                </c:pt>
                <c:pt idx="701">
                  <c:v>5.7463699195692386E-2</c:v>
                </c:pt>
                <c:pt idx="702">
                  <c:v>5.7463699195692386E-2</c:v>
                </c:pt>
                <c:pt idx="703">
                  <c:v>5.7463699195692386E-2</c:v>
                </c:pt>
                <c:pt idx="704">
                  <c:v>5.7463699195692386E-2</c:v>
                </c:pt>
                <c:pt idx="705">
                  <c:v>5.7463699195692386E-2</c:v>
                </c:pt>
                <c:pt idx="706">
                  <c:v>5.7463699195692386E-2</c:v>
                </c:pt>
                <c:pt idx="707">
                  <c:v>5.7463699195692386E-2</c:v>
                </c:pt>
                <c:pt idx="708">
                  <c:v>5.7463699195692386E-2</c:v>
                </c:pt>
                <c:pt idx="709">
                  <c:v>5.7463699195692386E-2</c:v>
                </c:pt>
                <c:pt idx="710">
                  <c:v>5.7463699195692386E-2</c:v>
                </c:pt>
                <c:pt idx="711">
                  <c:v>5.7463699195692386E-2</c:v>
                </c:pt>
                <c:pt idx="712">
                  <c:v>5.7463699195692386E-2</c:v>
                </c:pt>
                <c:pt idx="713">
                  <c:v>5.7463699195692386E-2</c:v>
                </c:pt>
                <c:pt idx="714">
                  <c:v>5.7463699195692386E-2</c:v>
                </c:pt>
                <c:pt idx="715">
                  <c:v>5.7463699195692386E-2</c:v>
                </c:pt>
                <c:pt idx="716">
                  <c:v>5.7463699195692386E-2</c:v>
                </c:pt>
                <c:pt idx="717">
                  <c:v>5.7463699195692386E-2</c:v>
                </c:pt>
                <c:pt idx="718">
                  <c:v>5.7463699195692386E-2</c:v>
                </c:pt>
                <c:pt idx="719">
                  <c:v>5.7463699195692386E-2</c:v>
                </c:pt>
                <c:pt idx="720">
                  <c:v>5.7463699195692386E-2</c:v>
                </c:pt>
                <c:pt idx="721">
                  <c:v>5.7463699195692386E-2</c:v>
                </c:pt>
                <c:pt idx="722">
                  <c:v>5.7463699195692386E-2</c:v>
                </c:pt>
                <c:pt idx="723">
                  <c:v>5.7463699195692386E-2</c:v>
                </c:pt>
                <c:pt idx="724">
                  <c:v>5.7463699195692386E-2</c:v>
                </c:pt>
                <c:pt idx="725">
                  <c:v>5.7463699195692386E-2</c:v>
                </c:pt>
                <c:pt idx="726">
                  <c:v>5.7463699195692386E-2</c:v>
                </c:pt>
                <c:pt idx="727">
                  <c:v>5.7463699195692386E-2</c:v>
                </c:pt>
                <c:pt idx="728">
                  <c:v>5.7463699195692386E-2</c:v>
                </c:pt>
                <c:pt idx="729">
                  <c:v>5.7463699195692386E-2</c:v>
                </c:pt>
                <c:pt idx="730">
                  <c:v>5.7463699195692386E-2</c:v>
                </c:pt>
                <c:pt idx="731">
                  <c:v>5.7463699195692386E-2</c:v>
                </c:pt>
                <c:pt idx="732">
                  <c:v>5.7463699195692386E-2</c:v>
                </c:pt>
                <c:pt idx="733">
                  <c:v>5.7463699195692386E-2</c:v>
                </c:pt>
                <c:pt idx="734">
                  <c:v>5.7463699195692386E-2</c:v>
                </c:pt>
                <c:pt idx="735">
                  <c:v>5.7463699195692386E-2</c:v>
                </c:pt>
                <c:pt idx="736">
                  <c:v>5.7463699195692386E-2</c:v>
                </c:pt>
                <c:pt idx="737">
                  <c:v>5.7463699195692386E-2</c:v>
                </c:pt>
                <c:pt idx="738">
                  <c:v>5.7463699195692386E-2</c:v>
                </c:pt>
                <c:pt idx="739">
                  <c:v>5.7463699195692386E-2</c:v>
                </c:pt>
                <c:pt idx="740">
                  <c:v>5.7463699195692386E-2</c:v>
                </c:pt>
                <c:pt idx="741">
                  <c:v>5.7463699195692386E-2</c:v>
                </c:pt>
                <c:pt idx="742">
                  <c:v>5.7463699195692386E-2</c:v>
                </c:pt>
                <c:pt idx="743">
                  <c:v>5.7463699195692386E-2</c:v>
                </c:pt>
                <c:pt idx="744">
                  <c:v>5.7463699195692386E-2</c:v>
                </c:pt>
                <c:pt idx="745">
                  <c:v>5.7463699195692386E-2</c:v>
                </c:pt>
                <c:pt idx="746">
                  <c:v>5.7463699195692386E-2</c:v>
                </c:pt>
                <c:pt idx="747">
                  <c:v>5.7463699195692386E-2</c:v>
                </c:pt>
                <c:pt idx="748">
                  <c:v>5.7463699195692386E-2</c:v>
                </c:pt>
                <c:pt idx="749">
                  <c:v>5.7463699195692386E-2</c:v>
                </c:pt>
                <c:pt idx="750">
                  <c:v>5.7463699195692386E-2</c:v>
                </c:pt>
                <c:pt idx="751">
                  <c:v>5.7463699195692386E-2</c:v>
                </c:pt>
                <c:pt idx="752">
                  <c:v>5.7463699195692386E-2</c:v>
                </c:pt>
                <c:pt idx="753">
                  <c:v>5.7463699195692386E-2</c:v>
                </c:pt>
                <c:pt idx="754">
                  <c:v>5.7463699195692386E-2</c:v>
                </c:pt>
                <c:pt idx="755">
                  <c:v>5.7463699195692386E-2</c:v>
                </c:pt>
                <c:pt idx="756">
                  <c:v>5.7463699195692386E-2</c:v>
                </c:pt>
                <c:pt idx="757">
                  <c:v>5.7463699195692386E-2</c:v>
                </c:pt>
                <c:pt idx="758">
                  <c:v>5.7463699195692386E-2</c:v>
                </c:pt>
                <c:pt idx="759">
                  <c:v>5.7463699195692386E-2</c:v>
                </c:pt>
                <c:pt idx="760">
                  <c:v>5.7463699195692386E-2</c:v>
                </c:pt>
                <c:pt idx="761">
                  <c:v>5.7463699195692386E-2</c:v>
                </c:pt>
                <c:pt idx="762">
                  <c:v>5.7463699195692386E-2</c:v>
                </c:pt>
                <c:pt idx="763">
                  <c:v>5.7463699195692386E-2</c:v>
                </c:pt>
                <c:pt idx="764">
                  <c:v>5.7463699195692386E-2</c:v>
                </c:pt>
                <c:pt idx="765">
                  <c:v>5.7463699195692386E-2</c:v>
                </c:pt>
                <c:pt idx="766">
                  <c:v>5.7463699195692386E-2</c:v>
                </c:pt>
                <c:pt idx="767">
                  <c:v>5.7463699195692386E-2</c:v>
                </c:pt>
                <c:pt idx="768">
                  <c:v>5.7463699195692386E-2</c:v>
                </c:pt>
                <c:pt idx="769">
                  <c:v>5.7463699195692386E-2</c:v>
                </c:pt>
                <c:pt idx="770">
                  <c:v>5.7463699195692386E-2</c:v>
                </c:pt>
                <c:pt idx="771">
                  <c:v>5.7463699195692386E-2</c:v>
                </c:pt>
                <c:pt idx="772">
                  <c:v>5.7463699195692386E-2</c:v>
                </c:pt>
                <c:pt idx="773">
                  <c:v>5.7463699195692386E-2</c:v>
                </c:pt>
                <c:pt idx="774">
                  <c:v>5.7463699195692386E-2</c:v>
                </c:pt>
                <c:pt idx="775">
                  <c:v>5.7463699195692386E-2</c:v>
                </c:pt>
                <c:pt idx="776">
                  <c:v>5.7463699195692386E-2</c:v>
                </c:pt>
                <c:pt idx="777">
                  <c:v>5.7463699195692386E-2</c:v>
                </c:pt>
                <c:pt idx="778">
                  <c:v>5.7463699195692386E-2</c:v>
                </c:pt>
                <c:pt idx="779">
                  <c:v>5.7463699195692386E-2</c:v>
                </c:pt>
                <c:pt idx="780">
                  <c:v>5.7463699195692386E-2</c:v>
                </c:pt>
                <c:pt idx="781">
                  <c:v>5.7463699195692386E-2</c:v>
                </c:pt>
                <c:pt idx="782">
                  <c:v>5.7463699195692386E-2</c:v>
                </c:pt>
                <c:pt idx="783">
                  <c:v>5.7463699195692386E-2</c:v>
                </c:pt>
                <c:pt idx="784">
                  <c:v>5.7463699195692386E-2</c:v>
                </c:pt>
                <c:pt idx="785">
                  <c:v>5.7463699195692386E-2</c:v>
                </c:pt>
                <c:pt idx="786">
                  <c:v>5.7463699195692386E-2</c:v>
                </c:pt>
                <c:pt idx="787">
                  <c:v>5.7463699195692386E-2</c:v>
                </c:pt>
                <c:pt idx="788">
                  <c:v>5.7463699195692386E-2</c:v>
                </c:pt>
                <c:pt idx="789">
                  <c:v>5.7463699195692386E-2</c:v>
                </c:pt>
                <c:pt idx="790">
                  <c:v>5.7463699195692386E-2</c:v>
                </c:pt>
                <c:pt idx="791">
                  <c:v>5.7463699195692386E-2</c:v>
                </c:pt>
                <c:pt idx="792">
                  <c:v>5.7463699195692386E-2</c:v>
                </c:pt>
                <c:pt idx="793">
                  <c:v>5.7463699195692386E-2</c:v>
                </c:pt>
                <c:pt idx="794">
                  <c:v>5.7463699195692386E-2</c:v>
                </c:pt>
                <c:pt idx="795">
                  <c:v>5.7463699195692386E-2</c:v>
                </c:pt>
                <c:pt idx="796">
                  <c:v>5.7463699195692386E-2</c:v>
                </c:pt>
                <c:pt idx="797">
                  <c:v>5.7463699195692386E-2</c:v>
                </c:pt>
                <c:pt idx="798">
                  <c:v>5.7463699195692386E-2</c:v>
                </c:pt>
                <c:pt idx="799">
                  <c:v>5.7463699195692386E-2</c:v>
                </c:pt>
                <c:pt idx="800">
                  <c:v>5.7463699195692386E-2</c:v>
                </c:pt>
                <c:pt idx="801">
                  <c:v>5.7463699195692386E-2</c:v>
                </c:pt>
                <c:pt idx="802">
                  <c:v>5.7463699195692386E-2</c:v>
                </c:pt>
                <c:pt idx="803">
                  <c:v>5.7463699195692386E-2</c:v>
                </c:pt>
                <c:pt idx="804">
                  <c:v>5.7463699195692386E-2</c:v>
                </c:pt>
                <c:pt idx="805">
                  <c:v>5.7463699195692386E-2</c:v>
                </c:pt>
                <c:pt idx="806">
                  <c:v>5.7463699195692386E-2</c:v>
                </c:pt>
                <c:pt idx="807">
                  <c:v>5.7463699195692386E-2</c:v>
                </c:pt>
                <c:pt idx="808">
                  <c:v>5.7463699195692386E-2</c:v>
                </c:pt>
                <c:pt idx="809">
                  <c:v>5.7463699195692386E-2</c:v>
                </c:pt>
                <c:pt idx="810">
                  <c:v>5.7463699195692386E-2</c:v>
                </c:pt>
                <c:pt idx="811">
                  <c:v>5.7463699195692386E-2</c:v>
                </c:pt>
                <c:pt idx="812">
                  <c:v>5.7463699195692386E-2</c:v>
                </c:pt>
                <c:pt idx="813">
                  <c:v>5.7463699195692386E-2</c:v>
                </c:pt>
                <c:pt idx="814">
                  <c:v>5.7463699195692386E-2</c:v>
                </c:pt>
                <c:pt idx="815">
                  <c:v>5.7463699195692386E-2</c:v>
                </c:pt>
                <c:pt idx="816">
                  <c:v>5.7463699195692386E-2</c:v>
                </c:pt>
                <c:pt idx="817">
                  <c:v>5.7463699195692386E-2</c:v>
                </c:pt>
                <c:pt idx="818">
                  <c:v>5.7463699195692386E-2</c:v>
                </c:pt>
                <c:pt idx="819">
                  <c:v>5.7463699195692386E-2</c:v>
                </c:pt>
                <c:pt idx="820">
                  <c:v>5.7463699195692386E-2</c:v>
                </c:pt>
                <c:pt idx="821">
                  <c:v>5.7463699195692386E-2</c:v>
                </c:pt>
                <c:pt idx="822">
                  <c:v>5.7463699195692386E-2</c:v>
                </c:pt>
                <c:pt idx="823">
                  <c:v>5.7463699195692386E-2</c:v>
                </c:pt>
                <c:pt idx="824">
                  <c:v>5.7463699195692386E-2</c:v>
                </c:pt>
                <c:pt idx="825">
                  <c:v>5.7463699195692386E-2</c:v>
                </c:pt>
                <c:pt idx="826">
                  <c:v>5.7463699195692386E-2</c:v>
                </c:pt>
                <c:pt idx="827">
                  <c:v>5.7463699195692386E-2</c:v>
                </c:pt>
                <c:pt idx="828">
                  <c:v>5.7463699195692386E-2</c:v>
                </c:pt>
                <c:pt idx="829">
                  <c:v>5.7463699195692386E-2</c:v>
                </c:pt>
                <c:pt idx="830">
                  <c:v>5.7463699195692386E-2</c:v>
                </c:pt>
                <c:pt idx="831">
                  <c:v>5.7463699195692386E-2</c:v>
                </c:pt>
                <c:pt idx="832">
                  <c:v>5.7463699195692386E-2</c:v>
                </c:pt>
                <c:pt idx="833">
                  <c:v>5.7463699195692386E-2</c:v>
                </c:pt>
                <c:pt idx="834">
                  <c:v>5.7463699195692386E-2</c:v>
                </c:pt>
                <c:pt idx="835">
                  <c:v>5.7463699195692386E-2</c:v>
                </c:pt>
                <c:pt idx="836">
                  <c:v>5.7463699195692386E-2</c:v>
                </c:pt>
                <c:pt idx="837">
                  <c:v>5.7463699195692386E-2</c:v>
                </c:pt>
                <c:pt idx="838">
                  <c:v>5.7463699195692386E-2</c:v>
                </c:pt>
                <c:pt idx="839">
                  <c:v>5.7463699195692386E-2</c:v>
                </c:pt>
                <c:pt idx="840">
                  <c:v>3.883483014091671E-2</c:v>
                </c:pt>
                <c:pt idx="841">
                  <c:v>3.883483014091671E-2</c:v>
                </c:pt>
                <c:pt idx="842">
                  <c:v>3.883483014091671E-2</c:v>
                </c:pt>
                <c:pt idx="843">
                  <c:v>3.883483014091671E-2</c:v>
                </c:pt>
                <c:pt idx="844">
                  <c:v>3.883483014091671E-2</c:v>
                </c:pt>
                <c:pt idx="845">
                  <c:v>3.883483014091671E-2</c:v>
                </c:pt>
                <c:pt idx="846">
                  <c:v>3.883483014091671E-2</c:v>
                </c:pt>
                <c:pt idx="847">
                  <c:v>3.883483014091671E-2</c:v>
                </c:pt>
                <c:pt idx="848">
                  <c:v>3.883483014091671E-2</c:v>
                </c:pt>
                <c:pt idx="849">
                  <c:v>3.883483014091671E-2</c:v>
                </c:pt>
                <c:pt idx="850">
                  <c:v>3.883483014091671E-2</c:v>
                </c:pt>
                <c:pt idx="851">
                  <c:v>3.883483014091671E-2</c:v>
                </c:pt>
                <c:pt idx="852">
                  <c:v>3.883483014091671E-2</c:v>
                </c:pt>
                <c:pt idx="853">
                  <c:v>3.883483014091671E-2</c:v>
                </c:pt>
                <c:pt idx="854">
                  <c:v>3.883483014091671E-2</c:v>
                </c:pt>
                <c:pt idx="855">
                  <c:v>3.883483014091671E-2</c:v>
                </c:pt>
                <c:pt idx="856">
                  <c:v>3.883483014091671E-2</c:v>
                </c:pt>
                <c:pt idx="857">
                  <c:v>3.883483014091671E-2</c:v>
                </c:pt>
                <c:pt idx="858">
                  <c:v>3.883483014091671E-2</c:v>
                </c:pt>
                <c:pt idx="859">
                  <c:v>3.883483014091671E-2</c:v>
                </c:pt>
                <c:pt idx="860">
                  <c:v>3.883483014091671E-2</c:v>
                </c:pt>
                <c:pt idx="861">
                  <c:v>3.883483014091671E-2</c:v>
                </c:pt>
                <c:pt idx="862">
                  <c:v>3.883483014091671E-2</c:v>
                </c:pt>
                <c:pt idx="863">
                  <c:v>3.883483014091671E-2</c:v>
                </c:pt>
                <c:pt idx="864">
                  <c:v>3.883483014091671E-2</c:v>
                </c:pt>
                <c:pt idx="865">
                  <c:v>3.883483014091671E-2</c:v>
                </c:pt>
                <c:pt idx="866">
                  <c:v>3.883483014091671E-2</c:v>
                </c:pt>
                <c:pt idx="867">
                  <c:v>3.883483014091671E-2</c:v>
                </c:pt>
                <c:pt idx="868">
                  <c:v>3.883483014091671E-2</c:v>
                </c:pt>
                <c:pt idx="869">
                  <c:v>3.883483014091671E-2</c:v>
                </c:pt>
                <c:pt idx="870">
                  <c:v>3.883483014091671E-2</c:v>
                </c:pt>
                <c:pt idx="871">
                  <c:v>3.883483014091671E-2</c:v>
                </c:pt>
                <c:pt idx="872">
                  <c:v>3.883483014091671E-2</c:v>
                </c:pt>
                <c:pt idx="873">
                  <c:v>3.883483014091671E-2</c:v>
                </c:pt>
                <c:pt idx="874">
                  <c:v>3.883483014091671E-2</c:v>
                </c:pt>
                <c:pt idx="875">
                  <c:v>3.883483014091671E-2</c:v>
                </c:pt>
                <c:pt idx="876">
                  <c:v>3.883483014091671E-2</c:v>
                </c:pt>
                <c:pt idx="877">
                  <c:v>3.883483014091671E-2</c:v>
                </c:pt>
                <c:pt idx="878">
                  <c:v>3.883483014091671E-2</c:v>
                </c:pt>
                <c:pt idx="879">
                  <c:v>3.883483014091671E-2</c:v>
                </c:pt>
                <c:pt idx="880">
                  <c:v>3.883483014091671E-2</c:v>
                </c:pt>
                <c:pt idx="881">
                  <c:v>3.883483014091671E-2</c:v>
                </c:pt>
                <c:pt idx="882">
                  <c:v>3.883483014091671E-2</c:v>
                </c:pt>
                <c:pt idx="883">
                  <c:v>3.883483014091671E-2</c:v>
                </c:pt>
                <c:pt idx="884">
                  <c:v>3.883483014091671E-2</c:v>
                </c:pt>
                <c:pt idx="885">
                  <c:v>3.883483014091671E-2</c:v>
                </c:pt>
                <c:pt idx="886">
                  <c:v>3.883483014091671E-2</c:v>
                </c:pt>
                <c:pt idx="887">
                  <c:v>3.883483014091671E-2</c:v>
                </c:pt>
                <c:pt idx="888">
                  <c:v>3.883483014091671E-2</c:v>
                </c:pt>
                <c:pt idx="889">
                  <c:v>3.883483014091671E-2</c:v>
                </c:pt>
                <c:pt idx="890">
                  <c:v>3.883483014091671E-2</c:v>
                </c:pt>
                <c:pt idx="891">
                  <c:v>3.883483014091671E-2</c:v>
                </c:pt>
                <c:pt idx="892">
                  <c:v>3.883483014091671E-2</c:v>
                </c:pt>
                <c:pt idx="893">
                  <c:v>3.883483014091671E-2</c:v>
                </c:pt>
                <c:pt idx="894">
                  <c:v>3.883483014091671E-2</c:v>
                </c:pt>
                <c:pt idx="895">
                  <c:v>3.883483014091671E-2</c:v>
                </c:pt>
                <c:pt idx="896">
                  <c:v>3.883483014091671E-2</c:v>
                </c:pt>
                <c:pt idx="897">
                  <c:v>3.883483014091671E-2</c:v>
                </c:pt>
                <c:pt idx="898">
                  <c:v>3.883483014091671E-2</c:v>
                </c:pt>
                <c:pt idx="899">
                  <c:v>3.883483014091671E-2</c:v>
                </c:pt>
                <c:pt idx="900">
                  <c:v>3.883483014091671E-2</c:v>
                </c:pt>
                <c:pt idx="901">
                  <c:v>3.883483014091671E-2</c:v>
                </c:pt>
                <c:pt idx="902">
                  <c:v>3.883483014091671E-2</c:v>
                </c:pt>
                <c:pt idx="903">
                  <c:v>3.883483014091671E-2</c:v>
                </c:pt>
                <c:pt idx="904">
                  <c:v>3.883483014091671E-2</c:v>
                </c:pt>
                <c:pt idx="905">
                  <c:v>3.883483014091671E-2</c:v>
                </c:pt>
                <c:pt idx="906">
                  <c:v>3.883483014091671E-2</c:v>
                </c:pt>
                <c:pt idx="907">
                  <c:v>3.883483014091671E-2</c:v>
                </c:pt>
                <c:pt idx="908">
                  <c:v>3.883483014091671E-2</c:v>
                </c:pt>
                <c:pt idx="909">
                  <c:v>3.883483014091671E-2</c:v>
                </c:pt>
                <c:pt idx="910">
                  <c:v>3.883483014091671E-2</c:v>
                </c:pt>
                <c:pt idx="911">
                  <c:v>3.883483014091671E-2</c:v>
                </c:pt>
                <c:pt idx="912">
                  <c:v>3.883483014091671E-2</c:v>
                </c:pt>
                <c:pt idx="913">
                  <c:v>3.883483014091671E-2</c:v>
                </c:pt>
                <c:pt idx="914">
                  <c:v>3.883483014091671E-2</c:v>
                </c:pt>
                <c:pt idx="915">
                  <c:v>3.883483014091671E-2</c:v>
                </c:pt>
                <c:pt idx="916">
                  <c:v>3.883483014091671E-2</c:v>
                </c:pt>
                <c:pt idx="917">
                  <c:v>3.883483014091671E-2</c:v>
                </c:pt>
                <c:pt idx="918">
                  <c:v>3.883483014091671E-2</c:v>
                </c:pt>
                <c:pt idx="919">
                  <c:v>3.883483014091671E-2</c:v>
                </c:pt>
                <c:pt idx="920">
                  <c:v>3.883483014091671E-2</c:v>
                </c:pt>
                <c:pt idx="921">
                  <c:v>3.883483014091671E-2</c:v>
                </c:pt>
                <c:pt idx="922">
                  <c:v>3.883483014091671E-2</c:v>
                </c:pt>
                <c:pt idx="923">
                  <c:v>3.883483014091671E-2</c:v>
                </c:pt>
                <c:pt idx="924">
                  <c:v>3.883483014091671E-2</c:v>
                </c:pt>
                <c:pt idx="925">
                  <c:v>3.883483014091671E-2</c:v>
                </c:pt>
                <c:pt idx="926">
                  <c:v>3.883483014091671E-2</c:v>
                </c:pt>
                <c:pt idx="927">
                  <c:v>3.883483014091671E-2</c:v>
                </c:pt>
                <c:pt idx="928">
                  <c:v>3.883483014091671E-2</c:v>
                </c:pt>
                <c:pt idx="929">
                  <c:v>3.883483014091671E-2</c:v>
                </c:pt>
                <c:pt idx="930">
                  <c:v>3.883483014091671E-2</c:v>
                </c:pt>
                <c:pt idx="931">
                  <c:v>3.883483014091671E-2</c:v>
                </c:pt>
                <c:pt idx="932">
                  <c:v>3.883483014091671E-2</c:v>
                </c:pt>
                <c:pt idx="933">
                  <c:v>3.883483014091671E-2</c:v>
                </c:pt>
                <c:pt idx="934">
                  <c:v>3.883483014091671E-2</c:v>
                </c:pt>
                <c:pt idx="935">
                  <c:v>3.883483014091671E-2</c:v>
                </c:pt>
                <c:pt idx="936">
                  <c:v>3.883483014091671E-2</c:v>
                </c:pt>
                <c:pt idx="937">
                  <c:v>3.883483014091671E-2</c:v>
                </c:pt>
                <c:pt idx="938">
                  <c:v>3.883483014091671E-2</c:v>
                </c:pt>
                <c:pt idx="939">
                  <c:v>3.883483014091671E-2</c:v>
                </c:pt>
                <c:pt idx="940">
                  <c:v>3.883483014091671E-2</c:v>
                </c:pt>
                <c:pt idx="941">
                  <c:v>3.883483014091671E-2</c:v>
                </c:pt>
                <c:pt idx="942">
                  <c:v>3.883483014091671E-2</c:v>
                </c:pt>
                <c:pt idx="943">
                  <c:v>3.883483014091671E-2</c:v>
                </c:pt>
                <c:pt idx="944">
                  <c:v>3.883483014091671E-2</c:v>
                </c:pt>
                <c:pt idx="945">
                  <c:v>3.883483014091671E-2</c:v>
                </c:pt>
                <c:pt idx="946">
                  <c:v>3.883483014091671E-2</c:v>
                </c:pt>
                <c:pt idx="947">
                  <c:v>3.883483014091671E-2</c:v>
                </c:pt>
                <c:pt idx="948">
                  <c:v>3.883483014091671E-2</c:v>
                </c:pt>
                <c:pt idx="949">
                  <c:v>3.883483014091671E-2</c:v>
                </c:pt>
                <c:pt idx="950">
                  <c:v>3.883483014091671E-2</c:v>
                </c:pt>
                <c:pt idx="951">
                  <c:v>3.883483014091671E-2</c:v>
                </c:pt>
                <c:pt idx="952">
                  <c:v>3.883483014091671E-2</c:v>
                </c:pt>
                <c:pt idx="953">
                  <c:v>3.883483014091671E-2</c:v>
                </c:pt>
                <c:pt idx="954">
                  <c:v>3.883483014091671E-2</c:v>
                </c:pt>
                <c:pt idx="955">
                  <c:v>3.883483014091671E-2</c:v>
                </c:pt>
                <c:pt idx="956">
                  <c:v>3.883483014091671E-2</c:v>
                </c:pt>
                <c:pt idx="957">
                  <c:v>3.883483014091671E-2</c:v>
                </c:pt>
                <c:pt idx="958">
                  <c:v>3.883483014091671E-2</c:v>
                </c:pt>
                <c:pt idx="959">
                  <c:v>3.883483014091671E-2</c:v>
                </c:pt>
                <c:pt idx="960">
                  <c:v>3.883483014091671E-2</c:v>
                </c:pt>
                <c:pt idx="961">
                  <c:v>3.883483014091671E-2</c:v>
                </c:pt>
                <c:pt idx="962">
                  <c:v>3.883483014091671E-2</c:v>
                </c:pt>
                <c:pt idx="963">
                  <c:v>3.883483014091671E-2</c:v>
                </c:pt>
                <c:pt idx="964">
                  <c:v>3.883483014091671E-2</c:v>
                </c:pt>
                <c:pt idx="965">
                  <c:v>3.883483014091671E-2</c:v>
                </c:pt>
                <c:pt idx="966">
                  <c:v>3.883483014091671E-2</c:v>
                </c:pt>
                <c:pt idx="967">
                  <c:v>3.883483014091671E-2</c:v>
                </c:pt>
                <c:pt idx="968">
                  <c:v>3.883483014091671E-2</c:v>
                </c:pt>
                <c:pt idx="969">
                  <c:v>3.883483014091671E-2</c:v>
                </c:pt>
                <c:pt idx="970">
                  <c:v>3.883483014091671E-2</c:v>
                </c:pt>
                <c:pt idx="971">
                  <c:v>3.883483014091671E-2</c:v>
                </c:pt>
                <c:pt idx="972">
                  <c:v>3.883483014091671E-2</c:v>
                </c:pt>
                <c:pt idx="973">
                  <c:v>3.883483014091671E-2</c:v>
                </c:pt>
                <c:pt idx="974">
                  <c:v>3.883483014091671E-2</c:v>
                </c:pt>
                <c:pt idx="975">
                  <c:v>3.883483014091671E-2</c:v>
                </c:pt>
                <c:pt idx="976">
                  <c:v>3.883483014091671E-2</c:v>
                </c:pt>
                <c:pt idx="977">
                  <c:v>3.883483014091671E-2</c:v>
                </c:pt>
                <c:pt idx="978">
                  <c:v>3.883483014091671E-2</c:v>
                </c:pt>
                <c:pt idx="979">
                  <c:v>3.883483014091671E-2</c:v>
                </c:pt>
                <c:pt idx="980">
                  <c:v>3.883483014091671E-2</c:v>
                </c:pt>
                <c:pt idx="981">
                  <c:v>3.883483014091671E-2</c:v>
                </c:pt>
                <c:pt idx="982">
                  <c:v>3.883483014091671E-2</c:v>
                </c:pt>
                <c:pt idx="983">
                  <c:v>3.883483014091671E-2</c:v>
                </c:pt>
                <c:pt idx="984">
                  <c:v>3.883483014091671E-2</c:v>
                </c:pt>
                <c:pt idx="985">
                  <c:v>3.883483014091671E-2</c:v>
                </c:pt>
                <c:pt idx="986">
                  <c:v>3.883483014091671E-2</c:v>
                </c:pt>
                <c:pt idx="987">
                  <c:v>3.883483014091671E-2</c:v>
                </c:pt>
                <c:pt idx="988">
                  <c:v>3.883483014091671E-2</c:v>
                </c:pt>
                <c:pt idx="989">
                  <c:v>3.883483014091671E-2</c:v>
                </c:pt>
                <c:pt idx="990">
                  <c:v>3.883483014091671E-2</c:v>
                </c:pt>
                <c:pt idx="991">
                  <c:v>3.883483014091671E-2</c:v>
                </c:pt>
                <c:pt idx="992">
                  <c:v>3.883483014091671E-2</c:v>
                </c:pt>
                <c:pt idx="993">
                  <c:v>3.883483014091671E-2</c:v>
                </c:pt>
                <c:pt idx="994">
                  <c:v>3.883483014091671E-2</c:v>
                </c:pt>
                <c:pt idx="995">
                  <c:v>3.883483014091671E-2</c:v>
                </c:pt>
                <c:pt idx="996">
                  <c:v>3.883483014091671E-2</c:v>
                </c:pt>
                <c:pt idx="997">
                  <c:v>3.883483014091671E-2</c:v>
                </c:pt>
                <c:pt idx="998">
                  <c:v>3.883483014091671E-2</c:v>
                </c:pt>
                <c:pt idx="999">
                  <c:v>3.883483014091671E-2</c:v>
                </c:pt>
              </c:numCache>
            </c:numRef>
          </c:yVal>
          <c:smooth val="1"/>
          <c:extLst>
            <c:ext xmlns:c16="http://schemas.microsoft.com/office/drawing/2014/chart" uri="{C3380CC4-5D6E-409C-BE32-E72D297353CC}">
              <c16:uniqueId val="{00000004-E141-4CF7-8D0A-C84C7344E2D5}"/>
            </c:ext>
          </c:extLst>
        </c:ser>
        <c:ser>
          <c:idx val="5"/>
          <c:order val="5"/>
          <c:spPr>
            <a:ln w="19050" cap="rnd">
              <a:solidFill>
                <a:schemeClr val="accent6"/>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Sheet1!$G$1:$G$1000</c:f>
              <c:numCache>
                <c:formatCode>General</c:formatCode>
                <c:ptCount val="1000"/>
                <c:pt idx="0">
                  <c:v>0.5228942087584999</c:v>
                </c:pt>
                <c:pt idx="1">
                  <c:v>0.5228942087584999</c:v>
                </c:pt>
                <c:pt idx="2">
                  <c:v>0.5228942087584999</c:v>
                </c:pt>
                <c:pt idx="3">
                  <c:v>0.5228942087584999</c:v>
                </c:pt>
                <c:pt idx="4">
                  <c:v>0.5228942087584999</c:v>
                </c:pt>
                <c:pt idx="5">
                  <c:v>0.5228942087584999</c:v>
                </c:pt>
                <c:pt idx="6">
                  <c:v>0.5228942087584999</c:v>
                </c:pt>
                <c:pt idx="7">
                  <c:v>0.5228942087584999</c:v>
                </c:pt>
                <c:pt idx="8">
                  <c:v>0.5228942087584999</c:v>
                </c:pt>
                <c:pt idx="9">
                  <c:v>0.5228942087584999</c:v>
                </c:pt>
                <c:pt idx="10">
                  <c:v>0.5228942087584999</c:v>
                </c:pt>
                <c:pt idx="11">
                  <c:v>0.5228942087584999</c:v>
                </c:pt>
                <c:pt idx="12">
                  <c:v>0.5228942087584999</c:v>
                </c:pt>
                <c:pt idx="13">
                  <c:v>0.5228942087584999</c:v>
                </c:pt>
                <c:pt idx="14">
                  <c:v>0.5228942087584999</c:v>
                </c:pt>
                <c:pt idx="15">
                  <c:v>0.5228942087584999</c:v>
                </c:pt>
                <c:pt idx="16">
                  <c:v>0.5228942087584999</c:v>
                </c:pt>
                <c:pt idx="17">
                  <c:v>0.5228942087584999</c:v>
                </c:pt>
                <c:pt idx="18">
                  <c:v>0.5228942087584999</c:v>
                </c:pt>
                <c:pt idx="19">
                  <c:v>0.5228942087584999</c:v>
                </c:pt>
                <c:pt idx="20">
                  <c:v>0.5228942087584999</c:v>
                </c:pt>
                <c:pt idx="21">
                  <c:v>0.5228942087584999</c:v>
                </c:pt>
                <c:pt idx="22">
                  <c:v>0.5228942087584999</c:v>
                </c:pt>
                <c:pt idx="23">
                  <c:v>0.5228942087584999</c:v>
                </c:pt>
                <c:pt idx="24">
                  <c:v>0.5228942087584999</c:v>
                </c:pt>
                <c:pt idx="25">
                  <c:v>0.5228942087584999</c:v>
                </c:pt>
                <c:pt idx="26">
                  <c:v>0.5228942087584999</c:v>
                </c:pt>
                <c:pt idx="27">
                  <c:v>0.5228942087584999</c:v>
                </c:pt>
                <c:pt idx="28">
                  <c:v>0.5228942087584999</c:v>
                </c:pt>
                <c:pt idx="29">
                  <c:v>0.5228942087584999</c:v>
                </c:pt>
                <c:pt idx="30">
                  <c:v>0.5228942087584999</c:v>
                </c:pt>
                <c:pt idx="31">
                  <c:v>0.5228942087584999</c:v>
                </c:pt>
                <c:pt idx="32">
                  <c:v>0.5228942087584999</c:v>
                </c:pt>
                <c:pt idx="33">
                  <c:v>0.5228942087584999</c:v>
                </c:pt>
                <c:pt idx="34">
                  <c:v>0.5228942087584999</c:v>
                </c:pt>
                <c:pt idx="35">
                  <c:v>0.5228942087584999</c:v>
                </c:pt>
                <c:pt idx="36">
                  <c:v>0.5228942087584999</c:v>
                </c:pt>
                <c:pt idx="37">
                  <c:v>0.5228942087584999</c:v>
                </c:pt>
                <c:pt idx="38">
                  <c:v>0.5228942087584999</c:v>
                </c:pt>
                <c:pt idx="39">
                  <c:v>0.5228942087584999</c:v>
                </c:pt>
                <c:pt idx="40">
                  <c:v>0.5228942087584999</c:v>
                </c:pt>
                <c:pt idx="41">
                  <c:v>0.5228942087584999</c:v>
                </c:pt>
                <c:pt idx="42">
                  <c:v>0.5228942087584999</c:v>
                </c:pt>
                <c:pt idx="43">
                  <c:v>0.5228942087584999</c:v>
                </c:pt>
                <c:pt idx="44">
                  <c:v>0.5228942087584999</c:v>
                </c:pt>
                <c:pt idx="45">
                  <c:v>0.5228942087584999</c:v>
                </c:pt>
                <c:pt idx="46">
                  <c:v>0.5228942087584999</c:v>
                </c:pt>
                <c:pt idx="47">
                  <c:v>0.5228942087584999</c:v>
                </c:pt>
                <c:pt idx="48">
                  <c:v>0.5228942087584999</c:v>
                </c:pt>
                <c:pt idx="49">
                  <c:v>0.5228942087584999</c:v>
                </c:pt>
                <c:pt idx="50">
                  <c:v>0.5228942087584999</c:v>
                </c:pt>
                <c:pt idx="51">
                  <c:v>0.5228942087584999</c:v>
                </c:pt>
                <c:pt idx="52">
                  <c:v>0.5228942087584999</c:v>
                </c:pt>
                <c:pt idx="53">
                  <c:v>0.5228942087584999</c:v>
                </c:pt>
                <c:pt idx="54">
                  <c:v>0.5228942087584999</c:v>
                </c:pt>
                <c:pt idx="55">
                  <c:v>0.5228942087584999</c:v>
                </c:pt>
                <c:pt idx="56">
                  <c:v>0.5228942087584999</c:v>
                </c:pt>
                <c:pt idx="57">
                  <c:v>0.5228942087584999</c:v>
                </c:pt>
                <c:pt idx="58">
                  <c:v>0.5228942087584999</c:v>
                </c:pt>
                <c:pt idx="59">
                  <c:v>0.5228942087584999</c:v>
                </c:pt>
                <c:pt idx="60">
                  <c:v>0.5228942087584999</c:v>
                </c:pt>
                <c:pt idx="61">
                  <c:v>0.5228942087584999</c:v>
                </c:pt>
                <c:pt idx="62">
                  <c:v>0.5228942087584999</c:v>
                </c:pt>
                <c:pt idx="63">
                  <c:v>0.5228942087584999</c:v>
                </c:pt>
                <c:pt idx="64">
                  <c:v>0.5228942087584999</c:v>
                </c:pt>
                <c:pt idx="65">
                  <c:v>0.5228942087584999</c:v>
                </c:pt>
                <c:pt idx="66">
                  <c:v>0.5228942087584999</c:v>
                </c:pt>
                <c:pt idx="67">
                  <c:v>0.5228942087584999</c:v>
                </c:pt>
                <c:pt idx="68">
                  <c:v>0.5228942087584999</c:v>
                </c:pt>
                <c:pt idx="69">
                  <c:v>0.5228942087584999</c:v>
                </c:pt>
                <c:pt idx="70">
                  <c:v>0.5228942087584999</c:v>
                </c:pt>
                <c:pt idx="71">
                  <c:v>0.5228942087584999</c:v>
                </c:pt>
                <c:pt idx="72">
                  <c:v>0.5228942087584999</c:v>
                </c:pt>
                <c:pt idx="73">
                  <c:v>0.5228942087584999</c:v>
                </c:pt>
                <c:pt idx="74">
                  <c:v>0.5228942087584999</c:v>
                </c:pt>
                <c:pt idx="75">
                  <c:v>0.5228942087584999</c:v>
                </c:pt>
                <c:pt idx="76">
                  <c:v>0.5228942087584999</c:v>
                </c:pt>
                <c:pt idx="77">
                  <c:v>0.5228942087584999</c:v>
                </c:pt>
                <c:pt idx="78">
                  <c:v>0.5228942087584999</c:v>
                </c:pt>
                <c:pt idx="79">
                  <c:v>0.5228942087584999</c:v>
                </c:pt>
                <c:pt idx="80">
                  <c:v>0.5228942087584999</c:v>
                </c:pt>
                <c:pt idx="81">
                  <c:v>0.5228942087584999</c:v>
                </c:pt>
                <c:pt idx="82">
                  <c:v>0.5228942087584999</c:v>
                </c:pt>
                <c:pt idx="83">
                  <c:v>0.5228942087584999</c:v>
                </c:pt>
                <c:pt idx="84">
                  <c:v>0.5228942087584999</c:v>
                </c:pt>
                <c:pt idx="85">
                  <c:v>0.5228942087584999</c:v>
                </c:pt>
                <c:pt idx="86">
                  <c:v>0.5228942087584999</c:v>
                </c:pt>
                <c:pt idx="87">
                  <c:v>0.5228942087584999</c:v>
                </c:pt>
                <c:pt idx="88">
                  <c:v>0.5228942087584999</c:v>
                </c:pt>
                <c:pt idx="89">
                  <c:v>0.5228942087584999</c:v>
                </c:pt>
                <c:pt idx="90">
                  <c:v>0.5228942087584999</c:v>
                </c:pt>
                <c:pt idx="91">
                  <c:v>0.5228942087584999</c:v>
                </c:pt>
                <c:pt idx="92">
                  <c:v>0.5228942087584999</c:v>
                </c:pt>
                <c:pt idx="93">
                  <c:v>0.5228942087584999</c:v>
                </c:pt>
                <c:pt idx="94">
                  <c:v>0.5228942087584999</c:v>
                </c:pt>
                <c:pt idx="95">
                  <c:v>0.5228942087584999</c:v>
                </c:pt>
                <c:pt idx="96">
                  <c:v>0.5228942087584999</c:v>
                </c:pt>
                <c:pt idx="97">
                  <c:v>0.5228942087584999</c:v>
                </c:pt>
                <c:pt idx="98">
                  <c:v>0.5228942087584999</c:v>
                </c:pt>
                <c:pt idx="99">
                  <c:v>0.49393033180533852</c:v>
                </c:pt>
                <c:pt idx="100">
                  <c:v>0.49393033180533852</c:v>
                </c:pt>
                <c:pt idx="101">
                  <c:v>0.49393033180533852</c:v>
                </c:pt>
                <c:pt idx="102">
                  <c:v>0.49393033180533852</c:v>
                </c:pt>
                <c:pt idx="103">
                  <c:v>0.49393033180533852</c:v>
                </c:pt>
                <c:pt idx="104">
                  <c:v>0.49393033180533852</c:v>
                </c:pt>
                <c:pt idx="105">
                  <c:v>0.49393033180533852</c:v>
                </c:pt>
                <c:pt idx="106">
                  <c:v>0.49393033180533852</c:v>
                </c:pt>
                <c:pt idx="107">
                  <c:v>0.49393033180533852</c:v>
                </c:pt>
                <c:pt idx="108">
                  <c:v>0.49393033180533852</c:v>
                </c:pt>
                <c:pt idx="109">
                  <c:v>0.49393033180533852</c:v>
                </c:pt>
                <c:pt idx="110">
                  <c:v>0.49393033180533852</c:v>
                </c:pt>
                <c:pt idx="111">
                  <c:v>0.49393033180533852</c:v>
                </c:pt>
                <c:pt idx="112">
                  <c:v>0.49393033180533852</c:v>
                </c:pt>
                <c:pt idx="113">
                  <c:v>0.49393033180533852</c:v>
                </c:pt>
                <c:pt idx="114">
                  <c:v>0.49393033180533852</c:v>
                </c:pt>
                <c:pt idx="115">
                  <c:v>0.49393033180533852</c:v>
                </c:pt>
                <c:pt idx="116">
                  <c:v>0.49393033180533852</c:v>
                </c:pt>
                <c:pt idx="117">
                  <c:v>0.49393033180533852</c:v>
                </c:pt>
                <c:pt idx="118">
                  <c:v>0.49393033180533852</c:v>
                </c:pt>
                <c:pt idx="119">
                  <c:v>0.345076424189105</c:v>
                </c:pt>
                <c:pt idx="120">
                  <c:v>0.345076424189105</c:v>
                </c:pt>
                <c:pt idx="121">
                  <c:v>0.33813003272211573</c:v>
                </c:pt>
                <c:pt idx="122">
                  <c:v>0.33813003272211573</c:v>
                </c:pt>
                <c:pt idx="123">
                  <c:v>0.33813003272211573</c:v>
                </c:pt>
                <c:pt idx="124">
                  <c:v>0.33813003272211573</c:v>
                </c:pt>
                <c:pt idx="125">
                  <c:v>0.33813003272211573</c:v>
                </c:pt>
                <c:pt idx="126">
                  <c:v>0.33813003272211573</c:v>
                </c:pt>
                <c:pt idx="127">
                  <c:v>0.33813003272211573</c:v>
                </c:pt>
                <c:pt idx="128">
                  <c:v>0.33813003272211573</c:v>
                </c:pt>
                <c:pt idx="129">
                  <c:v>0.33813003272211573</c:v>
                </c:pt>
                <c:pt idx="130">
                  <c:v>0.33813003272211573</c:v>
                </c:pt>
                <c:pt idx="131">
                  <c:v>0.33813003272211573</c:v>
                </c:pt>
                <c:pt idx="132">
                  <c:v>0.27524380817657701</c:v>
                </c:pt>
                <c:pt idx="133">
                  <c:v>0.27524380817657701</c:v>
                </c:pt>
                <c:pt idx="134">
                  <c:v>0.27524380817657701</c:v>
                </c:pt>
                <c:pt idx="135">
                  <c:v>0.27524380817657701</c:v>
                </c:pt>
                <c:pt idx="136">
                  <c:v>0.27524380817657701</c:v>
                </c:pt>
                <c:pt idx="137">
                  <c:v>0.27524380817657701</c:v>
                </c:pt>
                <c:pt idx="138">
                  <c:v>0.27524380817657701</c:v>
                </c:pt>
                <c:pt idx="139">
                  <c:v>0.27524380817657701</c:v>
                </c:pt>
                <c:pt idx="140">
                  <c:v>0.27524380817657701</c:v>
                </c:pt>
                <c:pt idx="141">
                  <c:v>0.27524380817657701</c:v>
                </c:pt>
                <c:pt idx="142">
                  <c:v>0.27524380817657701</c:v>
                </c:pt>
                <c:pt idx="143">
                  <c:v>0.27524380817657701</c:v>
                </c:pt>
                <c:pt idx="144">
                  <c:v>0.27524380817657701</c:v>
                </c:pt>
                <c:pt idx="145">
                  <c:v>0.27524380817657701</c:v>
                </c:pt>
                <c:pt idx="146">
                  <c:v>0.27524380817657701</c:v>
                </c:pt>
                <c:pt idx="147">
                  <c:v>0.27524380817657701</c:v>
                </c:pt>
                <c:pt idx="148">
                  <c:v>0.27524380817657701</c:v>
                </c:pt>
                <c:pt idx="149">
                  <c:v>0.27524380817657701</c:v>
                </c:pt>
                <c:pt idx="150">
                  <c:v>0.27524380817657701</c:v>
                </c:pt>
                <c:pt idx="151">
                  <c:v>0.27524380817657701</c:v>
                </c:pt>
                <c:pt idx="152">
                  <c:v>0.27524380817657701</c:v>
                </c:pt>
                <c:pt idx="153">
                  <c:v>0.27524380817657701</c:v>
                </c:pt>
                <c:pt idx="154">
                  <c:v>0.27524380817657701</c:v>
                </c:pt>
                <c:pt idx="155">
                  <c:v>0.27524380817657701</c:v>
                </c:pt>
                <c:pt idx="156">
                  <c:v>0.27524380817657701</c:v>
                </c:pt>
                <c:pt idx="157">
                  <c:v>0.27524380817657701</c:v>
                </c:pt>
                <c:pt idx="158">
                  <c:v>0.27524380817657701</c:v>
                </c:pt>
                <c:pt idx="159">
                  <c:v>0.27524380817657701</c:v>
                </c:pt>
                <c:pt idx="160">
                  <c:v>0.27524380817657701</c:v>
                </c:pt>
                <c:pt idx="161">
                  <c:v>0.27524380817657701</c:v>
                </c:pt>
                <c:pt idx="162">
                  <c:v>0.27524380817657701</c:v>
                </c:pt>
                <c:pt idx="163">
                  <c:v>0.27524380817657701</c:v>
                </c:pt>
                <c:pt idx="164">
                  <c:v>0.27524380817657701</c:v>
                </c:pt>
                <c:pt idx="165">
                  <c:v>0.27524380817657701</c:v>
                </c:pt>
                <c:pt idx="166">
                  <c:v>0.27524380817657701</c:v>
                </c:pt>
                <c:pt idx="167">
                  <c:v>0.27524380817657701</c:v>
                </c:pt>
                <c:pt idx="168">
                  <c:v>0.25017575061655173</c:v>
                </c:pt>
                <c:pt idx="169">
                  <c:v>0.25017575061655173</c:v>
                </c:pt>
                <c:pt idx="170">
                  <c:v>0.25017575061655173</c:v>
                </c:pt>
                <c:pt idx="171">
                  <c:v>0.25017575061655173</c:v>
                </c:pt>
                <c:pt idx="172">
                  <c:v>0.25017575061655173</c:v>
                </c:pt>
                <c:pt idx="173">
                  <c:v>0.25017575061655173</c:v>
                </c:pt>
                <c:pt idx="174">
                  <c:v>0.25017575061655173</c:v>
                </c:pt>
                <c:pt idx="175">
                  <c:v>0.25017575061655173</c:v>
                </c:pt>
                <c:pt idx="176">
                  <c:v>0.25017575061655173</c:v>
                </c:pt>
                <c:pt idx="177">
                  <c:v>0.25017575061655173</c:v>
                </c:pt>
                <c:pt idx="178">
                  <c:v>0.25017575061655173</c:v>
                </c:pt>
                <c:pt idx="179">
                  <c:v>0.25017575061655173</c:v>
                </c:pt>
                <c:pt idx="180">
                  <c:v>0.25017575061655173</c:v>
                </c:pt>
                <c:pt idx="181">
                  <c:v>0.25017575061655173</c:v>
                </c:pt>
                <c:pt idx="182">
                  <c:v>0.25017575061655173</c:v>
                </c:pt>
                <c:pt idx="183">
                  <c:v>0.25017575061655173</c:v>
                </c:pt>
                <c:pt idx="184">
                  <c:v>0.25017575061655173</c:v>
                </c:pt>
                <c:pt idx="185">
                  <c:v>0.25017575061655173</c:v>
                </c:pt>
                <c:pt idx="186">
                  <c:v>0.25017575061655173</c:v>
                </c:pt>
                <c:pt idx="187">
                  <c:v>0.25017575061655173</c:v>
                </c:pt>
                <c:pt idx="188">
                  <c:v>0.25017575061655173</c:v>
                </c:pt>
                <c:pt idx="189">
                  <c:v>0.25017575061655173</c:v>
                </c:pt>
                <c:pt idx="190">
                  <c:v>0.25017575061655173</c:v>
                </c:pt>
                <c:pt idx="191">
                  <c:v>0.25017575061655173</c:v>
                </c:pt>
                <c:pt idx="192">
                  <c:v>0.25017575061655173</c:v>
                </c:pt>
                <c:pt idx="193">
                  <c:v>0.25017575061655173</c:v>
                </c:pt>
                <c:pt idx="194">
                  <c:v>0.25017575061655173</c:v>
                </c:pt>
                <c:pt idx="195">
                  <c:v>0.25017575061655173</c:v>
                </c:pt>
                <c:pt idx="196">
                  <c:v>0.25017575061655173</c:v>
                </c:pt>
                <c:pt idx="197">
                  <c:v>0.25017575061655173</c:v>
                </c:pt>
                <c:pt idx="198">
                  <c:v>0.25017575061655173</c:v>
                </c:pt>
                <c:pt idx="199">
                  <c:v>0.25017575061655173</c:v>
                </c:pt>
                <c:pt idx="200">
                  <c:v>0.25017575061655173</c:v>
                </c:pt>
                <c:pt idx="201">
                  <c:v>0.25017575061655173</c:v>
                </c:pt>
                <c:pt idx="202">
                  <c:v>0.25017575061655173</c:v>
                </c:pt>
                <c:pt idx="203">
                  <c:v>0.25017575061655173</c:v>
                </c:pt>
                <c:pt idx="204">
                  <c:v>0.25017575061655173</c:v>
                </c:pt>
                <c:pt idx="205">
                  <c:v>0.25017575061655173</c:v>
                </c:pt>
                <c:pt idx="206">
                  <c:v>0.25017575061655173</c:v>
                </c:pt>
                <c:pt idx="207">
                  <c:v>0.25017575061655173</c:v>
                </c:pt>
                <c:pt idx="208">
                  <c:v>0.25017575061655173</c:v>
                </c:pt>
                <c:pt idx="209">
                  <c:v>0.25017575061655173</c:v>
                </c:pt>
                <c:pt idx="210">
                  <c:v>0.25017575061655173</c:v>
                </c:pt>
                <c:pt idx="211">
                  <c:v>0.25017575061655173</c:v>
                </c:pt>
                <c:pt idx="212">
                  <c:v>0.25017575061655173</c:v>
                </c:pt>
                <c:pt idx="213">
                  <c:v>0.25017575061655173</c:v>
                </c:pt>
                <c:pt idx="214">
                  <c:v>0.25017575061655173</c:v>
                </c:pt>
                <c:pt idx="215">
                  <c:v>0.25017575061655173</c:v>
                </c:pt>
                <c:pt idx="216">
                  <c:v>0.25017575061655173</c:v>
                </c:pt>
                <c:pt idx="217">
                  <c:v>0.25017575061655173</c:v>
                </c:pt>
                <c:pt idx="218">
                  <c:v>0.25017575061655173</c:v>
                </c:pt>
                <c:pt idx="219">
                  <c:v>0.25017575061655173</c:v>
                </c:pt>
                <c:pt idx="220">
                  <c:v>0.25017575061655173</c:v>
                </c:pt>
                <c:pt idx="221">
                  <c:v>0.25017575061655173</c:v>
                </c:pt>
                <c:pt idx="222">
                  <c:v>0.25017575061655173</c:v>
                </c:pt>
                <c:pt idx="223">
                  <c:v>0.25017575061655173</c:v>
                </c:pt>
                <c:pt idx="224">
                  <c:v>0.25017575061655173</c:v>
                </c:pt>
                <c:pt idx="225">
                  <c:v>0.24258691622359896</c:v>
                </c:pt>
                <c:pt idx="226">
                  <c:v>0.24258691622359896</c:v>
                </c:pt>
                <c:pt idx="227">
                  <c:v>0.24258691622359896</c:v>
                </c:pt>
                <c:pt idx="228">
                  <c:v>0.24258691622359896</c:v>
                </c:pt>
                <c:pt idx="229">
                  <c:v>0.24258691622359896</c:v>
                </c:pt>
                <c:pt idx="230">
                  <c:v>0.24258691622359896</c:v>
                </c:pt>
                <c:pt idx="231">
                  <c:v>0.24258691622359896</c:v>
                </c:pt>
                <c:pt idx="232">
                  <c:v>0.24258691622359896</c:v>
                </c:pt>
                <c:pt idx="233">
                  <c:v>0.24258691622359896</c:v>
                </c:pt>
                <c:pt idx="234">
                  <c:v>0.24258691622359896</c:v>
                </c:pt>
                <c:pt idx="235">
                  <c:v>0.24258691622359896</c:v>
                </c:pt>
                <c:pt idx="236">
                  <c:v>0.24258691622359896</c:v>
                </c:pt>
                <c:pt idx="237">
                  <c:v>0.24258691622359896</c:v>
                </c:pt>
                <c:pt idx="238">
                  <c:v>0.24258691622359896</c:v>
                </c:pt>
                <c:pt idx="239">
                  <c:v>0.24258691622359896</c:v>
                </c:pt>
                <c:pt idx="240">
                  <c:v>0.24258691622359896</c:v>
                </c:pt>
                <c:pt idx="241">
                  <c:v>0.24258691622359896</c:v>
                </c:pt>
                <c:pt idx="242">
                  <c:v>0.24258691622359896</c:v>
                </c:pt>
                <c:pt idx="243">
                  <c:v>0.24258691622359896</c:v>
                </c:pt>
                <c:pt idx="244">
                  <c:v>0.24258691622359896</c:v>
                </c:pt>
                <c:pt idx="245">
                  <c:v>0.24258691622359896</c:v>
                </c:pt>
                <c:pt idx="246">
                  <c:v>0.24258691622359896</c:v>
                </c:pt>
                <c:pt idx="247">
                  <c:v>0.24258691622359896</c:v>
                </c:pt>
                <c:pt idx="248">
                  <c:v>0.24258691622359896</c:v>
                </c:pt>
                <c:pt idx="249">
                  <c:v>0.24258691622359896</c:v>
                </c:pt>
                <c:pt idx="250">
                  <c:v>0.24258691622359896</c:v>
                </c:pt>
                <c:pt idx="251">
                  <c:v>0.24258691622359896</c:v>
                </c:pt>
                <c:pt idx="252">
                  <c:v>0.24258691622359896</c:v>
                </c:pt>
                <c:pt idx="253">
                  <c:v>0.24258691622359896</c:v>
                </c:pt>
                <c:pt idx="254">
                  <c:v>0.24258691622359896</c:v>
                </c:pt>
                <c:pt idx="255">
                  <c:v>0.24258691622359896</c:v>
                </c:pt>
                <c:pt idx="256">
                  <c:v>0.24258691622359896</c:v>
                </c:pt>
                <c:pt idx="257">
                  <c:v>0.24258691622359896</c:v>
                </c:pt>
                <c:pt idx="258">
                  <c:v>0.24258691622359896</c:v>
                </c:pt>
                <c:pt idx="259">
                  <c:v>0.24258691622359896</c:v>
                </c:pt>
                <c:pt idx="260">
                  <c:v>0.24258691622359896</c:v>
                </c:pt>
                <c:pt idx="261">
                  <c:v>0.24258691622359896</c:v>
                </c:pt>
                <c:pt idx="262">
                  <c:v>0.24258691622359896</c:v>
                </c:pt>
                <c:pt idx="263">
                  <c:v>0.24258691622359896</c:v>
                </c:pt>
                <c:pt idx="264">
                  <c:v>0.24258691622359896</c:v>
                </c:pt>
                <c:pt idx="265">
                  <c:v>0.24258691622359896</c:v>
                </c:pt>
                <c:pt idx="266">
                  <c:v>0.24258691622359896</c:v>
                </c:pt>
                <c:pt idx="267">
                  <c:v>0.24258691622359896</c:v>
                </c:pt>
                <c:pt idx="268">
                  <c:v>0.24258691622359896</c:v>
                </c:pt>
                <c:pt idx="269">
                  <c:v>0.24258691622359896</c:v>
                </c:pt>
                <c:pt idx="270">
                  <c:v>0.24258691622359896</c:v>
                </c:pt>
                <c:pt idx="271">
                  <c:v>0.24258691622359896</c:v>
                </c:pt>
                <c:pt idx="272">
                  <c:v>0.24258691622359896</c:v>
                </c:pt>
                <c:pt idx="273">
                  <c:v>0.24258691622359896</c:v>
                </c:pt>
                <c:pt idx="274">
                  <c:v>0.24258691622359896</c:v>
                </c:pt>
                <c:pt idx="275">
                  <c:v>0.24258691622359896</c:v>
                </c:pt>
                <c:pt idx="276">
                  <c:v>0.24258691622359896</c:v>
                </c:pt>
                <c:pt idx="277">
                  <c:v>0.24258691622359896</c:v>
                </c:pt>
                <c:pt idx="278">
                  <c:v>0.24258691622359896</c:v>
                </c:pt>
                <c:pt idx="279">
                  <c:v>0.24258691622359896</c:v>
                </c:pt>
                <c:pt idx="280">
                  <c:v>0.24258691622359896</c:v>
                </c:pt>
                <c:pt idx="281">
                  <c:v>0.24258691622359896</c:v>
                </c:pt>
                <c:pt idx="282">
                  <c:v>0.24258691622359896</c:v>
                </c:pt>
                <c:pt idx="283">
                  <c:v>0.24258691622359896</c:v>
                </c:pt>
                <c:pt idx="284">
                  <c:v>0.24258691622359896</c:v>
                </c:pt>
                <c:pt idx="285">
                  <c:v>0.24258691622359896</c:v>
                </c:pt>
                <c:pt idx="286">
                  <c:v>0.24258691622359896</c:v>
                </c:pt>
                <c:pt idx="287">
                  <c:v>0.24258691622359896</c:v>
                </c:pt>
                <c:pt idx="288">
                  <c:v>0.24258691622359896</c:v>
                </c:pt>
                <c:pt idx="289">
                  <c:v>0.24258691622359896</c:v>
                </c:pt>
                <c:pt idx="290">
                  <c:v>0.24258691622359896</c:v>
                </c:pt>
                <c:pt idx="291">
                  <c:v>0.24258691622359896</c:v>
                </c:pt>
                <c:pt idx="292">
                  <c:v>0.24258691622359896</c:v>
                </c:pt>
                <c:pt idx="293">
                  <c:v>0.24258691622359896</c:v>
                </c:pt>
                <c:pt idx="294">
                  <c:v>0.24258691622359896</c:v>
                </c:pt>
                <c:pt idx="295">
                  <c:v>0.24258691622359896</c:v>
                </c:pt>
                <c:pt idx="296">
                  <c:v>0.24258691622359896</c:v>
                </c:pt>
                <c:pt idx="297">
                  <c:v>0.24258691622359896</c:v>
                </c:pt>
                <c:pt idx="298">
                  <c:v>0.24258691622359896</c:v>
                </c:pt>
                <c:pt idx="299">
                  <c:v>0.24258691622359896</c:v>
                </c:pt>
                <c:pt idx="300">
                  <c:v>0.24258691622359896</c:v>
                </c:pt>
                <c:pt idx="301">
                  <c:v>0.24258691622359896</c:v>
                </c:pt>
                <c:pt idx="302">
                  <c:v>0.24258691622359896</c:v>
                </c:pt>
                <c:pt idx="303">
                  <c:v>0.24258691622359896</c:v>
                </c:pt>
                <c:pt idx="304">
                  <c:v>0.24258691622359896</c:v>
                </c:pt>
                <c:pt idx="305">
                  <c:v>0.24258691622359896</c:v>
                </c:pt>
                <c:pt idx="306">
                  <c:v>0.24258691622359896</c:v>
                </c:pt>
                <c:pt idx="307">
                  <c:v>0.24258691622359896</c:v>
                </c:pt>
                <c:pt idx="308">
                  <c:v>0.24258691622359896</c:v>
                </c:pt>
                <c:pt idx="309">
                  <c:v>0.24258691622359896</c:v>
                </c:pt>
                <c:pt idx="310">
                  <c:v>0.24258691622359896</c:v>
                </c:pt>
                <c:pt idx="311">
                  <c:v>0.24258691622359896</c:v>
                </c:pt>
                <c:pt idx="312">
                  <c:v>0.24258691622359896</c:v>
                </c:pt>
                <c:pt idx="313">
                  <c:v>0.24258691622359896</c:v>
                </c:pt>
                <c:pt idx="314">
                  <c:v>0.24258691622359896</c:v>
                </c:pt>
                <c:pt idx="315">
                  <c:v>0.24258691622359896</c:v>
                </c:pt>
                <c:pt idx="316">
                  <c:v>0.24258691622359896</c:v>
                </c:pt>
                <c:pt idx="317">
                  <c:v>0.24258691622359896</c:v>
                </c:pt>
                <c:pt idx="318">
                  <c:v>0.24258691622359896</c:v>
                </c:pt>
                <c:pt idx="319">
                  <c:v>0.24258691622359896</c:v>
                </c:pt>
                <c:pt idx="320">
                  <c:v>0.24258691622359896</c:v>
                </c:pt>
                <c:pt idx="321">
                  <c:v>0.24258691622359896</c:v>
                </c:pt>
                <c:pt idx="322">
                  <c:v>0.24258691622359896</c:v>
                </c:pt>
                <c:pt idx="323">
                  <c:v>0.24258691622359896</c:v>
                </c:pt>
                <c:pt idx="324">
                  <c:v>0.24258691622359896</c:v>
                </c:pt>
                <c:pt idx="325">
                  <c:v>0.24258691622359896</c:v>
                </c:pt>
                <c:pt idx="326">
                  <c:v>0.24258691622359896</c:v>
                </c:pt>
                <c:pt idx="327">
                  <c:v>0.24258691622359896</c:v>
                </c:pt>
                <c:pt idx="328">
                  <c:v>0.24258691622359896</c:v>
                </c:pt>
                <c:pt idx="329">
                  <c:v>0.24258691622359896</c:v>
                </c:pt>
                <c:pt idx="330">
                  <c:v>0.24258691622359896</c:v>
                </c:pt>
                <c:pt idx="331">
                  <c:v>0.24258691622359896</c:v>
                </c:pt>
                <c:pt idx="332">
                  <c:v>0.24258691622359896</c:v>
                </c:pt>
                <c:pt idx="333">
                  <c:v>0.24258691622359896</c:v>
                </c:pt>
                <c:pt idx="334">
                  <c:v>0.24258691622359896</c:v>
                </c:pt>
                <c:pt idx="335">
                  <c:v>0.24258691622359896</c:v>
                </c:pt>
                <c:pt idx="336">
                  <c:v>0.24258691622359896</c:v>
                </c:pt>
                <c:pt idx="337">
                  <c:v>0.24258691622359896</c:v>
                </c:pt>
                <c:pt idx="338">
                  <c:v>0.24258691622359896</c:v>
                </c:pt>
                <c:pt idx="339">
                  <c:v>0.24258691622359896</c:v>
                </c:pt>
                <c:pt idx="340">
                  <c:v>0.24258691622359896</c:v>
                </c:pt>
                <c:pt idx="341">
                  <c:v>0.24258691622359896</c:v>
                </c:pt>
                <c:pt idx="342">
                  <c:v>0.24258691622359896</c:v>
                </c:pt>
                <c:pt idx="343">
                  <c:v>0.24258691622359896</c:v>
                </c:pt>
                <c:pt idx="344">
                  <c:v>0.24258691622359896</c:v>
                </c:pt>
                <c:pt idx="345">
                  <c:v>0.24258691622359896</c:v>
                </c:pt>
                <c:pt idx="346">
                  <c:v>0.24258691622359896</c:v>
                </c:pt>
                <c:pt idx="347">
                  <c:v>0.24258691622359896</c:v>
                </c:pt>
                <c:pt idx="348">
                  <c:v>0.24258691622359896</c:v>
                </c:pt>
                <c:pt idx="349">
                  <c:v>0.24258691622359896</c:v>
                </c:pt>
                <c:pt idx="350">
                  <c:v>0.24258691622359896</c:v>
                </c:pt>
                <c:pt idx="351">
                  <c:v>0.24258691622359896</c:v>
                </c:pt>
                <c:pt idx="352">
                  <c:v>0.24258691622359896</c:v>
                </c:pt>
                <c:pt idx="353">
                  <c:v>0.24258691622359896</c:v>
                </c:pt>
                <c:pt idx="354">
                  <c:v>0.24258691622359896</c:v>
                </c:pt>
                <c:pt idx="355">
                  <c:v>0.24258691622359896</c:v>
                </c:pt>
                <c:pt idx="356">
                  <c:v>0.24258691622359896</c:v>
                </c:pt>
                <c:pt idx="357">
                  <c:v>0.24258691622359896</c:v>
                </c:pt>
                <c:pt idx="358">
                  <c:v>0.24258691622359896</c:v>
                </c:pt>
                <c:pt idx="359">
                  <c:v>0.24258691622359896</c:v>
                </c:pt>
                <c:pt idx="360">
                  <c:v>0.24258691622359896</c:v>
                </c:pt>
                <c:pt idx="361">
                  <c:v>0.24258691622359896</c:v>
                </c:pt>
                <c:pt idx="362">
                  <c:v>0.24258691622359896</c:v>
                </c:pt>
                <c:pt idx="363">
                  <c:v>0.24258691622359896</c:v>
                </c:pt>
                <c:pt idx="364">
                  <c:v>0.24258691622359896</c:v>
                </c:pt>
                <c:pt idx="365">
                  <c:v>0.24258691622359896</c:v>
                </c:pt>
                <c:pt idx="366">
                  <c:v>0.24258691622359896</c:v>
                </c:pt>
                <c:pt idx="367">
                  <c:v>0.24258691622359896</c:v>
                </c:pt>
                <c:pt idx="368">
                  <c:v>0.24258691622359896</c:v>
                </c:pt>
                <c:pt idx="369">
                  <c:v>0.24258691622359896</c:v>
                </c:pt>
                <c:pt idx="370">
                  <c:v>0.24258691622359896</c:v>
                </c:pt>
                <c:pt idx="371">
                  <c:v>0.24258691622359896</c:v>
                </c:pt>
                <c:pt idx="372">
                  <c:v>0.24258691622359896</c:v>
                </c:pt>
                <c:pt idx="373">
                  <c:v>0.24258691622359896</c:v>
                </c:pt>
                <c:pt idx="374">
                  <c:v>0.24258691622359896</c:v>
                </c:pt>
                <c:pt idx="375">
                  <c:v>0.24258691622359896</c:v>
                </c:pt>
                <c:pt idx="376">
                  <c:v>0.24258691622359896</c:v>
                </c:pt>
                <c:pt idx="377">
                  <c:v>0.24258691622359896</c:v>
                </c:pt>
                <c:pt idx="378">
                  <c:v>0.24258691622359896</c:v>
                </c:pt>
                <c:pt idx="379">
                  <c:v>0.24258691622359896</c:v>
                </c:pt>
                <c:pt idx="380">
                  <c:v>0.24258691622359896</c:v>
                </c:pt>
                <c:pt idx="381">
                  <c:v>0.24258691622359896</c:v>
                </c:pt>
                <c:pt idx="382">
                  <c:v>0.24258691622359896</c:v>
                </c:pt>
                <c:pt idx="383">
                  <c:v>0.24258691622359896</c:v>
                </c:pt>
                <c:pt idx="384">
                  <c:v>0.24258691622359896</c:v>
                </c:pt>
                <c:pt idx="385">
                  <c:v>0.24258691622359896</c:v>
                </c:pt>
                <c:pt idx="386">
                  <c:v>0.24258691622359896</c:v>
                </c:pt>
                <c:pt idx="387">
                  <c:v>0.24258691622359896</c:v>
                </c:pt>
                <c:pt idx="388">
                  <c:v>0.24258691622359896</c:v>
                </c:pt>
                <c:pt idx="389">
                  <c:v>0.24258691622359896</c:v>
                </c:pt>
                <c:pt idx="390">
                  <c:v>0.24258691622359896</c:v>
                </c:pt>
                <c:pt idx="391">
                  <c:v>0.24258691622359896</c:v>
                </c:pt>
                <c:pt idx="392">
                  <c:v>0.24258691622359896</c:v>
                </c:pt>
                <c:pt idx="393">
                  <c:v>0.24258691622359896</c:v>
                </c:pt>
                <c:pt idx="394">
                  <c:v>0.24258691622359896</c:v>
                </c:pt>
                <c:pt idx="395">
                  <c:v>0.24258691622359896</c:v>
                </c:pt>
                <c:pt idx="396">
                  <c:v>0.24258691622359896</c:v>
                </c:pt>
                <c:pt idx="397">
                  <c:v>0.24258691622359896</c:v>
                </c:pt>
                <c:pt idx="398">
                  <c:v>0.24258691622359896</c:v>
                </c:pt>
                <c:pt idx="399">
                  <c:v>0.24258691622359896</c:v>
                </c:pt>
                <c:pt idx="400">
                  <c:v>0.24258691622359896</c:v>
                </c:pt>
                <c:pt idx="401">
                  <c:v>0.24258691622359896</c:v>
                </c:pt>
                <c:pt idx="402">
                  <c:v>0.24258691622359896</c:v>
                </c:pt>
                <c:pt idx="403">
                  <c:v>0.24258691622359896</c:v>
                </c:pt>
                <c:pt idx="404">
                  <c:v>0.24258691622359896</c:v>
                </c:pt>
                <c:pt idx="405">
                  <c:v>0.24258691622359896</c:v>
                </c:pt>
                <c:pt idx="406">
                  <c:v>0.24258691622359896</c:v>
                </c:pt>
                <c:pt idx="407">
                  <c:v>0.24258691622359896</c:v>
                </c:pt>
                <c:pt idx="408">
                  <c:v>0.24258691622359896</c:v>
                </c:pt>
                <c:pt idx="409">
                  <c:v>0.24258691622359896</c:v>
                </c:pt>
                <c:pt idx="410">
                  <c:v>0.24258691622359896</c:v>
                </c:pt>
                <c:pt idx="411">
                  <c:v>0.24258691622359896</c:v>
                </c:pt>
                <c:pt idx="412">
                  <c:v>0.24258691622359896</c:v>
                </c:pt>
                <c:pt idx="413">
                  <c:v>0.24258691622359896</c:v>
                </c:pt>
                <c:pt idx="414">
                  <c:v>0.24258691622359896</c:v>
                </c:pt>
                <c:pt idx="415">
                  <c:v>0.24258691622359896</c:v>
                </c:pt>
                <c:pt idx="416">
                  <c:v>0.24258691622359896</c:v>
                </c:pt>
                <c:pt idx="417">
                  <c:v>0.24258691622359896</c:v>
                </c:pt>
                <c:pt idx="418">
                  <c:v>0.24258691622359896</c:v>
                </c:pt>
                <c:pt idx="419">
                  <c:v>0.24258691622359896</c:v>
                </c:pt>
                <c:pt idx="420">
                  <c:v>0.24258691622359896</c:v>
                </c:pt>
                <c:pt idx="421">
                  <c:v>0.24258691622359896</c:v>
                </c:pt>
                <c:pt idx="422">
                  <c:v>0.24258691622359896</c:v>
                </c:pt>
                <c:pt idx="423">
                  <c:v>0.24258691622359896</c:v>
                </c:pt>
                <c:pt idx="424">
                  <c:v>0.24258691622359896</c:v>
                </c:pt>
                <c:pt idx="425">
                  <c:v>0.24258691622359896</c:v>
                </c:pt>
                <c:pt idx="426">
                  <c:v>0.24258691622359896</c:v>
                </c:pt>
                <c:pt idx="427">
                  <c:v>0.24258691622359896</c:v>
                </c:pt>
                <c:pt idx="428">
                  <c:v>0.24258691622359896</c:v>
                </c:pt>
                <c:pt idx="429">
                  <c:v>0.24258691622359896</c:v>
                </c:pt>
                <c:pt idx="430">
                  <c:v>0.24258691622359896</c:v>
                </c:pt>
                <c:pt idx="431">
                  <c:v>0.24258691622359896</c:v>
                </c:pt>
                <c:pt idx="432">
                  <c:v>0.24258691622359896</c:v>
                </c:pt>
                <c:pt idx="433">
                  <c:v>0.24258691622359896</c:v>
                </c:pt>
                <c:pt idx="434">
                  <c:v>0.24258691622359896</c:v>
                </c:pt>
                <c:pt idx="435">
                  <c:v>0.24258691622359896</c:v>
                </c:pt>
                <c:pt idx="436">
                  <c:v>0.24258691622359896</c:v>
                </c:pt>
                <c:pt idx="437">
                  <c:v>0.24258691622359896</c:v>
                </c:pt>
                <c:pt idx="438">
                  <c:v>0.24258691622359896</c:v>
                </c:pt>
                <c:pt idx="439">
                  <c:v>0.24258691622359896</c:v>
                </c:pt>
                <c:pt idx="440">
                  <c:v>0.24258691622359896</c:v>
                </c:pt>
                <c:pt idx="441">
                  <c:v>0.24258691622359896</c:v>
                </c:pt>
                <c:pt idx="442">
                  <c:v>0.24258691622359896</c:v>
                </c:pt>
                <c:pt idx="443">
                  <c:v>0.24258691622359896</c:v>
                </c:pt>
                <c:pt idx="444">
                  <c:v>0.24258691622359896</c:v>
                </c:pt>
                <c:pt idx="445">
                  <c:v>0.24258691622359896</c:v>
                </c:pt>
                <c:pt idx="446">
                  <c:v>0.24258691622359896</c:v>
                </c:pt>
                <c:pt idx="447">
                  <c:v>0.24258691622359896</c:v>
                </c:pt>
                <c:pt idx="448">
                  <c:v>0.24258691622359896</c:v>
                </c:pt>
                <c:pt idx="449">
                  <c:v>0.24258691622359896</c:v>
                </c:pt>
                <c:pt idx="450">
                  <c:v>0.24258691622359896</c:v>
                </c:pt>
                <c:pt idx="451">
                  <c:v>0.24258691622359896</c:v>
                </c:pt>
                <c:pt idx="452">
                  <c:v>0.24258691622359896</c:v>
                </c:pt>
                <c:pt idx="453">
                  <c:v>0.24258691622359896</c:v>
                </c:pt>
                <c:pt idx="454">
                  <c:v>0.24258691622359896</c:v>
                </c:pt>
                <c:pt idx="455">
                  <c:v>0.24258691622359896</c:v>
                </c:pt>
                <c:pt idx="456">
                  <c:v>0.24258691622359896</c:v>
                </c:pt>
                <c:pt idx="457">
                  <c:v>0.24258691622359896</c:v>
                </c:pt>
                <c:pt idx="458">
                  <c:v>0.24258691622359896</c:v>
                </c:pt>
                <c:pt idx="459">
                  <c:v>0.24258691622359896</c:v>
                </c:pt>
                <c:pt idx="460">
                  <c:v>0.24258691622359896</c:v>
                </c:pt>
                <c:pt idx="461">
                  <c:v>0.24258691622359896</c:v>
                </c:pt>
                <c:pt idx="462">
                  <c:v>0.24258691622359896</c:v>
                </c:pt>
                <c:pt idx="463">
                  <c:v>0.24258691622359896</c:v>
                </c:pt>
                <c:pt idx="464">
                  <c:v>0.24258691622359896</c:v>
                </c:pt>
                <c:pt idx="465">
                  <c:v>0.24258691622359896</c:v>
                </c:pt>
                <c:pt idx="466">
                  <c:v>0.24258691622359896</c:v>
                </c:pt>
                <c:pt idx="467">
                  <c:v>0.24258691622359896</c:v>
                </c:pt>
                <c:pt idx="468">
                  <c:v>0.24258691622359896</c:v>
                </c:pt>
                <c:pt idx="469">
                  <c:v>0.24258691622359896</c:v>
                </c:pt>
                <c:pt idx="470">
                  <c:v>0.24258691622359896</c:v>
                </c:pt>
                <c:pt idx="471">
                  <c:v>0.24258691622359896</c:v>
                </c:pt>
                <c:pt idx="472">
                  <c:v>0.24258691622359896</c:v>
                </c:pt>
                <c:pt idx="473">
                  <c:v>0.24258691622359896</c:v>
                </c:pt>
                <c:pt idx="474">
                  <c:v>0.24258691622359896</c:v>
                </c:pt>
                <c:pt idx="475">
                  <c:v>9.0938016778245978E-2</c:v>
                </c:pt>
                <c:pt idx="476">
                  <c:v>9.0938016778245978E-2</c:v>
                </c:pt>
                <c:pt idx="477">
                  <c:v>9.0938016778245978E-2</c:v>
                </c:pt>
                <c:pt idx="478">
                  <c:v>9.0938016778245978E-2</c:v>
                </c:pt>
                <c:pt idx="479">
                  <c:v>9.0938016778245978E-2</c:v>
                </c:pt>
                <c:pt idx="480">
                  <c:v>9.0938016778245978E-2</c:v>
                </c:pt>
                <c:pt idx="481">
                  <c:v>9.0938016778245978E-2</c:v>
                </c:pt>
                <c:pt idx="482">
                  <c:v>9.0938016778245978E-2</c:v>
                </c:pt>
                <c:pt idx="483">
                  <c:v>9.0938016778245978E-2</c:v>
                </c:pt>
                <c:pt idx="484">
                  <c:v>9.0938016778245978E-2</c:v>
                </c:pt>
                <c:pt idx="485">
                  <c:v>9.0938016778245978E-2</c:v>
                </c:pt>
                <c:pt idx="486">
                  <c:v>9.0938016778245978E-2</c:v>
                </c:pt>
                <c:pt idx="487">
                  <c:v>9.0938016778245978E-2</c:v>
                </c:pt>
                <c:pt idx="488">
                  <c:v>9.0938016778245978E-2</c:v>
                </c:pt>
                <c:pt idx="489">
                  <c:v>9.0938016778245978E-2</c:v>
                </c:pt>
                <c:pt idx="490">
                  <c:v>9.0938016778245978E-2</c:v>
                </c:pt>
                <c:pt idx="491">
                  <c:v>9.0938016778245978E-2</c:v>
                </c:pt>
                <c:pt idx="492">
                  <c:v>9.0938016778245978E-2</c:v>
                </c:pt>
                <c:pt idx="493">
                  <c:v>9.0938016778245978E-2</c:v>
                </c:pt>
                <c:pt idx="494">
                  <c:v>9.0938016778245978E-2</c:v>
                </c:pt>
                <c:pt idx="495">
                  <c:v>9.0938016778245978E-2</c:v>
                </c:pt>
                <c:pt idx="496">
                  <c:v>9.0938016778245978E-2</c:v>
                </c:pt>
                <c:pt idx="497">
                  <c:v>9.0938016778245978E-2</c:v>
                </c:pt>
                <c:pt idx="498">
                  <c:v>9.0938016778245978E-2</c:v>
                </c:pt>
                <c:pt idx="499">
                  <c:v>9.0938016778245978E-2</c:v>
                </c:pt>
                <c:pt idx="500">
                  <c:v>9.0938016778245978E-2</c:v>
                </c:pt>
                <c:pt idx="501">
                  <c:v>9.0938016778245978E-2</c:v>
                </c:pt>
                <c:pt idx="502">
                  <c:v>9.0938016778245978E-2</c:v>
                </c:pt>
                <c:pt idx="503">
                  <c:v>9.0938016778245978E-2</c:v>
                </c:pt>
                <c:pt idx="504">
                  <c:v>9.0938016778245978E-2</c:v>
                </c:pt>
                <c:pt idx="505">
                  <c:v>9.0938016778245978E-2</c:v>
                </c:pt>
                <c:pt idx="506">
                  <c:v>9.0938016778245978E-2</c:v>
                </c:pt>
                <c:pt idx="507">
                  <c:v>9.0938016778245978E-2</c:v>
                </c:pt>
                <c:pt idx="508">
                  <c:v>9.0938016778245978E-2</c:v>
                </c:pt>
                <c:pt idx="509">
                  <c:v>9.0938016778245978E-2</c:v>
                </c:pt>
                <c:pt idx="510">
                  <c:v>9.0938016778245978E-2</c:v>
                </c:pt>
                <c:pt idx="511">
                  <c:v>9.0938016778245978E-2</c:v>
                </c:pt>
                <c:pt idx="512">
                  <c:v>9.0938016778245978E-2</c:v>
                </c:pt>
                <c:pt idx="513">
                  <c:v>9.0938016778245978E-2</c:v>
                </c:pt>
                <c:pt idx="514">
                  <c:v>9.0938016778245978E-2</c:v>
                </c:pt>
                <c:pt idx="515">
                  <c:v>9.0938016778245978E-2</c:v>
                </c:pt>
                <c:pt idx="516">
                  <c:v>9.0938016778245978E-2</c:v>
                </c:pt>
                <c:pt idx="517">
                  <c:v>9.0938016778245978E-2</c:v>
                </c:pt>
                <c:pt idx="518">
                  <c:v>9.0938016778245978E-2</c:v>
                </c:pt>
                <c:pt idx="519">
                  <c:v>9.0938016778245978E-2</c:v>
                </c:pt>
                <c:pt idx="520">
                  <c:v>9.0938016778245978E-2</c:v>
                </c:pt>
                <c:pt idx="521">
                  <c:v>9.0938016778245978E-2</c:v>
                </c:pt>
                <c:pt idx="522">
                  <c:v>9.0938016778245978E-2</c:v>
                </c:pt>
                <c:pt idx="523">
                  <c:v>9.0938016778245978E-2</c:v>
                </c:pt>
                <c:pt idx="524">
                  <c:v>9.0938016778245978E-2</c:v>
                </c:pt>
                <c:pt idx="525">
                  <c:v>9.0938016778245978E-2</c:v>
                </c:pt>
                <c:pt idx="526">
                  <c:v>9.0938016778245978E-2</c:v>
                </c:pt>
                <c:pt idx="527">
                  <c:v>9.0938016778245978E-2</c:v>
                </c:pt>
                <c:pt idx="528">
                  <c:v>9.0938016778245978E-2</c:v>
                </c:pt>
                <c:pt idx="529">
                  <c:v>9.0938016778245978E-2</c:v>
                </c:pt>
                <c:pt idx="530">
                  <c:v>9.0938016778245978E-2</c:v>
                </c:pt>
                <c:pt idx="531">
                  <c:v>9.0938016778245978E-2</c:v>
                </c:pt>
                <c:pt idx="532">
                  <c:v>9.0938016778245978E-2</c:v>
                </c:pt>
                <c:pt idx="533">
                  <c:v>9.0938016778245978E-2</c:v>
                </c:pt>
                <c:pt idx="534">
                  <c:v>9.0938016778245978E-2</c:v>
                </c:pt>
                <c:pt idx="535">
                  <c:v>9.0938016778245978E-2</c:v>
                </c:pt>
                <c:pt idx="536">
                  <c:v>9.0938016778245978E-2</c:v>
                </c:pt>
                <c:pt idx="537">
                  <c:v>9.0938016778245978E-2</c:v>
                </c:pt>
                <c:pt idx="538">
                  <c:v>9.0938016778245978E-2</c:v>
                </c:pt>
                <c:pt idx="539">
                  <c:v>9.0938016778245978E-2</c:v>
                </c:pt>
                <c:pt idx="540">
                  <c:v>9.0938016778245978E-2</c:v>
                </c:pt>
                <c:pt idx="541">
                  <c:v>9.0938016778245978E-2</c:v>
                </c:pt>
                <c:pt idx="542">
                  <c:v>9.0938016778245978E-2</c:v>
                </c:pt>
                <c:pt idx="543">
                  <c:v>9.0938016778245978E-2</c:v>
                </c:pt>
                <c:pt idx="544">
                  <c:v>9.0938016778245978E-2</c:v>
                </c:pt>
                <c:pt idx="545">
                  <c:v>9.0938016778245978E-2</c:v>
                </c:pt>
                <c:pt idx="546">
                  <c:v>9.0938016778245978E-2</c:v>
                </c:pt>
                <c:pt idx="547">
                  <c:v>9.0938016778245978E-2</c:v>
                </c:pt>
                <c:pt idx="548">
                  <c:v>9.0938016778245978E-2</c:v>
                </c:pt>
                <c:pt idx="549">
                  <c:v>9.0938016778245978E-2</c:v>
                </c:pt>
                <c:pt idx="550">
                  <c:v>9.0938016778245978E-2</c:v>
                </c:pt>
                <c:pt idx="551">
                  <c:v>9.0938016778245978E-2</c:v>
                </c:pt>
                <c:pt idx="552">
                  <c:v>9.0938016778245978E-2</c:v>
                </c:pt>
                <c:pt idx="553">
                  <c:v>9.0938016778245978E-2</c:v>
                </c:pt>
                <c:pt idx="554">
                  <c:v>9.0938016778245978E-2</c:v>
                </c:pt>
                <c:pt idx="555">
                  <c:v>9.0938016778245978E-2</c:v>
                </c:pt>
                <c:pt idx="556">
                  <c:v>9.0938016778245978E-2</c:v>
                </c:pt>
                <c:pt idx="557">
                  <c:v>9.0938016778245978E-2</c:v>
                </c:pt>
                <c:pt idx="558">
                  <c:v>9.0938016778245978E-2</c:v>
                </c:pt>
                <c:pt idx="559">
                  <c:v>9.0938016778245978E-2</c:v>
                </c:pt>
                <c:pt idx="560">
                  <c:v>9.0938016778245978E-2</c:v>
                </c:pt>
                <c:pt idx="561">
                  <c:v>9.0938016778245978E-2</c:v>
                </c:pt>
                <c:pt idx="562">
                  <c:v>9.0938016778245978E-2</c:v>
                </c:pt>
                <c:pt idx="563">
                  <c:v>9.0938016778245978E-2</c:v>
                </c:pt>
                <c:pt idx="564">
                  <c:v>9.0938016778245978E-2</c:v>
                </c:pt>
                <c:pt idx="565">
                  <c:v>9.0938016778245978E-2</c:v>
                </c:pt>
                <c:pt idx="566">
                  <c:v>9.0938016778245978E-2</c:v>
                </c:pt>
                <c:pt idx="567">
                  <c:v>9.0938016778245978E-2</c:v>
                </c:pt>
                <c:pt idx="568">
                  <c:v>9.0938016778245978E-2</c:v>
                </c:pt>
                <c:pt idx="569">
                  <c:v>9.0938016778245978E-2</c:v>
                </c:pt>
                <c:pt idx="570">
                  <c:v>9.0938016778245978E-2</c:v>
                </c:pt>
                <c:pt idx="571">
                  <c:v>9.0938016778245978E-2</c:v>
                </c:pt>
                <c:pt idx="572">
                  <c:v>9.0938016778245978E-2</c:v>
                </c:pt>
                <c:pt idx="573">
                  <c:v>9.0938016778245978E-2</c:v>
                </c:pt>
                <c:pt idx="574">
                  <c:v>9.0938016778245978E-2</c:v>
                </c:pt>
                <c:pt idx="575">
                  <c:v>9.0938016778245978E-2</c:v>
                </c:pt>
                <c:pt idx="576">
                  <c:v>9.0938016778245978E-2</c:v>
                </c:pt>
                <c:pt idx="577">
                  <c:v>9.0938016778245978E-2</c:v>
                </c:pt>
                <c:pt idx="578">
                  <c:v>9.0938016778245978E-2</c:v>
                </c:pt>
                <c:pt idx="579">
                  <c:v>9.0938016778245978E-2</c:v>
                </c:pt>
                <c:pt idx="580">
                  <c:v>9.0938016778245978E-2</c:v>
                </c:pt>
                <c:pt idx="581">
                  <c:v>9.0938016778245978E-2</c:v>
                </c:pt>
                <c:pt idx="582">
                  <c:v>9.0938016778245978E-2</c:v>
                </c:pt>
                <c:pt idx="583">
                  <c:v>9.0938016778245978E-2</c:v>
                </c:pt>
                <c:pt idx="584">
                  <c:v>9.0938016778245978E-2</c:v>
                </c:pt>
                <c:pt idx="585">
                  <c:v>9.0938016778245978E-2</c:v>
                </c:pt>
                <c:pt idx="586">
                  <c:v>9.0938016778245978E-2</c:v>
                </c:pt>
                <c:pt idx="587">
                  <c:v>9.0938016778245978E-2</c:v>
                </c:pt>
                <c:pt idx="588">
                  <c:v>9.0938016778245978E-2</c:v>
                </c:pt>
                <c:pt idx="589">
                  <c:v>9.0938016778245978E-2</c:v>
                </c:pt>
                <c:pt idx="590">
                  <c:v>9.0938016778245978E-2</c:v>
                </c:pt>
                <c:pt idx="591">
                  <c:v>9.0938016778245978E-2</c:v>
                </c:pt>
                <c:pt idx="592">
                  <c:v>9.0938016778245978E-2</c:v>
                </c:pt>
                <c:pt idx="593">
                  <c:v>9.0938016778245978E-2</c:v>
                </c:pt>
                <c:pt idx="594">
                  <c:v>9.0938016778245978E-2</c:v>
                </c:pt>
                <c:pt idx="595">
                  <c:v>9.0938016778245978E-2</c:v>
                </c:pt>
                <c:pt idx="596">
                  <c:v>9.0938016778245978E-2</c:v>
                </c:pt>
                <c:pt idx="597">
                  <c:v>9.0938016778245978E-2</c:v>
                </c:pt>
                <c:pt idx="598">
                  <c:v>9.0938016778245978E-2</c:v>
                </c:pt>
                <c:pt idx="599">
                  <c:v>9.0938016778245978E-2</c:v>
                </c:pt>
                <c:pt idx="600">
                  <c:v>9.0938016778245978E-2</c:v>
                </c:pt>
                <c:pt idx="601">
                  <c:v>9.0938016778245978E-2</c:v>
                </c:pt>
                <c:pt idx="602">
                  <c:v>9.0938016778245978E-2</c:v>
                </c:pt>
                <c:pt idx="603">
                  <c:v>9.0938016778245978E-2</c:v>
                </c:pt>
                <c:pt idx="604">
                  <c:v>9.0938016778245978E-2</c:v>
                </c:pt>
                <c:pt idx="605">
                  <c:v>9.0938016778245978E-2</c:v>
                </c:pt>
                <c:pt idx="606">
                  <c:v>9.0938016778245978E-2</c:v>
                </c:pt>
                <c:pt idx="607">
                  <c:v>9.0938016778245978E-2</c:v>
                </c:pt>
                <c:pt idx="608">
                  <c:v>9.0938016778245978E-2</c:v>
                </c:pt>
                <c:pt idx="609">
                  <c:v>9.0938016778245978E-2</c:v>
                </c:pt>
                <c:pt idx="610">
                  <c:v>9.0938016778245978E-2</c:v>
                </c:pt>
                <c:pt idx="611">
                  <c:v>9.0938016778245978E-2</c:v>
                </c:pt>
                <c:pt idx="612">
                  <c:v>9.0938016778245978E-2</c:v>
                </c:pt>
                <c:pt idx="613">
                  <c:v>9.0938016778245978E-2</c:v>
                </c:pt>
                <c:pt idx="614">
                  <c:v>9.0938016778245978E-2</c:v>
                </c:pt>
                <c:pt idx="615">
                  <c:v>9.0938016778245978E-2</c:v>
                </c:pt>
                <c:pt idx="616">
                  <c:v>9.0938016778245978E-2</c:v>
                </c:pt>
                <c:pt idx="617">
                  <c:v>9.0938016778245978E-2</c:v>
                </c:pt>
                <c:pt idx="618">
                  <c:v>9.0938016778245978E-2</c:v>
                </c:pt>
                <c:pt idx="619">
                  <c:v>9.0938016778245978E-2</c:v>
                </c:pt>
                <c:pt idx="620">
                  <c:v>9.0938016778245978E-2</c:v>
                </c:pt>
                <c:pt idx="621">
                  <c:v>9.0938016778245978E-2</c:v>
                </c:pt>
                <c:pt idx="622">
                  <c:v>9.0938016778245978E-2</c:v>
                </c:pt>
                <c:pt idx="623">
                  <c:v>9.0938016778245978E-2</c:v>
                </c:pt>
                <c:pt idx="624">
                  <c:v>9.0938016778245978E-2</c:v>
                </c:pt>
                <c:pt idx="625">
                  <c:v>9.0938016778245978E-2</c:v>
                </c:pt>
                <c:pt idx="626">
                  <c:v>9.0938016778245978E-2</c:v>
                </c:pt>
                <c:pt idx="627">
                  <c:v>9.0938016778245978E-2</c:v>
                </c:pt>
                <c:pt idx="628">
                  <c:v>9.0938016778245978E-2</c:v>
                </c:pt>
                <c:pt idx="629">
                  <c:v>9.0938016778245978E-2</c:v>
                </c:pt>
                <c:pt idx="630">
                  <c:v>9.0938016778245978E-2</c:v>
                </c:pt>
                <c:pt idx="631">
                  <c:v>9.0938016778245978E-2</c:v>
                </c:pt>
                <c:pt idx="632">
                  <c:v>9.0938016778245978E-2</c:v>
                </c:pt>
                <c:pt idx="633">
                  <c:v>9.0938016778245978E-2</c:v>
                </c:pt>
                <c:pt idx="634">
                  <c:v>9.0938016778245978E-2</c:v>
                </c:pt>
                <c:pt idx="635">
                  <c:v>9.0938016778245978E-2</c:v>
                </c:pt>
                <c:pt idx="636">
                  <c:v>9.0938016778245978E-2</c:v>
                </c:pt>
                <c:pt idx="637">
                  <c:v>9.0938016778245978E-2</c:v>
                </c:pt>
                <c:pt idx="638">
                  <c:v>9.0938016778245978E-2</c:v>
                </c:pt>
                <c:pt idx="639">
                  <c:v>9.0938016778245978E-2</c:v>
                </c:pt>
                <c:pt idx="640">
                  <c:v>9.0938016778245978E-2</c:v>
                </c:pt>
                <c:pt idx="641">
                  <c:v>9.0938016778245978E-2</c:v>
                </c:pt>
                <c:pt idx="642">
                  <c:v>9.0938016778245978E-2</c:v>
                </c:pt>
                <c:pt idx="643">
                  <c:v>9.0938016778245978E-2</c:v>
                </c:pt>
                <c:pt idx="644">
                  <c:v>9.0938016778245978E-2</c:v>
                </c:pt>
                <c:pt idx="645">
                  <c:v>9.0938016778245978E-2</c:v>
                </c:pt>
                <c:pt idx="646">
                  <c:v>9.0938016778245978E-2</c:v>
                </c:pt>
                <c:pt idx="647">
                  <c:v>9.0938016778245978E-2</c:v>
                </c:pt>
                <c:pt idx="648">
                  <c:v>9.0938016778245978E-2</c:v>
                </c:pt>
                <c:pt idx="649">
                  <c:v>9.0938016778245978E-2</c:v>
                </c:pt>
                <c:pt idx="650">
                  <c:v>9.0938016778245978E-2</c:v>
                </c:pt>
                <c:pt idx="651">
                  <c:v>9.0938016778245978E-2</c:v>
                </c:pt>
                <c:pt idx="652">
                  <c:v>9.0938016778245978E-2</c:v>
                </c:pt>
                <c:pt idx="653">
                  <c:v>9.0938016778245978E-2</c:v>
                </c:pt>
                <c:pt idx="654">
                  <c:v>9.0938016778245978E-2</c:v>
                </c:pt>
                <c:pt idx="655">
                  <c:v>9.0938016778245978E-2</c:v>
                </c:pt>
                <c:pt idx="656">
                  <c:v>9.0938016778245978E-2</c:v>
                </c:pt>
                <c:pt idx="657">
                  <c:v>9.0938016778245978E-2</c:v>
                </c:pt>
                <c:pt idx="658">
                  <c:v>9.0938016778245978E-2</c:v>
                </c:pt>
                <c:pt idx="659">
                  <c:v>9.0938016778245978E-2</c:v>
                </c:pt>
                <c:pt idx="660">
                  <c:v>9.0938016778245978E-2</c:v>
                </c:pt>
                <c:pt idx="661">
                  <c:v>9.0938016778245978E-2</c:v>
                </c:pt>
                <c:pt idx="662">
                  <c:v>9.0938016778245978E-2</c:v>
                </c:pt>
                <c:pt idx="663">
                  <c:v>9.0938016778245978E-2</c:v>
                </c:pt>
                <c:pt idx="664">
                  <c:v>9.0938016778245978E-2</c:v>
                </c:pt>
                <c:pt idx="665">
                  <c:v>9.0938016778245978E-2</c:v>
                </c:pt>
                <c:pt idx="666">
                  <c:v>9.0938016778245978E-2</c:v>
                </c:pt>
                <c:pt idx="667">
                  <c:v>9.0938016778245978E-2</c:v>
                </c:pt>
                <c:pt idx="668">
                  <c:v>9.0938016778245978E-2</c:v>
                </c:pt>
                <c:pt idx="669">
                  <c:v>9.0938016778245978E-2</c:v>
                </c:pt>
                <c:pt idx="670">
                  <c:v>9.0938016778245978E-2</c:v>
                </c:pt>
                <c:pt idx="671">
                  <c:v>9.0938016778245978E-2</c:v>
                </c:pt>
                <c:pt idx="672">
                  <c:v>9.0938016778245978E-2</c:v>
                </c:pt>
                <c:pt idx="673">
                  <c:v>9.0938016778245978E-2</c:v>
                </c:pt>
                <c:pt idx="674">
                  <c:v>9.0938016778245978E-2</c:v>
                </c:pt>
                <c:pt idx="675">
                  <c:v>9.0938016778245978E-2</c:v>
                </c:pt>
                <c:pt idx="676">
                  <c:v>9.0938016778245978E-2</c:v>
                </c:pt>
                <c:pt idx="677">
                  <c:v>9.0938016778245978E-2</c:v>
                </c:pt>
                <c:pt idx="678">
                  <c:v>9.0938016778245978E-2</c:v>
                </c:pt>
                <c:pt idx="679">
                  <c:v>9.0938016778245978E-2</c:v>
                </c:pt>
                <c:pt idx="680">
                  <c:v>9.0938016778245978E-2</c:v>
                </c:pt>
                <c:pt idx="681">
                  <c:v>9.0938016778245978E-2</c:v>
                </c:pt>
                <c:pt idx="682">
                  <c:v>9.0938016778245978E-2</c:v>
                </c:pt>
                <c:pt idx="683">
                  <c:v>9.0938016778245978E-2</c:v>
                </c:pt>
                <c:pt idx="684">
                  <c:v>9.0938016778245978E-2</c:v>
                </c:pt>
                <c:pt idx="685">
                  <c:v>9.0938016778245978E-2</c:v>
                </c:pt>
                <c:pt idx="686">
                  <c:v>9.0938016778245978E-2</c:v>
                </c:pt>
                <c:pt idx="687">
                  <c:v>9.0938016778245978E-2</c:v>
                </c:pt>
                <c:pt idx="688">
                  <c:v>9.0938016778245978E-2</c:v>
                </c:pt>
                <c:pt idx="689">
                  <c:v>9.0938016778245978E-2</c:v>
                </c:pt>
                <c:pt idx="690">
                  <c:v>9.0938016778245978E-2</c:v>
                </c:pt>
                <c:pt idx="691">
                  <c:v>9.0938016778245978E-2</c:v>
                </c:pt>
                <c:pt idx="692">
                  <c:v>9.0938016778245978E-2</c:v>
                </c:pt>
                <c:pt idx="693">
                  <c:v>9.0938016778245978E-2</c:v>
                </c:pt>
                <c:pt idx="694">
                  <c:v>9.0938016778245978E-2</c:v>
                </c:pt>
                <c:pt idx="695">
                  <c:v>9.0938016778245978E-2</c:v>
                </c:pt>
                <c:pt idx="696">
                  <c:v>9.0938016778245978E-2</c:v>
                </c:pt>
                <c:pt idx="697">
                  <c:v>9.0938016778245978E-2</c:v>
                </c:pt>
                <c:pt idx="698">
                  <c:v>9.0938016778245978E-2</c:v>
                </c:pt>
                <c:pt idx="699">
                  <c:v>9.0938016778245978E-2</c:v>
                </c:pt>
                <c:pt idx="700">
                  <c:v>9.0938016778245978E-2</c:v>
                </c:pt>
                <c:pt idx="701">
                  <c:v>9.0938016778245978E-2</c:v>
                </c:pt>
                <c:pt idx="702">
                  <c:v>9.0938016778245978E-2</c:v>
                </c:pt>
                <c:pt idx="703">
                  <c:v>9.0938016778245978E-2</c:v>
                </c:pt>
                <c:pt idx="704">
                  <c:v>9.0938016778245978E-2</c:v>
                </c:pt>
                <c:pt idx="705">
                  <c:v>9.0938016778245978E-2</c:v>
                </c:pt>
                <c:pt idx="706">
                  <c:v>9.0938016778245978E-2</c:v>
                </c:pt>
                <c:pt idx="707">
                  <c:v>9.0938016778245978E-2</c:v>
                </c:pt>
                <c:pt idx="708">
                  <c:v>9.0938016778245978E-2</c:v>
                </c:pt>
                <c:pt idx="709">
                  <c:v>9.0938016778245978E-2</c:v>
                </c:pt>
                <c:pt idx="710">
                  <c:v>9.0938016778245978E-2</c:v>
                </c:pt>
                <c:pt idx="711">
                  <c:v>9.0938016778245978E-2</c:v>
                </c:pt>
                <c:pt idx="712">
                  <c:v>9.0938016778245978E-2</c:v>
                </c:pt>
                <c:pt idx="713">
                  <c:v>9.0938016778245978E-2</c:v>
                </c:pt>
                <c:pt idx="714">
                  <c:v>9.0938016778245978E-2</c:v>
                </c:pt>
                <c:pt idx="715">
                  <c:v>9.0938016778245978E-2</c:v>
                </c:pt>
                <c:pt idx="716">
                  <c:v>9.0938016778245978E-2</c:v>
                </c:pt>
                <c:pt idx="717">
                  <c:v>9.0938016778245978E-2</c:v>
                </c:pt>
                <c:pt idx="718">
                  <c:v>9.0938016778245978E-2</c:v>
                </c:pt>
                <c:pt idx="719">
                  <c:v>9.0938016778245978E-2</c:v>
                </c:pt>
                <c:pt idx="720">
                  <c:v>9.0938016778245978E-2</c:v>
                </c:pt>
                <c:pt idx="721">
                  <c:v>9.0938016778245978E-2</c:v>
                </c:pt>
                <c:pt idx="722">
                  <c:v>9.0938016778245978E-2</c:v>
                </c:pt>
                <c:pt idx="723">
                  <c:v>9.0938016778245978E-2</c:v>
                </c:pt>
                <c:pt idx="724">
                  <c:v>9.0938016778245978E-2</c:v>
                </c:pt>
                <c:pt idx="725">
                  <c:v>9.0938016778245978E-2</c:v>
                </c:pt>
                <c:pt idx="726">
                  <c:v>9.0938016778245978E-2</c:v>
                </c:pt>
                <c:pt idx="727">
                  <c:v>9.0938016778245978E-2</c:v>
                </c:pt>
                <c:pt idx="728">
                  <c:v>9.0938016778245978E-2</c:v>
                </c:pt>
                <c:pt idx="729">
                  <c:v>9.0938016778245978E-2</c:v>
                </c:pt>
                <c:pt idx="730">
                  <c:v>9.0938016778245978E-2</c:v>
                </c:pt>
                <c:pt idx="731">
                  <c:v>9.0938016778245978E-2</c:v>
                </c:pt>
                <c:pt idx="732">
                  <c:v>9.0938016778245978E-2</c:v>
                </c:pt>
                <c:pt idx="733">
                  <c:v>9.0938016778245978E-2</c:v>
                </c:pt>
                <c:pt idx="734">
                  <c:v>9.0938016778245978E-2</c:v>
                </c:pt>
                <c:pt idx="735">
                  <c:v>9.0938016778245978E-2</c:v>
                </c:pt>
                <c:pt idx="736">
                  <c:v>9.0938016778245978E-2</c:v>
                </c:pt>
                <c:pt idx="737">
                  <c:v>9.0938016778245978E-2</c:v>
                </c:pt>
                <c:pt idx="738">
                  <c:v>9.0938016778245978E-2</c:v>
                </c:pt>
                <c:pt idx="739">
                  <c:v>9.0938016778245978E-2</c:v>
                </c:pt>
                <c:pt idx="740">
                  <c:v>9.0938016778245978E-2</c:v>
                </c:pt>
                <c:pt idx="741">
                  <c:v>9.0938016778245978E-2</c:v>
                </c:pt>
                <c:pt idx="742">
                  <c:v>9.0938016778245978E-2</c:v>
                </c:pt>
                <c:pt idx="743">
                  <c:v>9.0938016778245978E-2</c:v>
                </c:pt>
                <c:pt idx="744">
                  <c:v>9.0938016778245978E-2</c:v>
                </c:pt>
                <c:pt idx="745">
                  <c:v>9.0938016778245978E-2</c:v>
                </c:pt>
                <c:pt idx="746">
                  <c:v>9.0938016778245978E-2</c:v>
                </c:pt>
                <c:pt idx="747">
                  <c:v>9.0938016778245978E-2</c:v>
                </c:pt>
                <c:pt idx="748">
                  <c:v>9.0938016778245978E-2</c:v>
                </c:pt>
                <c:pt idx="749">
                  <c:v>9.0938016778245978E-2</c:v>
                </c:pt>
                <c:pt idx="750">
                  <c:v>9.0938016778245978E-2</c:v>
                </c:pt>
                <c:pt idx="751">
                  <c:v>9.0938016778245978E-2</c:v>
                </c:pt>
                <c:pt idx="752">
                  <c:v>9.0938016778245978E-2</c:v>
                </c:pt>
                <c:pt idx="753">
                  <c:v>9.0938016778245978E-2</c:v>
                </c:pt>
                <c:pt idx="754">
                  <c:v>9.0938016778245978E-2</c:v>
                </c:pt>
                <c:pt idx="755">
                  <c:v>9.0938016778245978E-2</c:v>
                </c:pt>
                <c:pt idx="756">
                  <c:v>9.0938016778245978E-2</c:v>
                </c:pt>
                <c:pt idx="757">
                  <c:v>9.0938016778245978E-2</c:v>
                </c:pt>
                <c:pt idx="758">
                  <c:v>9.0938016778245978E-2</c:v>
                </c:pt>
                <c:pt idx="759">
                  <c:v>9.0938016778245978E-2</c:v>
                </c:pt>
                <c:pt idx="760">
                  <c:v>9.0938016778245978E-2</c:v>
                </c:pt>
                <c:pt idx="761">
                  <c:v>9.0938016778245978E-2</c:v>
                </c:pt>
                <c:pt idx="762">
                  <c:v>9.0938016778245978E-2</c:v>
                </c:pt>
                <c:pt idx="763">
                  <c:v>9.0938016778245978E-2</c:v>
                </c:pt>
                <c:pt idx="764">
                  <c:v>9.0938016778245978E-2</c:v>
                </c:pt>
                <c:pt idx="765">
                  <c:v>9.0938016778245978E-2</c:v>
                </c:pt>
                <c:pt idx="766">
                  <c:v>9.0938016778245978E-2</c:v>
                </c:pt>
                <c:pt idx="767">
                  <c:v>9.0938016778245978E-2</c:v>
                </c:pt>
                <c:pt idx="768">
                  <c:v>9.0938016778245978E-2</c:v>
                </c:pt>
                <c:pt idx="769">
                  <c:v>9.0938016778245978E-2</c:v>
                </c:pt>
                <c:pt idx="770">
                  <c:v>9.0938016778245978E-2</c:v>
                </c:pt>
                <c:pt idx="771">
                  <c:v>9.0938016778245978E-2</c:v>
                </c:pt>
                <c:pt idx="772">
                  <c:v>9.0938016778245978E-2</c:v>
                </c:pt>
                <c:pt idx="773">
                  <c:v>9.0938016778245978E-2</c:v>
                </c:pt>
                <c:pt idx="774">
                  <c:v>9.0938016778245978E-2</c:v>
                </c:pt>
                <c:pt idx="775">
                  <c:v>9.0938016778245978E-2</c:v>
                </c:pt>
                <c:pt idx="776">
                  <c:v>9.0938016778245978E-2</c:v>
                </c:pt>
                <c:pt idx="777">
                  <c:v>9.0938016778245978E-2</c:v>
                </c:pt>
                <c:pt idx="778">
                  <c:v>9.0938016778245978E-2</c:v>
                </c:pt>
                <c:pt idx="779">
                  <c:v>9.0938016778245978E-2</c:v>
                </c:pt>
                <c:pt idx="780">
                  <c:v>9.0938016778245978E-2</c:v>
                </c:pt>
                <c:pt idx="781">
                  <c:v>9.0938016778245978E-2</c:v>
                </c:pt>
                <c:pt idx="782">
                  <c:v>9.0938016778245978E-2</c:v>
                </c:pt>
                <c:pt idx="783">
                  <c:v>9.0938016778245978E-2</c:v>
                </c:pt>
                <c:pt idx="784">
                  <c:v>9.0938016778245978E-2</c:v>
                </c:pt>
                <c:pt idx="785">
                  <c:v>9.0938016778245978E-2</c:v>
                </c:pt>
                <c:pt idx="786">
                  <c:v>9.0938016778245978E-2</c:v>
                </c:pt>
                <c:pt idx="787">
                  <c:v>9.0938016778245978E-2</c:v>
                </c:pt>
                <c:pt idx="788">
                  <c:v>9.0938016778245978E-2</c:v>
                </c:pt>
                <c:pt idx="789">
                  <c:v>9.0938016778245978E-2</c:v>
                </c:pt>
                <c:pt idx="790">
                  <c:v>9.0938016778245978E-2</c:v>
                </c:pt>
                <c:pt idx="791">
                  <c:v>9.0938016778245978E-2</c:v>
                </c:pt>
                <c:pt idx="792">
                  <c:v>9.0938016778245978E-2</c:v>
                </c:pt>
                <c:pt idx="793">
                  <c:v>9.0938016778245978E-2</c:v>
                </c:pt>
                <c:pt idx="794">
                  <c:v>9.0938016778245978E-2</c:v>
                </c:pt>
                <c:pt idx="795">
                  <c:v>9.0938016778245978E-2</c:v>
                </c:pt>
                <c:pt idx="796">
                  <c:v>9.0938016778245978E-2</c:v>
                </c:pt>
                <c:pt idx="797">
                  <c:v>9.0938016778245978E-2</c:v>
                </c:pt>
                <c:pt idx="798">
                  <c:v>9.0938016778245978E-2</c:v>
                </c:pt>
                <c:pt idx="799">
                  <c:v>9.0938016778245978E-2</c:v>
                </c:pt>
                <c:pt idx="800">
                  <c:v>9.0938016778245978E-2</c:v>
                </c:pt>
                <c:pt idx="801">
                  <c:v>9.0938016778245978E-2</c:v>
                </c:pt>
                <c:pt idx="802">
                  <c:v>9.0938016778245978E-2</c:v>
                </c:pt>
                <c:pt idx="803">
                  <c:v>9.0938016778245978E-2</c:v>
                </c:pt>
                <c:pt idx="804">
                  <c:v>9.0938016778245978E-2</c:v>
                </c:pt>
                <c:pt idx="805">
                  <c:v>9.0938016778245978E-2</c:v>
                </c:pt>
                <c:pt idx="806">
                  <c:v>9.0938016778245978E-2</c:v>
                </c:pt>
                <c:pt idx="807">
                  <c:v>9.0938016778245978E-2</c:v>
                </c:pt>
                <c:pt idx="808">
                  <c:v>9.0938016778245978E-2</c:v>
                </c:pt>
                <c:pt idx="809">
                  <c:v>9.0938016778245978E-2</c:v>
                </c:pt>
                <c:pt idx="810">
                  <c:v>9.0938016778245978E-2</c:v>
                </c:pt>
                <c:pt idx="811">
                  <c:v>9.0938016778245978E-2</c:v>
                </c:pt>
                <c:pt idx="812">
                  <c:v>9.0938016778245978E-2</c:v>
                </c:pt>
                <c:pt idx="813">
                  <c:v>9.0938016778245978E-2</c:v>
                </c:pt>
                <c:pt idx="814">
                  <c:v>9.0938016778245978E-2</c:v>
                </c:pt>
                <c:pt idx="815">
                  <c:v>9.0938016778245978E-2</c:v>
                </c:pt>
                <c:pt idx="816">
                  <c:v>9.0938016778245978E-2</c:v>
                </c:pt>
                <c:pt idx="817">
                  <c:v>9.0938016778245978E-2</c:v>
                </c:pt>
                <c:pt idx="818">
                  <c:v>9.0938016778245978E-2</c:v>
                </c:pt>
                <c:pt idx="819">
                  <c:v>9.0938016778245978E-2</c:v>
                </c:pt>
                <c:pt idx="820">
                  <c:v>9.0938016778245978E-2</c:v>
                </c:pt>
                <c:pt idx="821">
                  <c:v>9.0938016778245978E-2</c:v>
                </c:pt>
                <c:pt idx="822">
                  <c:v>9.0938016778245978E-2</c:v>
                </c:pt>
                <c:pt idx="823">
                  <c:v>9.0938016778245978E-2</c:v>
                </c:pt>
                <c:pt idx="824">
                  <c:v>9.0938016778245978E-2</c:v>
                </c:pt>
                <c:pt idx="825">
                  <c:v>9.0938016778245978E-2</c:v>
                </c:pt>
                <c:pt idx="826">
                  <c:v>9.0938016778245978E-2</c:v>
                </c:pt>
                <c:pt idx="827">
                  <c:v>9.0938016778245978E-2</c:v>
                </c:pt>
                <c:pt idx="828">
                  <c:v>9.0938016778245978E-2</c:v>
                </c:pt>
                <c:pt idx="829">
                  <c:v>9.0938016778245978E-2</c:v>
                </c:pt>
                <c:pt idx="830">
                  <c:v>9.0938016778245978E-2</c:v>
                </c:pt>
                <c:pt idx="831">
                  <c:v>9.0938016778245978E-2</c:v>
                </c:pt>
                <c:pt idx="832">
                  <c:v>9.0938016778245978E-2</c:v>
                </c:pt>
                <c:pt idx="833">
                  <c:v>9.0938016778245978E-2</c:v>
                </c:pt>
                <c:pt idx="834">
                  <c:v>9.0938016778245978E-2</c:v>
                </c:pt>
                <c:pt idx="835">
                  <c:v>9.0938016778245978E-2</c:v>
                </c:pt>
                <c:pt idx="836">
                  <c:v>9.0938016778245978E-2</c:v>
                </c:pt>
                <c:pt idx="837">
                  <c:v>9.0938016778245978E-2</c:v>
                </c:pt>
                <c:pt idx="838">
                  <c:v>9.0938016778245978E-2</c:v>
                </c:pt>
                <c:pt idx="839">
                  <c:v>9.0938016778245978E-2</c:v>
                </c:pt>
                <c:pt idx="840">
                  <c:v>9.0938016778245978E-2</c:v>
                </c:pt>
                <c:pt idx="841">
                  <c:v>9.0938016778245978E-2</c:v>
                </c:pt>
                <c:pt idx="842">
                  <c:v>9.0938016778245978E-2</c:v>
                </c:pt>
                <c:pt idx="843">
                  <c:v>9.0938016778245978E-2</c:v>
                </c:pt>
                <c:pt idx="844">
                  <c:v>9.0938016778245978E-2</c:v>
                </c:pt>
                <c:pt idx="845">
                  <c:v>9.0938016778245978E-2</c:v>
                </c:pt>
                <c:pt idx="846">
                  <c:v>9.0938016778245978E-2</c:v>
                </c:pt>
                <c:pt idx="847">
                  <c:v>9.0938016778245978E-2</c:v>
                </c:pt>
                <c:pt idx="848">
                  <c:v>9.0938016778245978E-2</c:v>
                </c:pt>
                <c:pt idx="849">
                  <c:v>9.0938016778245978E-2</c:v>
                </c:pt>
                <c:pt idx="850">
                  <c:v>9.0938016778245978E-2</c:v>
                </c:pt>
                <c:pt idx="851">
                  <c:v>9.0938016778245978E-2</c:v>
                </c:pt>
                <c:pt idx="852">
                  <c:v>9.0938016778245978E-2</c:v>
                </c:pt>
                <c:pt idx="853">
                  <c:v>9.0938016778245978E-2</c:v>
                </c:pt>
                <c:pt idx="854">
                  <c:v>9.0938016778245978E-2</c:v>
                </c:pt>
                <c:pt idx="855">
                  <c:v>9.0938016778245978E-2</c:v>
                </c:pt>
                <c:pt idx="856">
                  <c:v>9.0938016778245978E-2</c:v>
                </c:pt>
                <c:pt idx="857">
                  <c:v>9.0938016778245978E-2</c:v>
                </c:pt>
                <c:pt idx="858">
                  <c:v>9.0938016778245978E-2</c:v>
                </c:pt>
                <c:pt idx="859">
                  <c:v>9.0938016778245978E-2</c:v>
                </c:pt>
                <c:pt idx="860">
                  <c:v>9.0938016778245978E-2</c:v>
                </c:pt>
                <c:pt idx="861">
                  <c:v>9.0938016778245978E-2</c:v>
                </c:pt>
                <c:pt idx="862">
                  <c:v>9.0938016778245978E-2</c:v>
                </c:pt>
                <c:pt idx="863">
                  <c:v>9.0938016778245978E-2</c:v>
                </c:pt>
                <c:pt idx="864">
                  <c:v>9.0938016778245978E-2</c:v>
                </c:pt>
                <c:pt idx="865">
                  <c:v>9.0938016778245978E-2</c:v>
                </c:pt>
                <c:pt idx="866">
                  <c:v>9.0938016778245978E-2</c:v>
                </c:pt>
                <c:pt idx="867">
                  <c:v>9.0938016778245978E-2</c:v>
                </c:pt>
                <c:pt idx="868">
                  <c:v>9.0938016778245978E-2</c:v>
                </c:pt>
                <c:pt idx="869">
                  <c:v>9.0938016778245978E-2</c:v>
                </c:pt>
                <c:pt idx="870">
                  <c:v>9.0938016778245978E-2</c:v>
                </c:pt>
                <c:pt idx="871">
                  <c:v>9.0938016778245978E-2</c:v>
                </c:pt>
                <c:pt idx="872">
                  <c:v>9.0938016778245978E-2</c:v>
                </c:pt>
                <c:pt idx="873">
                  <c:v>9.0938016778245978E-2</c:v>
                </c:pt>
                <c:pt idx="874">
                  <c:v>9.0938016778245978E-2</c:v>
                </c:pt>
                <c:pt idx="875">
                  <c:v>9.0938016778245978E-2</c:v>
                </c:pt>
                <c:pt idx="876">
                  <c:v>9.0938016778245978E-2</c:v>
                </c:pt>
                <c:pt idx="877">
                  <c:v>9.0938016778245978E-2</c:v>
                </c:pt>
                <c:pt idx="878">
                  <c:v>9.0938016778245978E-2</c:v>
                </c:pt>
                <c:pt idx="879">
                  <c:v>9.0938016778245978E-2</c:v>
                </c:pt>
                <c:pt idx="880">
                  <c:v>9.0938016778245978E-2</c:v>
                </c:pt>
                <c:pt idx="881">
                  <c:v>9.0938016778245978E-2</c:v>
                </c:pt>
                <c:pt idx="882">
                  <c:v>9.0938016778245978E-2</c:v>
                </c:pt>
                <c:pt idx="883">
                  <c:v>9.0938016778245978E-2</c:v>
                </c:pt>
                <c:pt idx="884">
                  <c:v>9.0938016778245978E-2</c:v>
                </c:pt>
                <c:pt idx="885">
                  <c:v>9.0938016778245978E-2</c:v>
                </c:pt>
                <c:pt idx="886">
                  <c:v>9.0938016778245978E-2</c:v>
                </c:pt>
                <c:pt idx="887">
                  <c:v>9.0938016778245978E-2</c:v>
                </c:pt>
                <c:pt idx="888">
                  <c:v>9.0938016778245978E-2</c:v>
                </c:pt>
                <c:pt idx="889">
                  <c:v>9.0938016778245978E-2</c:v>
                </c:pt>
                <c:pt idx="890">
                  <c:v>9.0938016778245978E-2</c:v>
                </c:pt>
                <c:pt idx="891">
                  <c:v>9.0938016778245978E-2</c:v>
                </c:pt>
                <c:pt idx="892">
                  <c:v>9.0938016778245978E-2</c:v>
                </c:pt>
                <c:pt idx="893">
                  <c:v>9.0938016778245978E-2</c:v>
                </c:pt>
                <c:pt idx="894">
                  <c:v>9.0938016778245978E-2</c:v>
                </c:pt>
                <c:pt idx="895">
                  <c:v>9.0938016778245978E-2</c:v>
                </c:pt>
                <c:pt idx="896">
                  <c:v>9.0938016778245978E-2</c:v>
                </c:pt>
                <c:pt idx="897">
                  <c:v>9.0938016778245978E-2</c:v>
                </c:pt>
                <c:pt idx="898">
                  <c:v>9.0938016778245978E-2</c:v>
                </c:pt>
                <c:pt idx="899">
                  <c:v>9.0938016778245978E-2</c:v>
                </c:pt>
                <c:pt idx="900">
                  <c:v>9.0938016778245978E-2</c:v>
                </c:pt>
                <c:pt idx="901">
                  <c:v>9.0938016778245978E-2</c:v>
                </c:pt>
                <c:pt idx="902">
                  <c:v>9.0938016778245978E-2</c:v>
                </c:pt>
                <c:pt idx="903">
                  <c:v>9.0938016778245978E-2</c:v>
                </c:pt>
                <c:pt idx="904">
                  <c:v>9.0938016778245978E-2</c:v>
                </c:pt>
                <c:pt idx="905">
                  <c:v>9.0938016778245978E-2</c:v>
                </c:pt>
                <c:pt idx="906">
                  <c:v>9.0938016778245978E-2</c:v>
                </c:pt>
                <c:pt idx="907">
                  <c:v>9.0938016778245978E-2</c:v>
                </c:pt>
                <c:pt idx="908">
                  <c:v>9.0938016778245978E-2</c:v>
                </c:pt>
                <c:pt idx="909">
                  <c:v>9.0938016778245978E-2</c:v>
                </c:pt>
                <c:pt idx="910">
                  <c:v>9.0938016778245978E-2</c:v>
                </c:pt>
                <c:pt idx="911">
                  <c:v>9.0938016778245978E-2</c:v>
                </c:pt>
                <c:pt idx="912">
                  <c:v>9.0938016778245978E-2</c:v>
                </c:pt>
                <c:pt idx="913">
                  <c:v>9.0938016778245978E-2</c:v>
                </c:pt>
                <c:pt idx="914">
                  <c:v>9.0938016778245978E-2</c:v>
                </c:pt>
                <c:pt idx="915">
                  <c:v>9.0938016778245978E-2</c:v>
                </c:pt>
                <c:pt idx="916">
                  <c:v>9.0938016778245978E-2</c:v>
                </c:pt>
                <c:pt idx="917">
                  <c:v>9.0938016778245978E-2</c:v>
                </c:pt>
                <c:pt idx="918">
                  <c:v>9.0938016778245978E-2</c:v>
                </c:pt>
                <c:pt idx="919">
                  <c:v>9.0938016778245978E-2</c:v>
                </c:pt>
                <c:pt idx="920">
                  <c:v>9.0938016778245978E-2</c:v>
                </c:pt>
                <c:pt idx="921">
                  <c:v>9.0938016778245978E-2</c:v>
                </c:pt>
                <c:pt idx="922">
                  <c:v>9.0938016778245978E-2</c:v>
                </c:pt>
                <c:pt idx="923">
                  <c:v>9.0938016778245978E-2</c:v>
                </c:pt>
                <c:pt idx="924">
                  <c:v>9.0938016778245978E-2</c:v>
                </c:pt>
                <c:pt idx="925">
                  <c:v>9.0938016778245978E-2</c:v>
                </c:pt>
                <c:pt idx="926">
                  <c:v>9.0938016778245978E-2</c:v>
                </c:pt>
                <c:pt idx="927">
                  <c:v>9.0938016778245978E-2</c:v>
                </c:pt>
                <c:pt idx="928">
                  <c:v>9.0938016778245978E-2</c:v>
                </c:pt>
                <c:pt idx="929">
                  <c:v>9.0938016778245978E-2</c:v>
                </c:pt>
                <c:pt idx="930">
                  <c:v>9.0938016778245978E-2</c:v>
                </c:pt>
                <c:pt idx="931">
                  <c:v>9.0938016778245978E-2</c:v>
                </c:pt>
                <c:pt idx="932">
                  <c:v>9.0938016778245978E-2</c:v>
                </c:pt>
                <c:pt idx="933">
                  <c:v>9.0938016778245978E-2</c:v>
                </c:pt>
                <c:pt idx="934">
                  <c:v>9.0938016778245978E-2</c:v>
                </c:pt>
                <c:pt idx="935">
                  <c:v>9.0938016778245978E-2</c:v>
                </c:pt>
                <c:pt idx="936">
                  <c:v>9.0938016778245978E-2</c:v>
                </c:pt>
                <c:pt idx="937">
                  <c:v>9.0938016778245978E-2</c:v>
                </c:pt>
                <c:pt idx="938">
                  <c:v>9.0938016778245978E-2</c:v>
                </c:pt>
                <c:pt idx="939">
                  <c:v>9.0938016778245978E-2</c:v>
                </c:pt>
                <c:pt idx="940">
                  <c:v>9.0938016778245978E-2</c:v>
                </c:pt>
                <c:pt idx="941">
                  <c:v>9.0938016778245978E-2</c:v>
                </c:pt>
                <c:pt idx="942">
                  <c:v>9.0938016778245978E-2</c:v>
                </c:pt>
                <c:pt idx="943">
                  <c:v>9.0938016778245978E-2</c:v>
                </c:pt>
                <c:pt idx="944">
                  <c:v>9.0938016778245978E-2</c:v>
                </c:pt>
                <c:pt idx="945">
                  <c:v>9.0938016778245978E-2</c:v>
                </c:pt>
                <c:pt idx="946">
                  <c:v>9.0938016778245978E-2</c:v>
                </c:pt>
                <c:pt idx="947">
                  <c:v>9.0938016778245978E-2</c:v>
                </c:pt>
                <c:pt idx="948">
                  <c:v>9.0938016778245978E-2</c:v>
                </c:pt>
                <c:pt idx="949">
                  <c:v>9.0938016778245978E-2</c:v>
                </c:pt>
                <c:pt idx="950">
                  <c:v>9.0938016778245978E-2</c:v>
                </c:pt>
                <c:pt idx="951">
                  <c:v>9.0938016778245978E-2</c:v>
                </c:pt>
                <c:pt idx="952">
                  <c:v>9.0938016778245978E-2</c:v>
                </c:pt>
                <c:pt idx="953">
                  <c:v>9.0938016778245978E-2</c:v>
                </c:pt>
                <c:pt idx="954">
                  <c:v>9.0938016778245978E-2</c:v>
                </c:pt>
                <c:pt idx="955">
                  <c:v>9.0938016778245978E-2</c:v>
                </c:pt>
                <c:pt idx="956">
                  <c:v>9.0938016778245978E-2</c:v>
                </c:pt>
                <c:pt idx="957">
                  <c:v>9.0938016778245978E-2</c:v>
                </c:pt>
                <c:pt idx="958">
                  <c:v>9.0938016778245978E-2</c:v>
                </c:pt>
                <c:pt idx="959">
                  <c:v>9.0938016778245978E-2</c:v>
                </c:pt>
                <c:pt idx="960">
                  <c:v>9.0938016778245978E-2</c:v>
                </c:pt>
                <c:pt idx="961">
                  <c:v>9.0938016778245978E-2</c:v>
                </c:pt>
                <c:pt idx="962">
                  <c:v>9.0938016778245978E-2</c:v>
                </c:pt>
                <c:pt idx="963">
                  <c:v>9.0938016778245978E-2</c:v>
                </c:pt>
                <c:pt idx="964">
                  <c:v>9.0938016778245978E-2</c:v>
                </c:pt>
                <c:pt idx="965">
                  <c:v>9.0938016778245978E-2</c:v>
                </c:pt>
                <c:pt idx="966">
                  <c:v>9.0938016778245978E-2</c:v>
                </c:pt>
                <c:pt idx="967">
                  <c:v>9.0938016778245978E-2</c:v>
                </c:pt>
                <c:pt idx="968">
                  <c:v>9.0938016778245978E-2</c:v>
                </c:pt>
                <c:pt idx="969">
                  <c:v>9.0938016778245978E-2</c:v>
                </c:pt>
                <c:pt idx="970">
                  <c:v>9.0938016778245978E-2</c:v>
                </c:pt>
                <c:pt idx="971">
                  <c:v>9.0938016778245978E-2</c:v>
                </c:pt>
                <c:pt idx="972">
                  <c:v>9.0938016778245978E-2</c:v>
                </c:pt>
                <c:pt idx="973">
                  <c:v>9.0938016778245978E-2</c:v>
                </c:pt>
                <c:pt idx="974">
                  <c:v>9.0938016778245978E-2</c:v>
                </c:pt>
                <c:pt idx="975">
                  <c:v>9.0938016778245978E-2</c:v>
                </c:pt>
                <c:pt idx="976">
                  <c:v>9.0938016778245978E-2</c:v>
                </c:pt>
                <c:pt idx="977">
                  <c:v>9.0938016778245978E-2</c:v>
                </c:pt>
                <c:pt idx="978">
                  <c:v>9.0938016778245978E-2</c:v>
                </c:pt>
                <c:pt idx="979">
                  <c:v>9.0938016778245978E-2</c:v>
                </c:pt>
                <c:pt idx="980">
                  <c:v>9.0938016778245978E-2</c:v>
                </c:pt>
                <c:pt idx="981">
                  <c:v>9.0938016778245978E-2</c:v>
                </c:pt>
                <c:pt idx="982">
                  <c:v>9.0938016778245978E-2</c:v>
                </c:pt>
                <c:pt idx="983">
                  <c:v>9.0938016778245978E-2</c:v>
                </c:pt>
                <c:pt idx="984">
                  <c:v>9.0938016778245978E-2</c:v>
                </c:pt>
                <c:pt idx="985">
                  <c:v>9.0938016778245978E-2</c:v>
                </c:pt>
                <c:pt idx="986">
                  <c:v>9.0938016778245978E-2</c:v>
                </c:pt>
                <c:pt idx="987">
                  <c:v>9.0938016778245978E-2</c:v>
                </c:pt>
                <c:pt idx="988">
                  <c:v>9.0938016778245978E-2</c:v>
                </c:pt>
                <c:pt idx="989">
                  <c:v>9.0938016778245978E-2</c:v>
                </c:pt>
                <c:pt idx="990">
                  <c:v>9.0938016778245978E-2</c:v>
                </c:pt>
                <c:pt idx="991">
                  <c:v>9.0938016778245978E-2</c:v>
                </c:pt>
                <c:pt idx="992">
                  <c:v>9.0938016778245978E-2</c:v>
                </c:pt>
                <c:pt idx="993">
                  <c:v>9.0938016778245978E-2</c:v>
                </c:pt>
                <c:pt idx="994">
                  <c:v>9.0938016778245978E-2</c:v>
                </c:pt>
                <c:pt idx="995">
                  <c:v>9.0938016778245978E-2</c:v>
                </c:pt>
                <c:pt idx="996">
                  <c:v>9.0938016778245978E-2</c:v>
                </c:pt>
                <c:pt idx="997">
                  <c:v>9.0938016778245978E-2</c:v>
                </c:pt>
                <c:pt idx="998">
                  <c:v>9.0938016778245978E-2</c:v>
                </c:pt>
                <c:pt idx="999">
                  <c:v>9.0938016778245978E-2</c:v>
                </c:pt>
              </c:numCache>
            </c:numRef>
          </c:yVal>
          <c:smooth val="1"/>
          <c:extLst>
            <c:ext xmlns:c16="http://schemas.microsoft.com/office/drawing/2014/chart" uri="{C3380CC4-5D6E-409C-BE32-E72D297353CC}">
              <c16:uniqueId val="{00000005-E141-4CF7-8D0A-C84C7344E2D5}"/>
            </c:ext>
          </c:extLst>
        </c:ser>
        <c:ser>
          <c:idx val="6"/>
          <c:order val="6"/>
          <c:spPr>
            <a:ln w="19050" cap="rnd">
              <a:solidFill>
                <a:schemeClr val="accent1">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Sheet1!$H$1:$H$1000</c:f>
              <c:numCache>
                <c:formatCode>General</c:formatCode>
                <c:ptCount val="1000"/>
                <c:pt idx="0">
                  <c:v>1.851889280115649</c:v>
                </c:pt>
                <c:pt idx="1">
                  <c:v>1.2475495940427996</c:v>
                </c:pt>
                <c:pt idx="2">
                  <c:v>1.2475495940427996</c:v>
                </c:pt>
                <c:pt idx="3">
                  <c:v>1.2475495940427996</c:v>
                </c:pt>
                <c:pt idx="4">
                  <c:v>1.2475495940427996</c:v>
                </c:pt>
                <c:pt idx="5">
                  <c:v>1.2475495940427996</c:v>
                </c:pt>
                <c:pt idx="6">
                  <c:v>1.2475495940427996</c:v>
                </c:pt>
                <c:pt idx="7">
                  <c:v>1.0734723739198473</c:v>
                </c:pt>
                <c:pt idx="8">
                  <c:v>1.0734723739198473</c:v>
                </c:pt>
                <c:pt idx="9">
                  <c:v>1.0734723739198473</c:v>
                </c:pt>
                <c:pt idx="10">
                  <c:v>1.0734723739198473</c:v>
                </c:pt>
                <c:pt idx="11">
                  <c:v>1.0734723739198473</c:v>
                </c:pt>
                <c:pt idx="12">
                  <c:v>1.0734723739198473</c:v>
                </c:pt>
                <c:pt idx="13">
                  <c:v>1.0734723739198473</c:v>
                </c:pt>
                <c:pt idx="14">
                  <c:v>0.18856841867109364</c:v>
                </c:pt>
                <c:pt idx="15">
                  <c:v>0.18856841867109364</c:v>
                </c:pt>
                <c:pt idx="16">
                  <c:v>0.18856841867109364</c:v>
                </c:pt>
                <c:pt idx="17">
                  <c:v>0.18856841867109364</c:v>
                </c:pt>
                <c:pt idx="18">
                  <c:v>0.18856841867109364</c:v>
                </c:pt>
                <c:pt idx="19">
                  <c:v>0.18856841867109364</c:v>
                </c:pt>
                <c:pt idx="20">
                  <c:v>0.18856841867109364</c:v>
                </c:pt>
                <c:pt idx="21">
                  <c:v>0.18856841867109364</c:v>
                </c:pt>
                <c:pt idx="22">
                  <c:v>0.18856841867109364</c:v>
                </c:pt>
                <c:pt idx="23">
                  <c:v>0.18856841867109364</c:v>
                </c:pt>
                <c:pt idx="24">
                  <c:v>0.18856841867109364</c:v>
                </c:pt>
                <c:pt idx="25">
                  <c:v>0.18856841867109364</c:v>
                </c:pt>
                <c:pt idx="26">
                  <c:v>0.18856841867109364</c:v>
                </c:pt>
                <c:pt idx="27">
                  <c:v>0.18856841867109364</c:v>
                </c:pt>
                <c:pt idx="28">
                  <c:v>0.18856841867109364</c:v>
                </c:pt>
                <c:pt idx="29">
                  <c:v>0.18856841867109364</c:v>
                </c:pt>
                <c:pt idx="30">
                  <c:v>0.18856841867109364</c:v>
                </c:pt>
                <c:pt idx="31">
                  <c:v>0.18856841867109364</c:v>
                </c:pt>
                <c:pt idx="32">
                  <c:v>0.18856841867109364</c:v>
                </c:pt>
                <c:pt idx="33">
                  <c:v>0.18856841867109364</c:v>
                </c:pt>
                <c:pt idx="34">
                  <c:v>0.18856841867109364</c:v>
                </c:pt>
                <c:pt idx="35">
                  <c:v>0.18856841867109364</c:v>
                </c:pt>
                <c:pt idx="36">
                  <c:v>0.18856841867109364</c:v>
                </c:pt>
                <c:pt idx="37">
                  <c:v>0.18856841867109364</c:v>
                </c:pt>
                <c:pt idx="38">
                  <c:v>0.18856841867109364</c:v>
                </c:pt>
                <c:pt idx="39">
                  <c:v>0.18856841867109364</c:v>
                </c:pt>
                <c:pt idx="40">
                  <c:v>0.18856841867109364</c:v>
                </c:pt>
                <c:pt idx="41">
                  <c:v>0.18856841867109364</c:v>
                </c:pt>
                <c:pt idx="42">
                  <c:v>0.18856841867109364</c:v>
                </c:pt>
                <c:pt idx="43">
                  <c:v>0.18856841867109364</c:v>
                </c:pt>
                <c:pt idx="44">
                  <c:v>0.18856841867109364</c:v>
                </c:pt>
                <c:pt idx="45">
                  <c:v>0.18856841867109364</c:v>
                </c:pt>
                <c:pt idx="46">
                  <c:v>0.18856841867109364</c:v>
                </c:pt>
                <c:pt idx="47">
                  <c:v>0.18856841867109364</c:v>
                </c:pt>
                <c:pt idx="48">
                  <c:v>0.18856841867109364</c:v>
                </c:pt>
                <c:pt idx="49">
                  <c:v>0.18856841867109364</c:v>
                </c:pt>
                <c:pt idx="50">
                  <c:v>0.18856841867109364</c:v>
                </c:pt>
                <c:pt idx="51">
                  <c:v>0.18856841867109364</c:v>
                </c:pt>
                <c:pt idx="52">
                  <c:v>0.18856841867109364</c:v>
                </c:pt>
                <c:pt idx="53">
                  <c:v>0.18856841867109364</c:v>
                </c:pt>
                <c:pt idx="54">
                  <c:v>0.18856841867109364</c:v>
                </c:pt>
                <c:pt idx="55">
                  <c:v>0.18856841867109364</c:v>
                </c:pt>
                <c:pt idx="56">
                  <c:v>0.18856841867109364</c:v>
                </c:pt>
                <c:pt idx="57">
                  <c:v>0.18856841867109364</c:v>
                </c:pt>
                <c:pt idx="58">
                  <c:v>0.18856841867109364</c:v>
                </c:pt>
                <c:pt idx="59">
                  <c:v>0.18856841867109364</c:v>
                </c:pt>
                <c:pt idx="60">
                  <c:v>0.18856841867109364</c:v>
                </c:pt>
                <c:pt idx="61">
                  <c:v>0.18856841867109364</c:v>
                </c:pt>
                <c:pt idx="62">
                  <c:v>0.18856841867109364</c:v>
                </c:pt>
                <c:pt idx="63">
                  <c:v>0.18856841867109364</c:v>
                </c:pt>
                <c:pt idx="64">
                  <c:v>0.18856841867109364</c:v>
                </c:pt>
                <c:pt idx="65">
                  <c:v>0.18856841867109364</c:v>
                </c:pt>
                <c:pt idx="66">
                  <c:v>0.18856841867109364</c:v>
                </c:pt>
                <c:pt idx="67">
                  <c:v>0.18856841867109364</c:v>
                </c:pt>
                <c:pt idx="68">
                  <c:v>0.18856841867109364</c:v>
                </c:pt>
                <c:pt idx="69">
                  <c:v>0.18856841867109364</c:v>
                </c:pt>
                <c:pt idx="70">
                  <c:v>0.18856841867109364</c:v>
                </c:pt>
                <c:pt idx="71">
                  <c:v>0.18856841867109364</c:v>
                </c:pt>
                <c:pt idx="72">
                  <c:v>0.18856841867109364</c:v>
                </c:pt>
                <c:pt idx="73">
                  <c:v>0.18856841867109364</c:v>
                </c:pt>
                <c:pt idx="74">
                  <c:v>0.18856841867109364</c:v>
                </c:pt>
                <c:pt idx="75">
                  <c:v>0.18856841867109364</c:v>
                </c:pt>
                <c:pt idx="76">
                  <c:v>0.18856841867109364</c:v>
                </c:pt>
                <c:pt idx="77">
                  <c:v>0.18856841867109364</c:v>
                </c:pt>
                <c:pt idx="78">
                  <c:v>0.18856841867109364</c:v>
                </c:pt>
                <c:pt idx="79">
                  <c:v>0.18856841867109364</c:v>
                </c:pt>
                <c:pt idx="80">
                  <c:v>0.18856841867109364</c:v>
                </c:pt>
                <c:pt idx="81">
                  <c:v>0.18856841867109364</c:v>
                </c:pt>
                <c:pt idx="82">
                  <c:v>0.18856841867109364</c:v>
                </c:pt>
                <c:pt idx="83">
                  <c:v>0.15208562102536161</c:v>
                </c:pt>
                <c:pt idx="84">
                  <c:v>9.6788774066507544E-2</c:v>
                </c:pt>
                <c:pt idx="85">
                  <c:v>9.6788774066507544E-2</c:v>
                </c:pt>
                <c:pt idx="86">
                  <c:v>9.6788774066507544E-2</c:v>
                </c:pt>
                <c:pt idx="87">
                  <c:v>9.1766731330055196E-2</c:v>
                </c:pt>
                <c:pt idx="88">
                  <c:v>9.1766731330055196E-2</c:v>
                </c:pt>
                <c:pt idx="89">
                  <c:v>9.1766731330055196E-2</c:v>
                </c:pt>
                <c:pt idx="90">
                  <c:v>9.1766731330055196E-2</c:v>
                </c:pt>
                <c:pt idx="91">
                  <c:v>9.1766731330055196E-2</c:v>
                </c:pt>
                <c:pt idx="92">
                  <c:v>9.1766731330055196E-2</c:v>
                </c:pt>
                <c:pt idx="93">
                  <c:v>9.1766731330055196E-2</c:v>
                </c:pt>
                <c:pt idx="94">
                  <c:v>9.1766731330055196E-2</c:v>
                </c:pt>
                <c:pt idx="95">
                  <c:v>9.1766731330055196E-2</c:v>
                </c:pt>
                <c:pt idx="96">
                  <c:v>9.1766731330055196E-2</c:v>
                </c:pt>
                <c:pt idx="97">
                  <c:v>9.1766731330055196E-2</c:v>
                </c:pt>
                <c:pt idx="98">
                  <c:v>9.1766731330055196E-2</c:v>
                </c:pt>
                <c:pt idx="99">
                  <c:v>9.1766731330055196E-2</c:v>
                </c:pt>
                <c:pt idx="100">
                  <c:v>5.1660605486975819E-2</c:v>
                </c:pt>
                <c:pt idx="101">
                  <c:v>5.1660605486975819E-2</c:v>
                </c:pt>
                <c:pt idx="102">
                  <c:v>5.1660605486975819E-2</c:v>
                </c:pt>
                <c:pt idx="103">
                  <c:v>5.1660605486975819E-2</c:v>
                </c:pt>
                <c:pt idx="104">
                  <c:v>5.1660605486975819E-2</c:v>
                </c:pt>
                <c:pt idx="105">
                  <c:v>4.1758113881056214E-2</c:v>
                </c:pt>
                <c:pt idx="106">
                  <c:v>4.1758113881056214E-2</c:v>
                </c:pt>
                <c:pt idx="107">
                  <c:v>4.1758113881056214E-2</c:v>
                </c:pt>
                <c:pt idx="108">
                  <c:v>4.1758113881056214E-2</c:v>
                </c:pt>
                <c:pt idx="109">
                  <c:v>4.1758113881056214E-2</c:v>
                </c:pt>
                <c:pt idx="110">
                  <c:v>4.1758113881056214E-2</c:v>
                </c:pt>
                <c:pt idx="111">
                  <c:v>4.1758113881056214E-2</c:v>
                </c:pt>
                <c:pt idx="112">
                  <c:v>4.1758113881056214E-2</c:v>
                </c:pt>
                <c:pt idx="113">
                  <c:v>4.1758113881056214E-2</c:v>
                </c:pt>
                <c:pt idx="114">
                  <c:v>4.1758113881056214E-2</c:v>
                </c:pt>
                <c:pt idx="115">
                  <c:v>3.0507342448171104E-2</c:v>
                </c:pt>
                <c:pt idx="116">
                  <c:v>3.0507342448171104E-2</c:v>
                </c:pt>
                <c:pt idx="117">
                  <c:v>3.0507342448171104E-2</c:v>
                </c:pt>
                <c:pt idx="118">
                  <c:v>3.0507342448171104E-2</c:v>
                </c:pt>
                <c:pt idx="119">
                  <c:v>3.0507342448171104E-2</c:v>
                </c:pt>
                <c:pt idx="120">
                  <c:v>3.0507342448171104E-2</c:v>
                </c:pt>
                <c:pt idx="121">
                  <c:v>3.0507342448171104E-2</c:v>
                </c:pt>
                <c:pt idx="122">
                  <c:v>3.0507342448171104E-2</c:v>
                </c:pt>
                <c:pt idx="123">
                  <c:v>3.0507342448171104E-2</c:v>
                </c:pt>
                <c:pt idx="124">
                  <c:v>3.0507342448171104E-2</c:v>
                </c:pt>
                <c:pt idx="125">
                  <c:v>3.0507342448171104E-2</c:v>
                </c:pt>
                <c:pt idx="126">
                  <c:v>3.0507342448171104E-2</c:v>
                </c:pt>
                <c:pt idx="127">
                  <c:v>3.0507342448171104E-2</c:v>
                </c:pt>
                <c:pt idx="128">
                  <c:v>3.0507342448171104E-2</c:v>
                </c:pt>
                <c:pt idx="129">
                  <c:v>3.0507342448171104E-2</c:v>
                </c:pt>
                <c:pt idx="130">
                  <c:v>3.0507342448171104E-2</c:v>
                </c:pt>
                <c:pt idx="131">
                  <c:v>3.0507342448171104E-2</c:v>
                </c:pt>
                <c:pt idx="132">
                  <c:v>3.0507342448171104E-2</c:v>
                </c:pt>
                <c:pt idx="133">
                  <c:v>3.0507342448171104E-2</c:v>
                </c:pt>
                <c:pt idx="134">
                  <c:v>3.0507342448171104E-2</c:v>
                </c:pt>
                <c:pt idx="135">
                  <c:v>3.0507342448171104E-2</c:v>
                </c:pt>
                <c:pt idx="136">
                  <c:v>3.0507342448171104E-2</c:v>
                </c:pt>
                <c:pt idx="137">
                  <c:v>3.0507342448171104E-2</c:v>
                </c:pt>
                <c:pt idx="138">
                  <c:v>3.0507342448171104E-2</c:v>
                </c:pt>
                <c:pt idx="139">
                  <c:v>3.0507342448171104E-2</c:v>
                </c:pt>
                <c:pt idx="140">
                  <c:v>3.0507342448171104E-2</c:v>
                </c:pt>
                <c:pt idx="141">
                  <c:v>3.0507342448171104E-2</c:v>
                </c:pt>
                <c:pt idx="142">
                  <c:v>3.0507342448171104E-2</c:v>
                </c:pt>
                <c:pt idx="143">
                  <c:v>3.0507342448171104E-2</c:v>
                </c:pt>
                <c:pt idx="144">
                  <c:v>3.0507342448171104E-2</c:v>
                </c:pt>
                <c:pt idx="145">
                  <c:v>3.0507342448171104E-2</c:v>
                </c:pt>
                <c:pt idx="146">
                  <c:v>3.0507342448171104E-2</c:v>
                </c:pt>
                <c:pt idx="147">
                  <c:v>3.0507342448171104E-2</c:v>
                </c:pt>
                <c:pt idx="148">
                  <c:v>3.0507342448171104E-2</c:v>
                </c:pt>
                <c:pt idx="149">
                  <c:v>3.0507342448171104E-2</c:v>
                </c:pt>
                <c:pt idx="150">
                  <c:v>3.0507342448171104E-2</c:v>
                </c:pt>
                <c:pt idx="151">
                  <c:v>3.0507342448171104E-2</c:v>
                </c:pt>
                <c:pt idx="152">
                  <c:v>3.0507342448171104E-2</c:v>
                </c:pt>
                <c:pt idx="153">
                  <c:v>3.0507342448171104E-2</c:v>
                </c:pt>
                <c:pt idx="154">
                  <c:v>3.0507342448171104E-2</c:v>
                </c:pt>
                <c:pt idx="155">
                  <c:v>1.829622448858903E-2</c:v>
                </c:pt>
                <c:pt idx="156">
                  <c:v>1.829622448858903E-2</c:v>
                </c:pt>
                <c:pt idx="157">
                  <c:v>1.7199457496994697E-2</c:v>
                </c:pt>
                <c:pt idx="158">
                  <c:v>1.7199457496994697E-2</c:v>
                </c:pt>
                <c:pt idx="159">
                  <c:v>1.7199457496994697E-2</c:v>
                </c:pt>
                <c:pt idx="160">
                  <c:v>1.7199457496994697E-2</c:v>
                </c:pt>
                <c:pt idx="161">
                  <c:v>1.7199457496994697E-2</c:v>
                </c:pt>
                <c:pt idx="162">
                  <c:v>1.7199457496994697E-2</c:v>
                </c:pt>
                <c:pt idx="163">
                  <c:v>1.7199457496994697E-2</c:v>
                </c:pt>
                <c:pt idx="164">
                  <c:v>1.7199457496994697E-2</c:v>
                </c:pt>
                <c:pt idx="165">
                  <c:v>1.7199457496994697E-2</c:v>
                </c:pt>
                <c:pt idx="166">
                  <c:v>1.0501935205067037E-2</c:v>
                </c:pt>
                <c:pt idx="167">
                  <c:v>1.0501935205067037E-2</c:v>
                </c:pt>
                <c:pt idx="168">
                  <c:v>1.0501935205067037E-2</c:v>
                </c:pt>
                <c:pt idx="169">
                  <c:v>1.0501935205067037E-2</c:v>
                </c:pt>
                <c:pt idx="170">
                  <c:v>1.0501935205067037E-2</c:v>
                </c:pt>
                <c:pt idx="171">
                  <c:v>1.0501935205067037E-2</c:v>
                </c:pt>
                <c:pt idx="172">
                  <c:v>1.0501935205067037E-2</c:v>
                </c:pt>
                <c:pt idx="173">
                  <c:v>1.0501935205067037E-2</c:v>
                </c:pt>
                <c:pt idx="174">
                  <c:v>9.5035028987056069E-3</c:v>
                </c:pt>
                <c:pt idx="175">
                  <c:v>9.5035028987056069E-3</c:v>
                </c:pt>
                <c:pt idx="176">
                  <c:v>9.5035028987056069E-3</c:v>
                </c:pt>
                <c:pt idx="177">
                  <c:v>9.5035028987056069E-3</c:v>
                </c:pt>
                <c:pt idx="178">
                  <c:v>9.5035028987056069E-3</c:v>
                </c:pt>
                <c:pt idx="179">
                  <c:v>9.5035028987056069E-3</c:v>
                </c:pt>
                <c:pt idx="180">
                  <c:v>9.5035028987056069E-3</c:v>
                </c:pt>
                <c:pt idx="181">
                  <c:v>9.5035028987056069E-3</c:v>
                </c:pt>
                <c:pt idx="182">
                  <c:v>9.5035028987056069E-3</c:v>
                </c:pt>
                <c:pt idx="183">
                  <c:v>9.5035028987056069E-3</c:v>
                </c:pt>
                <c:pt idx="184">
                  <c:v>9.5035028987056069E-3</c:v>
                </c:pt>
                <c:pt idx="185">
                  <c:v>9.5035028987056069E-3</c:v>
                </c:pt>
                <c:pt idx="186">
                  <c:v>9.5035028987056069E-3</c:v>
                </c:pt>
                <c:pt idx="187">
                  <c:v>9.5035028987056069E-3</c:v>
                </c:pt>
                <c:pt idx="188">
                  <c:v>9.5035028987056069E-3</c:v>
                </c:pt>
                <c:pt idx="189">
                  <c:v>9.5035028987056069E-3</c:v>
                </c:pt>
                <c:pt idx="190">
                  <c:v>9.5035028987056069E-3</c:v>
                </c:pt>
                <c:pt idx="191">
                  <c:v>9.5035028987056069E-3</c:v>
                </c:pt>
                <c:pt idx="192">
                  <c:v>9.5035028987056069E-3</c:v>
                </c:pt>
                <c:pt idx="193">
                  <c:v>9.5035028987056069E-3</c:v>
                </c:pt>
                <c:pt idx="194">
                  <c:v>9.5035028987056069E-3</c:v>
                </c:pt>
                <c:pt idx="195">
                  <c:v>9.5035028987056069E-3</c:v>
                </c:pt>
                <c:pt idx="196">
                  <c:v>9.5035028987056069E-3</c:v>
                </c:pt>
                <c:pt idx="197">
                  <c:v>9.5035028987056069E-3</c:v>
                </c:pt>
                <c:pt idx="198">
                  <c:v>9.5035028987056069E-3</c:v>
                </c:pt>
                <c:pt idx="199">
                  <c:v>9.5035028987056069E-3</c:v>
                </c:pt>
                <c:pt idx="200">
                  <c:v>9.5035028987056069E-3</c:v>
                </c:pt>
                <c:pt idx="201">
                  <c:v>9.5035028987056069E-3</c:v>
                </c:pt>
                <c:pt idx="202">
                  <c:v>9.5035028987056069E-3</c:v>
                </c:pt>
                <c:pt idx="203">
                  <c:v>9.5035028987056069E-3</c:v>
                </c:pt>
                <c:pt idx="204">
                  <c:v>9.5035028987056069E-3</c:v>
                </c:pt>
                <c:pt idx="205">
                  <c:v>9.5035028987056069E-3</c:v>
                </c:pt>
                <c:pt idx="206">
                  <c:v>9.5035028987056069E-3</c:v>
                </c:pt>
                <c:pt idx="207">
                  <c:v>9.5035028987056069E-3</c:v>
                </c:pt>
                <c:pt idx="208">
                  <c:v>9.5035028987056069E-3</c:v>
                </c:pt>
                <c:pt idx="209">
                  <c:v>9.5035028987056069E-3</c:v>
                </c:pt>
                <c:pt idx="210">
                  <c:v>9.5035028987056069E-3</c:v>
                </c:pt>
                <c:pt idx="211">
                  <c:v>9.5035028987056069E-3</c:v>
                </c:pt>
                <c:pt idx="212">
                  <c:v>9.5035028987056069E-3</c:v>
                </c:pt>
                <c:pt idx="213">
                  <c:v>9.5035028987056069E-3</c:v>
                </c:pt>
                <c:pt idx="214">
                  <c:v>9.5035028987056069E-3</c:v>
                </c:pt>
                <c:pt idx="215">
                  <c:v>9.0387884017961717E-3</c:v>
                </c:pt>
                <c:pt idx="216">
                  <c:v>9.0387884017961717E-3</c:v>
                </c:pt>
                <c:pt idx="217">
                  <c:v>9.0387884017961717E-3</c:v>
                </c:pt>
                <c:pt idx="218">
                  <c:v>9.0387884017961717E-3</c:v>
                </c:pt>
                <c:pt idx="219">
                  <c:v>9.0387884017961717E-3</c:v>
                </c:pt>
                <c:pt idx="220">
                  <c:v>9.0387884017961717E-3</c:v>
                </c:pt>
                <c:pt idx="221">
                  <c:v>9.0387884017961717E-3</c:v>
                </c:pt>
                <c:pt idx="222">
                  <c:v>9.0387884017961717E-3</c:v>
                </c:pt>
                <c:pt idx="223">
                  <c:v>9.0387884017961717E-3</c:v>
                </c:pt>
                <c:pt idx="224">
                  <c:v>9.0387884017961717E-3</c:v>
                </c:pt>
                <c:pt idx="225">
                  <c:v>9.0387884017961717E-3</c:v>
                </c:pt>
                <c:pt idx="226">
                  <c:v>9.0387884017961717E-3</c:v>
                </c:pt>
                <c:pt idx="227">
                  <c:v>9.0387884017961717E-3</c:v>
                </c:pt>
                <c:pt idx="228">
                  <c:v>9.0387884017961717E-3</c:v>
                </c:pt>
                <c:pt idx="229">
                  <c:v>9.0387884017961717E-3</c:v>
                </c:pt>
                <c:pt idx="230">
                  <c:v>9.0387884017961717E-3</c:v>
                </c:pt>
                <c:pt idx="231">
                  <c:v>9.0387884017961717E-3</c:v>
                </c:pt>
                <c:pt idx="232">
                  <c:v>9.0387884017961717E-3</c:v>
                </c:pt>
                <c:pt idx="233">
                  <c:v>9.0387884017961717E-3</c:v>
                </c:pt>
                <c:pt idx="234">
                  <c:v>9.0387884017961717E-3</c:v>
                </c:pt>
                <c:pt idx="235">
                  <c:v>9.0387884017961717E-3</c:v>
                </c:pt>
                <c:pt idx="236">
                  <c:v>9.0387884017961717E-3</c:v>
                </c:pt>
                <c:pt idx="237">
                  <c:v>9.0387884017961717E-3</c:v>
                </c:pt>
                <c:pt idx="238">
                  <c:v>9.0387884017961717E-3</c:v>
                </c:pt>
                <c:pt idx="239">
                  <c:v>9.0387884017961717E-3</c:v>
                </c:pt>
                <c:pt idx="240">
                  <c:v>9.0387884017961717E-3</c:v>
                </c:pt>
                <c:pt idx="241">
                  <c:v>9.0387884017961717E-3</c:v>
                </c:pt>
                <c:pt idx="242">
                  <c:v>9.0387884017961717E-3</c:v>
                </c:pt>
                <c:pt idx="243">
                  <c:v>9.0387884017961717E-3</c:v>
                </c:pt>
                <c:pt idx="244">
                  <c:v>9.0387884017961717E-3</c:v>
                </c:pt>
                <c:pt idx="245">
                  <c:v>9.0387884017961717E-3</c:v>
                </c:pt>
                <c:pt idx="246">
                  <c:v>9.0387884017961717E-3</c:v>
                </c:pt>
                <c:pt idx="247">
                  <c:v>9.0387884017961717E-3</c:v>
                </c:pt>
                <c:pt idx="248">
                  <c:v>9.0387884017961717E-3</c:v>
                </c:pt>
                <c:pt idx="249">
                  <c:v>9.0387884017961717E-3</c:v>
                </c:pt>
                <c:pt idx="250">
                  <c:v>9.0387884017961717E-3</c:v>
                </c:pt>
                <c:pt idx="251">
                  <c:v>9.0387884017961717E-3</c:v>
                </c:pt>
                <c:pt idx="252">
                  <c:v>9.0387884017961717E-3</c:v>
                </c:pt>
                <c:pt idx="253">
                  <c:v>9.0387884017961717E-3</c:v>
                </c:pt>
                <c:pt idx="254">
                  <c:v>9.0387884017961717E-3</c:v>
                </c:pt>
                <c:pt idx="255">
                  <c:v>9.0387884017961717E-3</c:v>
                </c:pt>
                <c:pt idx="256">
                  <c:v>9.0387884017961717E-3</c:v>
                </c:pt>
                <c:pt idx="257">
                  <c:v>9.0387884017961717E-3</c:v>
                </c:pt>
                <c:pt idx="258">
                  <c:v>9.0387884017961717E-3</c:v>
                </c:pt>
                <c:pt idx="259">
                  <c:v>9.0387884017961717E-3</c:v>
                </c:pt>
                <c:pt idx="260">
                  <c:v>9.0387884017961717E-3</c:v>
                </c:pt>
                <c:pt idx="261">
                  <c:v>9.0387884017961717E-3</c:v>
                </c:pt>
                <c:pt idx="262">
                  <c:v>9.0387884017961717E-3</c:v>
                </c:pt>
                <c:pt idx="263">
                  <c:v>9.0387884017961717E-3</c:v>
                </c:pt>
                <c:pt idx="264">
                  <c:v>9.0387884017961717E-3</c:v>
                </c:pt>
                <c:pt idx="265">
                  <c:v>9.0387884017961717E-3</c:v>
                </c:pt>
                <c:pt idx="266">
                  <c:v>9.0387884017961717E-3</c:v>
                </c:pt>
                <c:pt idx="267">
                  <c:v>9.0387884017961717E-3</c:v>
                </c:pt>
                <c:pt idx="268">
                  <c:v>9.0387884017961717E-3</c:v>
                </c:pt>
                <c:pt idx="269">
                  <c:v>9.0387884017961717E-3</c:v>
                </c:pt>
                <c:pt idx="270">
                  <c:v>9.0387884017961717E-3</c:v>
                </c:pt>
                <c:pt idx="271">
                  <c:v>9.0387884017961717E-3</c:v>
                </c:pt>
                <c:pt idx="272">
                  <c:v>9.0387884017961717E-3</c:v>
                </c:pt>
                <c:pt idx="273">
                  <c:v>9.0387884017961717E-3</c:v>
                </c:pt>
                <c:pt idx="274">
                  <c:v>9.0387884017961717E-3</c:v>
                </c:pt>
                <c:pt idx="275">
                  <c:v>9.0387884017961717E-3</c:v>
                </c:pt>
                <c:pt idx="276">
                  <c:v>9.0387884017961717E-3</c:v>
                </c:pt>
                <c:pt idx="277">
                  <c:v>9.0387884017961717E-3</c:v>
                </c:pt>
                <c:pt idx="278">
                  <c:v>9.0387884017961717E-3</c:v>
                </c:pt>
                <c:pt idx="279">
                  <c:v>9.0387884017961717E-3</c:v>
                </c:pt>
                <c:pt idx="280">
                  <c:v>9.0387884017961717E-3</c:v>
                </c:pt>
                <c:pt idx="281">
                  <c:v>9.0387884017961717E-3</c:v>
                </c:pt>
                <c:pt idx="282">
                  <c:v>9.0387884017961717E-3</c:v>
                </c:pt>
                <c:pt idx="283">
                  <c:v>9.0387884017961717E-3</c:v>
                </c:pt>
                <c:pt idx="284">
                  <c:v>9.0387884017961717E-3</c:v>
                </c:pt>
                <c:pt idx="285">
                  <c:v>9.0387884017961717E-3</c:v>
                </c:pt>
                <c:pt idx="286">
                  <c:v>9.0387884017961717E-3</c:v>
                </c:pt>
                <c:pt idx="287">
                  <c:v>9.0387884017961717E-3</c:v>
                </c:pt>
                <c:pt idx="288">
                  <c:v>9.0387884017961717E-3</c:v>
                </c:pt>
                <c:pt idx="289">
                  <c:v>9.0387884017961717E-3</c:v>
                </c:pt>
                <c:pt idx="290">
                  <c:v>9.0387884017961717E-3</c:v>
                </c:pt>
                <c:pt idx="291">
                  <c:v>9.0387884017961717E-3</c:v>
                </c:pt>
                <c:pt idx="292">
                  <c:v>9.0387884017961717E-3</c:v>
                </c:pt>
                <c:pt idx="293">
                  <c:v>9.0387884017961717E-3</c:v>
                </c:pt>
                <c:pt idx="294">
                  <c:v>9.0387884017961717E-3</c:v>
                </c:pt>
                <c:pt idx="295">
                  <c:v>9.0387884017961717E-3</c:v>
                </c:pt>
                <c:pt idx="296">
                  <c:v>9.0387884017961717E-3</c:v>
                </c:pt>
                <c:pt idx="297">
                  <c:v>9.0387884017961717E-3</c:v>
                </c:pt>
                <c:pt idx="298">
                  <c:v>9.0387884017961717E-3</c:v>
                </c:pt>
                <c:pt idx="299">
                  <c:v>9.0387884017961717E-3</c:v>
                </c:pt>
                <c:pt idx="300">
                  <c:v>9.0387884017961717E-3</c:v>
                </c:pt>
                <c:pt idx="301">
                  <c:v>9.0387884017961717E-3</c:v>
                </c:pt>
                <c:pt idx="302">
                  <c:v>9.0387884017961717E-3</c:v>
                </c:pt>
                <c:pt idx="303">
                  <c:v>9.0387884017961717E-3</c:v>
                </c:pt>
                <c:pt idx="304">
                  <c:v>9.0387884017961717E-3</c:v>
                </c:pt>
                <c:pt idx="305">
                  <c:v>9.0387884017961717E-3</c:v>
                </c:pt>
                <c:pt idx="306">
                  <c:v>9.0387884017961717E-3</c:v>
                </c:pt>
                <c:pt idx="307">
                  <c:v>9.0387884017961717E-3</c:v>
                </c:pt>
                <c:pt idx="308">
                  <c:v>9.0387884017961717E-3</c:v>
                </c:pt>
                <c:pt idx="309">
                  <c:v>9.0387884017961717E-3</c:v>
                </c:pt>
                <c:pt idx="310">
                  <c:v>9.0387884017961717E-3</c:v>
                </c:pt>
                <c:pt idx="311">
                  <c:v>9.0387884017961717E-3</c:v>
                </c:pt>
                <c:pt idx="312">
                  <c:v>9.0387884017961717E-3</c:v>
                </c:pt>
                <c:pt idx="313">
                  <c:v>9.0387884017961717E-3</c:v>
                </c:pt>
                <c:pt idx="314">
                  <c:v>9.0387884017961717E-3</c:v>
                </c:pt>
                <c:pt idx="315">
                  <c:v>9.0387884017961717E-3</c:v>
                </c:pt>
                <c:pt idx="316">
                  <c:v>9.0387884017961717E-3</c:v>
                </c:pt>
                <c:pt idx="317">
                  <c:v>9.0387884017961717E-3</c:v>
                </c:pt>
                <c:pt idx="318">
                  <c:v>9.0387884017961717E-3</c:v>
                </c:pt>
                <c:pt idx="319">
                  <c:v>9.0387884017961717E-3</c:v>
                </c:pt>
                <c:pt idx="320">
                  <c:v>9.0387884017961717E-3</c:v>
                </c:pt>
                <c:pt idx="321">
                  <c:v>9.0387884017961717E-3</c:v>
                </c:pt>
                <c:pt idx="322">
                  <c:v>9.0387884017961717E-3</c:v>
                </c:pt>
                <c:pt idx="323">
                  <c:v>9.0387884017961717E-3</c:v>
                </c:pt>
                <c:pt idx="324">
                  <c:v>9.0387884017961717E-3</c:v>
                </c:pt>
                <c:pt idx="325">
                  <c:v>9.0387884017961717E-3</c:v>
                </c:pt>
                <c:pt idx="326">
                  <c:v>9.0387884017961717E-3</c:v>
                </c:pt>
                <c:pt idx="327">
                  <c:v>9.0387884017961717E-3</c:v>
                </c:pt>
                <c:pt idx="328">
                  <c:v>9.0387884017961717E-3</c:v>
                </c:pt>
                <c:pt idx="329">
                  <c:v>9.0387884017961717E-3</c:v>
                </c:pt>
                <c:pt idx="330">
                  <c:v>9.0387884017961717E-3</c:v>
                </c:pt>
                <c:pt idx="331">
                  <c:v>9.0387884017961717E-3</c:v>
                </c:pt>
                <c:pt idx="332">
                  <c:v>9.0387884017961717E-3</c:v>
                </c:pt>
                <c:pt idx="333">
                  <c:v>9.0387884017961717E-3</c:v>
                </c:pt>
                <c:pt idx="334">
                  <c:v>9.0387884017961717E-3</c:v>
                </c:pt>
                <c:pt idx="335">
                  <c:v>9.0387884017961717E-3</c:v>
                </c:pt>
                <c:pt idx="336">
                  <c:v>9.0387884017961717E-3</c:v>
                </c:pt>
                <c:pt idx="337">
                  <c:v>9.0387884017961717E-3</c:v>
                </c:pt>
                <c:pt idx="338">
                  <c:v>9.0387884017961717E-3</c:v>
                </c:pt>
                <c:pt idx="339">
                  <c:v>9.0387884017961717E-3</c:v>
                </c:pt>
                <c:pt idx="340">
                  <c:v>9.0387884017961717E-3</c:v>
                </c:pt>
                <c:pt idx="341">
                  <c:v>9.0387884017961717E-3</c:v>
                </c:pt>
                <c:pt idx="342">
                  <c:v>9.0387884017961717E-3</c:v>
                </c:pt>
                <c:pt idx="343">
                  <c:v>9.0387884017961717E-3</c:v>
                </c:pt>
                <c:pt idx="344">
                  <c:v>9.0387884017961717E-3</c:v>
                </c:pt>
                <c:pt idx="345">
                  <c:v>9.0387884017961717E-3</c:v>
                </c:pt>
                <c:pt idx="346">
                  <c:v>9.0387884017961717E-3</c:v>
                </c:pt>
                <c:pt idx="347">
                  <c:v>9.0387884017961717E-3</c:v>
                </c:pt>
                <c:pt idx="348">
                  <c:v>9.0387884017961717E-3</c:v>
                </c:pt>
                <c:pt idx="349">
                  <c:v>9.0387884017961717E-3</c:v>
                </c:pt>
                <c:pt idx="350">
                  <c:v>9.0387884017961717E-3</c:v>
                </c:pt>
                <c:pt idx="351">
                  <c:v>9.0387884017961717E-3</c:v>
                </c:pt>
                <c:pt idx="352">
                  <c:v>9.0387884017961717E-3</c:v>
                </c:pt>
                <c:pt idx="353">
                  <c:v>9.0387884017961717E-3</c:v>
                </c:pt>
                <c:pt idx="354">
                  <c:v>9.0387884017961717E-3</c:v>
                </c:pt>
                <c:pt idx="355">
                  <c:v>9.0387884017961717E-3</c:v>
                </c:pt>
                <c:pt idx="356">
                  <c:v>9.0387884017961717E-3</c:v>
                </c:pt>
                <c:pt idx="357">
                  <c:v>9.0387884017961717E-3</c:v>
                </c:pt>
                <c:pt idx="358">
                  <c:v>9.0387884017961717E-3</c:v>
                </c:pt>
                <c:pt idx="359">
                  <c:v>9.0387884017961717E-3</c:v>
                </c:pt>
                <c:pt idx="360">
                  <c:v>9.0387884017961717E-3</c:v>
                </c:pt>
                <c:pt idx="361">
                  <c:v>9.0387884017961717E-3</c:v>
                </c:pt>
                <c:pt idx="362">
                  <c:v>9.0387884017961717E-3</c:v>
                </c:pt>
                <c:pt idx="363">
                  <c:v>9.0387884017961717E-3</c:v>
                </c:pt>
                <c:pt idx="364">
                  <c:v>9.0387884017961717E-3</c:v>
                </c:pt>
                <c:pt idx="365">
                  <c:v>9.0387884017961717E-3</c:v>
                </c:pt>
                <c:pt idx="366">
                  <c:v>9.0387884017961717E-3</c:v>
                </c:pt>
                <c:pt idx="367">
                  <c:v>9.0387884017961717E-3</c:v>
                </c:pt>
                <c:pt idx="368">
                  <c:v>9.0387884017961717E-3</c:v>
                </c:pt>
                <c:pt idx="369">
                  <c:v>9.0387884017961717E-3</c:v>
                </c:pt>
                <c:pt idx="370">
                  <c:v>9.0387884017961717E-3</c:v>
                </c:pt>
                <c:pt idx="371">
                  <c:v>9.0387884017961717E-3</c:v>
                </c:pt>
                <c:pt idx="372">
                  <c:v>9.0387884017961717E-3</c:v>
                </c:pt>
                <c:pt idx="373">
                  <c:v>9.0387884017961717E-3</c:v>
                </c:pt>
                <c:pt idx="374">
                  <c:v>9.0387884017961717E-3</c:v>
                </c:pt>
                <c:pt idx="375">
                  <c:v>9.0387884017961717E-3</c:v>
                </c:pt>
                <c:pt idx="376">
                  <c:v>9.0387884017961717E-3</c:v>
                </c:pt>
                <c:pt idx="377">
                  <c:v>9.0387884017961717E-3</c:v>
                </c:pt>
                <c:pt idx="378">
                  <c:v>9.0387884017961717E-3</c:v>
                </c:pt>
                <c:pt idx="379">
                  <c:v>9.0387884017961717E-3</c:v>
                </c:pt>
                <c:pt idx="380">
                  <c:v>9.0387884017961717E-3</c:v>
                </c:pt>
                <c:pt idx="381">
                  <c:v>9.0387884017961717E-3</c:v>
                </c:pt>
                <c:pt idx="382">
                  <c:v>9.0387884017961717E-3</c:v>
                </c:pt>
                <c:pt idx="383">
                  <c:v>9.0387884017961717E-3</c:v>
                </c:pt>
                <c:pt idx="384">
                  <c:v>9.0387884017961717E-3</c:v>
                </c:pt>
                <c:pt idx="385">
                  <c:v>9.0387884017961717E-3</c:v>
                </c:pt>
                <c:pt idx="386">
                  <c:v>9.0387884017961717E-3</c:v>
                </c:pt>
                <c:pt idx="387">
                  <c:v>9.0387884017961717E-3</c:v>
                </c:pt>
                <c:pt idx="388">
                  <c:v>9.0387884017961717E-3</c:v>
                </c:pt>
                <c:pt idx="389">
                  <c:v>9.0387884017961717E-3</c:v>
                </c:pt>
                <c:pt idx="390">
                  <c:v>9.0387884017961717E-3</c:v>
                </c:pt>
                <c:pt idx="391">
                  <c:v>9.0387884017961717E-3</c:v>
                </c:pt>
                <c:pt idx="392">
                  <c:v>9.0387884017961717E-3</c:v>
                </c:pt>
                <c:pt idx="393">
                  <c:v>9.0387884017961717E-3</c:v>
                </c:pt>
                <c:pt idx="394">
                  <c:v>9.0387884017961717E-3</c:v>
                </c:pt>
                <c:pt idx="395">
                  <c:v>9.0387884017961717E-3</c:v>
                </c:pt>
                <c:pt idx="396">
                  <c:v>9.0387884017961717E-3</c:v>
                </c:pt>
                <c:pt idx="397">
                  <c:v>9.0387884017961717E-3</c:v>
                </c:pt>
                <c:pt idx="398">
                  <c:v>9.0387884017961717E-3</c:v>
                </c:pt>
                <c:pt idx="399">
                  <c:v>9.0387884017961717E-3</c:v>
                </c:pt>
                <c:pt idx="400">
                  <c:v>9.0387884017961717E-3</c:v>
                </c:pt>
                <c:pt idx="401">
                  <c:v>9.0387884017961717E-3</c:v>
                </c:pt>
                <c:pt idx="402">
                  <c:v>9.0387884017961717E-3</c:v>
                </c:pt>
                <c:pt idx="403">
                  <c:v>9.0387884017961717E-3</c:v>
                </c:pt>
                <c:pt idx="404">
                  <c:v>9.0387884017961717E-3</c:v>
                </c:pt>
                <c:pt idx="405">
                  <c:v>9.0387884017961717E-3</c:v>
                </c:pt>
                <c:pt idx="406">
                  <c:v>9.0387884017961717E-3</c:v>
                </c:pt>
                <c:pt idx="407">
                  <c:v>9.0387884017961717E-3</c:v>
                </c:pt>
                <c:pt idx="408">
                  <c:v>9.0387884017961717E-3</c:v>
                </c:pt>
                <c:pt idx="409">
                  <c:v>9.0387884017961717E-3</c:v>
                </c:pt>
                <c:pt idx="410">
                  <c:v>9.0387884017961717E-3</c:v>
                </c:pt>
                <c:pt idx="411">
                  <c:v>9.0387884017961717E-3</c:v>
                </c:pt>
                <c:pt idx="412">
                  <c:v>9.0387884017961717E-3</c:v>
                </c:pt>
                <c:pt idx="413">
                  <c:v>9.0387884017961717E-3</c:v>
                </c:pt>
                <c:pt idx="414">
                  <c:v>9.0387884017961717E-3</c:v>
                </c:pt>
                <c:pt idx="415">
                  <c:v>9.0387884017961717E-3</c:v>
                </c:pt>
                <c:pt idx="416">
                  <c:v>9.0387884017961717E-3</c:v>
                </c:pt>
                <c:pt idx="417">
                  <c:v>9.0387884017961717E-3</c:v>
                </c:pt>
                <c:pt idx="418">
                  <c:v>9.0387884017961717E-3</c:v>
                </c:pt>
                <c:pt idx="419">
                  <c:v>9.0387884017961717E-3</c:v>
                </c:pt>
                <c:pt idx="420">
                  <c:v>9.0387884017961717E-3</c:v>
                </c:pt>
                <c:pt idx="421">
                  <c:v>9.0387884017961717E-3</c:v>
                </c:pt>
                <c:pt idx="422">
                  <c:v>9.0387884017961717E-3</c:v>
                </c:pt>
                <c:pt idx="423">
                  <c:v>9.0387884017961717E-3</c:v>
                </c:pt>
                <c:pt idx="424">
                  <c:v>9.0387884017961717E-3</c:v>
                </c:pt>
                <c:pt idx="425">
                  <c:v>9.0387884017961717E-3</c:v>
                </c:pt>
                <c:pt idx="426">
                  <c:v>9.0387884017961717E-3</c:v>
                </c:pt>
                <c:pt idx="427">
                  <c:v>9.0387884017961717E-3</c:v>
                </c:pt>
                <c:pt idx="428">
                  <c:v>9.0387884017961717E-3</c:v>
                </c:pt>
                <c:pt idx="429">
                  <c:v>9.0387884017961717E-3</c:v>
                </c:pt>
                <c:pt idx="430">
                  <c:v>9.0387884017961717E-3</c:v>
                </c:pt>
                <c:pt idx="431">
                  <c:v>9.0387884017961717E-3</c:v>
                </c:pt>
                <c:pt idx="432">
                  <c:v>9.0387884017961717E-3</c:v>
                </c:pt>
                <c:pt idx="433">
                  <c:v>9.0387884017961717E-3</c:v>
                </c:pt>
                <c:pt idx="434">
                  <c:v>9.0387884017961717E-3</c:v>
                </c:pt>
                <c:pt idx="435">
                  <c:v>9.0387884017961717E-3</c:v>
                </c:pt>
                <c:pt idx="436">
                  <c:v>9.0387884017961717E-3</c:v>
                </c:pt>
                <c:pt idx="437">
                  <c:v>9.0387884017961717E-3</c:v>
                </c:pt>
                <c:pt idx="438">
                  <c:v>9.0387884017961717E-3</c:v>
                </c:pt>
                <c:pt idx="439">
                  <c:v>9.0387884017961717E-3</c:v>
                </c:pt>
                <c:pt idx="440">
                  <c:v>9.0387884017961717E-3</c:v>
                </c:pt>
                <c:pt idx="441">
                  <c:v>9.0387884017961717E-3</c:v>
                </c:pt>
                <c:pt idx="442">
                  <c:v>9.0387884017961717E-3</c:v>
                </c:pt>
                <c:pt idx="443">
                  <c:v>9.0387884017961717E-3</c:v>
                </c:pt>
                <c:pt idx="444">
                  <c:v>9.0387884017961717E-3</c:v>
                </c:pt>
                <c:pt idx="445">
                  <c:v>9.0387884017961717E-3</c:v>
                </c:pt>
                <c:pt idx="446">
                  <c:v>9.0387884017961717E-3</c:v>
                </c:pt>
                <c:pt idx="447">
                  <c:v>9.0387884017961717E-3</c:v>
                </c:pt>
                <c:pt idx="448">
                  <c:v>9.0387884017961717E-3</c:v>
                </c:pt>
                <c:pt idx="449">
                  <c:v>9.0387884017961717E-3</c:v>
                </c:pt>
                <c:pt idx="450">
                  <c:v>9.0387884017961717E-3</c:v>
                </c:pt>
                <c:pt idx="451">
                  <c:v>9.0387884017961717E-3</c:v>
                </c:pt>
                <c:pt idx="452">
                  <c:v>9.0387884017961717E-3</c:v>
                </c:pt>
                <c:pt idx="453">
                  <c:v>9.0387884017961717E-3</c:v>
                </c:pt>
                <c:pt idx="454">
                  <c:v>9.0387884017961717E-3</c:v>
                </c:pt>
                <c:pt idx="455">
                  <c:v>9.0387884017961717E-3</c:v>
                </c:pt>
                <c:pt idx="456">
                  <c:v>9.0387884017961717E-3</c:v>
                </c:pt>
                <c:pt idx="457">
                  <c:v>9.0387884017961717E-3</c:v>
                </c:pt>
                <c:pt idx="458">
                  <c:v>9.0387884017961717E-3</c:v>
                </c:pt>
                <c:pt idx="459">
                  <c:v>9.0387884017961717E-3</c:v>
                </c:pt>
                <c:pt idx="460">
                  <c:v>9.0387884017961717E-3</c:v>
                </c:pt>
                <c:pt idx="461">
                  <c:v>9.0387884017961717E-3</c:v>
                </c:pt>
                <c:pt idx="462">
                  <c:v>9.0387884017961717E-3</c:v>
                </c:pt>
                <c:pt idx="463">
                  <c:v>9.0387884017961717E-3</c:v>
                </c:pt>
                <c:pt idx="464">
                  <c:v>9.0387884017961717E-3</c:v>
                </c:pt>
                <c:pt idx="465">
                  <c:v>9.0387884017961717E-3</c:v>
                </c:pt>
                <c:pt idx="466">
                  <c:v>9.0387884017961717E-3</c:v>
                </c:pt>
                <c:pt idx="467">
                  <c:v>9.0387884017961717E-3</c:v>
                </c:pt>
                <c:pt idx="468">
                  <c:v>9.0387884017961717E-3</c:v>
                </c:pt>
                <c:pt idx="469">
                  <c:v>9.0387884017961717E-3</c:v>
                </c:pt>
                <c:pt idx="470">
                  <c:v>9.0387884017961717E-3</c:v>
                </c:pt>
                <c:pt idx="471">
                  <c:v>9.0387884017961717E-3</c:v>
                </c:pt>
                <c:pt idx="472">
                  <c:v>9.0387884017961717E-3</c:v>
                </c:pt>
                <c:pt idx="473">
                  <c:v>9.0387884017961717E-3</c:v>
                </c:pt>
                <c:pt idx="474">
                  <c:v>9.0387884017961717E-3</c:v>
                </c:pt>
                <c:pt idx="475">
                  <c:v>9.0387884017961717E-3</c:v>
                </c:pt>
                <c:pt idx="476">
                  <c:v>9.0387884017961717E-3</c:v>
                </c:pt>
                <c:pt idx="477">
                  <c:v>9.0387884017961717E-3</c:v>
                </c:pt>
                <c:pt idx="478">
                  <c:v>9.0387884017961717E-3</c:v>
                </c:pt>
                <c:pt idx="479">
                  <c:v>9.0387884017961717E-3</c:v>
                </c:pt>
                <c:pt idx="480">
                  <c:v>9.0387884017961717E-3</c:v>
                </c:pt>
                <c:pt idx="481">
                  <c:v>9.0387884017961717E-3</c:v>
                </c:pt>
                <c:pt idx="482">
                  <c:v>9.0387884017961717E-3</c:v>
                </c:pt>
                <c:pt idx="483">
                  <c:v>9.0387884017961717E-3</c:v>
                </c:pt>
                <c:pt idx="484">
                  <c:v>9.0387884017961717E-3</c:v>
                </c:pt>
                <c:pt idx="485">
                  <c:v>9.0387884017961717E-3</c:v>
                </c:pt>
                <c:pt idx="486">
                  <c:v>9.0387884017961717E-3</c:v>
                </c:pt>
                <c:pt idx="487">
                  <c:v>9.0387884017961717E-3</c:v>
                </c:pt>
                <c:pt idx="488">
                  <c:v>9.0387884017961717E-3</c:v>
                </c:pt>
                <c:pt idx="489">
                  <c:v>9.0387884017961717E-3</c:v>
                </c:pt>
                <c:pt idx="490">
                  <c:v>9.0387884017961717E-3</c:v>
                </c:pt>
                <c:pt idx="491">
                  <c:v>9.0387884017961717E-3</c:v>
                </c:pt>
                <c:pt idx="492">
                  <c:v>9.0387884017961717E-3</c:v>
                </c:pt>
                <c:pt idx="493">
                  <c:v>9.0387884017961717E-3</c:v>
                </c:pt>
                <c:pt idx="494">
                  <c:v>9.0387884017961717E-3</c:v>
                </c:pt>
                <c:pt idx="495">
                  <c:v>9.0387884017961717E-3</c:v>
                </c:pt>
                <c:pt idx="496">
                  <c:v>9.0387884017961717E-3</c:v>
                </c:pt>
                <c:pt idx="497">
                  <c:v>9.0387884017961717E-3</c:v>
                </c:pt>
                <c:pt idx="498">
                  <c:v>9.0387884017961717E-3</c:v>
                </c:pt>
                <c:pt idx="499">
                  <c:v>9.0387884017961717E-3</c:v>
                </c:pt>
                <c:pt idx="500">
                  <c:v>9.0387884017961717E-3</c:v>
                </c:pt>
                <c:pt idx="501">
                  <c:v>9.0387884017961717E-3</c:v>
                </c:pt>
                <c:pt idx="502">
                  <c:v>9.0387884017961717E-3</c:v>
                </c:pt>
                <c:pt idx="503">
                  <c:v>9.0387884017961717E-3</c:v>
                </c:pt>
                <c:pt idx="504">
                  <c:v>9.0387884017961717E-3</c:v>
                </c:pt>
                <c:pt idx="505">
                  <c:v>9.0387884017961717E-3</c:v>
                </c:pt>
                <c:pt idx="506">
                  <c:v>9.0387884017961717E-3</c:v>
                </c:pt>
                <c:pt idx="507">
                  <c:v>9.0387884017961717E-3</c:v>
                </c:pt>
                <c:pt idx="508">
                  <c:v>9.0387884017961717E-3</c:v>
                </c:pt>
                <c:pt idx="509">
                  <c:v>9.0387884017961717E-3</c:v>
                </c:pt>
                <c:pt idx="510">
                  <c:v>9.0387884017961717E-3</c:v>
                </c:pt>
                <c:pt idx="511">
                  <c:v>9.0387884017961717E-3</c:v>
                </c:pt>
                <c:pt idx="512">
                  <c:v>9.0387884017961717E-3</c:v>
                </c:pt>
                <c:pt idx="513">
                  <c:v>9.0387884017961717E-3</c:v>
                </c:pt>
                <c:pt idx="514">
                  <c:v>9.0387884017961717E-3</c:v>
                </c:pt>
                <c:pt idx="515">
                  <c:v>9.0387884017961717E-3</c:v>
                </c:pt>
                <c:pt idx="516">
                  <c:v>9.0387884017961717E-3</c:v>
                </c:pt>
                <c:pt idx="517">
                  <c:v>9.0387884017961717E-3</c:v>
                </c:pt>
                <c:pt idx="518">
                  <c:v>9.0387884017961717E-3</c:v>
                </c:pt>
                <c:pt idx="519">
                  <c:v>9.0387884017961717E-3</c:v>
                </c:pt>
                <c:pt idx="520">
                  <c:v>9.0387884017961717E-3</c:v>
                </c:pt>
                <c:pt idx="521">
                  <c:v>9.0387884017961717E-3</c:v>
                </c:pt>
                <c:pt idx="522">
                  <c:v>9.0387884017961717E-3</c:v>
                </c:pt>
                <c:pt idx="523">
                  <c:v>9.0387884017961717E-3</c:v>
                </c:pt>
                <c:pt idx="524">
                  <c:v>9.0387884017961717E-3</c:v>
                </c:pt>
                <c:pt idx="525">
                  <c:v>9.0387884017961717E-3</c:v>
                </c:pt>
                <c:pt idx="526">
                  <c:v>9.0387884017961717E-3</c:v>
                </c:pt>
                <c:pt idx="527">
                  <c:v>9.0387884017961717E-3</c:v>
                </c:pt>
                <c:pt idx="528">
                  <c:v>9.0387884017961717E-3</c:v>
                </c:pt>
                <c:pt idx="529">
                  <c:v>9.0387884017961717E-3</c:v>
                </c:pt>
                <c:pt idx="530">
                  <c:v>9.0387884017961717E-3</c:v>
                </c:pt>
                <c:pt idx="531">
                  <c:v>9.0387884017961717E-3</c:v>
                </c:pt>
                <c:pt idx="532">
                  <c:v>9.0387884017961717E-3</c:v>
                </c:pt>
                <c:pt idx="533">
                  <c:v>9.0387884017961717E-3</c:v>
                </c:pt>
                <c:pt idx="534">
                  <c:v>9.0387884017961717E-3</c:v>
                </c:pt>
                <c:pt idx="535">
                  <c:v>9.0387884017961717E-3</c:v>
                </c:pt>
                <c:pt idx="536">
                  <c:v>9.0387884017961717E-3</c:v>
                </c:pt>
                <c:pt idx="537">
                  <c:v>9.0387884017961717E-3</c:v>
                </c:pt>
                <c:pt idx="538">
                  <c:v>9.0387884017961717E-3</c:v>
                </c:pt>
                <c:pt idx="539">
                  <c:v>9.0387884017961717E-3</c:v>
                </c:pt>
                <c:pt idx="540">
                  <c:v>9.0387884017961717E-3</c:v>
                </c:pt>
                <c:pt idx="541">
                  <c:v>9.0387884017961717E-3</c:v>
                </c:pt>
                <c:pt idx="542">
                  <c:v>9.0387884017961717E-3</c:v>
                </c:pt>
                <c:pt idx="543">
                  <c:v>9.0387884017961717E-3</c:v>
                </c:pt>
                <c:pt idx="544">
                  <c:v>9.0387884017961717E-3</c:v>
                </c:pt>
                <c:pt idx="545">
                  <c:v>9.0387884017961717E-3</c:v>
                </c:pt>
                <c:pt idx="546">
                  <c:v>9.0387884017961717E-3</c:v>
                </c:pt>
                <c:pt idx="547">
                  <c:v>9.0387884017961717E-3</c:v>
                </c:pt>
                <c:pt idx="548">
                  <c:v>9.0387884017961717E-3</c:v>
                </c:pt>
                <c:pt idx="549">
                  <c:v>9.0387884017961717E-3</c:v>
                </c:pt>
                <c:pt idx="550">
                  <c:v>9.0387884017961717E-3</c:v>
                </c:pt>
                <c:pt idx="551">
                  <c:v>9.0387884017961717E-3</c:v>
                </c:pt>
                <c:pt idx="552">
                  <c:v>9.0387884017961717E-3</c:v>
                </c:pt>
                <c:pt idx="553">
                  <c:v>9.0387884017961717E-3</c:v>
                </c:pt>
                <c:pt idx="554">
                  <c:v>9.0387884017961717E-3</c:v>
                </c:pt>
                <c:pt idx="555">
                  <c:v>9.0387884017961717E-3</c:v>
                </c:pt>
                <c:pt idx="556">
                  <c:v>9.0387884017961717E-3</c:v>
                </c:pt>
                <c:pt idx="557">
                  <c:v>9.0387884017961717E-3</c:v>
                </c:pt>
                <c:pt idx="558">
                  <c:v>9.0387884017961717E-3</c:v>
                </c:pt>
                <c:pt idx="559">
                  <c:v>9.0387884017961717E-3</c:v>
                </c:pt>
                <c:pt idx="560">
                  <c:v>9.0387884017961717E-3</c:v>
                </c:pt>
                <c:pt idx="561">
                  <c:v>9.0387884017961717E-3</c:v>
                </c:pt>
                <c:pt idx="562">
                  <c:v>9.0387884017961717E-3</c:v>
                </c:pt>
                <c:pt idx="563">
                  <c:v>9.0387884017961717E-3</c:v>
                </c:pt>
                <c:pt idx="564">
                  <c:v>9.0387884017961717E-3</c:v>
                </c:pt>
                <c:pt idx="565">
                  <c:v>9.0387884017961717E-3</c:v>
                </c:pt>
                <c:pt idx="566">
                  <c:v>9.0387884017961717E-3</c:v>
                </c:pt>
                <c:pt idx="567">
                  <c:v>9.0387884017961717E-3</c:v>
                </c:pt>
                <c:pt idx="568">
                  <c:v>9.0387884017961717E-3</c:v>
                </c:pt>
                <c:pt idx="569">
                  <c:v>9.0387884017961717E-3</c:v>
                </c:pt>
                <c:pt idx="570">
                  <c:v>9.0387884017961717E-3</c:v>
                </c:pt>
                <c:pt idx="571">
                  <c:v>9.0387884017961717E-3</c:v>
                </c:pt>
                <c:pt idx="572">
                  <c:v>9.0387884017961717E-3</c:v>
                </c:pt>
                <c:pt idx="573">
                  <c:v>9.0387884017961717E-3</c:v>
                </c:pt>
                <c:pt idx="574">
                  <c:v>9.0387884017961717E-3</c:v>
                </c:pt>
                <c:pt idx="575">
                  <c:v>9.0387884017961717E-3</c:v>
                </c:pt>
                <c:pt idx="576">
                  <c:v>9.0387884017961717E-3</c:v>
                </c:pt>
                <c:pt idx="577">
                  <c:v>9.0387884017961717E-3</c:v>
                </c:pt>
                <c:pt idx="578">
                  <c:v>9.0387884017961717E-3</c:v>
                </c:pt>
                <c:pt idx="579">
                  <c:v>9.0387884017961717E-3</c:v>
                </c:pt>
                <c:pt idx="580">
                  <c:v>9.0387884017961717E-3</c:v>
                </c:pt>
                <c:pt idx="581">
                  <c:v>9.0387884017961717E-3</c:v>
                </c:pt>
                <c:pt idx="582">
                  <c:v>9.0387884017961717E-3</c:v>
                </c:pt>
                <c:pt idx="583">
                  <c:v>9.0387884017961717E-3</c:v>
                </c:pt>
                <c:pt idx="584">
                  <c:v>9.0387884017961717E-3</c:v>
                </c:pt>
                <c:pt idx="585">
                  <c:v>9.0387884017961717E-3</c:v>
                </c:pt>
                <c:pt idx="586">
                  <c:v>9.0387884017961717E-3</c:v>
                </c:pt>
                <c:pt idx="587">
                  <c:v>9.0387884017961717E-3</c:v>
                </c:pt>
                <c:pt idx="588">
                  <c:v>9.0387884017961717E-3</c:v>
                </c:pt>
                <c:pt idx="589">
                  <c:v>9.0387884017961717E-3</c:v>
                </c:pt>
                <c:pt idx="590">
                  <c:v>9.0387884017961717E-3</c:v>
                </c:pt>
                <c:pt idx="591">
                  <c:v>9.0387884017961717E-3</c:v>
                </c:pt>
                <c:pt idx="592">
                  <c:v>9.0387884017961717E-3</c:v>
                </c:pt>
                <c:pt idx="593">
                  <c:v>9.0387884017961717E-3</c:v>
                </c:pt>
                <c:pt idx="594">
                  <c:v>9.0387884017961717E-3</c:v>
                </c:pt>
                <c:pt idx="595">
                  <c:v>9.0387884017961717E-3</c:v>
                </c:pt>
                <c:pt idx="596">
                  <c:v>9.0387884017961717E-3</c:v>
                </c:pt>
                <c:pt idx="597">
                  <c:v>9.0387884017961717E-3</c:v>
                </c:pt>
                <c:pt idx="598">
                  <c:v>9.0387884017961717E-3</c:v>
                </c:pt>
                <c:pt idx="599">
                  <c:v>9.0387884017961717E-3</c:v>
                </c:pt>
                <c:pt idx="600">
                  <c:v>9.0387884017961717E-3</c:v>
                </c:pt>
                <c:pt idx="601">
                  <c:v>9.0387884017961717E-3</c:v>
                </c:pt>
                <c:pt idx="602">
                  <c:v>9.0387884017961717E-3</c:v>
                </c:pt>
                <c:pt idx="603">
                  <c:v>9.0387884017961717E-3</c:v>
                </c:pt>
                <c:pt idx="604">
                  <c:v>9.0387884017961717E-3</c:v>
                </c:pt>
                <c:pt idx="605">
                  <c:v>9.0387884017961717E-3</c:v>
                </c:pt>
                <c:pt idx="606">
                  <c:v>9.0387884017961717E-3</c:v>
                </c:pt>
                <c:pt idx="607">
                  <c:v>9.0387884017961717E-3</c:v>
                </c:pt>
                <c:pt idx="608">
                  <c:v>9.0387884017961717E-3</c:v>
                </c:pt>
                <c:pt idx="609">
                  <c:v>9.0387884017961717E-3</c:v>
                </c:pt>
                <c:pt idx="610">
                  <c:v>9.0387884017961717E-3</c:v>
                </c:pt>
                <c:pt idx="611">
                  <c:v>9.0387884017961717E-3</c:v>
                </c:pt>
                <c:pt idx="612">
                  <c:v>9.0387884017961717E-3</c:v>
                </c:pt>
                <c:pt idx="613">
                  <c:v>9.0387884017961717E-3</c:v>
                </c:pt>
                <c:pt idx="614">
                  <c:v>9.0387884017961717E-3</c:v>
                </c:pt>
                <c:pt idx="615">
                  <c:v>9.0387884017961717E-3</c:v>
                </c:pt>
                <c:pt idx="616">
                  <c:v>9.0387884017961717E-3</c:v>
                </c:pt>
                <c:pt idx="617">
                  <c:v>9.0387884017961717E-3</c:v>
                </c:pt>
                <c:pt idx="618">
                  <c:v>9.0387884017961717E-3</c:v>
                </c:pt>
                <c:pt idx="619">
                  <c:v>9.0387884017961717E-3</c:v>
                </c:pt>
                <c:pt idx="620">
                  <c:v>9.0387884017961717E-3</c:v>
                </c:pt>
                <c:pt idx="621">
                  <c:v>9.0387884017961717E-3</c:v>
                </c:pt>
                <c:pt idx="622">
                  <c:v>9.0387884017961717E-3</c:v>
                </c:pt>
                <c:pt idx="623">
                  <c:v>9.0387884017961717E-3</c:v>
                </c:pt>
                <c:pt idx="624">
                  <c:v>9.0387884017961717E-3</c:v>
                </c:pt>
                <c:pt idx="625">
                  <c:v>9.0387884017961717E-3</c:v>
                </c:pt>
                <c:pt idx="626">
                  <c:v>9.0387884017961717E-3</c:v>
                </c:pt>
                <c:pt idx="627">
                  <c:v>9.0387884017961717E-3</c:v>
                </c:pt>
                <c:pt idx="628">
                  <c:v>9.0387884017961717E-3</c:v>
                </c:pt>
                <c:pt idx="629">
                  <c:v>9.0387884017961717E-3</c:v>
                </c:pt>
                <c:pt idx="630">
                  <c:v>9.0387884017961717E-3</c:v>
                </c:pt>
                <c:pt idx="631">
                  <c:v>9.0387884017961717E-3</c:v>
                </c:pt>
                <c:pt idx="632">
                  <c:v>9.0387884017961717E-3</c:v>
                </c:pt>
                <c:pt idx="633">
                  <c:v>9.0387884017961717E-3</c:v>
                </c:pt>
                <c:pt idx="634">
                  <c:v>9.0387884017961717E-3</c:v>
                </c:pt>
                <c:pt idx="635">
                  <c:v>9.0387884017961717E-3</c:v>
                </c:pt>
                <c:pt idx="636">
                  <c:v>9.0387884017961717E-3</c:v>
                </c:pt>
                <c:pt idx="637">
                  <c:v>9.0387884017961717E-3</c:v>
                </c:pt>
                <c:pt idx="638">
                  <c:v>9.0387884017961717E-3</c:v>
                </c:pt>
                <c:pt idx="639">
                  <c:v>9.0387884017961717E-3</c:v>
                </c:pt>
                <c:pt idx="640">
                  <c:v>9.0387884017961717E-3</c:v>
                </c:pt>
                <c:pt idx="641">
                  <c:v>9.0387884017961717E-3</c:v>
                </c:pt>
                <c:pt idx="642">
                  <c:v>9.0387884017961717E-3</c:v>
                </c:pt>
                <c:pt idx="643">
                  <c:v>9.0387884017961717E-3</c:v>
                </c:pt>
                <c:pt idx="644">
                  <c:v>9.0387884017961717E-3</c:v>
                </c:pt>
                <c:pt idx="645">
                  <c:v>9.0387884017961717E-3</c:v>
                </c:pt>
                <c:pt idx="646">
                  <c:v>9.0387884017961717E-3</c:v>
                </c:pt>
                <c:pt idx="647">
                  <c:v>9.0387884017961717E-3</c:v>
                </c:pt>
                <c:pt idx="648">
                  <c:v>9.0387884017961717E-3</c:v>
                </c:pt>
                <c:pt idx="649">
                  <c:v>9.0387884017961717E-3</c:v>
                </c:pt>
                <c:pt idx="650">
                  <c:v>9.0387884017961717E-3</c:v>
                </c:pt>
                <c:pt idx="651">
                  <c:v>9.0387884017961717E-3</c:v>
                </c:pt>
                <c:pt idx="652">
                  <c:v>9.0387884017961717E-3</c:v>
                </c:pt>
                <c:pt idx="653">
                  <c:v>9.0387884017961717E-3</c:v>
                </c:pt>
                <c:pt idx="654">
                  <c:v>9.0387884017961717E-3</c:v>
                </c:pt>
                <c:pt idx="655">
                  <c:v>9.0387884017961717E-3</c:v>
                </c:pt>
                <c:pt idx="656">
                  <c:v>9.0387884017961717E-3</c:v>
                </c:pt>
                <c:pt idx="657">
                  <c:v>9.0387884017961717E-3</c:v>
                </c:pt>
                <c:pt idx="658">
                  <c:v>9.0387884017961717E-3</c:v>
                </c:pt>
                <c:pt idx="659">
                  <c:v>9.0387884017961717E-3</c:v>
                </c:pt>
                <c:pt idx="660">
                  <c:v>9.0387884017961717E-3</c:v>
                </c:pt>
                <c:pt idx="661">
                  <c:v>9.0387884017961717E-3</c:v>
                </c:pt>
                <c:pt idx="662">
                  <c:v>9.0387884017961717E-3</c:v>
                </c:pt>
                <c:pt idx="663">
                  <c:v>9.0387884017961717E-3</c:v>
                </c:pt>
                <c:pt idx="664">
                  <c:v>9.0387884017961717E-3</c:v>
                </c:pt>
                <c:pt idx="665">
                  <c:v>9.0387884017961717E-3</c:v>
                </c:pt>
                <c:pt idx="666">
                  <c:v>9.0387884017961717E-3</c:v>
                </c:pt>
                <c:pt idx="667">
                  <c:v>9.0387884017961717E-3</c:v>
                </c:pt>
                <c:pt idx="668">
                  <c:v>9.0387884017961717E-3</c:v>
                </c:pt>
                <c:pt idx="669">
                  <c:v>9.0387884017961717E-3</c:v>
                </c:pt>
                <c:pt idx="670">
                  <c:v>9.0387884017961717E-3</c:v>
                </c:pt>
                <c:pt idx="671">
                  <c:v>9.0387884017961717E-3</c:v>
                </c:pt>
                <c:pt idx="672">
                  <c:v>9.0387884017961717E-3</c:v>
                </c:pt>
                <c:pt idx="673">
                  <c:v>9.0387884017961717E-3</c:v>
                </c:pt>
                <c:pt idx="674">
                  <c:v>9.0387884017961717E-3</c:v>
                </c:pt>
                <c:pt idx="675">
                  <c:v>9.0387884017961717E-3</c:v>
                </c:pt>
                <c:pt idx="676">
                  <c:v>9.0387884017961717E-3</c:v>
                </c:pt>
                <c:pt idx="677">
                  <c:v>9.0387884017961717E-3</c:v>
                </c:pt>
                <c:pt idx="678">
                  <c:v>9.0387884017961717E-3</c:v>
                </c:pt>
                <c:pt idx="679">
                  <c:v>9.0387884017961717E-3</c:v>
                </c:pt>
                <c:pt idx="680">
                  <c:v>9.0387884017961717E-3</c:v>
                </c:pt>
                <c:pt idx="681">
                  <c:v>9.0387884017961717E-3</c:v>
                </c:pt>
                <c:pt idx="682">
                  <c:v>9.0387884017961717E-3</c:v>
                </c:pt>
                <c:pt idx="683">
                  <c:v>9.0387884017961717E-3</c:v>
                </c:pt>
                <c:pt idx="684">
                  <c:v>9.0387884017961717E-3</c:v>
                </c:pt>
                <c:pt idx="685">
                  <c:v>9.0387884017961717E-3</c:v>
                </c:pt>
                <c:pt idx="686">
                  <c:v>9.0387884017961717E-3</c:v>
                </c:pt>
                <c:pt idx="687">
                  <c:v>9.0387884017961717E-3</c:v>
                </c:pt>
                <c:pt idx="688">
                  <c:v>9.0387884017961717E-3</c:v>
                </c:pt>
                <c:pt idx="689">
                  <c:v>9.0387884017961717E-3</c:v>
                </c:pt>
                <c:pt idx="690">
                  <c:v>9.0387884017961717E-3</c:v>
                </c:pt>
                <c:pt idx="691">
                  <c:v>9.0387884017961717E-3</c:v>
                </c:pt>
                <c:pt idx="692">
                  <c:v>9.0387884017961717E-3</c:v>
                </c:pt>
                <c:pt idx="693">
                  <c:v>9.0387884017961717E-3</c:v>
                </c:pt>
                <c:pt idx="694">
                  <c:v>9.0387884017961717E-3</c:v>
                </c:pt>
                <c:pt idx="695">
                  <c:v>9.0387884017961717E-3</c:v>
                </c:pt>
                <c:pt idx="696">
                  <c:v>9.0387884017961717E-3</c:v>
                </c:pt>
                <c:pt idx="697">
                  <c:v>9.0387884017961717E-3</c:v>
                </c:pt>
                <c:pt idx="698">
                  <c:v>9.0387884017961717E-3</c:v>
                </c:pt>
                <c:pt idx="699">
                  <c:v>9.0387884017961717E-3</c:v>
                </c:pt>
                <c:pt idx="700">
                  <c:v>9.0387884017961717E-3</c:v>
                </c:pt>
                <c:pt idx="701">
                  <c:v>9.0387884017961717E-3</c:v>
                </c:pt>
                <c:pt idx="702">
                  <c:v>9.0387884017961717E-3</c:v>
                </c:pt>
                <c:pt idx="703">
                  <c:v>9.0387884017961717E-3</c:v>
                </c:pt>
                <c:pt idx="704">
                  <c:v>9.0387884017961717E-3</c:v>
                </c:pt>
                <c:pt idx="705">
                  <c:v>9.0387884017961717E-3</c:v>
                </c:pt>
                <c:pt idx="706">
                  <c:v>9.0387884017961717E-3</c:v>
                </c:pt>
                <c:pt idx="707">
                  <c:v>9.0387884017961717E-3</c:v>
                </c:pt>
                <c:pt idx="708">
                  <c:v>9.0387884017961717E-3</c:v>
                </c:pt>
                <c:pt idx="709">
                  <c:v>9.0387884017961717E-3</c:v>
                </c:pt>
                <c:pt idx="710">
                  <c:v>9.0387884017961717E-3</c:v>
                </c:pt>
                <c:pt idx="711">
                  <c:v>9.0387884017961717E-3</c:v>
                </c:pt>
                <c:pt idx="712">
                  <c:v>9.0387884017961717E-3</c:v>
                </c:pt>
                <c:pt idx="713">
                  <c:v>9.0387884017961717E-3</c:v>
                </c:pt>
                <c:pt idx="714">
                  <c:v>9.0387884017961717E-3</c:v>
                </c:pt>
                <c:pt idx="715">
                  <c:v>9.0387884017961717E-3</c:v>
                </c:pt>
                <c:pt idx="716">
                  <c:v>9.0387884017961717E-3</c:v>
                </c:pt>
                <c:pt idx="717">
                  <c:v>9.0387884017961717E-3</c:v>
                </c:pt>
                <c:pt idx="718">
                  <c:v>9.0387884017961717E-3</c:v>
                </c:pt>
                <c:pt idx="719">
                  <c:v>9.0387884017961717E-3</c:v>
                </c:pt>
                <c:pt idx="720">
                  <c:v>9.0387884017961717E-3</c:v>
                </c:pt>
                <c:pt idx="721">
                  <c:v>9.0387884017961717E-3</c:v>
                </c:pt>
                <c:pt idx="722">
                  <c:v>9.0387884017961717E-3</c:v>
                </c:pt>
                <c:pt idx="723">
                  <c:v>9.0387884017961717E-3</c:v>
                </c:pt>
                <c:pt idx="724">
                  <c:v>9.0387884017961717E-3</c:v>
                </c:pt>
                <c:pt idx="725">
                  <c:v>9.0387884017961717E-3</c:v>
                </c:pt>
                <c:pt idx="726">
                  <c:v>9.0387884017961717E-3</c:v>
                </c:pt>
                <c:pt idx="727">
                  <c:v>9.0387884017961717E-3</c:v>
                </c:pt>
                <c:pt idx="728">
                  <c:v>9.0387884017961717E-3</c:v>
                </c:pt>
                <c:pt idx="729">
                  <c:v>9.0387884017961717E-3</c:v>
                </c:pt>
                <c:pt idx="730">
                  <c:v>9.0387884017961717E-3</c:v>
                </c:pt>
                <c:pt idx="731">
                  <c:v>9.0387884017961717E-3</c:v>
                </c:pt>
                <c:pt idx="732">
                  <c:v>9.0387884017961717E-3</c:v>
                </c:pt>
                <c:pt idx="733">
                  <c:v>9.0387884017961717E-3</c:v>
                </c:pt>
                <c:pt idx="734">
                  <c:v>9.0387884017961717E-3</c:v>
                </c:pt>
                <c:pt idx="735">
                  <c:v>9.0387884017961717E-3</c:v>
                </c:pt>
                <c:pt idx="736">
                  <c:v>9.0387884017961717E-3</c:v>
                </c:pt>
                <c:pt idx="737">
                  <c:v>9.0387884017961717E-3</c:v>
                </c:pt>
                <c:pt idx="738">
                  <c:v>9.0387884017961717E-3</c:v>
                </c:pt>
                <c:pt idx="739">
                  <c:v>9.0387884017961717E-3</c:v>
                </c:pt>
                <c:pt idx="740">
                  <c:v>9.0387884017961717E-3</c:v>
                </c:pt>
                <c:pt idx="741">
                  <c:v>9.0387884017961717E-3</c:v>
                </c:pt>
                <c:pt idx="742">
                  <c:v>9.0387884017961717E-3</c:v>
                </c:pt>
                <c:pt idx="743">
                  <c:v>9.0387884017961717E-3</c:v>
                </c:pt>
                <c:pt idx="744">
                  <c:v>9.0387884017961717E-3</c:v>
                </c:pt>
                <c:pt idx="745">
                  <c:v>9.0387884017961717E-3</c:v>
                </c:pt>
                <c:pt idx="746">
                  <c:v>9.0387884017961717E-3</c:v>
                </c:pt>
                <c:pt idx="747">
                  <c:v>9.0387884017961717E-3</c:v>
                </c:pt>
                <c:pt idx="748">
                  <c:v>9.0387884017961717E-3</c:v>
                </c:pt>
                <c:pt idx="749">
                  <c:v>9.0387884017961717E-3</c:v>
                </c:pt>
                <c:pt idx="750">
                  <c:v>9.0387884017961717E-3</c:v>
                </c:pt>
                <c:pt idx="751">
                  <c:v>9.0387884017961717E-3</c:v>
                </c:pt>
                <c:pt idx="752">
                  <c:v>9.0387884017961717E-3</c:v>
                </c:pt>
                <c:pt idx="753">
                  <c:v>9.0387884017961717E-3</c:v>
                </c:pt>
                <c:pt idx="754">
                  <c:v>9.0387884017961717E-3</c:v>
                </c:pt>
                <c:pt idx="755">
                  <c:v>9.0387884017961717E-3</c:v>
                </c:pt>
                <c:pt idx="756">
                  <c:v>9.0387884017961717E-3</c:v>
                </c:pt>
                <c:pt idx="757">
                  <c:v>9.0387884017961717E-3</c:v>
                </c:pt>
                <c:pt idx="758">
                  <c:v>9.0387884017961717E-3</c:v>
                </c:pt>
                <c:pt idx="759">
                  <c:v>9.0387884017961717E-3</c:v>
                </c:pt>
                <c:pt idx="760">
                  <c:v>9.0387884017961717E-3</c:v>
                </c:pt>
                <c:pt idx="761">
                  <c:v>9.0387884017961717E-3</c:v>
                </c:pt>
                <c:pt idx="762">
                  <c:v>9.0387884017961717E-3</c:v>
                </c:pt>
                <c:pt idx="763">
                  <c:v>9.0387884017961717E-3</c:v>
                </c:pt>
                <c:pt idx="764">
                  <c:v>9.0387884017961717E-3</c:v>
                </c:pt>
                <c:pt idx="765">
                  <c:v>9.0387884017961717E-3</c:v>
                </c:pt>
                <c:pt idx="766">
                  <c:v>9.0387884017961717E-3</c:v>
                </c:pt>
                <c:pt idx="767">
                  <c:v>9.0387884017961717E-3</c:v>
                </c:pt>
                <c:pt idx="768">
                  <c:v>9.0387884017961717E-3</c:v>
                </c:pt>
                <c:pt idx="769">
                  <c:v>9.0387884017961717E-3</c:v>
                </c:pt>
                <c:pt idx="770">
                  <c:v>9.0387884017961717E-3</c:v>
                </c:pt>
                <c:pt idx="771">
                  <c:v>9.0387884017961717E-3</c:v>
                </c:pt>
                <c:pt idx="772">
                  <c:v>9.0387884017961717E-3</c:v>
                </c:pt>
                <c:pt idx="773">
                  <c:v>9.0387884017961717E-3</c:v>
                </c:pt>
                <c:pt idx="774">
                  <c:v>9.0387884017961717E-3</c:v>
                </c:pt>
                <c:pt idx="775">
                  <c:v>9.0387884017961717E-3</c:v>
                </c:pt>
                <c:pt idx="776">
                  <c:v>9.0387884017961717E-3</c:v>
                </c:pt>
                <c:pt idx="777">
                  <c:v>9.0387884017961717E-3</c:v>
                </c:pt>
                <c:pt idx="778">
                  <c:v>9.0387884017961717E-3</c:v>
                </c:pt>
                <c:pt idx="779">
                  <c:v>9.0387884017961717E-3</c:v>
                </c:pt>
                <c:pt idx="780">
                  <c:v>9.0387884017961717E-3</c:v>
                </c:pt>
                <c:pt idx="781">
                  <c:v>9.0387884017961717E-3</c:v>
                </c:pt>
                <c:pt idx="782">
                  <c:v>9.0387884017961717E-3</c:v>
                </c:pt>
                <c:pt idx="783">
                  <c:v>9.0387884017961717E-3</c:v>
                </c:pt>
                <c:pt idx="784">
                  <c:v>9.0387884017961717E-3</c:v>
                </c:pt>
                <c:pt idx="785">
                  <c:v>9.0387884017961717E-3</c:v>
                </c:pt>
                <c:pt idx="786">
                  <c:v>9.0387884017961717E-3</c:v>
                </c:pt>
                <c:pt idx="787">
                  <c:v>9.0387884017961717E-3</c:v>
                </c:pt>
                <c:pt idx="788">
                  <c:v>9.0387884017961717E-3</c:v>
                </c:pt>
                <c:pt idx="789">
                  <c:v>9.0387884017961717E-3</c:v>
                </c:pt>
                <c:pt idx="790">
                  <c:v>9.0387884017961717E-3</c:v>
                </c:pt>
                <c:pt idx="791">
                  <c:v>9.0387884017961717E-3</c:v>
                </c:pt>
                <c:pt idx="792">
                  <c:v>9.0387884017961717E-3</c:v>
                </c:pt>
                <c:pt idx="793">
                  <c:v>9.0387884017961717E-3</c:v>
                </c:pt>
                <c:pt idx="794">
                  <c:v>9.0387884017961717E-3</c:v>
                </c:pt>
                <c:pt idx="795">
                  <c:v>9.0387884017961717E-3</c:v>
                </c:pt>
                <c:pt idx="796">
                  <c:v>9.0387884017961717E-3</c:v>
                </c:pt>
                <c:pt idx="797">
                  <c:v>9.0387884017961717E-3</c:v>
                </c:pt>
                <c:pt idx="798">
                  <c:v>9.0387884017961717E-3</c:v>
                </c:pt>
                <c:pt idx="799">
                  <c:v>9.0387884017961717E-3</c:v>
                </c:pt>
                <c:pt idx="800">
                  <c:v>9.0387884017961717E-3</c:v>
                </c:pt>
                <c:pt idx="801">
                  <c:v>9.0387884017961717E-3</c:v>
                </c:pt>
                <c:pt idx="802">
                  <c:v>9.0387884017961717E-3</c:v>
                </c:pt>
                <c:pt idx="803">
                  <c:v>9.0387884017961717E-3</c:v>
                </c:pt>
                <c:pt idx="804">
                  <c:v>9.0387884017961717E-3</c:v>
                </c:pt>
                <c:pt idx="805">
                  <c:v>9.0387884017961717E-3</c:v>
                </c:pt>
                <c:pt idx="806">
                  <c:v>9.0387884017961717E-3</c:v>
                </c:pt>
                <c:pt idx="807">
                  <c:v>9.0387884017961717E-3</c:v>
                </c:pt>
                <c:pt idx="808">
                  <c:v>9.0387884017961717E-3</c:v>
                </c:pt>
                <c:pt idx="809">
                  <c:v>9.0387884017961717E-3</c:v>
                </c:pt>
                <c:pt idx="810">
                  <c:v>9.0387884017961717E-3</c:v>
                </c:pt>
                <c:pt idx="811">
                  <c:v>9.0387884017961717E-3</c:v>
                </c:pt>
                <c:pt idx="812">
                  <c:v>9.0387884017961717E-3</c:v>
                </c:pt>
                <c:pt idx="813">
                  <c:v>9.0387884017961717E-3</c:v>
                </c:pt>
                <c:pt idx="814">
                  <c:v>9.0387884017961717E-3</c:v>
                </c:pt>
                <c:pt idx="815">
                  <c:v>9.0387884017961717E-3</c:v>
                </c:pt>
                <c:pt idx="816">
                  <c:v>9.0387884017961717E-3</c:v>
                </c:pt>
                <c:pt idx="817">
                  <c:v>9.0387884017961717E-3</c:v>
                </c:pt>
                <c:pt idx="818">
                  <c:v>9.0387884017961717E-3</c:v>
                </c:pt>
                <c:pt idx="819">
                  <c:v>9.0387884017961717E-3</c:v>
                </c:pt>
                <c:pt idx="820">
                  <c:v>9.0387884017961717E-3</c:v>
                </c:pt>
                <c:pt idx="821">
                  <c:v>9.0387884017961717E-3</c:v>
                </c:pt>
                <c:pt idx="822">
                  <c:v>9.0387884017961717E-3</c:v>
                </c:pt>
                <c:pt idx="823">
                  <c:v>9.0387884017961717E-3</c:v>
                </c:pt>
                <c:pt idx="824">
                  <c:v>9.0387884017961717E-3</c:v>
                </c:pt>
                <c:pt idx="825">
                  <c:v>9.0387884017961717E-3</c:v>
                </c:pt>
                <c:pt idx="826">
                  <c:v>9.0387884017961717E-3</c:v>
                </c:pt>
                <c:pt idx="827">
                  <c:v>9.0387884017961717E-3</c:v>
                </c:pt>
                <c:pt idx="828">
                  <c:v>9.0387884017961717E-3</c:v>
                </c:pt>
                <c:pt idx="829">
                  <c:v>9.0387884017961717E-3</c:v>
                </c:pt>
                <c:pt idx="830">
                  <c:v>9.0387884017961717E-3</c:v>
                </c:pt>
                <c:pt idx="831">
                  <c:v>9.0387884017961717E-3</c:v>
                </c:pt>
                <c:pt idx="832">
                  <c:v>9.0387884017961717E-3</c:v>
                </c:pt>
                <c:pt idx="833">
                  <c:v>9.0387884017961717E-3</c:v>
                </c:pt>
                <c:pt idx="834">
                  <c:v>9.0387884017961717E-3</c:v>
                </c:pt>
                <c:pt idx="835">
                  <c:v>9.0387884017961717E-3</c:v>
                </c:pt>
                <c:pt idx="836">
                  <c:v>9.0387884017961717E-3</c:v>
                </c:pt>
                <c:pt idx="837">
                  <c:v>9.0387884017961717E-3</c:v>
                </c:pt>
                <c:pt idx="838">
                  <c:v>9.0387884017961717E-3</c:v>
                </c:pt>
                <c:pt idx="839">
                  <c:v>9.0387884017961717E-3</c:v>
                </c:pt>
                <c:pt idx="840">
                  <c:v>9.0387884017961717E-3</c:v>
                </c:pt>
                <c:pt idx="841">
                  <c:v>9.0387884017961717E-3</c:v>
                </c:pt>
                <c:pt idx="842">
                  <c:v>9.0387884017961717E-3</c:v>
                </c:pt>
                <c:pt idx="843">
                  <c:v>9.0387884017961717E-3</c:v>
                </c:pt>
                <c:pt idx="844">
                  <c:v>9.0387884017961717E-3</c:v>
                </c:pt>
                <c:pt idx="845">
                  <c:v>9.0387884017961717E-3</c:v>
                </c:pt>
                <c:pt idx="846">
                  <c:v>9.0387884017961717E-3</c:v>
                </c:pt>
                <c:pt idx="847">
                  <c:v>9.0387884017961717E-3</c:v>
                </c:pt>
                <c:pt idx="848">
                  <c:v>9.0387884017961717E-3</c:v>
                </c:pt>
                <c:pt idx="849">
                  <c:v>9.0387884017961717E-3</c:v>
                </c:pt>
                <c:pt idx="850">
                  <c:v>9.0387884017961717E-3</c:v>
                </c:pt>
                <c:pt idx="851">
                  <c:v>9.0387884017961717E-3</c:v>
                </c:pt>
                <c:pt idx="852">
                  <c:v>9.0387884017961717E-3</c:v>
                </c:pt>
                <c:pt idx="853">
                  <c:v>9.0387884017961717E-3</c:v>
                </c:pt>
                <c:pt idx="854">
                  <c:v>9.0387884017961717E-3</c:v>
                </c:pt>
                <c:pt idx="855">
                  <c:v>9.0387884017961717E-3</c:v>
                </c:pt>
                <c:pt idx="856">
                  <c:v>9.0387884017961717E-3</c:v>
                </c:pt>
                <c:pt idx="857">
                  <c:v>9.0387884017961717E-3</c:v>
                </c:pt>
                <c:pt idx="858">
                  <c:v>9.0387884017961717E-3</c:v>
                </c:pt>
                <c:pt idx="859">
                  <c:v>9.0387884017961717E-3</c:v>
                </c:pt>
                <c:pt idx="860">
                  <c:v>9.0387884017961717E-3</c:v>
                </c:pt>
                <c:pt idx="861">
                  <c:v>9.0387884017961717E-3</c:v>
                </c:pt>
                <c:pt idx="862">
                  <c:v>9.0387884017961717E-3</c:v>
                </c:pt>
                <c:pt idx="863">
                  <c:v>9.0387884017961717E-3</c:v>
                </c:pt>
                <c:pt idx="864">
                  <c:v>9.0387884017961717E-3</c:v>
                </c:pt>
                <c:pt idx="865">
                  <c:v>9.0387884017961717E-3</c:v>
                </c:pt>
                <c:pt idx="866">
                  <c:v>9.0387884017961717E-3</c:v>
                </c:pt>
                <c:pt idx="867">
                  <c:v>9.0387884017961717E-3</c:v>
                </c:pt>
                <c:pt idx="868">
                  <c:v>9.0387884017961717E-3</c:v>
                </c:pt>
                <c:pt idx="869">
                  <c:v>9.0387884017961717E-3</c:v>
                </c:pt>
                <c:pt idx="870">
                  <c:v>9.0387884017961717E-3</c:v>
                </c:pt>
                <c:pt idx="871">
                  <c:v>9.0387884017961717E-3</c:v>
                </c:pt>
                <c:pt idx="872">
                  <c:v>9.0387884017961717E-3</c:v>
                </c:pt>
                <c:pt idx="873">
                  <c:v>9.0387884017961717E-3</c:v>
                </c:pt>
                <c:pt idx="874">
                  <c:v>9.0387884017961717E-3</c:v>
                </c:pt>
                <c:pt idx="875">
                  <c:v>9.0387884017961717E-3</c:v>
                </c:pt>
                <c:pt idx="876">
                  <c:v>9.0387884017961717E-3</c:v>
                </c:pt>
                <c:pt idx="877">
                  <c:v>9.0387884017961717E-3</c:v>
                </c:pt>
                <c:pt idx="878">
                  <c:v>9.0387884017961717E-3</c:v>
                </c:pt>
                <c:pt idx="879">
                  <c:v>9.0387884017961717E-3</c:v>
                </c:pt>
                <c:pt idx="880">
                  <c:v>9.0387884017961717E-3</c:v>
                </c:pt>
                <c:pt idx="881">
                  <c:v>9.0387884017961717E-3</c:v>
                </c:pt>
                <c:pt idx="882">
                  <c:v>9.0387884017961717E-3</c:v>
                </c:pt>
                <c:pt idx="883">
                  <c:v>9.0387884017961717E-3</c:v>
                </c:pt>
                <c:pt idx="884">
                  <c:v>9.0387884017961717E-3</c:v>
                </c:pt>
                <c:pt idx="885">
                  <c:v>9.0387884017961717E-3</c:v>
                </c:pt>
                <c:pt idx="886">
                  <c:v>9.0387884017961717E-3</c:v>
                </c:pt>
                <c:pt idx="887">
                  <c:v>9.0387884017961717E-3</c:v>
                </c:pt>
                <c:pt idx="888">
                  <c:v>9.0387884017961717E-3</c:v>
                </c:pt>
                <c:pt idx="889">
                  <c:v>9.0387884017961717E-3</c:v>
                </c:pt>
                <c:pt idx="890">
                  <c:v>9.0387884017961717E-3</c:v>
                </c:pt>
                <c:pt idx="891">
                  <c:v>9.0387884017961717E-3</c:v>
                </c:pt>
                <c:pt idx="892">
                  <c:v>9.0387884017961717E-3</c:v>
                </c:pt>
                <c:pt idx="893">
                  <c:v>9.0387884017961717E-3</c:v>
                </c:pt>
                <c:pt idx="894">
                  <c:v>9.0387884017961717E-3</c:v>
                </c:pt>
                <c:pt idx="895">
                  <c:v>9.0387884017961717E-3</c:v>
                </c:pt>
                <c:pt idx="896">
                  <c:v>9.0387884017961717E-3</c:v>
                </c:pt>
                <c:pt idx="897">
                  <c:v>9.0387884017961717E-3</c:v>
                </c:pt>
                <c:pt idx="898">
                  <c:v>9.0387884017961717E-3</c:v>
                </c:pt>
                <c:pt idx="899">
                  <c:v>9.0387884017961717E-3</c:v>
                </c:pt>
                <c:pt idx="900">
                  <c:v>9.0387884017961717E-3</c:v>
                </c:pt>
                <c:pt idx="901">
                  <c:v>9.0387884017961717E-3</c:v>
                </c:pt>
                <c:pt idx="902">
                  <c:v>9.0387884017961717E-3</c:v>
                </c:pt>
                <c:pt idx="903">
                  <c:v>9.0387884017961717E-3</c:v>
                </c:pt>
                <c:pt idx="904">
                  <c:v>9.0387884017961717E-3</c:v>
                </c:pt>
                <c:pt idx="905">
                  <c:v>9.0387884017961717E-3</c:v>
                </c:pt>
                <c:pt idx="906">
                  <c:v>9.0387884017961717E-3</c:v>
                </c:pt>
                <c:pt idx="907">
                  <c:v>9.0387884017961717E-3</c:v>
                </c:pt>
                <c:pt idx="908">
                  <c:v>9.0387884017961717E-3</c:v>
                </c:pt>
                <c:pt idx="909">
                  <c:v>9.0387884017961717E-3</c:v>
                </c:pt>
                <c:pt idx="910">
                  <c:v>9.0387884017961717E-3</c:v>
                </c:pt>
                <c:pt idx="911">
                  <c:v>9.0387884017961717E-3</c:v>
                </c:pt>
                <c:pt idx="912">
                  <c:v>9.0387884017961717E-3</c:v>
                </c:pt>
                <c:pt idx="913">
                  <c:v>9.0387884017961717E-3</c:v>
                </c:pt>
                <c:pt idx="914">
                  <c:v>9.0387884017961717E-3</c:v>
                </c:pt>
                <c:pt idx="915">
                  <c:v>9.0387884017961717E-3</c:v>
                </c:pt>
                <c:pt idx="916">
                  <c:v>9.0387884017961717E-3</c:v>
                </c:pt>
                <c:pt idx="917">
                  <c:v>9.0387884017961717E-3</c:v>
                </c:pt>
                <c:pt idx="918">
                  <c:v>9.0387884017961717E-3</c:v>
                </c:pt>
                <c:pt idx="919">
                  <c:v>9.0387884017961717E-3</c:v>
                </c:pt>
                <c:pt idx="920">
                  <c:v>9.0387884017961717E-3</c:v>
                </c:pt>
                <c:pt idx="921">
                  <c:v>9.0387884017961717E-3</c:v>
                </c:pt>
                <c:pt idx="922">
                  <c:v>9.0387884017961717E-3</c:v>
                </c:pt>
                <c:pt idx="923">
                  <c:v>9.0387884017961717E-3</c:v>
                </c:pt>
                <c:pt idx="924">
                  <c:v>9.0387884017961717E-3</c:v>
                </c:pt>
                <c:pt idx="925">
                  <c:v>9.0387884017961717E-3</c:v>
                </c:pt>
                <c:pt idx="926">
                  <c:v>9.0387884017961717E-3</c:v>
                </c:pt>
                <c:pt idx="927">
                  <c:v>9.0387884017961717E-3</c:v>
                </c:pt>
                <c:pt idx="928">
                  <c:v>9.0387884017961717E-3</c:v>
                </c:pt>
                <c:pt idx="929">
                  <c:v>9.0387884017961717E-3</c:v>
                </c:pt>
                <c:pt idx="930">
                  <c:v>9.0387884017961717E-3</c:v>
                </c:pt>
                <c:pt idx="931">
                  <c:v>9.0387884017961717E-3</c:v>
                </c:pt>
                <c:pt idx="932">
                  <c:v>9.0387884017961717E-3</c:v>
                </c:pt>
                <c:pt idx="933">
                  <c:v>9.0387884017961717E-3</c:v>
                </c:pt>
                <c:pt idx="934">
                  <c:v>9.0387884017961717E-3</c:v>
                </c:pt>
                <c:pt idx="935">
                  <c:v>9.0387884017961717E-3</c:v>
                </c:pt>
                <c:pt idx="936">
                  <c:v>9.0387884017961717E-3</c:v>
                </c:pt>
                <c:pt idx="937">
                  <c:v>9.0387884017961717E-3</c:v>
                </c:pt>
                <c:pt idx="938">
                  <c:v>9.0387884017961717E-3</c:v>
                </c:pt>
                <c:pt idx="939">
                  <c:v>9.0387884017961717E-3</c:v>
                </c:pt>
                <c:pt idx="940">
                  <c:v>9.0387884017961717E-3</c:v>
                </c:pt>
                <c:pt idx="941">
                  <c:v>9.0387884017961717E-3</c:v>
                </c:pt>
                <c:pt idx="942">
                  <c:v>9.0387884017961717E-3</c:v>
                </c:pt>
                <c:pt idx="943">
                  <c:v>9.0387884017961717E-3</c:v>
                </c:pt>
                <c:pt idx="944">
                  <c:v>9.0387884017961717E-3</c:v>
                </c:pt>
                <c:pt idx="945">
                  <c:v>9.0387884017961717E-3</c:v>
                </c:pt>
                <c:pt idx="946">
                  <c:v>9.0387884017961717E-3</c:v>
                </c:pt>
                <c:pt idx="947">
                  <c:v>9.0387884017961717E-3</c:v>
                </c:pt>
                <c:pt idx="948">
                  <c:v>9.0387884017961717E-3</c:v>
                </c:pt>
                <c:pt idx="949">
                  <c:v>9.0387884017961717E-3</c:v>
                </c:pt>
                <c:pt idx="950">
                  <c:v>9.0387884017961717E-3</c:v>
                </c:pt>
                <c:pt idx="951">
                  <c:v>9.0387884017961717E-3</c:v>
                </c:pt>
                <c:pt idx="952">
                  <c:v>9.0387884017961717E-3</c:v>
                </c:pt>
                <c:pt idx="953">
                  <c:v>9.0387884017961717E-3</c:v>
                </c:pt>
                <c:pt idx="954">
                  <c:v>9.0387884017961717E-3</c:v>
                </c:pt>
                <c:pt idx="955">
                  <c:v>9.0387884017961717E-3</c:v>
                </c:pt>
                <c:pt idx="956">
                  <c:v>9.0387884017961717E-3</c:v>
                </c:pt>
                <c:pt idx="957">
                  <c:v>9.0387884017961717E-3</c:v>
                </c:pt>
                <c:pt idx="958">
                  <c:v>9.0387884017961717E-3</c:v>
                </c:pt>
                <c:pt idx="959">
                  <c:v>9.0387884017961717E-3</c:v>
                </c:pt>
                <c:pt idx="960">
                  <c:v>9.0387884017961717E-3</c:v>
                </c:pt>
                <c:pt idx="961">
                  <c:v>9.0387884017961717E-3</c:v>
                </c:pt>
                <c:pt idx="962">
                  <c:v>9.0387884017961717E-3</c:v>
                </c:pt>
                <c:pt idx="963">
                  <c:v>9.0387884017961717E-3</c:v>
                </c:pt>
                <c:pt idx="964">
                  <c:v>9.0387884017961717E-3</c:v>
                </c:pt>
                <c:pt idx="965">
                  <c:v>9.0387884017961717E-3</c:v>
                </c:pt>
                <c:pt idx="966">
                  <c:v>9.0387884017961717E-3</c:v>
                </c:pt>
                <c:pt idx="967">
                  <c:v>9.0387884017961717E-3</c:v>
                </c:pt>
                <c:pt idx="968">
                  <c:v>9.0387884017961717E-3</c:v>
                </c:pt>
                <c:pt idx="969">
                  <c:v>9.0387884017961717E-3</c:v>
                </c:pt>
                <c:pt idx="970">
                  <c:v>9.0387884017961717E-3</c:v>
                </c:pt>
                <c:pt idx="971">
                  <c:v>9.0387884017961717E-3</c:v>
                </c:pt>
                <c:pt idx="972">
                  <c:v>9.0387884017961717E-3</c:v>
                </c:pt>
                <c:pt idx="973">
                  <c:v>9.0387884017961717E-3</c:v>
                </c:pt>
                <c:pt idx="974">
                  <c:v>9.0387884017961717E-3</c:v>
                </c:pt>
                <c:pt idx="975">
                  <c:v>9.0387884017961717E-3</c:v>
                </c:pt>
                <c:pt idx="976">
                  <c:v>9.0387884017961717E-3</c:v>
                </c:pt>
                <c:pt idx="977">
                  <c:v>9.0387884017961717E-3</c:v>
                </c:pt>
                <c:pt idx="978">
                  <c:v>9.0387884017961717E-3</c:v>
                </c:pt>
                <c:pt idx="979">
                  <c:v>9.0387884017961717E-3</c:v>
                </c:pt>
                <c:pt idx="980">
                  <c:v>9.0387884017961717E-3</c:v>
                </c:pt>
                <c:pt idx="981">
                  <c:v>9.0387884017961717E-3</c:v>
                </c:pt>
                <c:pt idx="982">
                  <c:v>9.0387884017961717E-3</c:v>
                </c:pt>
                <c:pt idx="983">
                  <c:v>9.0387884017961717E-3</c:v>
                </c:pt>
                <c:pt idx="984">
                  <c:v>9.0387884017961717E-3</c:v>
                </c:pt>
                <c:pt idx="985">
                  <c:v>9.0387884017961717E-3</c:v>
                </c:pt>
                <c:pt idx="986">
                  <c:v>9.0387884017961717E-3</c:v>
                </c:pt>
                <c:pt idx="987">
                  <c:v>9.0387884017961717E-3</c:v>
                </c:pt>
                <c:pt idx="988">
                  <c:v>9.0387884017961717E-3</c:v>
                </c:pt>
                <c:pt idx="989">
                  <c:v>9.0387884017961717E-3</c:v>
                </c:pt>
                <c:pt idx="990">
                  <c:v>9.0387884017961717E-3</c:v>
                </c:pt>
                <c:pt idx="991">
                  <c:v>9.0387884017961717E-3</c:v>
                </c:pt>
                <c:pt idx="992">
                  <c:v>9.0387884017961717E-3</c:v>
                </c:pt>
                <c:pt idx="993">
                  <c:v>9.0387884017961717E-3</c:v>
                </c:pt>
                <c:pt idx="994">
                  <c:v>9.0387884017961717E-3</c:v>
                </c:pt>
                <c:pt idx="995">
                  <c:v>9.0387884017961717E-3</c:v>
                </c:pt>
                <c:pt idx="996">
                  <c:v>9.0387884017961717E-3</c:v>
                </c:pt>
                <c:pt idx="997">
                  <c:v>9.0387884017961717E-3</c:v>
                </c:pt>
                <c:pt idx="998">
                  <c:v>9.0387884017961717E-3</c:v>
                </c:pt>
                <c:pt idx="999">
                  <c:v>9.0387884017961717E-3</c:v>
                </c:pt>
              </c:numCache>
            </c:numRef>
          </c:yVal>
          <c:smooth val="1"/>
          <c:extLst>
            <c:ext xmlns:c16="http://schemas.microsoft.com/office/drawing/2014/chart" uri="{C3380CC4-5D6E-409C-BE32-E72D297353CC}">
              <c16:uniqueId val="{00000006-E141-4CF7-8D0A-C84C7344E2D5}"/>
            </c:ext>
          </c:extLst>
        </c:ser>
        <c:ser>
          <c:idx val="7"/>
          <c:order val="7"/>
          <c:spPr>
            <a:ln w="19050" cap="rnd">
              <a:solidFill>
                <a:schemeClr val="accent2">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Sheet1!$I$1:$I$1000</c:f>
              <c:numCache>
                <c:formatCode>General</c:formatCode>
                <c:ptCount val="1000"/>
                <c:pt idx="0">
                  <c:v>0.95258123686656704</c:v>
                </c:pt>
                <c:pt idx="1">
                  <c:v>0.95258123686656704</c:v>
                </c:pt>
                <c:pt idx="2">
                  <c:v>0.95258123686656704</c:v>
                </c:pt>
                <c:pt idx="3">
                  <c:v>0.95258123686656704</c:v>
                </c:pt>
                <c:pt idx="4">
                  <c:v>0.95258123686656704</c:v>
                </c:pt>
                <c:pt idx="5">
                  <c:v>0.95258123686656704</c:v>
                </c:pt>
                <c:pt idx="6">
                  <c:v>0.95258123686656704</c:v>
                </c:pt>
                <c:pt idx="7">
                  <c:v>0.95258123686656704</c:v>
                </c:pt>
                <c:pt idx="8">
                  <c:v>0.95258123686656704</c:v>
                </c:pt>
                <c:pt idx="9">
                  <c:v>0.95258123686656704</c:v>
                </c:pt>
                <c:pt idx="10">
                  <c:v>0.95258123686656704</c:v>
                </c:pt>
                <c:pt idx="11">
                  <c:v>0.95258123686656704</c:v>
                </c:pt>
                <c:pt idx="12">
                  <c:v>0.95258123686656704</c:v>
                </c:pt>
                <c:pt idx="13">
                  <c:v>0.26438865048264348</c:v>
                </c:pt>
                <c:pt idx="14">
                  <c:v>0.26438865048264348</c:v>
                </c:pt>
                <c:pt idx="15">
                  <c:v>0.26438865048264348</c:v>
                </c:pt>
                <c:pt idx="16">
                  <c:v>0.26438865048264348</c:v>
                </c:pt>
                <c:pt idx="17">
                  <c:v>0.26438865048264348</c:v>
                </c:pt>
                <c:pt idx="18">
                  <c:v>0.26438865048264348</c:v>
                </c:pt>
                <c:pt idx="19">
                  <c:v>0.26438865048264348</c:v>
                </c:pt>
                <c:pt idx="20">
                  <c:v>0.26438865048264348</c:v>
                </c:pt>
                <c:pt idx="21">
                  <c:v>0.26438865048264348</c:v>
                </c:pt>
                <c:pt idx="22">
                  <c:v>0.26438865048264348</c:v>
                </c:pt>
                <c:pt idx="23">
                  <c:v>0.26438865048264348</c:v>
                </c:pt>
                <c:pt idx="24">
                  <c:v>0.26438865048264348</c:v>
                </c:pt>
                <c:pt idx="25">
                  <c:v>0.26438865048264348</c:v>
                </c:pt>
                <c:pt idx="26">
                  <c:v>0.26438865048264348</c:v>
                </c:pt>
                <c:pt idx="27">
                  <c:v>0.26438865048264348</c:v>
                </c:pt>
                <c:pt idx="28">
                  <c:v>0.26438865048264348</c:v>
                </c:pt>
                <c:pt idx="29">
                  <c:v>0.26438865048264348</c:v>
                </c:pt>
                <c:pt idx="30">
                  <c:v>0.26438865048264348</c:v>
                </c:pt>
                <c:pt idx="31">
                  <c:v>0.26438865048264348</c:v>
                </c:pt>
                <c:pt idx="32">
                  <c:v>0.26438865048264348</c:v>
                </c:pt>
                <c:pt idx="33">
                  <c:v>0.26438865048264348</c:v>
                </c:pt>
                <c:pt idx="34">
                  <c:v>0.26438865048264348</c:v>
                </c:pt>
                <c:pt idx="35">
                  <c:v>0.26438865048264348</c:v>
                </c:pt>
                <c:pt idx="36">
                  <c:v>0.26438865048264348</c:v>
                </c:pt>
                <c:pt idx="37">
                  <c:v>0.26438865048264348</c:v>
                </c:pt>
                <c:pt idx="38">
                  <c:v>0.26438865048264348</c:v>
                </c:pt>
                <c:pt idx="39">
                  <c:v>0.26438865048264348</c:v>
                </c:pt>
                <c:pt idx="40">
                  <c:v>0.26438865048264348</c:v>
                </c:pt>
                <c:pt idx="41">
                  <c:v>0.26438865048264348</c:v>
                </c:pt>
                <c:pt idx="42">
                  <c:v>0.26438865048264348</c:v>
                </c:pt>
                <c:pt idx="43">
                  <c:v>0.26438865048264348</c:v>
                </c:pt>
                <c:pt idx="44">
                  <c:v>0.26438865048264348</c:v>
                </c:pt>
                <c:pt idx="45">
                  <c:v>0.26005897776412845</c:v>
                </c:pt>
                <c:pt idx="46">
                  <c:v>0.26005897776412845</c:v>
                </c:pt>
                <c:pt idx="47">
                  <c:v>0.26005897776412845</c:v>
                </c:pt>
                <c:pt idx="48">
                  <c:v>0.26005897776412845</c:v>
                </c:pt>
                <c:pt idx="49">
                  <c:v>0.26005897776412845</c:v>
                </c:pt>
                <c:pt idx="50">
                  <c:v>0.26005897776412845</c:v>
                </c:pt>
                <c:pt idx="51">
                  <c:v>0.26005897776412845</c:v>
                </c:pt>
                <c:pt idx="52">
                  <c:v>0.26005897776412845</c:v>
                </c:pt>
                <c:pt idx="53">
                  <c:v>0.26005897776412845</c:v>
                </c:pt>
                <c:pt idx="54">
                  <c:v>0.26005897776412845</c:v>
                </c:pt>
                <c:pt idx="55">
                  <c:v>0.26005897776412845</c:v>
                </c:pt>
                <c:pt idx="56">
                  <c:v>0.26005897776412845</c:v>
                </c:pt>
                <c:pt idx="57">
                  <c:v>0.26005897776412845</c:v>
                </c:pt>
                <c:pt idx="58">
                  <c:v>0.26005897776412845</c:v>
                </c:pt>
                <c:pt idx="59">
                  <c:v>0.26005897776412845</c:v>
                </c:pt>
                <c:pt idx="60">
                  <c:v>0.26005897776412845</c:v>
                </c:pt>
                <c:pt idx="61">
                  <c:v>0.26005897776412845</c:v>
                </c:pt>
                <c:pt idx="62">
                  <c:v>0.26005897776412845</c:v>
                </c:pt>
                <c:pt idx="63">
                  <c:v>0.26005897776412845</c:v>
                </c:pt>
                <c:pt idx="64">
                  <c:v>0.26005897776412845</c:v>
                </c:pt>
                <c:pt idx="65">
                  <c:v>0.26005897776412845</c:v>
                </c:pt>
                <c:pt idx="66">
                  <c:v>0.26005897776412845</c:v>
                </c:pt>
                <c:pt idx="67">
                  <c:v>0.26005897776412845</c:v>
                </c:pt>
                <c:pt idx="68">
                  <c:v>0.26005897776412845</c:v>
                </c:pt>
                <c:pt idx="69">
                  <c:v>0.26005897776412845</c:v>
                </c:pt>
                <c:pt idx="70">
                  <c:v>0.26005897776412845</c:v>
                </c:pt>
                <c:pt idx="71">
                  <c:v>0.26005897776412845</c:v>
                </c:pt>
                <c:pt idx="72">
                  <c:v>0.26005897776412845</c:v>
                </c:pt>
                <c:pt idx="73">
                  <c:v>0.26005897776412845</c:v>
                </c:pt>
                <c:pt idx="74">
                  <c:v>0.26005897776412845</c:v>
                </c:pt>
                <c:pt idx="75">
                  <c:v>0.26005897776412845</c:v>
                </c:pt>
                <c:pt idx="76">
                  <c:v>0.26005897776412845</c:v>
                </c:pt>
                <c:pt idx="77">
                  <c:v>0.26005897776412845</c:v>
                </c:pt>
                <c:pt idx="78">
                  <c:v>0.26005897776412845</c:v>
                </c:pt>
                <c:pt idx="79">
                  <c:v>0.26005897776412845</c:v>
                </c:pt>
                <c:pt idx="80">
                  <c:v>0.26005897776412845</c:v>
                </c:pt>
                <c:pt idx="81">
                  <c:v>0.26005897776412845</c:v>
                </c:pt>
                <c:pt idx="82">
                  <c:v>0.26005897776412845</c:v>
                </c:pt>
                <c:pt idx="83">
                  <c:v>0.26005897776412845</c:v>
                </c:pt>
                <c:pt idx="84">
                  <c:v>0.26005897776412845</c:v>
                </c:pt>
                <c:pt idx="85">
                  <c:v>0.26005897776412845</c:v>
                </c:pt>
                <c:pt idx="86">
                  <c:v>0.26005897776412845</c:v>
                </c:pt>
                <c:pt idx="87">
                  <c:v>0.26005897776412845</c:v>
                </c:pt>
                <c:pt idx="88">
                  <c:v>0.26005897776412845</c:v>
                </c:pt>
                <c:pt idx="89">
                  <c:v>0.26005897776412845</c:v>
                </c:pt>
                <c:pt idx="90">
                  <c:v>0.26005897776412845</c:v>
                </c:pt>
                <c:pt idx="91">
                  <c:v>0.26005897776412845</c:v>
                </c:pt>
                <c:pt idx="92">
                  <c:v>0.26005897776412845</c:v>
                </c:pt>
                <c:pt idx="93">
                  <c:v>0.26005897776412845</c:v>
                </c:pt>
                <c:pt idx="94">
                  <c:v>0.25307196107710261</c:v>
                </c:pt>
                <c:pt idx="95">
                  <c:v>0.25307196107710261</c:v>
                </c:pt>
                <c:pt idx="96">
                  <c:v>0.25307196107710261</c:v>
                </c:pt>
                <c:pt idx="97">
                  <c:v>0.25307196107710261</c:v>
                </c:pt>
                <c:pt idx="98">
                  <c:v>0.25307196107710261</c:v>
                </c:pt>
                <c:pt idx="99">
                  <c:v>0.25307196107710261</c:v>
                </c:pt>
                <c:pt idx="100">
                  <c:v>0.18247621516671608</c:v>
                </c:pt>
                <c:pt idx="101">
                  <c:v>0.18247621516671608</c:v>
                </c:pt>
                <c:pt idx="102">
                  <c:v>0.18247621516671608</c:v>
                </c:pt>
                <c:pt idx="103">
                  <c:v>0.18247621516671608</c:v>
                </c:pt>
                <c:pt idx="104">
                  <c:v>0.18247621516671608</c:v>
                </c:pt>
                <c:pt idx="105">
                  <c:v>0.18247621516671608</c:v>
                </c:pt>
                <c:pt idx="106">
                  <c:v>0.18247621516671608</c:v>
                </c:pt>
                <c:pt idx="107">
                  <c:v>0.18247621516671608</c:v>
                </c:pt>
                <c:pt idx="108">
                  <c:v>0.18247621516671608</c:v>
                </c:pt>
                <c:pt idx="109">
                  <c:v>0.18247621516671608</c:v>
                </c:pt>
                <c:pt idx="110">
                  <c:v>0.18247621516671608</c:v>
                </c:pt>
                <c:pt idx="111">
                  <c:v>0.18247621516671608</c:v>
                </c:pt>
                <c:pt idx="112">
                  <c:v>0.18247621516671608</c:v>
                </c:pt>
                <c:pt idx="113">
                  <c:v>0.18247621516671608</c:v>
                </c:pt>
                <c:pt idx="114">
                  <c:v>0.18247621516671608</c:v>
                </c:pt>
                <c:pt idx="115">
                  <c:v>0.18247621516671608</c:v>
                </c:pt>
                <c:pt idx="116">
                  <c:v>0.18247621516671608</c:v>
                </c:pt>
                <c:pt idx="117">
                  <c:v>0.18247621516671608</c:v>
                </c:pt>
                <c:pt idx="118">
                  <c:v>0.18247621516671608</c:v>
                </c:pt>
                <c:pt idx="119">
                  <c:v>0.18247621516671608</c:v>
                </c:pt>
                <c:pt idx="120">
                  <c:v>0.18247621516671608</c:v>
                </c:pt>
                <c:pt idx="121">
                  <c:v>0.18247621516671608</c:v>
                </c:pt>
                <c:pt idx="122">
                  <c:v>0.18247621516671608</c:v>
                </c:pt>
                <c:pt idx="123">
                  <c:v>0.18247621516671608</c:v>
                </c:pt>
                <c:pt idx="124">
                  <c:v>0.18247621516671608</c:v>
                </c:pt>
                <c:pt idx="125">
                  <c:v>0.18247621516671608</c:v>
                </c:pt>
                <c:pt idx="126">
                  <c:v>0.18247621516671608</c:v>
                </c:pt>
                <c:pt idx="127">
                  <c:v>0.18247621516671608</c:v>
                </c:pt>
                <c:pt idx="128">
                  <c:v>0.18247621516671608</c:v>
                </c:pt>
                <c:pt idx="129">
                  <c:v>0.18247621516671608</c:v>
                </c:pt>
                <c:pt idx="130">
                  <c:v>0.18247621516671608</c:v>
                </c:pt>
                <c:pt idx="131">
                  <c:v>0.18247621516671608</c:v>
                </c:pt>
                <c:pt idx="132">
                  <c:v>0.18247621516671608</c:v>
                </c:pt>
                <c:pt idx="133">
                  <c:v>0.18247621516671608</c:v>
                </c:pt>
                <c:pt idx="134">
                  <c:v>0.18247621516671608</c:v>
                </c:pt>
                <c:pt idx="135">
                  <c:v>0.18247621516671608</c:v>
                </c:pt>
                <c:pt idx="136">
                  <c:v>0.18247621516671608</c:v>
                </c:pt>
                <c:pt idx="137">
                  <c:v>0.18247621516671608</c:v>
                </c:pt>
                <c:pt idx="138">
                  <c:v>0.18247621516671608</c:v>
                </c:pt>
                <c:pt idx="139">
                  <c:v>0.18247621516671608</c:v>
                </c:pt>
                <c:pt idx="140">
                  <c:v>0.18247621516671608</c:v>
                </c:pt>
                <c:pt idx="141">
                  <c:v>0.18247621516671608</c:v>
                </c:pt>
                <c:pt idx="142">
                  <c:v>0.18247621516671608</c:v>
                </c:pt>
                <c:pt idx="143">
                  <c:v>0.18247621516671608</c:v>
                </c:pt>
                <c:pt idx="144">
                  <c:v>0.18247621516671608</c:v>
                </c:pt>
                <c:pt idx="145">
                  <c:v>0.18247621516671608</c:v>
                </c:pt>
                <c:pt idx="146">
                  <c:v>0.18247621516671608</c:v>
                </c:pt>
                <c:pt idx="147">
                  <c:v>0.18247621516671608</c:v>
                </c:pt>
                <c:pt idx="148">
                  <c:v>0.18247621516671608</c:v>
                </c:pt>
                <c:pt idx="149">
                  <c:v>0.18247621516671608</c:v>
                </c:pt>
                <c:pt idx="150">
                  <c:v>0.18247621516671608</c:v>
                </c:pt>
                <c:pt idx="151">
                  <c:v>0.18247621516671608</c:v>
                </c:pt>
                <c:pt idx="152">
                  <c:v>0.18247621516671608</c:v>
                </c:pt>
                <c:pt idx="153">
                  <c:v>0.18247621516671608</c:v>
                </c:pt>
                <c:pt idx="154">
                  <c:v>0.18247621516671608</c:v>
                </c:pt>
                <c:pt idx="155">
                  <c:v>0.18247621516671608</c:v>
                </c:pt>
                <c:pt idx="156">
                  <c:v>0.18247621516671608</c:v>
                </c:pt>
                <c:pt idx="157">
                  <c:v>0.18247621516671608</c:v>
                </c:pt>
                <c:pt idx="158">
                  <c:v>0.18247621516671608</c:v>
                </c:pt>
                <c:pt idx="159">
                  <c:v>0.18247621516671608</c:v>
                </c:pt>
                <c:pt idx="160">
                  <c:v>0.18247621516671608</c:v>
                </c:pt>
                <c:pt idx="161">
                  <c:v>0.18247621516671608</c:v>
                </c:pt>
                <c:pt idx="162">
                  <c:v>0.18247621516671608</c:v>
                </c:pt>
                <c:pt idx="163">
                  <c:v>0.18247621516671608</c:v>
                </c:pt>
                <c:pt idx="164">
                  <c:v>0.18247621516671608</c:v>
                </c:pt>
                <c:pt idx="165">
                  <c:v>0.18247621516671608</c:v>
                </c:pt>
                <c:pt idx="166">
                  <c:v>0.18247621516671608</c:v>
                </c:pt>
                <c:pt idx="167">
                  <c:v>0.18247621516671608</c:v>
                </c:pt>
                <c:pt idx="168">
                  <c:v>0.18247621516671608</c:v>
                </c:pt>
                <c:pt idx="169">
                  <c:v>0.18247621516671608</c:v>
                </c:pt>
                <c:pt idx="170">
                  <c:v>0.18247621516671608</c:v>
                </c:pt>
                <c:pt idx="171">
                  <c:v>0.18247621516671608</c:v>
                </c:pt>
                <c:pt idx="172">
                  <c:v>0.18247621516671608</c:v>
                </c:pt>
                <c:pt idx="173">
                  <c:v>0.18247621516671608</c:v>
                </c:pt>
                <c:pt idx="174">
                  <c:v>0.18247621516671608</c:v>
                </c:pt>
                <c:pt idx="175">
                  <c:v>0.18247621516671608</c:v>
                </c:pt>
                <c:pt idx="176">
                  <c:v>0.18247621516671608</c:v>
                </c:pt>
                <c:pt idx="177">
                  <c:v>0.18247621516671608</c:v>
                </c:pt>
                <c:pt idx="178">
                  <c:v>0.18247621516671608</c:v>
                </c:pt>
                <c:pt idx="179">
                  <c:v>0.18247621516671608</c:v>
                </c:pt>
                <c:pt idx="180">
                  <c:v>0.18247621516671608</c:v>
                </c:pt>
                <c:pt idx="181">
                  <c:v>0.18247621516671608</c:v>
                </c:pt>
                <c:pt idx="182">
                  <c:v>0.18247621516671608</c:v>
                </c:pt>
                <c:pt idx="183">
                  <c:v>0.18247621516671608</c:v>
                </c:pt>
                <c:pt idx="184">
                  <c:v>0.18247621516671608</c:v>
                </c:pt>
                <c:pt idx="185">
                  <c:v>0.18247621516671608</c:v>
                </c:pt>
                <c:pt idx="186">
                  <c:v>0.18247621516671608</c:v>
                </c:pt>
                <c:pt idx="187">
                  <c:v>0.18247621516671608</c:v>
                </c:pt>
                <c:pt idx="188">
                  <c:v>0.18247621516671608</c:v>
                </c:pt>
                <c:pt idx="189">
                  <c:v>0.18247621516671608</c:v>
                </c:pt>
                <c:pt idx="190">
                  <c:v>0.18247621516671608</c:v>
                </c:pt>
                <c:pt idx="191">
                  <c:v>0.18247621516671608</c:v>
                </c:pt>
                <c:pt idx="192">
                  <c:v>0.18247621516671608</c:v>
                </c:pt>
                <c:pt idx="193">
                  <c:v>0.18247621516671608</c:v>
                </c:pt>
                <c:pt idx="194">
                  <c:v>0.18247621516671608</c:v>
                </c:pt>
                <c:pt idx="195">
                  <c:v>0.18247621516671608</c:v>
                </c:pt>
                <c:pt idx="196">
                  <c:v>0.18247621516671608</c:v>
                </c:pt>
                <c:pt idx="197">
                  <c:v>0.18247621516671608</c:v>
                </c:pt>
                <c:pt idx="198">
                  <c:v>0.18247621516671608</c:v>
                </c:pt>
                <c:pt idx="199">
                  <c:v>0.18247621516671608</c:v>
                </c:pt>
                <c:pt idx="200">
                  <c:v>0.18247621516671608</c:v>
                </c:pt>
                <c:pt idx="201">
                  <c:v>0.18247621516671608</c:v>
                </c:pt>
                <c:pt idx="202">
                  <c:v>0.18247621516671608</c:v>
                </c:pt>
                <c:pt idx="203">
                  <c:v>0.18247621516671608</c:v>
                </c:pt>
                <c:pt idx="204">
                  <c:v>0.18247621516671608</c:v>
                </c:pt>
                <c:pt idx="205">
                  <c:v>0.18247621516671608</c:v>
                </c:pt>
                <c:pt idx="206">
                  <c:v>0.18247621516671608</c:v>
                </c:pt>
                <c:pt idx="207">
                  <c:v>0.18247621516671608</c:v>
                </c:pt>
                <c:pt idx="208">
                  <c:v>0.18247621516671608</c:v>
                </c:pt>
                <c:pt idx="209">
                  <c:v>0.18247621516671608</c:v>
                </c:pt>
                <c:pt idx="210">
                  <c:v>0.18247621516671608</c:v>
                </c:pt>
                <c:pt idx="211">
                  <c:v>0.18247621516671608</c:v>
                </c:pt>
                <c:pt idx="212">
                  <c:v>0.18247621516671608</c:v>
                </c:pt>
                <c:pt idx="213">
                  <c:v>0.18247621516671608</c:v>
                </c:pt>
                <c:pt idx="214">
                  <c:v>0.18247621516671608</c:v>
                </c:pt>
                <c:pt idx="215">
                  <c:v>0.18247621516671608</c:v>
                </c:pt>
                <c:pt idx="216">
                  <c:v>0.18247621516671608</c:v>
                </c:pt>
                <c:pt idx="217">
                  <c:v>0.18247621516671608</c:v>
                </c:pt>
                <c:pt idx="218">
                  <c:v>0.18247621516671608</c:v>
                </c:pt>
                <c:pt idx="219">
                  <c:v>0.18247621516671608</c:v>
                </c:pt>
                <c:pt idx="220">
                  <c:v>0.18247621516671608</c:v>
                </c:pt>
                <c:pt idx="221">
                  <c:v>0.18247621516671608</c:v>
                </c:pt>
                <c:pt idx="222">
                  <c:v>0.18247621516671608</c:v>
                </c:pt>
                <c:pt idx="223">
                  <c:v>0.18247621516671608</c:v>
                </c:pt>
                <c:pt idx="224">
                  <c:v>0.18247621516671608</c:v>
                </c:pt>
                <c:pt idx="225">
                  <c:v>0.18247621516671608</c:v>
                </c:pt>
                <c:pt idx="226">
                  <c:v>0.18247621516671608</c:v>
                </c:pt>
                <c:pt idx="227">
                  <c:v>0.18247621516671608</c:v>
                </c:pt>
                <c:pt idx="228">
                  <c:v>0.18247621516671608</c:v>
                </c:pt>
                <c:pt idx="229">
                  <c:v>0.18247621516671608</c:v>
                </c:pt>
                <c:pt idx="230">
                  <c:v>0.18247621516671608</c:v>
                </c:pt>
                <c:pt idx="231">
                  <c:v>0.18247621516671608</c:v>
                </c:pt>
                <c:pt idx="232">
                  <c:v>0.18247621516671608</c:v>
                </c:pt>
                <c:pt idx="233">
                  <c:v>0.18247621516671608</c:v>
                </c:pt>
                <c:pt idx="234">
                  <c:v>0.18247621516671608</c:v>
                </c:pt>
                <c:pt idx="235">
                  <c:v>0.18247621516671608</c:v>
                </c:pt>
                <c:pt idx="236">
                  <c:v>0.18247621516671608</c:v>
                </c:pt>
                <c:pt idx="237">
                  <c:v>0.18247621516671608</c:v>
                </c:pt>
                <c:pt idx="238">
                  <c:v>0.18247621516671608</c:v>
                </c:pt>
                <c:pt idx="239">
                  <c:v>0.18247621516671608</c:v>
                </c:pt>
                <c:pt idx="240">
                  <c:v>0.18247621516671608</c:v>
                </c:pt>
                <c:pt idx="241">
                  <c:v>0.18247621516671608</c:v>
                </c:pt>
                <c:pt idx="242">
                  <c:v>0.18247621516671608</c:v>
                </c:pt>
                <c:pt idx="243">
                  <c:v>0.18247621516671608</c:v>
                </c:pt>
                <c:pt idx="244">
                  <c:v>0.18247621516671608</c:v>
                </c:pt>
                <c:pt idx="245">
                  <c:v>0.18247621516671608</c:v>
                </c:pt>
                <c:pt idx="246">
                  <c:v>0.18247621516671608</c:v>
                </c:pt>
                <c:pt idx="247">
                  <c:v>0.18247621516671608</c:v>
                </c:pt>
                <c:pt idx="248">
                  <c:v>0.18247621516671608</c:v>
                </c:pt>
                <c:pt idx="249">
                  <c:v>0.18247621516671608</c:v>
                </c:pt>
                <c:pt idx="250">
                  <c:v>0.18247621516671608</c:v>
                </c:pt>
                <c:pt idx="251">
                  <c:v>0.18247621516671608</c:v>
                </c:pt>
                <c:pt idx="252">
                  <c:v>0.18247621516671608</c:v>
                </c:pt>
                <c:pt idx="253">
                  <c:v>0.18247621516671608</c:v>
                </c:pt>
                <c:pt idx="254">
                  <c:v>0.18247621516671608</c:v>
                </c:pt>
                <c:pt idx="255">
                  <c:v>0.18247621516671608</c:v>
                </c:pt>
                <c:pt idx="256">
                  <c:v>0.18247621516671608</c:v>
                </c:pt>
                <c:pt idx="257">
                  <c:v>0.18247621516671608</c:v>
                </c:pt>
                <c:pt idx="258">
                  <c:v>0.18247621516671608</c:v>
                </c:pt>
                <c:pt idx="259">
                  <c:v>0.18247621516671608</c:v>
                </c:pt>
                <c:pt idx="260">
                  <c:v>0.18247621516671608</c:v>
                </c:pt>
                <c:pt idx="261">
                  <c:v>0.18247621516671608</c:v>
                </c:pt>
                <c:pt idx="262">
                  <c:v>0.18247621516671608</c:v>
                </c:pt>
                <c:pt idx="263">
                  <c:v>0.18247621516671608</c:v>
                </c:pt>
                <c:pt idx="264">
                  <c:v>0.18247621516671608</c:v>
                </c:pt>
                <c:pt idx="265">
                  <c:v>0.18247621516671608</c:v>
                </c:pt>
                <c:pt idx="266">
                  <c:v>0.18247621516671608</c:v>
                </c:pt>
                <c:pt idx="267">
                  <c:v>0.18247621516671608</c:v>
                </c:pt>
                <c:pt idx="268">
                  <c:v>0.18247621516671608</c:v>
                </c:pt>
                <c:pt idx="269">
                  <c:v>0.18247621516671608</c:v>
                </c:pt>
                <c:pt idx="270">
                  <c:v>0.18247621516671608</c:v>
                </c:pt>
                <c:pt idx="271">
                  <c:v>0.18247621516671608</c:v>
                </c:pt>
                <c:pt idx="272">
                  <c:v>0.18247621516671608</c:v>
                </c:pt>
                <c:pt idx="273">
                  <c:v>0.18247621516671608</c:v>
                </c:pt>
                <c:pt idx="274">
                  <c:v>0.18247621516671608</c:v>
                </c:pt>
                <c:pt idx="275">
                  <c:v>0.18247621516671608</c:v>
                </c:pt>
                <c:pt idx="276">
                  <c:v>0.18247621516671608</c:v>
                </c:pt>
                <c:pt idx="277">
                  <c:v>0.18247621516671608</c:v>
                </c:pt>
                <c:pt idx="278">
                  <c:v>0.18247621516671608</c:v>
                </c:pt>
                <c:pt idx="279">
                  <c:v>0.18247621516671608</c:v>
                </c:pt>
                <c:pt idx="280">
                  <c:v>0.18247621516671608</c:v>
                </c:pt>
                <c:pt idx="281">
                  <c:v>0.18247621516671608</c:v>
                </c:pt>
                <c:pt idx="282">
                  <c:v>0.18247621516671608</c:v>
                </c:pt>
                <c:pt idx="283">
                  <c:v>0.18247621516671608</c:v>
                </c:pt>
                <c:pt idx="284">
                  <c:v>0.18247621516671608</c:v>
                </c:pt>
                <c:pt idx="285">
                  <c:v>0.18247621516671608</c:v>
                </c:pt>
                <c:pt idx="286">
                  <c:v>0.18247621516671608</c:v>
                </c:pt>
                <c:pt idx="287">
                  <c:v>0.18247621516671608</c:v>
                </c:pt>
                <c:pt idx="288">
                  <c:v>0.18247621516671608</c:v>
                </c:pt>
                <c:pt idx="289">
                  <c:v>0.18247621516671608</c:v>
                </c:pt>
                <c:pt idx="290">
                  <c:v>0.18247621516671608</c:v>
                </c:pt>
                <c:pt idx="291">
                  <c:v>0.18247621516671608</c:v>
                </c:pt>
                <c:pt idx="292">
                  <c:v>0.18247621516671608</c:v>
                </c:pt>
                <c:pt idx="293">
                  <c:v>0.18247621516671608</c:v>
                </c:pt>
                <c:pt idx="294">
                  <c:v>0.18247621516671608</c:v>
                </c:pt>
                <c:pt idx="295">
                  <c:v>0.18247621516671608</c:v>
                </c:pt>
                <c:pt idx="296">
                  <c:v>0.18247621516671608</c:v>
                </c:pt>
                <c:pt idx="297">
                  <c:v>0.18247621516671608</c:v>
                </c:pt>
                <c:pt idx="298">
                  <c:v>0.18247621516671608</c:v>
                </c:pt>
                <c:pt idx="299">
                  <c:v>0.18247621516671608</c:v>
                </c:pt>
                <c:pt idx="300">
                  <c:v>0.18247621516671608</c:v>
                </c:pt>
                <c:pt idx="301">
                  <c:v>0.18247621516671608</c:v>
                </c:pt>
                <c:pt idx="302">
                  <c:v>0.18247621516671608</c:v>
                </c:pt>
                <c:pt idx="303">
                  <c:v>0.18247621516671608</c:v>
                </c:pt>
                <c:pt idx="304">
                  <c:v>0.18247621516671608</c:v>
                </c:pt>
                <c:pt idx="305">
                  <c:v>0.18247621516671608</c:v>
                </c:pt>
                <c:pt idx="306">
                  <c:v>0.18247621516671608</c:v>
                </c:pt>
                <c:pt idx="307">
                  <c:v>0.18247621516671608</c:v>
                </c:pt>
                <c:pt idx="308">
                  <c:v>0.18247621516671608</c:v>
                </c:pt>
                <c:pt idx="309">
                  <c:v>0.18247621516671608</c:v>
                </c:pt>
                <c:pt idx="310">
                  <c:v>0.18247621516671608</c:v>
                </c:pt>
                <c:pt idx="311">
                  <c:v>0.18247621516671608</c:v>
                </c:pt>
                <c:pt idx="312">
                  <c:v>0.18247621516671608</c:v>
                </c:pt>
                <c:pt idx="313">
                  <c:v>0.18247621516671608</c:v>
                </c:pt>
                <c:pt idx="314">
                  <c:v>0.18247621516671608</c:v>
                </c:pt>
                <c:pt idx="315">
                  <c:v>0.18247621516671608</c:v>
                </c:pt>
                <c:pt idx="316">
                  <c:v>0.18247621516671608</c:v>
                </c:pt>
                <c:pt idx="317">
                  <c:v>0.18247621516671608</c:v>
                </c:pt>
                <c:pt idx="318">
                  <c:v>0.18247621516671608</c:v>
                </c:pt>
                <c:pt idx="319">
                  <c:v>0.18247621516671608</c:v>
                </c:pt>
                <c:pt idx="320">
                  <c:v>0.18247621516671608</c:v>
                </c:pt>
                <c:pt idx="321">
                  <c:v>0.18247621516671608</c:v>
                </c:pt>
                <c:pt idx="322">
                  <c:v>0.18247621516671608</c:v>
                </c:pt>
                <c:pt idx="323">
                  <c:v>0.18247621516671608</c:v>
                </c:pt>
                <c:pt idx="324">
                  <c:v>0.18247621516671608</c:v>
                </c:pt>
                <c:pt idx="325">
                  <c:v>0.18247621516671608</c:v>
                </c:pt>
                <c:pt idx="326">
                  <c:v>0.18247621516671608</c:v>
                </c:pt>
                <c:pt idx="327">
                  <c:v>0.18247621516671608</c:v>
                </c:pt>
                <c:pt idx="328">
                  <c:v>0.18247621516671608</c:v>
                </c:pt>
                <c:pt idx="329">
                  <c:v>0.18247621516671608</c:v>
                </c:pt>
                <c:pt idx="330">
                  <c:v>0.18247621516671608</c:v>
                </c:pt>
                <c:pt idx="331">
                  <c:v>0.18247621516671608</c:v>
                </c:pt>
                <c:pt idx="332">
                  <c:v>0.18247621516671608</c:v>
                </c:pt>
                <c:pt idx="333">
                  <c:v>0.18247621516671608</c:v>
                </c:pt>
                <c:pt idx="334">
                  <c:v>0.18247621516671608</c:v>
                </c:pt>
                <c:pt idx="335">
                  <c:v>0.18247621516671608</c:v>
                </c:pt>
                <c:pt idx="336">
                  <c:v>0.18247621516671608</c:v>
                </c:pt>
                <c:pt idx="337">
                  <c:v>0.18247621516671608</c:v>
                </c:pt>
                <c:pt idx="338">
                  <c:v>0.18247621516671608</c:v>
                </c:pt>
                <c:pt idx="339">
                  <c:v>0.18247621516671608</c:v>
                </c:pt>
                <c:pt idx="340">
                  <c:v>0.18247621516671608</c:v>
                </c:pt>
                <c:pt idx="341">
                  <c:v>0.18247621516671608</c:v>
                </c:pt>
                <c:pt idx="342">
                  <c:v>0.18247621516671608</c:v>
                </c:pt>
                <c:pt idx="343">
                  <c:v>0.18247621516671608</c:v>
                </c:pt>
                <c:pt idx="344">
                  <c:v>0.18247621516671608</c:v>
                </c:pt>
                <c:pt idx="345">
                  <c:v>0.18247621516671608</c:v>
                </c:pt>
                <c:pt idx="346">
                  <c:v>0.18247621516671608</c:v>
                </c:pt>
                <c:pt idx="347">
                  <c:v>0.18247621516671608</c:v>
                </c:pt>
                <c:pt idx="348">
                  <c:v>0.18247621516671608</c:v>
                </c:pt>
                <c:pt idx="349">
                  <c:v>0.18247621516671608</c:v>
                </c:pt>
                <c:pt idx="350">
                  <c:v>0.18247621516671608</c:v>
                </c:pt>
                <c:pt idx="351">
                  <c:v>0.18247621516671608</c:v>
                </c:pt>
                <c:pt idx="352">
                  <c:v>0.18247621516671608</c:v>
                </c:pt>
                <c:pt idx="353">
                  <c:v>0.18247621516671608</c:v>
                </c:pt>
                <c:pt idx="354">
                  <c:v>0.18247621516671608</c:v>
                </c:pt>
                <c:pt idx="355">
                  <c:v>0.18247621516671608</c:v>
                </c:pt>
                <c:pt idx="356">
                  <c:v>0.18247621516671608</c:v>
                </c:pt>
                <c:pt idx="357">
                  <c:v>0.18247621516671608</c:v>
                </c:pt>
                <c:pt idx="358">
                  <c:v>0.18247621516671608</c:v>
                </c:pt>
                <c:pt idx="359">
                  <c:v>0.18247621516671608</c:v>
                </c:pt>
                <c:pt idx="360">
                  <c:v>0.18247621516671608</c:v>
                </c:pt>
                <c:pt idx="361">
                  <c:v>0.18247621516671608</c:v>
                </c:pt>
                <c:pt idx="362">
                  <c:v>0.18247621516671608</c:v>
                </c:pt>
                <c:pt idx="363">
                  <c:v>0.18247621516671608</c:v>
                </c:pt>
                <c:pt idx="364">
                  <c:v>0.18247621516671608</c:v>
                </c:pt>
                <c:pt idx="365">
                  <c:v>0.18247621516671608</c:v>
                </c:pt>
                <c:pt idx="366">
                  <c:v>0.18247621516671608</c:v>
                </c:pt>
                <c:pt idx="367">
                  <c:v>0.18247621516671608</c:v>
                </c:pt>
                <c:pt idx="368">
                  <c:v>0.18247621516671608</c:v>
                </c:pt>
                <c:pt idx="369">
                  <c:v>0.18247621516671608</c:v>
                </c:pt>
                <c:pt idx="370">
                  <c:v>0.18247621516671608</c:v>
                </c:pt>
                <c:pt idx="371">
                  <c:v>0.18247621516671608</c:v>
                </c:pt>
                <c:pt idx="372">
                  <c:v>0.18247621516671608</c:v>
                </c:pt>
                <c:pt idx="373">
                  <c:v>0.18247621516671608</c:v>
                </c:pt>
                <c:pt idx="374">
                  <c:v>0.18247621516671608</c:v>
                </c:pt>
                <c:pt idx="375">
                  <c:v>9.5137737003727851E-2</c:v>
                </c:pt>
                <c:pt idx="376">
                  <c:v>9.5137737003727851E-2</c:v>
                </c:pt>
                <c:pt idx="377">
                  <c:v>9.5137737003727851E-2</c:v>
                </c:pt>
                <c:pt idx="378">
                  <c:v>9.5137737003727851E-2</c:v>
                </c:pt>
                <c:pt idx="379">
                  <c:v>9.5137737003727851E-2</c:v>
                </c:pt>
                <c:pt idx="380">
                  <c:v>9.5137737003727851E-2</c:v>
                </c:pt>
                <c:pt idx="381">
                  <c:v>9.5137737003727851E-2</c:v>
                </c:pt>
                <c:pt idx="382">
                  <c:v>9.5137737003727851E-2</c:v>
                </c:pt>
                <c:pt idx="383">
                  <c:v>9.5137737003727851E-2</c:v>
                </c:pt>
                <c:pt idx="384">
                  <c:v>9.5137737003727851E-2</c:v>
                </c:pt>
                <c:pt idx="385">
                  <c:v>9.5137737003727851E-2</c:v>
                </c:pt>
                <c:pt idx="386">
                  <c:v>9.5137737003727851E-2</c:v>
                </c:pt>
                <c:pt idx="387">
                  <c:v>9.5137737003727851E-2</c:v>
                </c:pt>
                <c:pt idx="388">
                  <c:v>9.5137737003727851E-2</c:v>
                </c:pt>
                <c:pt idx="389">
                  <c:v>9.5137737003727851E-2</c:v>
                </c:pt>
                <c:pt idx="390">
                  <c:v>9.5137737003727851E-2</c:v>
                </c:pt>
                <c:pt idx="391">
                  <c:v>9.5137737003727851E-2</c:v>
                </c:pt>
                <c:pt idx="392">
                  <c:v>9.5137737003727851E-2</c:v>
                </c:pt>
                <c:pt idx="393">
                  <c:v>9.5137737003727851E-2</c:v>
                </c:pt>
                <c:pt idx="394">
                  <c:v>9.5137737003727851E-2</c:v>
                </c:pt>
                <c:pt idx="395">
                  <c:v>9.5137737003727851E-2</c:v>
                </c:pt>
                <c:pt idx="396">
                  <c:v>9.5137737003727851E-2</c:v>
                </c:pt>
                <c:pt idx="397">
                  <c:v>9.5137737003727851E-2</c:v>
                </c:pt>
                <c:pt idx="398">
                  <c:v>9.5137737003727851E-2</c:v>
                </c:pt>
                <c:pt idx="399">
                  <c:v>9.5137737003727851E-2</c:v>
                </c:pt>
                <c:pt idx="400">
                  <c:v>9.5137737003727851E-2</c:v>
                </c:pt>
                <c:pt idx="401">
                  <c:v>9.5137737003727851E-2</c:v>
                </c:pt>
                <c:pt idx="402">
                  <c:v>9.5137737003727851E-2</c:v>
                </c:pt>
                <c:pt idx="403">
                  <c:v>9.5137737003727851E-2</c:v>
                </c:pt>
                <c:pt idx="404">
                  <c:v>9.5137737003727851E-2</c:v>
                </c:pt>
                <c:pt idx="405">
                  <c:v>9.5137737003727851E-2</c:v>
                </c:pt>
                <c:pt idx="406">
                  <c:v>9.5137737003727851E-2</c:v>
                </c:pt>
                <c:pt idx="407">
                  <c:v>9.5137737003727851E-2</c:v>
                </c:pt>
                <c:pt idx="408">
                  <c:v>9.5137737003727851E-2</c:v>
                </c:pt>
                <c:pt idx="409">
                  <c:v>9.5137737003727851E-2</c:v>
                </c:pt>
                <c:pt idx="410">
                  <c:v>9.5137737003727851E-2</c:v>
                </c:pt>
                <c:pt idx="411">
                  <c:v>9.5137737003727851E-2</c:v>
                </c:pt>
                <c:pt idx="412">
                  <c:v>9.5137737003727851E-2</c:v>
                </c:pt>
                <c:pt idx="413">
                  <c:v>9.5137737003727851E-2</c:v>
                </c:pt>
                <c:pt idx="414">
                  <c:v>9.5137737003727851E-2</c:v>
                </c:pt>
                <c:pt idx="415">
                  <c:v>9.5137737003727851E-2</c:v>
                </c:pt>
                <c:pt idx="416">
                  <c:v>9.5137737003727851E-2</c:v>
                </c:pt>
                <c:pt idx="417">
                  <c:v>9.5137737003727851E-2</c:v>
                </c:pt>
                <c:pt idx="418">
                  <c:v>9.5137737003727851E-2</c:v>
                </c:pt>
                <c:pt idx="419">
                  <c:v>9.5137737003727851E-2</c:v>
                </c:pt>
                <c:pt idx="420">
                  <c:v>9.5137737003727851E-2</c:v>
                </c:pt>
                <c:pt idx="421">
                  <c:v>9.5137737003727851E-2</c:v>
                </c:pt>
                <c:pt idx="422">
                  <c:v>9.5137737003727851E-2</c:v>
                </c:pt>
                <c:pt idx="423">
                  <c:v>9.5137737003727851E-2</c:v>
                </c:pt>
                <c:pt idx="424">
                  <c:v>9.5137737003727851E-2</c:v>
                </c:pt>
                <c:pt idx="425">
                  <c:v>9.5137737003727851E-2</c:v>
                </c:pt>
                <c:pt idx="426">
                  <c:v>9.5137737003727851E-2</c:v>
                </c:pt>
                <c:pt idx="427">
                  <c:v>9.5137737003727851E-2</c:v>
                </c:pt>
                <c:pt idx="428">
                  <c:v>9.5137737003727851E-2</c:v>
                </c:pt>
                <c:pt idx="429">
                  <c:v>9.5137737003727851E-2</c:v>
                </c:pt>
                <c:pt idx="430">
                  <c:v>9.5137737003727851E-2</c:v>
                </c:pt>
                <c:pt idx="431">
                  <c:v>9.5137737003727851E-2</c:v>
                </c:pt>
                <c:pt idx="432">
                  <c:v>9.5137737003727851E-2</c:v>
                </c:pt>
                <c:pt idx="433">
                  <c:v>9.5137737003727851E-2</c:v>
                </c:pt>
                <c:pt idx="434">
                  <c:v>9.5137737003727851E-2</c:v>
                </c:pt>
                <c:pt idx="435">
                  <c:v>9.5137737003727851E-2</c:v>
                </c:pt>
                <c:pt idx="436">
                  <c:v>9.5137737003727851E-2</c:v>
                </c:pt>
                <c:pt idx="437">
                  <c:v>9.5137737003727851E-2</c:v>
                </c:pt>
                <c:pt idx="438">
                  <c:v>9.5137737003727851E-2</c:v>
                </c:pt>
                <c:pt idx="439">
                  <c:v>9.5137737003727851E-2</c:v>
                </c:pt>
                <c:pt idx="440">
                  <c:v>9.5137737003727851E-2</c:v>
                </c:pt>
                <c:pt idx="441">
                  <c:v>9.5137737003727851E-2</c:v>
                </c:pt>
                <c:pt idx="442">
                  <c:v>9.5137737003727851E-2</c:v>
                </c:pt>
                <c:pt idx="443">
                  <c:v>9.5137737003727851E-2</c:v>
                </c:pt>
                <c:pt idx="444">
                  <c:v>9.5137737003727851E-2</c:v>
                </c:pt>
                <c:pt idx="445">
                  <c:v>9.5137737003727851E-2</c:v>
                </c:pt>
                <c:pt idx="446">
                  <c:v>9.5137737003727851E-2</c:v>
                </c:pt>
                <c:pt idx="447">
                  <c:v>9.5137737003727851E-2</c:v>
                </c:pt>
                <c:pt idx="448">
                  <c:v>9.5137737003727851E-2</c:v>
                </c:pt>
                <c:pt idx="449">
                  <c:v>9.5137737003727851E-2</c:v>
                </c:pt>
                <c:pt idx="450">
                  <c:v>9.5137737003727851E-2</c:v>
                </c:pt>
                <c:pt idx="451">
                  <c:v>9.5137737003727851E-2</c:v>
                </c:pt>
                <c:pt idx="452">
                  <c:v>9.5137737003727851E-2</c:v>
                </c:pt>
                <c:pt idx="453">
                  <c:v>9.5137737003727851E-2</c:v>
                </c:pt>
                <c:pt idx="454">
                  <c:v>9.5137737003727851E-2</c:v>
                </c:pt>
                <c:pt idx="455">
                  <c:v>9.5137737003727851E-2</c:v>
                </c:pt>
                <c:pt idx="456">
                  <c:v>9.5137737003727851E-2</c:v>
                </c:pt>
                <c:pt idx="457">
                  <c:v>9.5137737003727851E-2</c:v>
                </c:pt>
                <c:pt idx="458">
                  <c:v>9.5137737003727851E-2</c:v>
                </c:pt>
                <c:pt idx="459">
                  <c:v>9.5137737003727851E-2</c:v>
                </c:pt>
                <c:pt idx="460">
                  <c:v>9.5137737003727851E-2</c:v>
                </c:pt>
                <c:pt idx="461">
                  <c:v>9.5137737003727851E-2</c:v>
                </c:pt>
                <c:pt idx="462">
                  <c:v>9.5137737003727851E-2</c:v>
                </c:pt>
                <c:pt idx="463">
                  <c:v>9.5137737003727851E-2</c:v>
                </c:pt>
                <c:pt idx="464">
                  <c:v>9.5137737003727851E-2</c:v>
                </c:pt>
                <c:pt idx="465">
                  <c:v>9.5137737003727851E-2</c:v>
                </c:pt>
                <c:pt idx="466">
                  <c:v>9.5137737003727851E-2</c:v>
                </c:pt>
                <c:pt idx="467">
                  <c:v>9.5137737003727851E-2</c:v>
                </c:pt>
                <c:pt idx="468">
                  <c:v>9.5137737003727851E-2</c:v>
                </c:pt>
                <c:pt idx="469">
                  <c:v>9.5137737003727851E-2</c:v>
                </c:pt>
                <c:pt idx="470">
                  <c:v>9.5137737003727851E-2</c:v>
                </c:pt>
                <c:pt idx="471">
                  <c:v>9.5137737003727851E-2</c:v>
                </c:pt>
                <c:pt idx="472">
                  <c:v>9.5137737003727851E-2</c:v>
                </c:pt>
                <c:pt idx="473">
                  <c:v>9.5137737003727851E-2</c:v>
                </c:pt>
                <c:pt idx="474">
                  <c:v>9.5137737003727851E-2</c:v>
                </c:pt>
                <c:pt idx="475">
                  <c:v>9.5137737003727851E-2</c:v>
                </c:pt>
                <c:pt idx="476">
                  <c:v>9.5137737003727851E-2</c:v>
                </c:pt>
                <c:pt idx="477">
                  <c:v>9.5137737003727851E-2</c:v>
                </c:pt>
                <c:pt idx="478">
                  <c:v>9.5137737003727851E-2</c:v>
                </c:pt>
                <c:pt idx="479">
                  <c:v>9.5137737003727851E-2</c:v>
                </c:pt>
                <c:pt idx="480">
                  <c:v>9.5137737003727851E-2</c:v>
                </c:pt>
                <c:pt idx="481">
                  <c:v>9.5137737003727851E-2</c:v>
                </c:pt>
                <c:pt idx="482">
                  <c:v>9.5137737003727851E-2</c:v>
                </c:pt>
                <c:pt idx="483">
                  <c:v>9.5137737003727851E-2</c:v>
                </c:pt>
                <c:pt idx="484">
                  <c:v>9.5137737003727851E-2</c:v>
                </c:pt>
                <c:pt idx="485">
                  <c:v>9.5137737003727851E-2</c:v>
                </c:pt>
                <c:pt idx="486">
                  <c:v>9.5137737003727851E-2</c:v>
                </c:pt>
                <c:pt idx="487">
                  <c:v>9.5137737003727851E-2</c:v>
                </c:pt>
                <c:pt idx="488">
                  <c:v>9.5137737003727851E-2</c:v>
                </c:pt>
                <c:pt idx="489">
                  <c:v>9.5137737003727851E-2</c:v>
                </c:pt>
                <c:pt idx="490">
                  <c:v>9.5137737003727851E-2</c:v>
                </c:pt>
                <c:pt idx="491">
                  <c:v>9.5137737003727851E-2</c:v>
                </c:pt>
                <c:pt idx="492">
                  <c:v>9.5137737003727851E-2</c:v>
                </c:pt>
                <c:pt idx="493">
                  <c:v>9.5137737003727851E-2</c:v>
                </c:pt>
                <c:pt idx="494">
                  <c:v>9.5137737003727851E-2</c:v>
                </c:pt>
                <c:pt idx="495">
                  <c:v>9.5137737003727851E-2</c:v>
                </c:pt>
                <c:pt idx="496">
                  <c:v>9.5137737003727851E-2</c:v>
                </c:pt>
                <c:pt idx="497">
                  <c:v>9.5137737003727851E-2</c:v>
                </c:pt>
                <c:pt idx="498">
                  <c:v>9.5137737003727851E-2</c:v>
                </c:pt>
                <c:pt idx="499">
                  <c:v>9.5137737003727851E-2</c:v>
                </c:pt>
                <c:pt idx="500">
                  <c:v>9.5137737003727851E-2</c:v>
                </c:pt>
                <c:pt idx="501">
                  <c:v>9.5137737003727851E-2</c:v>
                </c:pt>
                <c:pt idx="502">
                  <c:v>9.5137737003727851E-2</c:v>
                </c:pt>
                <c:pt idx="503">
                  <c:v>9.5137737003727851E-2</c:v>
                </c:pt>
                <c:pt idx="504">
                  <c:v>9.5137737003727851E-2</c:v>
                </c:pt>
                <c:pt idx="505">
                  <c:v>9.5137737003727851E-2</c:v>
                </c:pt>
                <c:pt idx="506">
                  <c:v>9.5137737003727851E-2</c:v>
                </c:pt>
                <c:pt idx="507">
                  <c:v>9.5137737003727851E-2</c:v>
                </c:pt>
                <c:pt idx="508">
                  <c:v>9.5137737003727851E-2</c:v>
                </c:pt>
                <c:pt idx="509">
                  <c:v>9.5137737003727851E-2</c:v>
                </c:pt>
                <c:pt idx="510">
                  <c:v>9.5137737003727851E-2</c:v>
                </c:pt>
                <c:pt idx="511">
                  <c:v>9.5137737003727851E-2</c:v>
                </c:pt>
                <c:pt idx="512">
                  <c:v>9.5137737003727851E-2</c:v>
                </c:pt>
                <c:pt idx="513">
                  <c:v>9.5137737003727851E-2</c:v>
                </c:pt>
                <c:pt idx="514">
                  <c:v>9.5137737003727851E-2</c:v>
                </c:pt>
                <c:pt idx="515">
                  <c:v>9.5137737003727851E-2</c:v>
                </c:pt>
                <c:pt idx="516">
                  <c:v>9.5137737003727851E-2</c:v>
                </c:pt>
                <c:pt idx="517">
                  <c:v>9.5137737003727851E-2</c:v>
                </c:pt>
                <c:pt idx="518">
                  <c:v>9.5137737003727851E-2</c:v>
                </c:pt>
                <c:pt idx="519">
                  <c:v>9.5137737003727851E-2</c:v>
                </c:pt>
                <c:pt idx="520">
                  <c:v>9.5137737003727851E-2</c:v>
                </c:pt>
                <c:pt idx="521">
                  <c:v>9.5137737003727851E-2</c:v>
                </c:pt>
                <c:pt idx="522">
                  <c:v>9.5137737003727851E-2</c:v>
                </c:pt>
                <c:pt idx="523">
                  <c:v>9.5137737003727851E-2</c:v>
                </c:pt>
                <c:pt idx="524">
                  <c:v>9.5137737003727851E-2</c:v>
                </c:pt>
                <c:pt idx="525">
                  <c:v>9.5137737003727851E-2</c:v>
                </c:pt>
                <c:pt idx="526">
                  <c:v>9.5137737003727851E-2</c:v>
                </c:pt>
                <c:pt idx="527">
                  <c:v>9.5137737003727851E-2</c:v>
                </c:pt>
                <c:pt idx="528">
                  <c:v>9.5137737003727851E-2</c:v>
                </c:pt>
                <c:pt idx="529">
                  <c:v>9.5137737003727851E-2</c:v>
                </c:pt>
                <c:pt idx="530">
                  <c:v>9.5137737003727851E-2</c:v>
                </c:pt>
                <c:pt idx="531">
                  <c:v>9.5137737003727851E-2</c:v>
                </c:pt>
                <c:pt idx="532">
                  <c:v>9.5137737003727851E-2</c:v>
                </c:pt>
                <c:pt idx="533">
                  <c:v>9.5137737003727851E-2</c:v>
                </c:pt>
                <c:pt idx="534">
                  <c:v>9.5137737003727851E-2</c:v>
                </c:pt>
                <c:pt idx="535">
                  <c:v>9.5137737003727851E-2</c:v>
                </c:pt>
                <c:pt idx="536">
                  <c:v>9.5137737003727851E-2</c:v>
                </c:pt>
                <c:pt idx="537">
                  <c:v>9.5137737003727851E-2</c:v>
                </c:pt>
                <c:pt idx="538">
                  <c:v>9.5137737003727851E-2</c:v>
                </c:pt>
                <c:pt idx="539">
                  <c:v>9.5137737003727851E-2</c:v>
                </c:pt>
                <c:pt idx="540">
                  <c:v>9.5137737003727851E-2</c:v>
                </c:pt>
                <c:pt idx="541">
                  <c:v>9.5137737003727851E-2</c:v>
                </c:pt>
                <c:pt idx="542">
                  <c:v>9.5137737003727851E-2</c:v>
                </c:pt>
                <c:pt idx="543">
                  <c:v>9.5137737003727851E-2</c:v>
                </c:pt>
                <c:pt idx="544">
                  <c:v>9.5137737003727851E-2</c:v>
                </c:pt>
                <c:pt idx="545">
                  <c:v>9.5137737003727851E-2</c:v>
                </c:pt>
                <c:pt idx="546">
                  <c:v>9.5137737003727851E-2</c:v>
                </c:pt>
                <c:pt idx="547">
                  <c:v>9.5137737003727851E-2</c:v>
                </c:pt>
                <c:pt idx="548">
                  <c:v>9.5137737003727851E-2</c:v>
                </c:pt>
                <c:pt idx="549">
                  <c:v>9.5137737003727851E-2</c:v>
                </c:pt>
                <c:pt idx="550">
                  <c:v>9.5137737003727851E-2</c:v>
                </c:pt>
                <c:pt idx="551">
                  <c:v>9.5137737003727851E-2</c:v>
                </c:pt>
                <c:pt idx="552">
                  <c:v>9.5137737003727851E-2</c:v>
                </c:pt>
                <c:pt idx="553">
                  <c:v>9.5137737003727851E-2</c:v>
                </c:pt>
                <c:pt idx="554">
                  <c:v>9.5137737003727851E-2</c:v>
                </c:pt>
                <c:pt idx="555">
                  <c:v>9.5137737003727851E-2</c:v>
                </c:pt>
                <c:pt idx="556">
                  <c:v>9.5137737003727851E-2</c:v>
                </c:pt>
                <c:pt idx="557">
                  <c:v>9.5137737003727851E-2</c:v>
                </c:pt>
                <c:pt idx="558">
                  <c:v>9.5137737003727851E-2</c:v>
                </c:pt>
                <c:pt idx="559">
                  <c:v>9.5137737003727851E-2</c:v>
                </c:pt>
                <c:pt idx="560">
                  <c:v>9.5137737003727851E-2</c:v>
                </c:pt>
                <c:pt idx="561">
                  <c:v>9.5137737003727851E-2</c:v>
                </c:pt>
                <c:pt idx="562">
                  <c:v>9.5137737003727851E-2</c:v>
                </c:pt>
                <c:pt idx="563">
                  <c:v>9.5137737003727851E-2</c:v>
                </c:pt>
                <c:pt idx="564">
                  <c:v>9.5137737003727851E-2</c:v>
                </c:pt>
                <c:pt idx="565">
                  <c:v>9.5137737003727851E-2</c:v>
                </c:pt>
                <c:pt idx="566">
                  <c:v>9.5137737003727851E-2</c:v>
                </c:pt>
                <c:pt idx="567">
                  <c:v>9.5137737003727851E-2</c:v>
                </c:pt>
                <c:pt idx="568">
                  <c:v>9.5137737003727851E-2</c:v>
                </c:pt>
                <c:pt idx="569">
                  <c:v>9.5137737003727851E-2</c:v>
                </c:pt>
                <c:pt idx="570">
                  <c:v>9.5137737003727851E-2</c:v>
                </c:pt>
                <c:pt idx="571">
                  <c:v>9.5137737003727851E-2</c:v>
                </c:pt>
                <c:pt idx="572">
                  <c:v>9.5137737003727851E-2</c:v>
                </c:pt>
                <c:pt idx="573">
                  <c:v>9.5137737003727851E-2</c:v>
                </c:pt>
                <c:pt idx="574">
                  <c:v>9.5137737003727851E-2</c:v>
                </c:pt>
                <c:pt idx="575">
                  <c:v>9.5137737003727851E-2</c:v>
                </c:pt>
                <c:pt idx="576">
                  <c:v>9.5137737003727851E-2</c:v>
                </c:pt>
                <c:pt idx="577">
                  <c:v>9.5137737003727851E-2</c:v>
                </c:pt>
                <c:pt idx="578">
                  <c:v>9.5137737003727851E-2</c:v>
                </c:pt>
                <c:pt idx="579">
                  <c:v>9.5137737003727851E-2</c:v>
                </c:pt>
                <c:pt idx="580">
                  <c:v>9.5137737003727851E-2</c:v>
                </c:pt>
                <c:pt idx="581">
                  <c:v>9.5137737003727851E-2</c:v>
                </c:pt>
                <c:pt idx="582">
                  <c:v>9.5137737003727851E-2</c:v>
                </c:pt>
                <c:pt idx="583">
                  <c:v>9.5137737003727851E-2</c:v>
                </c:pt>
                <c:pt idx="584">
                  <c:v>9.5137737003727851E-2</c:v>
                </c:pt>
                <c:pt idx="585">
                  <c:v>9.5137737003727851E-2</c:v>
                </c:pt>
                <c:pt idx="586">
                  <c:v>9.5137737003727851E-2</c:v>
                </c:pt>
                <c:pt idx="587">
                  <c:v>9.5137737003727851E-2</c:v>
                </c:pt>
                <c:pt idx="588">
                  <c:v>9.5137737003727851E-2</c:v>
                </c:pt>
                <c:pt idx="589">
                  <c:v>9.5137737003727851E-2</c:v>
                </c:pt>
                <c:pt idx="590">
                  <c:v>9.5137737003727851E-2</c:v>
                </c:pt>
                <c:pt idx="591">
                  <c:v>9.5137737003727851E-2</c:v>
                </c:pt>
                <c:pt idx="592">
                  <c:v>9.5137737003727851E-2</c:v>
                </c:pt>
                <c:pt idx="593">
                  <c:v>9.5137737003727851E-2</c:v>
                </c:pt>
                <c:pt idx="594">
                  <c:v>9.5137737003727851E-2</c:v>
                </c:pt>
                <c:pt idx="595">
                  <c:v>9.5137737003727851E-2</c:v>
                </c:pt>
                <c:pt idx="596">
                  <c:v>9.5137737003727851E-2</c:v>
                </c:pt>
                <c:pt idx="597">
                  <c:v>9.5137737003727851E-2</c:v>
                </c:pt>
                <c:pt idx="598">
                  <c:v>9.5137737003727851E-2</c:v>
                </c:pt>
                <c:pt idx="599">
                  <c:v>9.5137737003727851E-2</c:v>
                </c:pt>
                <c:pt idx="600">
                  <c:v>9.5137737003727851E-2</c:v>
                </c:pt>
                <c:pt idx="601">
                  <c:v>9.5137737003727851E-2</c:v>
                </c:pt>
                <c:pt idx="602">
                  <c:v>9.5137737003727851E-2</c:v>
                </c:pt>
                <c:pt idx="603">
                  <c:v>9.5137737003727851E-2</c:v>
                </c:pt>
                <c:pt idx="604">
                  <c:v>9.5137737003727851E-2</c:v>
                </c:pt>
                <c:pt idx="605">
                  <c:v>9.5137737003727851E-2</c:v>
                </c:pt>
                <c:pt idx="606">
                  <c:v>9.5137737003727851E-2</c:v>
                </c:pt>
                <c:pt idx="607">
                  <c:v>9.5137737003727851E-2</c:v>
                </c:pt>
                <c:pt idx="608">
                  <c:v>9.5137737003727851E-2</c:v>
                </c:pt>
                <c:pt idx="609">
                  <c:v>9.5137737003727851E-2</c:v>
                </c:pt>
                <c:pt idx="610">
                  <c:v>9.5137737003727851E-2</c:v>
                </c:pt>
                <c:pt idx="611">
                  <c:v>9.5137737003727851E-2</c:v>
                </c:pt>
                <c:pt idx="612">
                  <c:v>9.5137737003727851E-2</c:v>
                </c:pt>
                <c:pt idx="613">
                  <c:v>9.5137737003727851E-2</c:v>
                </c:pt>
                <c:pt idx="614">
                  <c:v>9.5137737003727851E-2</c:v>
                </c:pt>
                <c:pt idx="615">
                  <c:v>9.5137737003727851E-2</c:v>
                </c:pt>
                <c:pt idx="616">
                  <c:v>9.5137737003727851E-2</c:v>
                </c:pt>
                <c:pt idx="617">
                  <c:v>9.5137737003727851E-2</c:v>
                </c:pt>
                <c:pt idx="618">
                  <c:v>9.5137737003727851E-2</c:v>
                </c:pt>
                <c:pt idx="619">
                  <c:v>9.5137737003727851E-2</c:v>
                </c:pt>
                <c:pt idx="620">
                  <c:v>9.5137737003727851E-2</c:v>
                </c:pt>
                <c:pt idx="621">
                  <c:v>9.5137737003727851E-2</c:v>
                </c:pt>
                <c:pt idx="622">
                  <c:v>9.5137737003727851E-2</c:v>
                </c:pt>
                <c:pt idx="623">
                  <c:v>9.5137737003727851E-2</c:v>
                </c:pt>
                <c:pt idx="624">
                  <c:v>9.5137737003727851E-2</c:v>
                </c:pt>
                <c:pt idx="625">
                  <c:v>9.5137737003727851E-2</c:v>
                </c:pt>
                <c:pt idx="626">
                  <c:v>9.5137737003727851E-2</c:v>
                </c:pt>
                <c:pt idx="627">
                  <c:v>9.5137737003727851E-2</c:v>
                </c:pt>
                <c:pt idx="628">
                  <c:v>9.5137737003727851E-2</c:v>
                </c:pt>
                <c:pt idx="629">
                  <c:v>9.5137737003727851E-2</c:v>
                </c:pt>
                <c:pt idx="630">
                  <c:v>9.5137737003727851E-2</c:v>
                </c:pt>
                <c:pt idx="631">
                  <c:v>9.5137737003727851E-2</c:v>
                </c:pt>
                <c:pt idx="632">
                  <c:v>9.5137737003727851E-2</c:v>
                </c:pt>
                <c:pt idx="633">
                  <c:v>9.5137737003727851E-2</c:v>
                </c:pt>
                <c:pt idx="634">
                  <c:v>9.5137737003727851E-2</c:v>
                </c:pt>
                <c:pt idx="635">
                  <c:v>9.5137737003727851E-2</c:v>
                </c:pt>
                <c:pt idx="636">
                  <c:v>9.5137737003727851E-2</c:v>
                </c:pt>
                <c:pt idx="637">
                  <c:v>9.5137737003727851E-2</c:v>
                </c:pt>
                <c:pt idx="638">
                  <c:v>9.5137737003727851E-2</c:v>
                </c:pt>
                <c:pt idx="639">
                  <c:v>9.5137737003727851E-2</c:v>
                </c:pt>
                <c:pt idx="640">
                  <c:v>9.5137737003727851E-2</c:v>
                </c:pt>
                <c:pt idx="641">
                  <c:v>9.5137737003727851E-2</c:v>
                </c:pt>
                <c:pt idx="642">
                  <c:v>9.5137737003727851E-2</c:v>
                </c:pt>
                <c:pt idx="643">
                  <c:v>9.5137737003727851E-2</c:v>
                </c:pt>
                <c:pt idx="644">
                  <c:v>9.5137737003727851E-2</c:v>
                </c:pt>
                <c:pt idx="645">
                  <c:v>9.5137737003727851E-2</c:v>
                </c:pt>
                <c:pt idx="646">
                  <c:v>9.5137737003727851E-2</c:v>
                </c:pt>
                <c:pt idx="647">
                  <c:v>9.5137737003727851E-2</c:v>
                </c:pt>
                <c:pt idx="648">
                  <c:v>9.5137737003727851E-2</c:v>
                </c:pt>
                <c:pt idx="649">
                  <c:v>9.5137737003727851E-2</c:v>
                </c:pt>
                <c:pt idx="650">
                  <c:v>9.5137737003727851E-2</c:v>
                </c:pt>
                <c:pt idx="651">
                  <c:v>9.5137737003727851E-2</c:v>
                </c:pt>
                <c:pt idx="652">
                  <c:v>9.5137737003727851E-2</c:v>
                </c:pt>
                <c:pt idx="653">
                  <c:v>9.5137737003727851E-2</c:v>
                </c:pt>
                <c:pt idx="654">
                  <c:v>9.5137737003727851E-2</c:v>
                </c:pt>
                <c:pt idx="655">
                  <c:v>9.5137737003727851E-2</c:v>
                </c:pt>
                <c:pt idx="656">
                  <c:v>9.5137737003727851E-2</c:v>
                </c:pt>
                <c:pt idx="657">
                  <c:v>9.5137737003727851E-2</c:v>
                </c:pt>
                <c:pt idx="658">
                  <c:v>9.5137737003727851E-2</c:v>
                </c:pt>
                <c:pt idx="659">
                  <c:v>9.5137737003727851E-2</c:v>
                </c:pt>
                <c:pt idx="660">
                  <c:v>9.5137737003727851E-2</c:v>
                </c:pt>
                <c:pt idx="661">
                  <c:v>9.5137737003727851E-2</c:v>
                </c:pt>
                <c:pt idx="662">
                  <c:v>9.5137737003727851E-2</c:v>
                </c:pt>
                <c:pt idx="663">
                  <c:v>9.5137737003727851E-2</c:v>
                </c:pt>
                <c:pt idx="664">
                  <c:v>9.5137737003727851E-2</c:v>
                </c:pt>
                <c:pt idx="665">
                  <c:v>9.5137737003727851E-2</c:v>
                </c:pt>
                <c:pt idx="666">
                  <c:v>9.5137737003727851E-2</c:v>
                </c:pt>
                <c:pt idx="667">
                  <c:v>9.5137737003727851E-2</c:v>
                </c:pt>
                <c:pt idx="668">
                  <c:v>9.5137737003727851E-2</c:v>
                </c:pt>
                <c:pt idx="669">
                  <c:v>9.5137737003727851E-2</c:v>
                </c:pt>
                <c:pt idx="670">
                  <c:v>9.5137737003727851E-2</c:v>
                </c:pt>
                <c:pt idx="671">
                  <c:v>9.5137737003727851E-2</c:v>
                </c:pt>
                <c:pt idx="672">
                  <c:v>9.5137737003727851E-2</c:v>
                </c:pt>
                <c:pt idx="673">
                  <c:v>9.5137737003727851E-2</c:v>
                </c:pt>
                <c:pt idx="674">
                  <c:v>9.5137737003727851E-2</c:v>
                </c:pt>
                <c:pt idx="675">
                  <c:v>9.5137737003727851E-2</c:v>
                </c:pt>
                <c:pt idx="676">
                  <c:v>9.5137737003727851E-2</c:v>
                </c:pt>
                <c:pt idx="677">
                  <c:v>9.5137737003727851E-2</c:v>
                </c:pt>
                <c:pt idx="678">
                  <c:v>9.5137737003727851E-2</c:v>
                </c:pt>
                <c:pt idx="679">
                  <c:v>9.5137737003727851E-2</c:v>
                </c:pt>
                <c:pt idx="680">
                  <c:v>9.5137737003727851E-2</c:v>
                </c:pt>
                <c:pt idx="681">
                  <c:v>9.5137737003727851E-2</c:v>
                </c:pt>
                <c:pt idx="682">
                  <c:v>9.5137737003727851E-2</c:v>
                </c:pt>
                <c:pt idx="683">
                  <c:v>9.5137737003727851E-2</c:v>
                </c:pt>
                <c:pt idx="684">
                  <c:v>9.5137737003727851E-2</c:v>
                </c:pt>
                <c:pt idx="685">
                  <c:v>9.5137737003727851E-2</c:v>
                </c:pt>
                <c:pt idx="686">
                  <c:v>9.5137737003727851E-2</c:v>
                </c:pt>
                <c:pt idx="687">
                  <c:v>9.5137737003727851E-2</c:v>
                </c:pt>
                <c:pt idx="688">
                  <c:v>9.5137737003727851E-2</c:v>
                </c:pt>
                <c:pt idx="689">
                  <c:v>9.5137737003727851E-2</c:v>
                </c:pt>
                <c:pt idx="690">
                  <c:v>9.5137737003727851E-2</c:v>
                </c:pt>
                <c:pt idx="691">
                  <c:v>9.5137737003727851E-2</c:v>
                </c:pt>
                <c:pt idx="692">
                  <c:v>9.5137737003727851E-2</c:v>
                </c:pt>
                <c:pt idx="693">
                  <c:v>9.5137737003727851E-2</c:v>
                </c:pt>
                <c:pt idx="694">
                  <c:v>5.9696793664436698E-2</c:v>
                </c:pt>
                <c:pt idx="695">
                  <c:v>5.9696793664436698E-2</c:v>
                </c:pt>
                <c:pt idx="696">
                  <c:v>5.9696793664436698E-2</c:v>
                </c:pt>
                <c:pt idx="697">
                  <c:v>5.9696793664436698E-2</c:v>
                </c:pt>
                <c:pt idx="698">
                  <c:v>5.9696793664436698E-2</c:v>
                </c:pt>
                <c:pt idx="699">
                  <c:v>5.9696793664436698E-2</c:v>
                </c:pt>
                <c:pt idx="700">
                  <c:v>5.9696793664436698E-2</c:v>
                </c:pt>
                <c:pt idx="701">
                  <c:v>5.9696793664436698E-2</c:v>
                </c:pt>
                <c:pt idx="702">
                  <c:v>5.9696793664436698E-2</c:v>
                </c:pt>
                <c:pt idx="703">
                  <c:v>5.9696793664436698E-2</c:v>
                </c:pt>
                <c:pt idx="704">
                  <c:v>5.9696793664436698E-2</c:v>
                </c:pt>
                <c:pt idx="705">
                  <c:v>5.9696793664436698E-2</c:v>
                </c:pt>
                <c:pt idx="706">
                  <c:v>5.9696793664436698E-2</c:v>
                </c:pt>
                <c:pt idx="707">
                  <c:v>5.9696793664436698E-2</c:v>
                </c:pt>
                <c:pt idx="708">
                  <c:v>5.9696793664436698E-2</c:v>
                </c:pt>
                <c:pt idx="709">
                  <c:v>5.9696793664436698E-2</c:v>
                </c:pt>
                <c:pt idx="710">
                  <c:v>5.9696793664436698E-2</c:v>
                </c:pt>
                <c:pt idx="711">
                  <c:v>5.9696793664436698E-2</c:v>
                </c:pt>
                <c:pt idx="712">
                  <c:v>5.9696793664436698E-2</c:v>
                </c:pt>
                <c:pt idx="713">
                  <c:v>5.9696793664436698E-2</c:v>
                </c:pt>
                <c:pt idx="714">
                  <c:v>5.9696793664436698E-2</c:v>
                </c:pt>
                <c:pt idx="715">
                  <c:v>5.9696793664436698E-2</c:v>
                </c:pt>
                <c:pt idx="716">
                  <c:v>5.9696793664436698E-2</c:v>
                </c:pt>
                <c:pt idx="717">
                  <c:v>5.9696793664436698E-2</c:v>
                </c:pt>
                <c:pt idx="718">
                  <c:v>5.9696793664436698E-2</c:v>
                </c:pt>
                <c:pt idx="719">
                  <c:v>5.9696793664436698E-2</c:v>
                </c:pt>
                <c:pt idx="720">
                  <c:v>5.9696793664436698E-2</c:v>
                </c:pt>
                <c:pt idx="721">
                  <c:v>5.9696793664436698E-2</c:v>
                </c:pt>
                <c:pt idx="722">
                  <c:v>5.9696793664436698E-2</c:v>
                </c:pt>
                <c:pt idx="723">
                  <c:v>5.9696793664436698E-2</c:v>
                </c:pt>
                <c:pt idx="724">
                  <c:v>5.9696793664436698E-2</c:v>
                </c:pt>
                <c:pt idx="725">
                  <c:v>5.9696793664436698E-2</c:v>
                </c:pt>
                <c:pt idx="726">
                  <c:v>5.9696793664436698E-2</c:v>
                </c:pt>
                <c:pt idx="727">
                  <c:v>5.9696793664436698E-2</c:v>
                </c:pt>
                <c:pt idx="728">
                  <c:v>5.9696793664436698E-2</c:v>
                </c:pt>
                <c:pt idx="729">
                  <c:v>5.9696793664436698E-2</c:v>
                </c:pt>
                <c:pt idx="730">
                  <c:v>5.9696793664436698E-2</c:v>
                </c:pt>
                <c:pt idx="731">
                  <c:v>5.9696793664436698E-2</c:v>
                </c:pt>
                <c:pt idx="732">
                  <c:v>5.9696793664436698E-2</c:v>
                </c:pt>
                <c:pt idx="733">
                  <c:v>5.9696793664436698E-2</c:v>
                </c:pt>
                <c:pt idx="734">
                  <c:v>5.9696793664436698E-2</c:v>
                </c:pt>
                <c:pt idx="735">
                  <c:v>5.9696793664436698E-2</c:v>
                </c:pt>
                <c:pt idx="736">
                  <c:v>5.9696793664436698E-2</c:v>
                </c:pt>
                <c:pt idx="737">
                  <c:v>5.9696793664436698E-2</c:v>
                </c:pt>
                <c:pt idx="738">
                  <c:v>5.9696793664436698E-2</c:v>
                </c:pt>
                <c:pt idx="739">
                  <c:v>5.9696793664436698E-2</c:v>
                </c:pt>
                <c:pt idx="740">
                  <c:v>5.9696793664436698E-2</c:v>
                </c:pt>
                <c:pt idx="741">
                  <c:v>5.9696793664436698E-2</c:v>
                </c:pt>
                <c:pt idx="742">
                  <c:v>5.9696793664436698E-2</c:v>
                </c:pt>
                <c:pt idx="743">
                  <c:v>5.9696793664436698E-2</c:v>
                </c:pt>
                <c:pt idx="744">
                  <c:v>5.9696793664436698E-2</c:v>
                </c:pt>
                <c:pt idx="745">
                  <c:v>5.9696793664436698E-2</c:v>
                </c:pt>
                <c:pt idx="746">
                  <c:v>5.9696793664436698E-2</c:v>
                </c:pt>
                <c:pt idx="747">
                  <c:v>5.9696793664436698E-2</c:v>
                </c:pt>
                <c:pt idx="748">
                  <c:v>5.9696793664436698E-2</c:v>
                </c:pt>
                <c:pt idx="749">
                  <c:v>5.9696793664436698E-2</c:v>
                </c:pt>
                <c:pt idx="750">
                  <c:v>5.9696793664436698E-2</c:v>
                </c:pt>
                <c:pt idx="751">
                  <c:v>5.9696793664436698E-2</c:v>
                </c:pt>
                <c:pt idx="752">
                  <c:v>5.9696793664436698E-2</c:v>
                </c:pt>
                <c:pt idx="753">
                  <c:v>5.9696793664436698E-2</c:v>
                </c:pt>
                <c:pt idx="754">
                  <c:v>5.9696793664436698E-2</c:v>
                </c:pt>
                <c:pt idx="755">
                  <c:v>5.9696793664436698E-2</c:v>
                </c:pt>
                <c:pt idx="756">
                  <c:v>5.9696793664436698E-2</c:v>
                </c:pt>
                <c:pt idx="757">
                  <c:v>5.9696793664436698E-2</c:v>
                </c:pt>
                <c:pt idx="758">
                  <c:v>5.9696793664436698E-2</c:v>
                </c:pt>
                <c:pt idx="759">
                  <c:v>5.9696793664436698E-2</c:v>
                </c:pt>
                <c:pt idx="760">
                  <c:v>5.9696793664436698E-2</c:v>
                </c:pt>
                <c:pt idx="761">
                  <c:v>5.9696793664436698E-2</c:v>
                </c:pt>
                <c:pt idx="762">
                  <c:v>5.9696793664436698E-2</c:v>
                </c:pt>
                <c:pt idx="763">
                  <c:v>5.9696793664436698E-2</c:v>
                </c:pt>
                <c:pt idx="764">
                  <c:v>5.9696793664436698E-2</c:v>
                </c:pt>
                <c:pt idx="765">
                  <c:v>5.9696793664436698E-2</c:v>
                </c:pt>
                <c:pt idx="766">
                  <c:v>5.9696793664436698E-2</c:v>
                </c:pt>
                <c:pt idx="767">
                  <c:v>5.9696793664436698E-2</c:v>
                </c:pt>
                <c:pt idx="768">
                  <c:v>5.9696793664436698E-2</c:v>
                </c:pt>
                <c:pt idx="769">
                  <c:v>5.9696793664436698E-2</c:v>
                </c:pt>
                <c:pt idx="770">
                  <c:v>5.9696793664436698E-2</c:v>
                </c:pt>
                <c:pt idx="771">
                  <c:v>5.9696793664436698E-2</c:v>
                </c:pt>
                <c:pt idx="772">
                  <c:v>5.9696793664436698E-2</c:v>
                </c:pt>
                <c:pt idx="773">
                  <c:v>5.9696793664436698E-2</c:v>
                </c:pt>
                <c:pt idx="774">
                  <c:v>5.9696793664436698E-2</c:v>
                </c:pt>
                <c:pt idx="775">
                  <c:v>5.9696793664436698E-2</c:v>
                </c:pt>
                <c:pt idx="776">
                  <c:v>5.9696793664436698E-2</c:v>
                </c:pt>
                <c:pt idx="777">
                  <c:v>5.9696793664436698E-2</c:v>
                </c:pt>
                <c:pt idx="778">
                  <c:v>5.9696793664436698E-2</c:v>
                </c:pt>
                <c:pt idx="779">
                  <c:v>5.9696793664436698E-2</c:v>
                </c:pt>
                <c:pt idx="780">
                  <c:v>5.9696793664436698E-2</c:v>
                </c:pt>
                <c:pt idx="781">
                  <c:v>5.9696793664436698E-2</c:v>
                </c:pt>
                <c:pt idx="782">
                  <c:v>5.9696793664436698E-2</c:v>
                </c:pt>
                <c:pt idx="783">
                  <c:v>5.9696793664436698E-2</c:v>
                </c:pt>
                <c:pt idx="784">
                  <c:v>5.9696793664436698E-2</c:v>
                </c:pt>
                <c:pt idx="785">
                  <c:v>5.9696793664436698E-2</c:v>
                </c:pt>
                <c:pt idx="786">
                  <c:v>5.9696793664436698E-2</c:v>
                </c:pt>
                <c:pt idx="787">
                  <c:v>5.9696793664436698E-2</c:v>
                </c:pt>
                <c:pt idx="788">
                  <c:v>5.9696793664436698E-2</c:v>
                </c:pt>
                <c:pt idx="789">
                  <c:v>5.9696793664436698E-2</c:v>
                </c:pt>
                <c:pt idx="790">
                  <c:v>5.9696793664436698E-2</c:v>
                </c:pt>
                <c:pt idx="791">
                  <c:v>5.9696793664436698E-2</c:v>
                </c:pt>
                <c:pt idx="792">
                  <c:v>5.9696793664436698E-2</c:v>
                </c:pt>
                <c:pt idx="793">
                  <c:v>5.9696793664436698E-2</c:v>
                </c:pt>
                <c:pt idx="794">
                  <c:v>5.9696793664436698E-2</c:v>
                </c:pt>
                <c:pt idx="795">
                  <c:v>5.9696793664436698E-2</c:v>
                </c:pt>
                <c:pt idx="796">
                  <c:v>5.9696793664436698E-2</c:v>
                </c:pt>
                <c:pt idx="797">
                  <c:v>5.9696793664436698E-2</c:v>
                </c:pt>
                <c:pt idx="798">
                  <c:v>5.9696793664436698E-2</c:v>
                </c:pt>
                <c:pt idx="799">
                  <c:v>5.9696793664436698E-2</c:v>
                </c:pt>
                <c:pt idx="800">
                  <c:v>5.9696793664436698E-2</c:v>
                </c:pt>
                <c:pt idx="801">
                  <c:v>5.9696793664436698E-2</c:v>
                </c:pt>
                <c:pt idx="802">
                  <c:v>5.9696793664436698E-2</c:v>
                </c:pt>
                <c:pt idx="803">
                  <c:v>5.9696793664436698E-2</c:v>
                </c:pt>
                <c:pt idx="804">
                  <c:v>5.9696793664436698E-2</c:v>
                </c:pt>
                <c:pt idx="805">
                  <c:v>5.9696793664436698E-2</c:v>
                </c:pt>
                <c:pt idx="806">
                  <c:v>5.9696793664436698E-2</c:v>
                </c:pt>
                <c:pt idx="807">
                  <c:v>5.9696793664436698E-2</c:v>
                </c:pt>
                <c:pt idx="808">
                  <c:v>5.9696793664436698E-2</c:v>
                </c:pt>
                <c:pt idx="809">
                  <c:v>5.9696793664436698E-2</c:v>
                </c:pt>
                <c:pt idx="810">
                  <c:v>5.9696793664436698E-2</c:v>
                </c:pt>
                <c:pt idx="811">
                  <c:v>5.9696793664436698E-2</c:v>
                </c:pt>
                <c:pt idx="812">
                  <c:v>5.9696793664436698E-2</c:v>
                </c:pt>
                <c:pt idx="813">
                  <c:v>5.9696793664436698E-2</c:v>
                </c:pt>
                <c:pt idx="814">
                  <c:v>5.9696793664436698E-2</c:v>
                </c:pt>
                <c:pt idx="815">
                  <c:v>5.9696793664436698E-2</c:v>
                </c:pt>
                <c:pt idx="816">
                  <c:v>5.9696793664436698E-2</c:v>
                </c:pt>
                <c:pt idx="817">
                  <c:v>5.9696793664436698E-2</c:v>
                </c:pt>
                <c:pt idx="818">
                  <c:v>5.9696793664436698E-2</c:v>
                </c:pt>
                <c:pt idx="819">
                  <c:v>5.9696793664436698E-2</c:v>
                </c:pt>
                <c:pt idx="820">
                  <c:v>5.9696793664436698E-2</c:v>
                </c:pt>
                <c:pt idx="821">
                  <c:v>5.9696793664436698E-2</c:v>
                </c:pt>
                <c:pt idx="822">
                  <c:v>5.9696793664436698E-2</c:v>
                </c:pt>
                <c:pt idx="823">
                  <c:v>5.9696793664436698E-2</c:v>
                </c:pt>
                <c:pt idx="824">
                  <c:v>5.9696793664436698E-2</c:v>
                </c:pt>
                <c:pt idx="825">
                  <c:v>5.9696793664436698E-2</c:v>
                </c:pt>
                <c:pt idx="826">
                  <c:v>5.9696793664436698E-2</c:v>
                </c:pt>
                <c:pt idx="827">
                  <c:v>5.9696793664436698E-2</c:v>
                </c:pt>
                <c:pt idx="828">
                  <c:v>5.9696793664436698E-2</c:v>
                </c:pt>
                <c:pt idx="829">
                  <c:v>5.9696793664436698E-2</c:v>
                </c:pt>
                <c:pt idx="830">
                  <c:v>5.9696793664436698E-2</c:v>
                </c:pt>
                <c:pt idx="831">
                  <c:v>5.9696793664436698E-2</c:v>
                </c:pt>
                <c:pt idx="832">
                  <c:v>5.9696793664436698E-2</c:v>
                </c:pt>
                <c:pt idx="833">
                  <c:v>5.9696793664436698E-2</c:v>
                </c:pt>
                <c:pt idx="834">
                  <c:v>5.9696793664436698E-2</c:v>
                </c:pt>
                <c:pt idx="835">
                  <c:v>5.9696793664436698E-2</c:v>
                </c:pt>
                <c:pt idx="836">
                  <c:v>5.9696793664436698E-2</c:v>
                </c:pt>
                <c:pt idx="837">
                  <c:v>5.9696793664436698E-2</c:v>
                </c:pt>
                <c:pt idx="838">
                  <c:v>5.9696793664436698E-2</c:v>
                </c:pt>
                <c:pt idx="839">
                  <c:v>5.9696793664436698E-2</c:v>
                </c:pt>
                <c:pt idx="840">
                  <c:v>5.9696793664436698E-2</c:v>
                </c:pt>
                <c:pt idx="841">
                  <c:v>5.9696793664436698E-2</c:v>
                </c:pt>
                <c:pt idx="842">
                  <c:v>5.9696793664436698E-2</c:v>
                </c:pt>
                <c:pt idx="843">
                  <c:v>5.9696793664436698E-2</c:v>
                </c:pt>
                <c:pt idx="844">
                  <c:v>5.9696793664436698E-2</c:v>
                </c:pt>
                <c:pt idx="845">
                  <c:v>5.9696793664436698E-2</c:v>
                </c:pt>
                <c:pt idx="846">
                  <c:v>5.9696793664436698E-2</c:v>
                </c:pt>
                <c:pt idx="847">
                  <c:v>5.9696793664436698E-2</c:v>
                </c:pt>
                <c:pt idx="848">
                  <c:v>5.9696793664436698E-2</c:v>
                </c:pt>
                <c:pt idx="849">
                  <c:v>5.9696793664436698E-2</c:v>
                </c:pt>
                <c:pt idx="850">
                  <c:v>5.9696793664436698E-2</c:v>
                </c:pt>
                <c:pt idx="851">
                  <c:v>5.9696793664436698E-2</c:v>
                </c:pt>
                <c:pt idx="852">
                  <c:v>5.9696793664436698E-2</c:v>
                </c:pt>
                <c:pt idx="853">
                  <c:v>5.9696793664436698E-2</c:v>
                </c:pt>
                <c:pt idx="854">
                  <c:v>5.9696793664436698E-2</c:v>
                </c:pt>
                <c:pt idx="855">
                  <c:v>5.9696793664436698E-2</c:v>
                </c:pt>
                <c:pt idx="856">
                  <c:v>5.9696793664436698E-2</c:v>
                </c:pt>
                <c:pt idx="857">
                  <c:v>5.9696793664436698E-2</c:v>
                </c:pt>
                <c:pt idx="858">
                  <c:v>5.9696793664436698E-2</c:v>
                </c:pt>
                <c:pt idx="859">
                  <c:v>5.9696793664436698E-2</c:v>
                </c:pt>
                <c:pt idx="860">
                  <c:v>5.9696793664436698E-2</c:v>
                </c:pt>
                <c:pt idx="861">
                  <c:v>5.9696793664436698E-2</c:v>
                </c:pt>
                <c:pt idx="862">
                  <c:v>5.9696793664436698E-2</c:v>
                </c:pt>
                <c:pt idx="863">
                  <c:v>5.9696793664436698E-2</c:v>
                </c:pt>
                <c:pt idx="864">
                  <c:v>5.9696793664436698E-2</c:v>
                </c:pt>
                <c:pt idx="865">
                  <c:v>5.9696793664436698E-2</c:v>
                </c:pt>
                <c:pt idx="866">
                  <c:v>5.9696793664436698E-2</c:v>
                </c:pt>
                <c:pt idx="867">
                  <c:v>5.9696793664436698E-2</c:v>
                </c:pt>
                <c:pt idx="868">
                  <c:v>5.9696793664436698E-2</c:v>
                </c:pt>
                <c:pt idx="869">
                  <c:v>5.9696793664436698E-2</c:v>
                </c:pt>
                <c:pt idx="870">
                  <c:v>5.9696793664436698E-2</c:v>
                </c:pt>
                <c:pt idx="871">
                  <c:v>5.9696793664436698E-2</c:v>
                </c:pt>
                <c:pt idx="872">
                  <c:v>5.9696793664436698E-2</c:v>
                </c:pt>
                <c:pt idx="873">
                  <c:v>5.9696793664436698E-2</c:v>
                </c:pt>
                <c:pt idx="874">
                  <c:v>5.9696793664436698E-2</c:v>
                </c:pt>
                <c:pt idx="875">
                  <c:v>5.9696793664436698E-2</c:v>
                </c:pt>
                <c:pt idx="876">
                  <c:v>5.9696793664436698E-2</c:v>
                </c:pt>
                <c:pt idx="877">
                  <c:v>5.9696793664436698E-2</c:v>
                </c:pt>
                <c:pt idx="878">
                  <c:v>5.9696793664436698E-2</c:v>
                </c:pt>
                <c:pt idx="879">
                  <c:v>5.9696793664436698E-2</c:v>
                </c:pt>
                <c:pt idx="880">
                  <c:v>5.9696793664436698E-2</c:v>
                </c:pt>
                <c:pt idx="881">
                  <c:v>5.9696793664436698E-2</c:v>
                </c:pt>
                <c:pt idx="882">
                  <c:v>5.9696793664436698E-2</c:v>
                </c:pt>
                <c:pt idx="883">
                  <c:v>5.9696793664436698E-2</c:v>
                </c:pt>
                <c:pt idx="884">
                  <c:v>5.9696793664436698E-2</c:v>
                </c:pt>
                <c:pt idx="885">
                  <c:v>5.9696793664436698E-2</c:v>
                </c:pt>
                <c:pt idx="886">
                  <c:v>5.9696793664436698E-2</c:v>
                </c:pt>
                <c:pt idx="887">
                  <c:v>5.9696793664436698E-2</c:v>
                </c:pt>
                <c:pt idx="888">
                  <c:v>5.9696793664436698E-2</c:v>
                </c:pt>
                <c:pt idx="889">
                  <c:v>5.9696793664436698E-2</c:v>
                </c:pt>
                <c:pt idx="890">
                  <c:v>5.9696793664436698E-2</c:v>
                </c:pt>
                <c:pt idx="891">
                  <c:v>5.9696793664436698E-2</c:v>
                </c:pt>
                <c:pt idx="892">
                  <c:v>5.9696793664436698E-2</c:v>
                </c:pt>
                <c:pt idx="893">
                  <c:v>5.9696793664436698E-2</c:v>
                </c:pt>
                <c:pt idx="894">
                  <c:v>5.9696793664436698E-2</c:v>
                </c:pt>
                <c:pt idx="895">
                  <c:v>5.9696793664436698E-2</c:v>
                </c:pt>
                <c:pt idx="896">
                  <c:v>5.9696793664436698E-2</c:v>
                </c:pt>
                <c:pt idx="897">
                  <c:v>5.9696793664436698E-2</c:v>
                </c:pt>
                <c:pt idx="898">
                  <c:v>5.9696793664436698E-2</c:v>
                </c:pt>
                <c:pt idx="899">
                  <c:v>5.9696793664436698E-2</c:v>
                </c:pt>
                <c:pt idx="900">
                  <c:v>5.9696793664436698E-2</c:v>
                </c:pt>
                <c:pt idx="901">
                  <c:v>5.9696793664436698E-2</c:v>
                </c:pt>
                <c:pt idx="902">
                  <c:v>5.9696793664436698E-2</c:v>
                </c:pt>
                <c:pt idx="903">
                  <c:v>5.9696793664436698E-2</c:v>
                </c:pt>
                <c:pt idx="904">
                  <c:v>5.9696793664436698E-2</c:v>
                </c:pt>
                <c:pt idx="905">
                  <c:v>5.9696793664436698E-2</c:v>
                </c:pt>
                <c:pt idx="906">
                  <c:v>5.9696793664436698E-2</c:v>
                </c:pt>
                <c:pt idx="907">
                  <c:v>5.9696793664436698E-2</c:v>
                </c:pt>
                <c:pt idx="908">
                  <c:v>5.9696793664436698E-2</c:v>
                </c:pt>
                <c:pt idx="909">
                  <c:v>5.9696793664436698E-2</c:v>
                </c:pt>
                <c:pt idx="910">
                  <c:v>5.9696793664436698E-2</c:v>
                </c:pt>
                <c:pt idx="911">
                  <c:v>5.9696793664436698E-2</c:v>
                </c:pt>
                <c:pt idx="912">
                  <c:v>5.9696793664436698E-2</c:v>
                </c:pt>
                <c:pt idx="913">
                  <c:v>5.9696793664436698E-2</c:v>
                </c:pt>
                <c:pt idx="914">
                  <c:v>5.9696793664436698E-2</c:v>
                </c:pt>
                <c:pt idx="915">
                  <c:v>5.9696793664436698E-2</c:v>
                </c:pt>
                <c:pt idx="916">
                  <c:v>5.9696793664436698E-2</c:v>
                </c:pt>
                <c:pt idx="917">
                  <c:v>5.9696793664436698E-2</c:v>
                </c:pt>
                <c:pt idx="918">
                  <c:v>5.9696793664436698E-2</c:v>
                </c:pt>
                <c:pt idx="919">
                  <c:v>5.9696793664436698E-2</c:v>
                </c:pt>
                <c:pt idx="920">
                  <c:v>5.9696793664436698E-2</c:v>
                </c:pt>
                <c:pt idx="921">
                  <c:v>5.9696793664436698E-2</c:v>
                </c:pt>
                <c:pt idx="922">
                  <c:v>5.9696793664436698E-2</c:v>
                </c:pt>
                <c:pt idx="923">
                  <c:v>5.9696793664436698E-2</c:v>
                </c:pt>
                <c:pt idx="924">
                  <c:v>5.9696793664436698E-2</c:v>
                </c:pt>
                <c:pt idx="925">
                  <c:v>5.9696793664436698E-2</c:v>
                </c:pt>
                <c:pt idx="926">
                  <c:v>5.9696793664436698E-2</c:v>
                </c:pt>
                <c:pt idx="927">
                  <c:v>5.9696793664436698E-2</c:v>
                </c:pt>
                <c:pt idx="928">
                  <c:v>5.9696793664436698E-2</c:v>
                </c:pt>
                <c:pt idx="929">
                  <c:v>5.9696793664436698E-2</c:v>
                </c:pt>
                <c:pt idx="930">
                  <c:v>5.9696793664436698E-2</c:v>
                </c:pt>
                <c:pt idx="931">
                  <c:v>5.9696793664436698E-2</c:v>
                </c:pt>
                <c:pt idx="932">
                  <c:v>5.9696793664436698E-2</c:v>
                </c:pt>
                <c:pt idx="933">
                  <c:v>5.9696793664436698E-2</c:v>
                </c:pt>
                <c:pt idx="934">
                  <c:v>5.9696793664436698E-2</c:v>
                </c:pt>
                <c:pt idx="935">
                  <c:v>5.9696793664436698E-2</c:v>
                </c:pt>
                <c:pt idx="936">
                  <c:v>5.9696793664436698E-2</c:v>
                </c:pt>
                <c:pt idx="937">
                  <c:v>5.9696793664436698E-2</c:v>
                </c:pt>
                <c:pt idx="938">
                  <c:v>5.9696793664436698E-2</c:v>
                </c:pt>
                <c:pt idx="939">
                  <c:v>5.9696793664436698E-2</c:v>
                </c:pt>
                <c:pt idx="940">
                  <c:v>5.9696793664436698E-2</c:v>
                </c:pt>
                <c:pt idx="941">
                  <c:v>5.9696793664436698E-2</c:v>
                </c:pt>
                <c:pt idx="942">
                  <c:v>5.9696793664436698E-2</c:v>
                </c:pt>
                <c:pt idx="943">
                  <c:v>5.9696793664436698E-2</c:v>
                </c:pt>
                <c:pt idx="944">
                  <c:v>5.9696793664436698E-2</c:v>
                </c:pt>
                <c:pt idx="945">
                  <c:v>5.9696793664436698E-2</c:v>
                </c:pt>
                <c:pt idx="946">
                  <c:v>5.9696793664436698E-2</c:v>
                </c:pt>
                <c:pt idx="947">
                  <c:v>5.9696793664436698E-2</c:v>
                </c:pt>
                <c:pt idx="948">
                  <c:v>5.9696793664436698E-2</c:v>
                </c:pt>
                <c:pt idx="949">
                  <c:v>5.9696793664436698E-2</c:v>
                </c:pt>
                <c:pt idx="950">
                  <c:v>5.9696793664436698E-2</c:v>
                </c:pt>
                <c:pt idx="951">
                  <c:v>5.9696793664436698E-2</c:v>
                </c:pt>
                <c:pt idx="952">
                  <c:v>5.9696793664436698E-2</c:v>
                </c:pt>
                <c:pt idx="953">
                  <c:v>5.9696793664436698E-2</c:v>
                </c:pt>
                <c:pt idx="954">
                  <c:v>5.9696793664436698E-2</c:v>
                </c:pt>
                <c:pt idx="955">
                  <c:v>5.9696793664436698E-2</c:v>
                </c:pt>
                <c:pt idx="956">
                  <c:v>5.9696793664436698E-2</c:v>
                </c:pt>
                <c:pt idx="957">
                  <c:v>5.9696793664436698E-2</c:v>
                </c:pt>
                <c:pt idx="958">
                  <c:v>5.9696793664436698E-2</c:v>
                </c:pt>
                <c:pt idx="959">
                  <c:v>5.9696793664436698E-2</c:v>
                </c:pt>
                <c:pt idx="960">
                  <c:v>5.9696793664436698E-2</c:v>
                </c:pt>
                <c:pt idx="961">
                  <c:v>5.9696793664436698E-2</c:v>
                </c:pt>
                <c:pt idx="962">
                  <c:v>5.9696793664436698E-2</c:v>
                </c:pt>
                <c:pt idx="963">
                  <c:v>5.9696793664436698E-2</c:v>
                </c:pt>
                <c:pt idx="964">
                  <c:v>5.9696793664436698E-2</c:v>
                </c:pt>
                <c:pt idx="965">
                  <c:v>5.9696793664436698E-2</c:v>
                </c:pt>
                <c:pt idx="966">
                  <c:v>5.9696793664436698E-2</c:v>
                </c:pt>
                <c:pt idx="967">
                  <c:v>5.9696793664436698E-2</c:v>
                </c:pt>
                <c:pt idx="968">
                  <c:v>5.9696793664436698E-2</c:v>
                </c:pt>
                <c:pt idx="969">
                  <c:v>5.9696793664436698E-2</c:v>
                </c:pt>
                <c:pt idx="970">
                  <c:v>5.9696793664436698E-2</c:v>
                </c:pt>
                <c:pt idx="971">
                  <c:v>5.9696793664436698E-2</c:v>
                </c:pt>
                <c:pt idx="972">
                  <c:v>5.9696793664436698E-2</c:v>
                </c:pt>
                <c:pt idx="973">
                  <c:v>5.9696793664436698E-2</c:v>
                </c:pt>
                <c:pt idx="974">
                  <c:v>5.9696793664436698E-2</c:v>
                </c:pt>
                <c:pt idx="975">
                  <c:v>5.9696793664436698E-2</c:v>
                </c:pt>
                <c:pt idx="976">
                  <c:v>5.9696793664436698E-2</c:v>
                </c:pt>
                <c:pt idx="977">
                  <c:v>5.9696793664436698E-2</c:v>
                </c:pt>
                <c:pt idx="978">
                  <c:v>5.9696793664436698E-2</c:v>
                </c:pt>
                <c:pt idx="979">
                  <c:v>5.9696793664436698E-2</c:v>
                </c:pt>
                <c:pt idx="980">
                  <c:v>5.9696793664436698E-2</c:v>
                </c:pt>
                <c:pt idx="981">
                  <c:v>5.9696793664436698E-2</c:v>
                </c:pt>
                <c:pt idx="982">
                  <c:v>5.9696793664436698E-2</c:v>
                </c:pt>
                <c:pt idx="983">
                  <c:v>5.9696793664436698E-2</c:v>
                </c:pt>
                <c:pt idx="984">
                  <c:v>5.9696793664436698E-2</c:v>
                </c:pt>
                <c:pt idx="985">
                  <c:v>5.9696793664436698E-2</c:v>
                </c:pt>
                <c:pt idx="986">
                  <c:v>5.9696793664436698E-2</c:v>
                </c:pt>
                <c:pt idx="987">
                  <c:v>5.9696793664436698E-2</c:v>
                </c:pt>
                <c:pt idx="988">
                  <c:v>5.9696793664436698E-2</c:v>
                </c:pt>
                <c:pt idx="989">
                  <c:v>5.9696793664436698E-2</c:v>
                </c:pt>
                <c:pt idx="990">
                  <c:v>5.9696793664436698E-2</c:v>
                </c:pt>
                <c:pt idx="991">
                  <c:v>5.9696793664436698E-2</c:v>
                </c:pt>
                <c:pt idx="992">
                  <c:v>5.9696793664436698E-2</c:v>
                </c:pt>
                <c:pt idx="993">
                  <c:v>5.9696793664436698E-2</c:v>
                </c:pt>
                <c:pt idx="994">
                  <c:v>5.9696793664436698E-2</c:v>
                </c:pt>
                <c:pt idx="995">
                  <c:v>5.9696793664436698E-2</c:v>
                </c:pt>
                <c:pt idx="996">
                  <c:v>5.9696793664436698E-2</c:v>
                </c:pt>
                <c:pt idx="997">
                  <c:v>5.9696793664436698E-2</c:v>
                </c:pt>
                <c:pt idx="998">
                  <c:v>5.9696793664436698E-2</c:v>
                </c:pt>
                <c:pt idx="999">
                  <c:v>5.9696793664436698E-2</c:v>
                </c:pt>
              </c:numCache>
            </c:numRef>
          </c:yVal>
          <c:smooth val="1"/>
          <c:extLst>
            <c:ext xmlns:c16="http://schemas.microsoft.com/office/drawing/2014/chart" uri="{C3380CC4-5D6E-409C-BE32-E72D297353CC}">
              <c16:uniqueId val="{00000007-E141-4CF7-8D0A-C84C7344E2D5}"/>
            </c:ext>
          </c:extLst>
        </c:ser>
        <c:ser>
          <c:idx val="8"/>
          <c:order val="8"/>
          <c:spPr>
            <a:ln w="19050" cap="rnd">
              <a:solidFill>
                <a:schemeClr val="accent3">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Sheet1!$J$1:$J$1000</c:f>
              <c:numCache>
                <c:formatCode>General</c:formatCode>
                <c:ptCount val="1000"/>
                <c:pt idx="0">
                  <c:v>1.2475994764369587</c:v>
                </c:pt>
                <c:pt idx="1">
                  <c:v>1.2475994764369587</c:v>
                </c:pt>
                <c:pt idx="2">
                  <c:v>0.50692359639654327</c:v>
                </c:pt>
                <c:pt idx="3">
                  <c:v>0.50692359639654327</c:v>
                </c:pt>
                <c:pt idx="4">
                  <c:v>0.50692359639654327</c:v>
                </c:pt>
                <c:pt idx="5">
                  <c:v>0.50692359639654327</c:v>
                </c:pt>
                <c:pt idx="6">
                  <c:v>0.50692359639654327</c:v>
                </c:pt>
                <c:pt idx="7">
                  <c:v>0.50692359639654327</c:v>
                </c:pt>
                <c:pt idx="8">
                  <c:v>0.50692359639654327</c:v>
                </c:pt>
                <c:pt idx="9">
                  <c:v>0.50692359639654327</c:v>
                </c:pt>
                <c:pt idx="10">
                  <c:v>0.50692359639654327</c:v>
                </c:pt>
                <c:pt idx="11">
                  <c:v>0.39811894965487127</c:v>
                </c:pt>
                <c:pt idx="12">
                  <c:v>0.39811894965487127</c:v>
                </c:pt>
                <c:pt idx="13">
                  <c:v>0.39811894965487127</c:v>
                </c:pt>
                <c:pt idx="14">
                  <c:v>0.39811894965487127</c:v>
                </c:pt>
                <c:pt idx="15">
                  <c:v>0.39811894965487127</c:v>
                </c:pt>
                <c:pt idx="16">
                  <c:v>0.39811894965487127</c:v>
                </c:pt>
                <c:pt idx="17">
                  <c:v>0.39811894965487127</c:v>
                </c:pt>
                <c:pt idx="18">
                  <c:v>0.39811894965487127</c:v>
                </c:pt>
                <c:pt idx="19">
                  <c:v>0.39811894965487127</c:v>
                </c:pt>
                <c:pt idx="20">
                  <c:v>0.39811894965487127</c:v>
                </c:pt>
                <c:pt idx="21">
                  <c:v>0.39811894965487127</c:v>
                </c:pt>
                <c:pt idx="22">
                  <c:v>0.39811894965487127</c:v>
                </c:pt>
                <c:pt idx="23">
                  <c:v>0.39811894965487127</c:v>
                </c:pt>
                <c:pt idx="24">
                  <c:v>0.39811894965487127</c:v>
                </c:pt>
                <c:pt idx="25">
                  <c:v>0.39811894965487127</c:v>
                </c:pt>
                <c:pt idx="26">
                  <c:v>0.39811894965487127</c:v>
                </c:pt>
                <c:pt idx="27">
                  <c:v>0.39811894965487127</c:v>
                </c:pt>
                <c:pt idx="28">
                  <c:v>0.39811894965487127</c:v>
                </c:pt>
                <c:pt idx="29">
                  <c:v>0.32043147453142151</c:v>
                </c:pt>
                <c:pt idx="30">
                  <c:v>0.32043147453142151</c:v>
                </c:pt>
                <c:pt idx="31">
                  <c:v>0.32043147453142151</c:v>
                </c:pt>
                <c:pt idx="32">
                  <c:v>0.32043147453142151</c:v>
                </c:pt>
                <c:pt idx="33">
                  <c:v>0.32043147453142151</c:v>
                </c:pt>
                <c:pt idx="34">
                  <c:v>0.32043147453142151</c:v>
                </c:pt>
                <c:pt idx="35">
                  <c:v>0.32043147453142151</c:v>
                </c:pt>
                <c:pt idx="36">
                  <c:v>0.32043147453142151</c:v>
                </c:pt>
                <c:pt idx="37">
                  <c:v>0.32043147453142151</c:v>
                </c:pt>
                <c:pt idx="38">
                  <c:v>0.32043147453142151</c:v>
                </c:pt>
                <c:pt idx="39">
                  <c:v>0.32043147453142151</c:v>
                </c:pt>
                <c:pt idx="40">
                  <c:v>0.32043147453142151</c:v>
                </c:pt>
                <c:pt idx="41">
                  <c:v>0.32043147453142151</c:v>
                </c:pt>
                <c:pt idx="42">
                  <c:v>0.32043147453142151</c:v>
                </c:pt>
                <c:pt idx="43">
                  <c:v>0.32043147453142151</c:v>
                </c:pt>
                <c:pt idx="44">
                  <c:v>0.32043147453142151</c:v>
                </c:pt>
                <c:pt idx="45">
                  <c:v>0.32043147453142151</c:v>
                </c:pt>
                <c:pt idx="46">
                  <c:v>0.32043147453142151</c:v>
                </c:pt>
                <c:pt idx="47">
                  <c:v>0.32043147453142151</c:v>
                </c:pt>
                <c:pt idx="48">
                  <c:v>0.32043147453142151</c:v>
                </c:pt>
                <c:pt idx="49">
                  <c:v>0.32043147453142151</c:v>
                </c:pt>
                <c:pt idx="50">
                  <c:v>0.32043147453142151</c:v>
                </c:pt>
                <c:pt idx="51">
                  <c:v>0.32043147453142151</c:v>
                </c:pt>
                <c:pt idx="52">
                  <c:v>0.32043147453142151</c:v>
                </c:pt>
                <c:pt idx="53">
                  <c:v>0.32043147453142151</c:v>
                </c:pt>
                <c:pt idx="54">
                  <c:v>0.32043147453142151</c:v>
                </c:pt>
                <c:pt idx="55">
                  <c:v>0.32043147453142151</c:v>
                </c:pt>
                <c:pt idx="56">
                  <c:v>0.32043147453142151</c:v>
                </c:pt>
                <c:pt idx="57">
                  <c:v>0.32043147453142151</c:v>
                </c:pt>
                <c:pt idx="58">
                  <c:v>0.32043147453142151</c:v>
                </c:pt>
                <c:pt idx="59">
                  <c:v>0.32043147453142151</c:v>
                </c:pt>
                <c:pt idx="60">
                  <c:v>0.32043147453142151</c:v>
                </c:pt>
                <c:pt idx="61">
                  <c:v>0.32043147453142151</c:v>
                </c:pt>
                <c:pt idx="62">
                  <c:v>0.32043147453142151</c:v>
                </c:pt>
                <c:pt idx="63">
                  <c:v>0.32043147453142151</c:v>
                </c:pt>
                <c:pt idx="64">
                  <c:v>0.32043147453142151</c:v>
                </c:pt>
                <c:pt idx="65">
                  <c:v>0.32043147453142151</c:v>
                </c:pt>
                <c:pt idx="66">
                  <c:v>0.32043147453142151</c:v>
                </c:pt>
                <c:pt idx="67">
                  <c:v>0.32043147453142151</c:v>
                </c:pt>
                <c:pt idx="68">
                  <c:v>0.32043147453142151</c:v>
                </c:pt>
                <c:pt idx="69">
                  <c:v>0.32043147453142151</c:v>
                </c:pt>
                <c:pt idx="70">
                  <c:v>0.32043147453142151</c:v>
                </c:pt>
                <c:pt idx="71">
                  <c:v>0.32043147453142151</c:v>
                </c:pt>
                <c:pt idx="72">
                  <c:v>0.32043147453142151</c:v>
                </c:pt>
                <c:pt idx="73">
                  <c:v>0.32043147453142151</c:v>
                </c:pt>
                <c:pt idx="74">
                  <c:v>0.32043147453142151</c:v>
                </c:pt>
                <c:pt idx="75">
                  <c:v>0.32043147453142151</c:v>
                </c:pt>
                <c:pt idx="76">
                  <c:v>0.32043147453142151</c:v>
                </c:pt>
                <c:pt idx="77">
                  <c:v>0.32043147453142151</c:v>
                </c:pt>
                <c:pt idx="78">
                  <c:v>0.32043147453142151</c:v>
                </c:pt>
                <c:pt idx="79">
                  <c:v>0.32043147453142151</c:v>
                </c:pt>
                <c:pt idx="80">
                  <c:v>0.32043147453142151</c:v>
                </c:pt>
                <c:pt idx="81">
                  <c:v>0.32043147453142151</c:v>
                </c:pt>
                <c:pt idx="82">
                  <c:v>0.32043147453142151</c:v>
                </c:pt>
                <c:pt idx="83">
                  <c:v>0.32043147453142151</c:v>
                </c:pt>
                <c:pt idx="84">
                  <c:v>0.32043147453142151</c:v>
                </c:pt>
                <c:pt idx="85">
                  <c:v>0.32043147453142151</c:v>
                </c:pt>
                <c:pt idx="86">
                  <c:v>0.32043147453142151</c:v>
                </c:pt>
                <c:pt idx="87">
                  <c:v>0.32043147453142151</c:v>
                </c:pt>
                <c:pt idx="88">
                  <c:v>0.32043147453142151</c:v>
                </c:pt>
                <c:pt idx="89">
                  <c:v>0.32043147453142151</c:v>
                </c:pt>
                <c:pt idx="90">
                  <c:v>0.32043147453142151</c:v>
                </c:pt>
                <c:pt idx="91">
                  <c:v>0.32043147453142151</c:v>
                </c:pt>
                <c:pt idx="92">
                  <c:v>0.32043147453142151</c:v>
                </c:pt>
                <c:pt idx="93">
                  <c:v>0.32043147453142151</c:v>
                </c:pt>
                <c:pt idx="94">
                  <c:v>0.32043147453142151</c:v>
                </c:pt>
                <c:pt idx="95">
                  <c:v>0.32043147453142151</c:v>
                </c:pt>
                <c:pt idx="96">
                  <c:v>0.32043147453142151</c:v>
                </c:pt>
                <c:pt idx="97">
                  <c:v>0.32043147453142151</c:v>
                </c:pt>
                <c:pt idx="98">
                  <c:v>0.32043147453142151</c:v>
                </c:pt>
                <c:pt idx="99">
                  <c:v>0.32043147453142151</c:v>
                </c:pt>
                <c:pt idx="100">
                  <c:v>0.32043147453142151</c:v>
                </c:pt>
                <c:pt idx="101">
                  <c:v>0.32043147453142151</c:v>
                </c:pt>
                <c:pt idx="102">
                  <c:v>0.32043147453142151</c:v>
                </c:pt>
                <c:pt idx="103">
                  <c:v>0.32043147453142151</c:v>
                </c:pt>
                <c:pt idx="104">
                  <c:v>0.32043147453142151</c:v>
                </c:pt>
                <c:pt idx="105">
                  <c:v>0.32043147453142151</c:v>
                </c:pt>
                <c:pt idx="106">
                  <c:v>0.32043147453142151</c:v>
                </c:pt>
                <c:pt idx="107">
                  <c:v>0.32043147453142151</c:v>
                </c:pt>
                <c:pt idx="108">
                  <c:v>0.32043147453142151</c:v>
                </c:pt>
                <c:pt idx="109">
                  <c:v>0.32043147453142151</c:v>
                </c:pt>
                <c:pt idx="110">
                  <c:v>0.32043147453142151</c:v>
                </c:pt>
                <c:pt idx="111">
                  <c:v>0.32043147453142151</c:v>
                </c:pt>
                <c:pt idx="112">
                  <c:v>0.32043147453142151</c:v>
                </c:pt>
                <c:pt idx="113">
                  <c:v>0.32043147453142151</c:v>
                </c:pt>
                <c:pt idx="114">
                  <c:v>0.32043147453142151</c:v>
                </c:pt>
                <c:pt idx="115">
                  <c:v>0.32043147453142151</c:v>
                </c:pt>
                <c:pt idx="116">
                  <c:v>0.32043147453142151</c:v>
                </c:pt>
                <c:pt idx="117">
                  <c:v>0.32043147453142151</c:v>
                </c:pt>
                <c:pt idx="118">
                  <c:v>0.32043147453142151</c:v>
                </c:pt>
                <c:pt idx="119">
                  <c:v>0.32043147453142151</c:v>
                </c:pt>
                <c:pt idx="120">
                  <c:v>0.32043147453142151</c:v>
                </c:pt>
                <c:pt idx="121">
                  <c:v>0.32043147453142151</c:v>
                </c:pt>
                <c:pt idx="122">
                  <c:v>0.32043147453142151</c:v>
                </c:pt>
                <c:pt idx="123">
                  <c:v>0.32043147453142151</c:v>
                </c:pt>
                <c:pt idx="124">
                  <c:v>0.32043147453142151</c:v>
                </c:pt>
                <c:pt idx="125">
                  <c:v>0.32043147453142151</c:v>
                </c:pt>
                <c:pt idx="126">
                  <c:v>0.32043147453142151</c:v>
                </c:pt>
                <c:pt idx="127">
                  <c:v>0.32043147453142151</c:v>
                </c:pt>
                <c:pt idx="128">
                  <c:v>0.32043147453142151</c:v>
                </c:pt>
                <c:pt idx="129">
                  <c:v>0.32043147453142151</c:v>
                </c:pt>
                <c:pt idx="130">
                  <c:v>0.32043147453142151</c:v>
                </c:pt>
                <c:pt idx="131">
                  <c:v>0.32043147453142151</c:v>
                </c:pt>
                <c:pt idx="132">
                  <c:v>0.32043147453142151</c:v>
                </c:pt>
                <c:pt idx="133">
                  <c:v>0.32043147453142151</c:v>
                </c:pt>
                <c:pt idx="134">
                  <c:v>0.32043147453142151</c:v>
                </c:pt>
                <c:pt idx="135">
                  <c:v>0.32043147453142151</c:v>
                </c:pt>
                <c:pt idx="136">
                  <c:v>0.32043147453142151</c:v>
                </c:pt>
                <c:pt idx="137">
                  <c:v>0.32043147453142151</c:v>
                </c:pt>
                <c:pt idx="138">
                  <c:v>0.32043147453142151</c:v>
                </c:pt>
                <c:pt idx="139">
                  <c:v>0.32043147453142151</c:v>
                </c:pt>
                <c:pt idx="140">
                  <c:v>0.32043147453142151</c:v>
                </c:pt>
                <c:pt idx="141">
                  <c:v>0.32043147453142151</c:v>
                </c:pt>
                <c:pt idx="142">
                  <c:v>0.32043147453142151</c:v>
                </c:pt>
                <c:pt idx="143">
                  <c:v>0.32043147453142151</c:v>
                </c:pt>
                <c:pt idx="144">
                  <c:v>0.32043147453142151</c:v>
                </c:pt>
                <c:pt idx="145">
                  <c:v>0.32043147453142151</c:v>
                </c:pt>
                <c:pt idx="146">
                  <c:v>0.32043147453142151</c:v>
                </c:pt>
                <c:pt idx="147">
                  <c:v>0.32043147453142151</c:v>
                </c:pt>
                <c:pt idx="148">
                  <c:v>0.32043147453142151</c:v>
                </c:pt>
                <c:pt idx="149">
                  <c:v>0.32043147453142151</c:v>
                </c:pt>
                <c:pt idx="150">
                  <c:v>0.32043147453142151</c:v>
                </c:pt>
                <c:pt idx="151">
                  <c:v>0.32043147453142151</c:v>
                </c:pt>
                <c:pt idx="152">
                  <c:v>0.32043147453142151</c:v>
                </c:pt>
                <c:pt idx="153">
                  <c:v>0.32043147453142151</c:v>
                </c:pt>
                <c:pt idx="154">
                  <c:v>0.32043147453142151</c:v>
                </c:pt>
                <c:pt idx="155">
                  <c:v>0.32043147453142151</c:v>
                </c:pt>
                <c:pt idx="156">
                  <c:v>0.32043147453142151</c:v>
                </c:pt>
                <c:pt idx="157">
                  <c:v>0.32043147453142151</c:v>
                </c:pt>
                <c:pt idx="158">
                  <c:v>0.32043147453142151</c:v>
                </c:pt>
                <c:pt idx="159">
                  <c:v>0.32043147453142151</c:v>
                </c:pt>
                <c:pt idx="160">
                  <c:v>0.32043147453142151</c:v>
                </c:pt>
                <c:pt idx="161">
                  <c:v>0.32043147453142151</c:v>
                </c:pt>
                <c:pt idx="162">
                  <c:v>0.32043147453142151</c:v>
                </c:pt>
                <c:pt idx="163">
                  <c:v>0.32043147453142151</c:v>
                </c:pt>
                <c:pt idx="164">
                  <c:v>0.32043147453142151</c:v>
                </c:pt>
                <c:pt idx="165">
                  <c:v>0.32043147453142151</c:v>
                </c:pt>
                <c:pt idx="166">
                  <c:v>0.32043147453142151</c:v>
                </c:pt>
                <c:pt idx="167">
                  <c:v>0.32043147453142151</c:v>
                </c:pt>
                <c:pt idx="168">
                  <c:v>0.32043147453142151</c:v>
                </c:pt>
                <c:pt idx="169">
                  <c:v>0.32043147453142151</c:v>
                </c:pt>
                <c:pt idx="170">
                  <c:v>0.32043147453142151</c:v>
                </c:pt>
                <c:pt idx="171">
                  <c:v>0.32043147453142151</c:v>
                </c:pt>
                <c:pt idx="172">
                  <c:v>0.32043147453142151</c:v>
                </c:pt>
                <c:pt idx="173">
                  <c:v>0.32043147453142151</c:v>
                </c:pt>
                <c:pt idx="174">
                  <c:v>0.32043147453142151</c:v>
                </c:pt>
                <c:pt idx="175">
                  <c:v>0.32043147453142151</c:v>
                </c:pt>
                <c:pt idx="176">
                  <c:v>0.32043147453142151</c:v>
                </c:pt>
                <c:pt idx="177">
                  <c:v>0.32043147453142151</c:v>
                </c:pt>
                <c:pt idx="178">
                  <c:v>0.32043147453142151</c:v>
                </c:pt>
                <c:pt idx="179">
                  <c:v>0.32043147453142151</c:v>
                </c:pt>
                <c:pt idx="180">
                  <c:v>0.32043147453142151</c:v>
                </c:pt>
                <c:pt idx="181">
                  <c:v>0.32043147453142151</c:v>
                </c:pt>
                <c:pt idx="182">
                  <c:v>0.32043147453142151</c:v>
                </c:pt>
                <c:pt idx="183">
                  <c:v>0.32043147453142151</c:v>
                </c:pt>
                <c:pt idx="184">
                  <c:v>0.32043147453142151</c:v>
                </c:pt>
                <c:pt idx="185">
                  <c:v>0.32043147453142151</c:v>
                </c:pt>
                <c:pt idx="186">
                  <c:v>0.32043147453142151</c:v>
                </c:pt>
                <c:pt idx="187">
                  <c:v>0.32043147453142151</c:v>
                </c:pt>
                <c:pt idx="188">
                  <c:v>0.32043147453142151</c:v>
                </c:pt>
                <c:pt idx="189">
                  <c:v>0.32043147453142151</c:v>
                </c:pt>
                <c:pt idx="190">
                  <c:v>0.32043147453142151</c:v>
                </c:pt>
                <c:pt idx="191">
                  <c:v>0.32043147453142151</c:v>
                </c:pt>
                <c:pt idx="192">
                  <c:v>0.32043147453142151</c:v>
                </c:pt>
                <c:pt idx="193">
                  <c:v>0.32043147453142151</c:v>
                </c:pt>
                <c:pt idx="194">
                  <c:v>0.32043147453142151</c:v>
                </c:pt>
                <c:pt idx="195">
                  <c:v>0.32043147453142151</c:v>
                </c:pt>
                <c:pt idx="196">
                  <c:v>0.32043147453142151</c:v>
                </c:pt>
                <c:pt idx="197">
                  <c:v>0.32043147453142151</c:v>
                </c:pt>
                <c:pt idx="198">
                  <c:v>0.32043147453142151</c:v>
                </c:pt>
                <c:pt idx="199">
                  <c:v>0.32043147453142151</c:v>
                </c:pt>
                <c:pt idx="200">
                  <c:v>0.32043147453142151</c:v>
                </c:pt>
                <c:pt idx="201">
                  <c:v>0.32043147453142151</c:v>
                </c:pt>
                <c:pt idx="202">
                  <c:v>0.32043147453142151</c:v>
                </c:pt>
                <c:pt idx="203">
                  <c:v>0.32043147453142151</c:v>
                </c:pt>
                <c:pt idx="204">
                  <c:v>0.32043147453142151</c:v>
                </c:pt>
                <c:pt idx="205">
                  <c:v>0.32043147453142151</c:v>
                </c:pt>
                <c:pt idx="206">
                  <c:v>0.32043147453142151</c:v>
                </c:pt>
                <c:pt idx="207">
                  <c:v>0.32043147453142151</c:v>
                </c:pt>
                <c:pt idx="208">
                  <c:v>0.32043147453142151</c:v>
                </c:pt>
                <c:pt idx="209">
                  <c:v>0.32043147453142151</c:v>
                </c:pt>
                <c:pt idx="210">
                  <c:v>0.32043147453142151</c:v>
                </c:pt>
                <c:pt idx="211">
                  <c:v>0.32043147453142151</c:v>
                </c:pt>
                <c:pt idx="212">
                  <c:v>0.32043147453142151</c:v>
                </c:pt>
                <c:pt idx="213">
                  <c:v>0.32043147453142151</c:v>
                </c:pt>
                <c:pt idx="214">
                  <c:v>0.32043147453142151</c:v>
                </c:pt>
                <c:pt idx="215">
                  <c:v>0.32043147453142151</c:v>
                </c:pt>
                <c:pt idx="216">
                  <c:v>0.32043147453142151</c:v>
                </c:pt>
                <c:pt idx="217">
                  <c:v>0.32043147453142151</c:v>
                </c:pt>
                <c:pt idx="218">
                  <c:v>0.32043147453142151</c:v>
                </c:pt>
                <c:pt idx="219">
                  <c:v>0.32043147453142151</c:v>
                </c:pt>
                <c:pt idx="220">
                  <c:v>0.32043147453142151</c:v>
                </c:pt>
                <c:pt idx="221">
                  <c:v>0.32043147453142151</c:v>
                </c:pt>
                <c:pt idx="222">
                  <c:v>0.32043147453142151</c:v>
                </c:pt>
                <c:pt idx="223">
                  <c:v>0.32043147453142151</c:v>
                </c:pt>
                <c:pt idx="224">
                  <c:v>0.32043147453142151</c:v>
                </c:pt>
                <c:pt idx="225">
                  <c:v>0.32043147453142151</c:v>
                </c:pt>
                <c:pt idx="226">
                  <c:v>0.32043147453142151</c:v>
                </c:pt>
                <c:pt idx="227">
                  <c:v>0.32043147453142151</c:v>
                </c:pt>
                <c:pt idx="228">
                  <c:v>0.32043147453142151</c:v>
                </c:pt>
                <c:pt idx="229">
                  <c:v>0.32043147453142151</c:v>
                </c:pt>
                <c:pt idx="230">
                  <c:v>0.32043147453142151</c:v>
                </c:pt>
                <c:pt idx="231">
                  <c:v>0.32043147453142151</c:v>
                </c:pt>
                <c:pt idx="232">
                  <c:v>0.32043147453142151</c:v>
                </c:pt>
                <c:pt idx="233">
                  <c:v>0.32043147453142151</c:v>
                </c:pt>
                <c:pt idx="234">
                  <c:v>0.32043147453142151</c:v>
                </c:pt>
                <c:pt idx="235">
                  <c:v>0.32043147453142151</c:v>
                </c:pt>
                <c:pt idx="236">
                  <c:v>0.32043147453142151</c:v>
                </c:pt>
                <c:pt idx="237">
                  <c:v>0.32043147453142151</c:v>
                </c:pt>
                <c:pt idx="238">
                  <c:v>0.32043147453142151</c:v>
                </c:pt>
                <c:pt idx="239">
                  <c:v>0.32043147453142151</c:v>
                </c:pt>
                <c:pt idx="240">
                  <c:v>0.32043147453142151</c:v>
                </c:pt>
                <c:pt idx="241">
                  <c:v>0.32043147453142151</c:v>
                </c:pt>
                <c:pt idx="242">
                  <c:v>0.32043147453142151</c:v>
                </c:pt>
                <c:pt idx="243">
                  <c:v>0.32043147453142151</c:v>
                </c:pt>
                <c:pt idx="244">
                  <c:v>0.32043147453142151</c:v>
                </c:pt>
                <c:pt idx="245">
                  <c:v>0.32043147453142151</c:v>
                </c:pt>
                <c:pt idx="246">
                  <c:v>0.32043147453142151</c:v>
                </c:pt>
                <c:pt idx="247">
                  <c:v>0.32043147453142151</c:v>
                </c:pt>
                <c:pt idx="248">
                  <c:v>0.32043147453142151</c:v>
                </c:pt>
                <c:pt idx="249">
                  <c:v>0.32043147453142151</c:v>
                </c:pt>
                <c:pt idx="250">
                  <c:v>0.32043147453142151</c:v>
                </c:pt>
                <c:pt idx="251">
                  <c:v>0.32043147453142151</c:v>
                </c:pt>
                <c:pt idx="252">
                  <c:v>0.32043147453142151</c:v>
                </c:pt>
                <c:pt idx="253">
                  <c:v>0.32043147453142151</c:v>
                </c:pt>
                <c:pt idx="254">
                  <c:v>0.32043147453142151</c:v>
                </c:pt>
                <c:pt idx="255">
                  <c:v>0.32043147453142151</c:v>
                </c:pt>
                <c:pt idx="256">
                  <c:v>0.32043147453142151</c:v>
                </c:pt>
                <c:pt idx="257">
                  <c:v>0.32043147453142151</c:v>
                </c:pt>
                <c:pt idx="258">
                  <c:v>0.32043147453142151</c:v>
                </c:pt>
                <c:pt idx="259">
                  <c:v>0.32043147453142151</c:v>
                </c:pt>
                <c:pt idx="260">
                  <c:v>0.32043147453142151</c:v>
                </c:pt>
                <c:pt idx="261">
                  <c:v>0.32043147453142151</c:v>
                </c:pt>
                <c:pt idx="262">
                  <c:v>0.32043147453142151</c:v>
                </c:pt>
                <c:pt idx="263">
                  <c:v>0.32043147453142151</c:v>
                </c:pt>
                <c:pt idx="264">
                  <c:v>0.32043147453142151</c:v>
                </c:pt>
                <c:pt idx="265">
                  <c:v>0.32043147453142151</c:v>
                </c:pt>
                <c:pt idx="266">
                  <c:v>0.32043147453142151</c:v>
                </c:pt>
                <c:pt idx="267">
                  <c:v>0.32043147453142151</c:v>
                </c:pt>
                <c:pt idx="268">
                  <c:v>0.32043147453142151</c:v>
                </c:pt>
                <c:pt idx="269">
                  <c:v>0.32043147453142151</c:v>
                </c:pt>
                <c:pt idx="270">
                  <c:v>0.32043147453142151</c:v>
                </c:pt>
                <c:pt idx="271">
                  <c:v>0.32043147453142151</c:v>
                </c:pt>
                <c:pt idx="272">
                  <c:v>0.32043147453142151</c:v>
                </c:pt>
                <c:pt idx="273">
                  <c:v>0.32043147453142151</c:v>
                </c:pt>
                <c:pt idx="274">
                  <c:v>0.32043147453142151</c:v>
                </c:pt>
                <c:pt idx="275">
                  <c:v>0.32043147453142151</c:v>
                </c:pt>
                <c:pt idx="276">
                  <c:v>0.32043147453142151</c:v>
                </c:pt>
                <c:pt idx="277">
                  <c:v>0.32043147453142151</c:v>
                </c:pt>
                <c:pt idx="278">
                  <c:v>0.32043147453142151</c:v>
                </c:pt>
                <c:pt idx="279">
                  <c:v>0.32043147453142151</c:v>
                </c:pt>
                <c:pt idx="280">
                  <c:v>0.32043147453142151</c:v>
                </c:pt>
                <c:pt idx="281">
                  <c:v>0.32043147453142151</c:v>
                </c:pt>
                <c:pt idx="282">
                  <c:v>0.32043147453142151</c:v>
                </c:pt>
                <c:pt idx="283">
                  <c:v>0.32043147453142151</c:v>
                </c:pt>
                <c:pt idx="284">
                  <c:v>0.32043147453142151</c:v>
                </c:pt>
                <c:pt idx="285">
                  <c:v>0.32043147453142151</c:v>
                </c:pt>
                <c:pt idx="286">
                  <c:v>0.32043147453142151</c:v>
                </c:pt>
                <c:pt idx="287">
                  <c:v>0.32043147453142151</c:v>
                </c:pt>
                <c:pt idx="288">
                  <c:v>0.32043147453142151</c:v>
                </c:pt>
                <c:pt idx="289">
                  <c:v>0.32043147453142151</c:v>
                </c:pt>
                <c:pt idx="290">
                  <c:v>0.32043147453142151</c:v>
                </c:pt>
                <c:pt idx="291">
                  <c:v>0.32043147453142151</c:v>
                </c:pt>
                <c:pt idx="292">
                  <c:v>0.32043147453142151</c:v>
                </c:pt>
                <c:pt idx="293">
                  <c:v>0.32043147453142151</c:v>
                </c:pt>
                <c:pt idx="294">
                  <c:v>0.32043147453142151</c:v>
                </c:pt>
                <c:pt idx="295">
                  <c:v>0.32043147453142151</c:v>
                </c:pt>
                <c:pt idx="296">
                  <c:v>0.32043147453142151</c:v>
                </c:pt>
                <c:pt idx="297">
                  <c:v>0.32043147453142151</c:v>
                </c:pt>
                <c:pt idx="298">
                  <c:v>0.32043147453142151</c:v>
                </c:pt>
                <c:pt idx="299">
                  <c:v>0.32043147453142151</c:v>
                </c:pt>
                <c:pt idx="300">
                  <c:v>0.32043147453142151</c:v>
                </c:pt>
                <c:pt idx="301">
                  <c:v>0.32043147453142151</c:v>
                </c:pt>
                <c:pt idx="302">
                  <c:v>0.32043147453142151</c:v>
                </c:pt>
                <c:pt idx="303">
                  <c:v>0.32043147453142151</c:v>
                </c:pt>
                <c:pt idx="304">
                  <c:v>0.32043147453142151</c:v>
                </c:pt>
                <c:pt idx="305">
                  <c:v>0.32043147453142151</c:v>
                </c:pt>
                <c:pt idx="306">
                  <c:v>0.32043147453142151</c:v>
                </c:pt>
                <c:pt idx="307">
                  <c:v>0.32043147453142151</c:v>
                </c:pt>
                <c:pt idx="308">
                  <c:v>0.32043147453142151</c:v>
                </c:pt>
                <c:pt idx="309">
                  <c:v>0.32043147453142151</c:v>
                </c:pt>
                <c:pt idx="310">
                  <c:v>0.32043147453142151</c:v>
                </c:pt>
                <c:pt idx="311">
                  <c:v>0.32043147453142151</c:v>
                </c:pt>
                <c:pt idx="312">
                  <c:v>0.32043147453142151</c:v>
                </c:pt>
                <c:pt idx="313">
                  <c:v>0.32043147453142151</c:v>
                </c:pt>
                <c:pt idx="314">
                  <c:v>0.32043147453142151</c:v>
                </c:pt>
                <c:pt idx="315">
                  <c:v>0.32043147453142151</c:v>
                </c:pt>
                <c:pt idx="316">
                  <c:v>0.32043147453142151</c:v>
                </c:pt>
                <c:pt idx="317">
                  <c:v>0.32043147453142151</c:v>
                </c:pt>
                <c:pt idx="318">
                  <c:v>0.32043147453142151</c:v>
                </c:pt>
                <c:pt idx="319">
                  <c:v>0.32043147453142151</c:v>
                </c:pt>
                <c:pt idx="320">
                  <c:v>0.32043147453142151</c:v>
                </c:pt>
                <c:pt idx="321">
                  <c:v>0.32043147453142151</c:v>
                </c:pt>
                <c:pt idx="322">
                  <c:v>0.32043147453142151</c:v>
                </c:pt>
                <c:pt idx="323">
                  <c:v>0.32043147453142151</c:v>
                </c:pt>
                <c:pt idx="324">
                  <c:v>0.32043147453142151</c:v>
                </c:pt>
                <c:pt idx="325">
                  <c:v>0.32043147453142151</c:v>
                </c:pt>
                <c:pt idx="326">
                  <c:v>0.32043147453142151</c:v>
                </c:pt>
                <c:pt idx="327">
                  <c:v>0.32043147453142151</c:v>
                </c:pt>
                <c:pt idx="328">
                  <c:v>0.32043147453142151</c:v>
                </c:pt>
                <c:pt idx="329">
                  <c:v>0.32043147453142151</c:v>
                </c:pt>
                <c:pt idx="330">
                  <c:v>0.32043147453142151</c:v>
                </c:pt>
                <c:pt idx="331">
                  <c:v>0.32043147453142151</c:v>
                </c:pt>
                <c:pt idx="332">
                  <c:v>0.32043147453142151</c:v>
                </c:pt>
                <c:pt idx="333">
                  <c:v>0.32043147453142151</c:v>
                </c:pt>
                <c:pt idx="334">
                  <c:v>0.32043147453142151</c:v>
                </c:pt>
                <c:pt idx="335">
                  <c:v>0.32043147453142151</c:v>
                </c:pt>
                <c:pt idx="336">
                  <c:v>0.32043147453142151</c:v>
                </c:pt>
                <c:pt idx="337">
                  <c:v>0.32043147453142151</c:v>
                </c:pt>
                <c:pt idx="338">
                  <c:v>0.32043147453142151</c:v>
                </c:pt>
                <c:pt idx="339">
                  <c:v>0.32043147453142151</c:v>
                </c:pt>
                <c:pt idx="340">
                  <c:v>0.32043147453142151</c:v>
                </c:pt>
                <c:pt idx="341">
                  <c:v>0.32043147453142151</c:v>
                </c:pt>
                <c:pt idx="342">
                  <c:v>0.32043147453142151</c:v>
                </c:pt>
                <c:pt idx="343">
                  <c:v>0.32043147453142151</c:v>
                </c:pt>
                <c:pt idx="344">
                  <c:v>0.32043147453142151</c:v>
                </c:pt>
                <c:pt idx="345">
                  <c:v>0.32043147453142151</c:v>
                </c:pt>
                <c:pt idx="346">
                  <c:v>0.32043147453142151</c:v>
                </c:pt>
                <c:pt idx="347">
                  <c:v>0.32043147453142151</c:v>
                </c:pt>
                <c:pt idx="348">
                  <c:v>0.32043147453142151</c:v>
                </c:pt>
                <c:pt idx="349">
                  <c:v>0.32043147453142151</c:v>
                </c:pt>
                <c:pt idx="350">
                  <c:v>0.32043147453142151</c:v>
                </c:pt>
                <c:pt idx="351">
                  <c:v>0.32043147453142151</c:v>
                </c:pt>
                <c:pt idx="352">
                  <c:v>0.32043147453142151</c:v>
                </c:pt>
                <c:pt idx="353">
                  <c:v>0.32043147453142151</c:v>
                </c:pt>
                <c:pt idx="354">
                  <c:v>0.32043147453142151</c:v>
                </c:pt>
                <c:pt idx="355">
                  <c:v>0.32043147453142151</c:v>
                </c:pt>
                <c:pt idx="356">
                  <c:v>0.32043147453142151</c:v>
                </c:pt>
                <c:pt idx="357">
                  <c:v>0.32043147453142151</c:v>
                </c:pt>
                <c:pt idx="358">
                  <c:v>0.32043147453142151</c:v>
                </c:pt>
                <c:pt idx="359">
                  <c:v>0.32043147453142151</c:v>
                </c:pt>
                <c:pt idx="360">
                  <c:v>0.32043147453142151</c:v>
                </c:pt>
                <c:pt idx="361">
                  <c:v>0.32043147453142151</c:v>
                </c:pt>
                <c:pt idx="362">
                  <c:v>0.32043147453142151</c:v>
                </c:pt>
                <c:pt idx="363">
                  <c:v>0.32043147453142151</c:v>
                </c:pt>
                <c:pt idx="364">
                  <c:v>0.32043147453142151</c:v>
                </c:pt>
                <c:pt idx="365">
                  <c:v>0.32043147453142151</c:v>
                </c:pt>
                <c:pt idx="366">
                  <c:v>0.32043147453142151</c:v>
                </c:pt>
                <c:pt idx="367">
                  <c:v>0.32043147453142151</c:v>
                </c:pt>
                <c:pt idx="368">
                  <c:v>0.32043147453142151</c:v>
                </c:pt>
                <c:pt idx="369">
                  <c:v>0.32043147453142151</c:v>
                </c:pt>
                <c:pt idx="370">
                  <c:v>0.32043147453142151</c:v>
                </c:pt>
                <c:pt idx="371">
                  <c:v>0.32043147453142151</c:v>
                </c:pt>
                <c:pt idx="372">
                  <c:v>0.32043147453142151</c:v>
                </c:pt>
                <c:pt idx="373">
                  <c:v>0.32043147453142151</c:v>
                </c:pt>
                <c:pt idx="374">
                  <c:v>0.32043147453142151</c:v>
                </c:pt>
                <c:pt idx="375">
                  <c:v>0.32043147453142151</c:v>
                </c:pt>
                <c:pt idx="376">
                  <c:v>0.32043147453142151</c:v>
                </c:pt>
                <c:pt idx="377">
                  <c:v>0.32043147453142151</c:v>
                </c:pt>
                <c:pt idx="378">
                  <c:v>0.32043147453142151</c:v>
                </c:pt>
                <c:pt idx="379">
                  <c:v>0.32043147453142151</c:v>
                </c:pt>
                <c:pt idx="380">
                  <c:v>0.32043147453142151</c:v>
                </c:pt>
                <c:pt idx="381">
                  <c:v>0.32043147453142151</c:v>
                </c:pt>
                <c:pt idx="382">
                  <c:v>0.32043147453142151</c:v>
                </c:pt>
                <c:pt idx="383">
                  <c:v>0.32043147453142151</c:v>
                </c:pt>
                <c:pt idx="384">
                  <c:v>0.32043147453142151</c:v>
                </c:pt>
                <c:pt idx="385">
                  <c:v>0.32043147453142151</c:v>
                </c:pt>
                <c:pt idx="386">
                  <c:v>0.32043147453142151</c:v>
                </c:pt>
                <c:pt idx="387">
                  <c:v>0.32043147453142151</c:v>
                </c:pt>
                <c:pt idx="388">
                  <c:v>0.32043147453142151</c:v>
                </c:pt>
                <c:pt idx="389">
                  <c:v>0.32043147453142151</c:v>
                </c:pt>
                <c:pt idx="390">
                  <c:v>0.32043147453142151</c:v>
                </c:pt>
                <c:pt idx="391">
                  <c:v>0.32043147453142151</c:v>
                </c:pt>
                <c:pt idx="392">
                  <c:v>0.32043147453142151</c:v>
                </c:pt>
                <c:pt idx="393">
                  <c:v>0.32043147453142151</c:v>
                </c:pt>
                <c:pt idx="394">
                  <c:v>0.32043147453142151</c:v>
                </c:pt>
                <c:pt idx="395">
                  <c:v>0.32043147453142151</c:v>
                </c:pt>
                <c:pt idx="396">
                  <c:v>0.32043147453142151</c:v>
                </c:pt>
                <c:pt idx="397">
                  <c:v>0.32043147453142151</c:v>
                </c:pt>
                <c:pt idx="398">
                  <c:v>0.32043147453142151</c:v>
                </c:pt>
                <c:pt idx="399">
                  <c:v>0.32043147453142151</c:v>
                </c:pt>
                <c:pt idx="400">
                  <c:v>0.32043147453142151</c:v>
                </c:pt>
                <c:pt idx="401">
                  <c:v>0.32043147453142151</c:v>
                </c:pt>
                <c:pt idx="402">
                  <c:v>0.32043147453142151</c:v>
                </c:pt>
                <c:pt idx="403">
                  <c:v>0.32043147453142151</c:v>
                </c:pt>
                <c:pt idx="404">
                  <c:v>0.32043147453142151</c:v>
                </c:pt>
                <c:pt idx="405">
                  <c:v>0.32043147453142151</c:v>
                </c:pt>
                <c:pt idx="406">
                  <c:v>0.32043147453142151</c:v>
                </c:pt>
                <c:pt idx="407">
                  <c:v>0.32043147453142151</c:v>
                </c:pt>
                <c:pt idx="408">
                  <c:v>0.32043147453142151</c:v>
                </c:pt>
                <c:pt idx="409">
                  <c:v>0.32043147453142151</c:v>
                </c:pt>
                <c:pt idx="410">
                  <c:v>0.32043147453142151</c:v>
                </c:pt>
                <c:pt idx="411">
                  <c:v>0.32043147453142151</c:v>
                </c:pt>
                <c:pt idx="412">
                  <c:v>0.32043147453142151</c:v>
                </c:pt>
                <c:pt idx="413">
                  <c:v>0.32043147453142151</c:v>
                </c:pt>
                <c:pt idx="414">
                  <c:v>0.32043147453142151</c:v>
                </c:pt>
                <c:pt idx="415">
                  <c:v>0.32043147453142151</c:v>
                </c:pt>
                <c:pt idx="416">
                  <c:v>0.32043147453142151</c:v>
                </c:pt>
                <c:pt idx="417">
                  <c:v>0.32043147453142151</c:v>
                </c:pt>
                <c:pt idx="418">
                  <c:v>0.32043147453142151</c:v>
                </c:pt>
                <c:pt idx="419">
                  <c:v>0.32043147453142151</c:v>
                </c:pt>
                <c:pt idx="420">
                  <c:v>0.32043147453142151</c:v>
                </c:pt>
                <c:pt idx="421">
                  <c:v>0.32043147453142151</c:v>
                </c:pt>
                <c:pt idx="422">
                  <c:v>0.32043147453142151</c:v>
                </c:pt>
                <c:pt idx="423">
                  <c:v>0.32043147453142151</c:v>
                </c:pt>
                <c:pt idx="424">
                  <c:v>0.32043147453142151</c:v>
                </c:pt>
                <c:pt idx="425">
                  <c:v>0.32043147453142151</c:v>
                </c:pt>
                <c:pt idx="426">
                  <c:v>0.32043147453142151</c:v>
                </c:pt>
                <c:pt idx="427">
                  <c:v>0.32043147453142151</c:v>
                </c:pt>
                <c:pt idx="428">
                  <c:v>0.32043147453142151</c:v>
                </c:pt>
                <c:pt idx="429">
                  <c:v>0.32043147453142151</c:v>
                </c:pt>
                <c:pt idx="430">
                  <c:v>0.32043147453142151</c:v>
                </c:pt>
                <c:pt idx="431">
                  <c:v>0.32043147453142151</c:v>
                </c:pt>
                <c:pt idx="432">
                  <c:v>0.32043147453142151</c:v>
                </c:pt>
                <c:pt idx="433">
                  <c:v>0.32043147453142151</c:v>
                </c:pt>
                <c:pt idx="434">
                  <c:v>0.32043147453142151</c:v>
                </c:pt>
                <c:pt idx="435">
                  <c:v>0.32043147453142151</c:v>
                </c:pt>
                <c:pt idx="436">
                  <c:v>0.32043147453142151</c:v>
                </c:pt>
                <c:pt idx="437">
                  <c:v>0.32043147453142151</c:v>
                </c:pt>
                <c:pt idx="438">
                  <c:v>0.32043147453142151</c:v>
                </c:pt>
                <c:pt idx="439">
                  <c:v>0.32043147453142151</c:v>
                </c:pt>
                <c:pt idx="440">
                  <c:v>0.32043147453142151</c:v>
                </c:pt>
                <c:pt idx="441">
                  <c:v>0.32043147453142151</c:v>
                </c:pt>
                <c:pt idx="442">
                  <c:v>0.32043147453142151</c:v>
                </c:pt>
                <c:pt idx="443">
                  <c:v>0.32043147453142151</c:v>
                </c:pt>
                <c:pt idx="444">
                  <c:v>0.32043147453142151</c:v>
                </c:pt>
                <c:pt idx="445">
                  <c:v>0.32043147453142151</c:v>
                </c:pt>
                <c:pt idx="446">
                  <c:v>0.32043147453142151</c:v>
                </c:pt>
                <c:pt idx="447">
                  <c:v>0.32043147453142151</c:v>
                </c:pt>
                <c:pt idx="448">
                  <c:v>0.32043147453142151</c:v>
                </c:pt>
                <c:pt idx="449">
                  <c:v>0.32043147453142151</c:v>
                </c:pt>
                <c:pt idx="450">
                  <c:v>0.32043147453142151</c:v>
                </c:pt>
                <c:pt idx="451">
                  <c:v>0.32043147453142151</c:v>
                </c:pt>
                <c:pt idx="452">
                  <c:v>0.32043147453142151</c:v>
                </c:pt>
                <c:pt idx="453">
                  <c:v>0.32043147453142151</c:v>
                </c:pt>
                <c:pt idx="454">
                  <c:v>0.32043147453142151</c:v>
                </c:pt>
                <c:pt idx="455">
                  <c:v>0.32043147453142151</c:v>
                </c:pt>
                <c:pt idx="456">
                  <c:v>0.32043147453142151</c:v>
                </c:pt>
                <c:pt idx="457">
                  <c:v>0.32043147453142151</c:v>
                </c:pt>
                <c:pt idx="458">
                  <c:v>0.32043147453142151</c:v>
                </c:pt>
                <c:pt idx="459">
                  <c:v>0.32043147453142151</c:v>
                </c:pt>
                <c:pt idx="460">
                  <c:v>0.32043147453142151</c:v>
                </c:pt>
                <c:pt idx="461">
                  <c:v>0.32043147453142151</c:v>
                </c:pt>
                <c:pt idx="462">
                  <c:v>0.32043147453142151</c:v>
                </c:pt>
                <c:pt idx="463">
                  <c:v>0.32043147453142151</c:v>
                </c:pt>
                <c:pt idx="464">
                  <c:v>0.32043147453142151</c:v>
                </c:pt>
                <c:pt idx="465">
                  <c:v>0.32043147453142151</c:v>
                </c:pt>
                <c:pt idx="466">
                  <c:v>0.32043147453142151</c:v>
                </c:pt>
                <c:pt idx="467">
                  <c:v>0.32043147453142151</c:v>
                </c:pt>
                <c:pt idx="468">
                  <c:v>0.32043147453142151</c:v>
                </c:pt>
                <c:pt idx="469">
                  <c:v>0.32043147453142151</c:v>
                </c:pt>
                <c:pt idx="470">
                  <c:v>0.32043147453142151</c:v>
                </c:pt>
                <c:pt idx="471">
                  <c:v>0.32043147453142151</c:v>
                </c:pt>
                <c:pt idx="472">
                  <c:v>0.32043147453142151</c:v>
                </c:pt>
                <c:pt idx="473">
                  <c:v>0.32043147453142151</c:v>
                </c:pt>
                <c:pt idx="474">
                  <c:v>0.32043147453142151</c:v>
                </c:pt>
                <c:pt idx="475">
                  <c:v>0.32043147453142151</c:v>
                </c:pt>
                <c:pt idx="476">
                  <c:v>0.32043147453142151</c:v>
                </c:pt>
                <c:pt idx="477">
                  <c:v>0.32043147453142151</c:v>
                </c:pt>
                <c:pt idx="478">
                  <c:v>0.32043147453142151</c:v>
                </c:pt>
                <c:pt idx="479">
                  <c:v>0.32043147453142151</c:v>
                </c:pt>
                <c:pt idx="480">
                  <c:v>0.32043147453142151</c:v>
                </c:pt>
                <c:pt idx="481">
                  <c:v>0.32043147453142151</c:v>
                </c:pt>
                <c:pt idx="482">
                  <c:v>0.32043147453142151</c:v>
                </c:pt>
                <c:pt idx="483">
                  <c:v>0.32043147453142151</c:v>
                </c:pt>
                <c:pt idx="484">
                  <c:v>0.32043147453142151</c:v>
                </c:pt>
                <c:pt idx="485">
                  <c:v>0.32043147453142151</c:v>
                </c:pt>
                <c:pt idx="486">
                  <c:v>0.32043147453142151</c:v>
                </c:pt>
                <c:pt idx="487">
                  <c:v>0.32043147453142151</c:v>
                </c:pt>
                <c:pt idx="488">
                  <c:v>0.32043147453142151</c:v>
                </c:pt>
                <c:pt idx="489">
                  <c:v>0.32043147453142151</c:v>
                </c:pt>
                <c:pt idx="490">
                  <c:v>0.32043147453142151</c:v>
                </c:pt>
                <c:pt idx="491">
                  <c:v>0.32043147453142151</c:v>
                </c:pt>
                <c:pt idx="492">
                  <c:v>0.32043147453142151</c:v>
                </c:pt>
                <c:pt idx="493">
                  <c:v>0.32043147453142151</c:v>
                </c:pt>
                <c:pt idx="494">
                  <c:v>0.32043147453142151</c:v>
                </c:pt>
                <c:pt idx="495">
                  <c:v>0.32043147453142151</c:v>
                </c:pt>
                <c:pt idx="496">
                  <c:v>0.32043147453142151</c:v>
                </c:pt>
                <c:pt idx="497">
                  <c:v>0.32043147453142151</c:v>
                </c:pt>
                <c:pt idx="498">
                  <c:v>0.32043147453142151</c:v>
                </c:pt>
                <c:pt idx="499">
                  <c:v>0.32043147453142151</c:v>
                </c:pt>
                <c:pt idx="500">
                  <c:v>0.32043147453142151</c:v>
                </c:pt>
                <c:pt idx="501">
                  <c:v>0.32043147453142151</c:v>
                </c:pt>
                <c:pt idx="502">
                  <c:v>0.32043147453142151</c:v>
                </c:pt>
                <c:pt idx="503">
                  <c:v>0.32043147453142151</c:v>
                </c:pt>
                <c:pt idx="504">
                  <c:v>0.32043147453142151</c:v>
                </c:pt>
                <c:pt idx="505">
                  <c:v>0.32043147453142151</c:v>
                </c:pt>
                <c:pt idx="506">
                  <c:v>0.32043147453142151</c:v>
                </c:pt>
                <c:pt idx="507">
                  <c:v>0.32043147453142151</c:v>
                </c:pt>
                <c:pt idx="508">
                  <c:v>0.32043147453142151</c:v>
                </c:pt>
                <c:pt idx="509">
                  <c:v>0.32043147453142151</c:v>
                </c:pt>
                <c:pt idx="510">
                  <c:v>0.32043147453142151</c:v>
                </c:pt>
                <c:pt idx="511">
                  <c:v>0.32043147453142151</c:v>
                </c:pt>
                <c:pt idx="512">
                  <c:v>0.32043147453142151</c:v>
                </c:pt>
                <c:pt idx="513">
                  <c:v>0.32043147453142151</c:v>
                </c:pt>
                <c:pt idx="514">
                  <c:v>0.32043147453142151</c:v>
                </c:pt>
                <c:pt idx="515">
                  <c:v>0.32043147453142151</c:v>
                </c:pt>
                <c:pt idx="516">
                  <c:v>0.32043147453142151</c:v>
                </c:pt>
                <c:pt idx="517">
                  <c:v>0.32043147453142151</c:v>
                </c:pt>
                <c:pt idx="518">
                  <c:v>0.32043147453142151</c:v>
                </c:pt>
                <c:pt idx="519">
                  <c:v>0.32043147453142151</c:v>
                </c:pt>
                <c:pt idx="520">
                  <c:v>0.32043147453142151</c:v>
                </c:pt>
                <c:pt idx="521">
                  <c:v>0.32043147453142151</c:v>
                </c:pt>
                <c:pt idx="522">
                  <c:v>0.32043147453142151</c:v>
                </c:pt>
                <c:pt idx="523">
                  <c:v>0.32043147453142151</c:v>
                </c:pt>
                <c:pt idx="524">
                  <c:v>0.32043147453142151</c:v>
                </c:pt>
                <c:pt idx="525">
                  <c:v>0.32043147453142151</c:v>
                </c:pt>
                <c:pt idx="526">
                  <c:v>0.32043147453142151</c:v>
                </c:pt>
                <c:pt idx="527">
                  <c:v>0.32043147453142151</c:v>
                </c:pt>
                <c:pt idx="528">
                  <c:v>0.32043147453142151</c:v>
                </c:pt>
                <c:pt idx="529">
                  <c:v>0.32043147453142151</c:v>
                </c:pt>
                <c:pt idx="530">
                  <c:v>0.32043147453142151</c:v>
                </c:pt>
                <c:pt idx="531">
                  <c:v>0.32043147453142151</c:v>
                </c:pt>
                <c:pt idx="532">
                  <c:v>0.32043147453142151</c:v>
                </c:pt>
                <c:pt idx="533">
                  <c:v>0.32043147453142151</c:v>
                </c:pt>
                <c:pt idx="534">
                  <c:v>0.32043147453142151</c:v>
                </c:pt>
                <c:pt idx="535">
                  <c:v>0.32043147453142151</c:v>
                </c:pt>
                <c:pt idx="536">
                  <c:v>0.32043147453142151</c:v>
                </c:pt>
                <c:pt idx="537">
                  <c:v>0.32043147453142151</c:v>
                </c:pt>
                <c:pt idx="538">
                  <c:v>0.32043147453142151</c:v>
                </c:pt>
                <c:pt idx="539">
                  <c:v>0.32043147453142151</c:v>
                </c:pt>
                <c:pt idx="540">
                  <c:v>0.32043147453142151</c:v>
                </c:pt>
                <c:pt idx="541">
                  <c:v>0.32043147453142151</c:v>
                </c:pt>
                <c:pt idx="542">
                  <c:v>0.32043147453142151</c:v>
                </c:pt>
                <c:pt idx="543">
                  <c:v>0.32043147453142151</c:v>
                </c:pt>
                <c:pt idx="544">
                  <c:v>0.32043147453142151</c:v>
                </c:pt>
                <c:pt idx="545">
                  <c:v>0.32043147453142151</c:v>
                </c:pt>
                <c:pt idx="546">
                  <c:v>0.32043147453142151</c:v>
                </c:pt>
                <c:pt idx="547">
                  <c:v>0.32043147453142151</c:v>
                </c:pt>
                <c:pt idx="548">
                  <c:v>0.32043147453142151</c:v>
                </c:pt>
                <c:pt idx="549">
                  <c:v>0.32043147453142151</c:v>
                </c:pt>
                <c:pt idx="550">
                  <c:v>0.32043147453142151</c:v>
                </c:pt>
                <c:pt idx="551">
                  <c:v>0.32043147453142151</c:v>
                </c:pt>
                <c:pt idx="552">
                  <c:v>0.32043147453142151</c:v>
                </c:pt>
                <c:pt idx="553">
                  <c:v>0.32043147453142151</c:v>
                </c:pt>
                <c:pt idx="554">
                  <c:v>0.32043147453142151</c:v>
                </c:pt>
                <c:pt idx="555">
                  <c:v>0.32043147453142151</c:v>
                </c:pt>
                <c:pt idx="556">
                  <c:v>0.32043147453142151</c:v>
                </c:pt>
                <c:pt idx="557">
                  <c:v>0.32043147453142151</c:v>
                </c:pt>
                <c:pt idx="558">
                  <c:v>0.32043147453142151</c:v>
                </c:pt>
                <c:pt idx="559">
                  <c:v>0.32043147453142151</c:v>
                </c:pt>
                <c:pt idx="560">
                  <c:v>0.32043147453142151</c:v>
                </c:pt>
                <c:pt idx="561">
                  <c:v>0.32043147453142151</c:v>
                </c:pt>
                <c:pt idx="562">
                  <c:v>0.32043147453142151</c:v>
                </c:pt>
                <c:pt idx="563">
                  <c:v>0.32043147453142151</c:v>
                </c:pt>
                <c:pt idx="564">
                  <c:v>0.32043147453142151</c:v>
                </c:pt>
                <c:pt idx="565">
                  <c:v>0.32043147453142151</c:v>
                </c:pt>
                <c:pt idx="566">
                  <c:v>0.32043147453142151</c:v>
                </c:pt>
                <c:pt idx="567">
                  <c:v>0.32043147453142151</c:v>
                </c:pt>
                <c:pt idx="568">
                  <c:v>0.32043147453142151</c:v>
                </c:pt>
                <c:pt idx="569">
                  <c:v>0.32043147453142151</c:v>
                </c:pt>
                <c:pt idx="570">
                  <c:v>0.32043147453142151</c:v>
                </c:pt>
                <c:pt idx="571">
                  <c:v>0.32043147453142151</c:v>
                </c:pt>
                <c:pt idx="572">
                  <c:v>0.32043147453142151</c:v>
                </c:pt>
                <c:pt idx="573">
                  <c:v>0.32043147453142151</c:v>
                </c:pt>
                <c:pt idx="574">
                  <c:v>0.32043147453142151</c:v>
                </c:pt>
                <c:pt idx="575">
                  <c:v>0.32043147453142151</c:v>
                </c:pt>
                <c:pt idx="576">
                  <c:v>0.32043147453142151</c:v>
                </c:pt>
                <c:pt idx="577">
                  <c:v>0.32043147453142151</c:v>
                </c:pt>
                <c:pt idx="578">
                  <c:v>0.32043147453142151</c:v>
                </c:pt>
                <c:pt idx="579">
                  <c:v>0.32043147453142151</c:v>
                </c:pt>
                <c:pt idx="580">
                  <c:v>0.32043147453142151</c:v>
                </c:pt>
                <c:pt idx="581">
                  <c:v>0.32043147453142151</c:v>
                </c:pt>
                <c:pt idx="582">
                  <c:v>0.32043147453142151</c:v>
                </c:pt>
                <c:pt idx="583">
                  <c:v>0.32043147453142151</c:v>
                </c:pt>
                <c:pt idx="584">
                  <c:v>0.32043147453142151</c:v>
                </c:pt>
                <c:pt idx="585">
                  <c:v>0.32043147453142151</c:v>
                </c:pt>
                <c:pt idx="586">
                  <c:v>0.32043147453142151</c:v>
                </c:pt>
                <c:pt idx="587">
                  <c:v>0.32043147453142151</c:v>
                </c:pt>
                <c:pt idx="588">
                  <c:v>0.32043147453142151</c:v>
                </c:pt>
                <c:pt idx="589">
                  <c:v>0.32043147453142151</c:v>
                </c:pt>
                <c:pt idx="590">
                  <c:v>0.32043147453142151</c:v>
                </c:pt>
                <c:pt idx="591">
                  <c:v>0.32043147453142151</c:v>
                </c:pt>
                <c:pt idx="592">
                  <c:v>0.32043147453142151</c:v>
                </c:pt>
                <c:pt idx="593">
                  <c:v>0.32043147453142151</c:v>
                </c:pt>
                <c:pt idx="594">
                  <c:v>0.32043147453142151</c:v>
                </c:pt>
                <c:pt idx="595">
                  <c:v>0.32043147453142151</c:v>
                </c:pt>
                <c:pt idx="596">
                  <c:v>0.32043147453142151</c:v>
                </c:pt>
                <c:pt idx="597">
                  <c:v>0.32043147453142151</c:v>
                </c:pt>
                <c:pt idx="598">
                  <c:v>0.32043147453142151</c:v>
                </c:pt>
                <c:pt idx="599">
                  <c:v>0.32043147453142151</c:v>
                </c:pt>
                <c:pt idx="600">
                  <c:v>0.32043147453142151</c:v>
                </c:pt>
                <c:pt idx="601">
                  <c:v>0.32043147453142151</c:v>
                </c:pt>
                <c:pt idx="602">
                  <c:v>0.32043147453142151</c:v>
                </c:pt>
                <c:pt idx="603">
                  <c:v>0.32043147453142151</c:v>
                </c:pt>
                <c:pt idx="604">
                  <c:v>0.32043147453142151</c:v>
                </c:pt>
                <c:pt idx="605">
                  <c:v>0.32043147453142151</c:v>
                </c:pt>
                <c:pt idx="606">
                  <c:v>0.32043147453142151</c:v>
                </c:pt>
                <c:pt idx="607">
                  <c:v>0.32043147453142151</c:v>
                </c:pt>
                <c:pt idx="608">
                  <c:v>0.32043147453142151</c:v>
                </c:pt>
                <c:pt idx="609">
                  <c:v>0.32043147453142151</c:v>
                </c:pt>
                <c:pt idx="610">
                  <c:v>0.32043147453142151</c:v>
                </c:pt>
                <c:pt idx="611">
                  <c:v>0.32043147453142151</c:v>
                </c:pt>
                <c:pt idx="612">
                  <c:v>0.32043147453142151</c:v>
                </c:pt>
                <c:pt idx="613">
                  <c:v>0.32043147453142151</c:v>
                </c:pt>
                <c:pt idx="614">
                  <c:v>0.32043147453142151</c:v>
                </c:pt>
                <c:pt idx="615">
                  <c:v>0.32043147453142151</c:v>
                </c:pt>
                <c:pt idx="616">
                  <c:v>0.32043147453142151</c:v>
                </c:pt>
                <c:pt idx="617">
                  <c:v>0.32043147453142151</c:v>
                </c:pt>
                <c:pt idx="618">
                  <c:v>0.32043147453142151</c:v>
                </c:pt>
                <c:pt idx="619">
                  <c:v>0.32043147453142151</c:v>
                </c:pt>
                <c:pt idx="620">
                  <c:v>0.32043147453142151</c:v>
                </c:pt>
                <c:pt idx="621">
                  <c:v>0.32043147453142151</c:v>
                </c:pt>
                <c:pt idx="622">
                  <c:v>0.32043147453142151</c:v>
                </c:pt>
                <c:pt idx="623">
                  <c:v>0.32043147453142151</c:v>
                </c:pt>
                <c:pt idx="624">
                  <c:v>0.32043147453142151</c:v>
                </c:pt>
                <c:pt idx="625">
                  <c:v>0.32043147453142151</c:v>
                </c:pt>
                <c:pt idx="626">
                  <c:v>0.32043147453142151</c:v>
                </c:pt>
                <c:pt idx="627">
                  <c:v>0.32043147453142151</c:v>
                </c:pt>
                <c:pt idx="628">
                  <c:v>0.32043147453142151</c:v>
                </c:pt>
                <c:pt idx="629">
                  <c:v>0.32043147453142151</c:v>
                </c:pt>
                <c:pt idx="630">
                  <c:v>0.32043147453142151</c:v>
                </c:pt>
                <c:pt idx="631">
                  <c:v>0.32043147453142151</c:v>
                </c:pt>
                <c:pt idx="632">
                  <c:v>0.32043147453142151</c:v>
                </c:pt>
                <c:pt idx="633">
                  <c:v>0.32043147453142151</c:v>
                </c:pt>
                <c:pt idx="634">
                  <c:v>0.32043147453142151</c:v>
                </c:pt>
                <c:pt idx="635">
                  <c:v>0.32043147453142151</c:v>
                </c:pt>
                <c:pt idx="636">
                  <c:v>0.32043147453142151</c:v>
                </c:pt>
                <c:pt idx="637">
                  <c:v>0.32043147453142151</c:v>
                </c:pt>
                <c:pt idx="638">
                  <c:v>0.32043147453142151</c:v>
                </c:pt>
                <c:pt idx="639">
                  <c:v>0.32043147453142151</c:v>
                </c:pt>
                <c:pt idx="640">
                  <c:v>0.32043147453142151</c:v>
                </c:pt>
                <c:pt idx="641">
                  <c:v>0.32043147453142151</c:v>
                </c:pt>
                <c:pt idx="642">
                  <c:v>0.32043147453142151</c:v>
                </c:pt>
                <c:pt idx="643">
                  <c:v>0.32043147453142151</c:v>
                </c:pt>
                <c:pt idx="644">
                  <c:v>0.32043147453142151</c:v>
                </c:pt>
                <c:pt idx="645">
                  <c:v>0.32043147453142151</c:v>
                </c:pt>
                <c:pt idx="646">
                  <c:v>0.32043147453142151</c:v>
                </c:pt>
                <c:pt idx="647">
                  <c:v>0.32043147453142151</c:v>
                </c:pt>
                <c:pt idx="648">
                  <c:v>0.32043147453142151</c:v>
                </c:pt>
                <c:pt idx="649">
                  <c:v>0.32043147453142151</c:v>
                </c:pt>
                <c:pt idx="650">
                  <c:v>0.32043147453142151</c:v>
                </c:pt>
                <c:pt idx="651">
                  <c:v>0.32043147453142151</c:v>
                </c:pt>
                <c:pt idx="652">
                  <c:v>0.32043147453142151</c:v>
                </c:pt>
                <c:pt idx="653">
                  <c:v>0.32043147453142151</c:v>
                </c:pt>
                <c:pt idx="654">
                  <c:v>0.32043147453142151</c:v>
                </c:pt>
                <c:pt idx="655">
                  <c:v>0.32043147453142151</c:v>
                </c:pt>
                <c:pt idx="656">
                  <c:v>0.32043147453142151</c:v>
                </c:pt>
                <c:pt idx="657">
                  <c:v>0.32043147453142151</c:v>
                </c:pt>
                <c:pt idx="658">
                  <c:v>0.32043147453142151</c:v>
                </c:pt>
                <c:pt idx="659">
                  <c:v>0.32043147453142151</c:v>
                </c:pt>
                <c:pt idx="660">
                  <c:v>0.32043147453142151</c:v>
                </c:pt>
                <c:pt idx="661">
                  <c:v>0.32043147453142151</c:v>
                </c:pt>
                <c:pt idx="662">
                  <c:v>0.32043147453142151</c:v>
                </c:pt>
                <c:pt idx="663">
                  <c:v>0.32043147453142151</c:v>
                </c:pt>
                <c:pt idx="664">
                  <c:v>0.32043147453142151</c:v>
                </c:pt>
                <c:pt idx="665">
                  <c:v>0.32043147453142151</c:v>
                </c:pt>
                <c:pt idx="666">
                  <c:v>0.32043147453142151</c:v>
                </c:pt>
                <c:pt idx="667">
                  <c:v>0.18060245924377238</c:v>
                </c:pt>
                <c:pt idx="668">
                  <c:v>0.18060245924377238</c:v>
                </c:pt>
                <c:pt idx="669">
                  <c:v>0.18060245924377238</c:v>
                </c:pt>
                <c:pt idx="670">
                  <c:v>0.18060245924377238</c:v>
                </c:pt>
                <c:pt idx="671">
                  <c:v>0.18060245924377238</c:v>
                </c:pt>
                <c:pt idx="672">
                  <c:v>0.18060245924377238</c:v>
                </c:pt>
                <c:pt idx="673">
                  <c:v>0.18060245924377238</c:v>
                </c:pt>
                <c:pt idx="674">
                  <c:v>0.18060245924377238</c:v>
                </c:pt>
                <c:pt idx="675">
                  <c:v>0.18060245924377238</c:v>
                </c:pt>
                <c:pt idx="676">
                  <c:v>0.18060245924377238</c:v>
                </c:pt>
                <c:pt idx="677">
                  <c:v>0.18060245924377238</c:v>
                </c:pt>
                <c:pt idx="678">
                  <c:v>0.18060245924377238</c:v>
                </c:pt>
                <c:pt idx="679">
                  <c:v>0.18060245924377238</c:v>
                </c:pt>
                <c:pt idx="680">
                  <c:v>0.18060245924377238</c:v>
                </c:pt>
                <c:pt idx="681">
                  <c:v>0.18060245924377238</c:v>
                </c:pt>
                <c:pt idx="682">
                  <c:v>0.18060245924377238</c:v>
                </c:pt>
                <c:pt idx="683">
                  <c:v>0.18060245924377238</c:v>
                </c:pt>
                <c:pt idx="684">
                  <c:v>0.18060245924377238</c:v>
                </c:pt>
                <c:pt idx="685">
                  <c:v>0.18060245924377238</c:v>
                </c:pt>
                <c:pt idx="686">
                  <c:v>0.18060245924377238</c:v>
                </c:pt>
                <c:pt idx="687">
                  <c:v>0.18060245924377238</c:v>
                </c:pt>
                <c:pt idx="688">
                  <c:v>0.18060245924377238</c:v>
                </c:pt>
                <c:pt idx="689">
                  <c:v>0.18060245924377238</c:v>
                </c:pt>
                <c:pt idx="690">
                  <c:v>0.18060245924377238</c:v>
                </c:pt>
                <c:pt idx="691">
                  <c:v>0.18060245924377238</c:v>
                </c:pt>
                <c:pt idx="692">
                  <c:v>0.18060245924377238</c:v>
                </c:pt>
                <c:pt idx="693">
                  <c:v>0.18060245924377238</c:v>
                </c:pt>
                <c:pt idx="694">
                  <c:v>0.18060245924377238</c:v>
                </c:pt>
                <c:pt idx="695">
                  <c:v>0.18060245924377238</c:v>
                </c:pt>
                <c:pt idx="696">
                  <c:v>0.18060245924377238</c:v>
                </c:pt>
                <c:pt idx="697">
                  <c:v>0.18060245924377238</c:v>
                </c:pt>
                <c:pt idx="698">
                  <c:v>0.18060245924377238</c:v>
                </c:pt>
                <c:pt idx="699">
                  <c:v>0.18060245924377238</c:v>
                </c:pt>
                <c:pt idx="700">
                  <c:v>0.18060245924377238</c:v>
                </c:pt>
                <c:pt idx="701">
                  <c:v>0.18060245924377238</c:v>
                </c:pt>
                <c:pt idx="702">
                  <c:v>0.18060245924377238</c:v>
                </c:pt>
                <c:pt idx="703">
                  <c:v>0.18060245924377238</c:v>
                </c:pt>
                <c:pt idx="704">
                  <c:v>0.18060245924377238</c:v>
                </c:pt>
                <c:pt idx="705">
                  <c:v>0.18060245924377238</c:v>
                </c:pt>
                <c:pt idx="706">
                  <c:v>0.18060245924377238</c:v>
                </c:pt>
                <c:pt idx="707">
                  <c:v>0.18060245924377238</c:v>
                </c:pt>
                <c:pt idx="708">
                  <c:v>0.18060245924377238</c:v>
                </c:pt>
                <c:pt idx="709">
                  <c:v>0.18060245924377238</c:v>
                </c:pt>
                <c:pt idx="710">
                  <c:v>0.18060245924377238</c:v>
                </c:pt>
                <c:pt idx="711">
                  <c:v>0.18060245924377238</c:v>
                </c:pt>
                <c:pt idx="712">
                  <c:v>0.18060245924377238</c:v>
                </c:pt>
                <c:pt idx="713">
                  <c:v>0.18060245924377238</c:v>
                </c:pt>
                <c:pt idx="714">
                  <c:v>0.18060245924377238</c:v>
                </c:pt>
                <c:pt idx="715">
                  <c:v>0.18060245924377238</c:v>
                </c:pt>
                <c:pt idx="716">
                  <c:v>0.18060245924377238</c:v>
                </c:pt>
                <c:pt idx="717">
                  <c:v>0.18060245924377238</c:v>
                </c:pt>
                <c:pt idx="718">
                  <c:v>0.18060245924377238</c:v>
                </c:pt>
                <c:pt idx="719">
                  <c:v>0.18060245924377238</c:v>
                </c:pt>
                <c:pt idx="720">
                  <c:v>0.18060245924377238</c:v>
                </c:pt>
                <c:pt idx="721">
                  <c:v>0.18060245924377238</c:v>
                </c:pt>
                <c:pt idx="722">
                  <c:v>0.18060245924377238</c:v>
                </c:pt>
                <c:pt idx="723">
                  <c:v>0.18060245924377238</c:v>
                </c:pt>
                <c:pt idx="724">
                  <c:v>0.18060245924377238</c:v>
                </c:pt>
                <c:pt idx="725">
                  <c:v>0.18060245924377238</c:v>
                </c:pt>
                <c:pt idx="726">
                  <c:v>0.18060245924377238</c:v>
                </c:pt>
                <c:pt idx="727">
                  <c:v>0.18060245924377238</c:v>
                </c:pt>
                <c:pt idx="728">
                  <c:v>0.18060245924377238</c:v>
                </c:pt>
                <c:pt idx="729">
                  <c:v>0.18060245924377238</c:v>
                </c:pt>
                <c:pt idx="730">
                  <c:v>0.18060245924377238</c:v>
                </c:pt>
                <c:pt idx="731">
                  <c:v>0.18060245924377238</c:v>
                </c:pt>
                <c:pt idx="732">
                  <c:v>0.18060245924377238</c:v>
                </c:pt>
                <c:pt idx="733">
                  <c:v>0.18060245924377238</c:v>
                </c:pt>
                <c:pt idx="734">
                  <c:v>0.18060245924377238</c:v>
                </c:pt>
                <c:pt idx="735">
                  <c:v>0.18060245924377238</c:v>
                </c:pt>
                <c:pt idx="736">
                  <c:v>0.18060245924377238</c:v>
                </c:pt>
                <c:pt idx="737">
                  <c:v>0.18060245924377238</c:v>
                </c:pt>
                <c:pt idx="738">
                  <c:v>0.18060245924377238</c:v>
                </c:pt>
                <c:pt idx="739">
                  <c:v>0.18060245924377238</c:v>
                </c:pt>
                <c:pt idx="740">
                  <c:v>0.18060245924377238</c:v>
                </c:pt>
                <c:pt idx="741">
                  <c:v>0.18060245924377238</c:v>
                </c:pt>
                <c:pt idx="742">
                  <c:v>0.18060245924377238</c:v>
                </c:pt>
                <c:pt idx="743">
                  <c:v>0.18060245924377238</c:v>
                </c:pt>
                <c:pt idx="744">
                  <c:v>0.18060245924377238</c:v>
                </c:pt>
                <c:pt idx="745">
                  <c:v>0.18060245924377238</c:v>
                </c:pt>
                <c:pt idx="746">
                  <c:v>0.18060245924377238</c:v>
                </c:pt>
                <c:pt idx="747">
                  <c:v>0.18060245924377238</c:v>
                </c:pt>
                <c:pt idx="748">
                  <c:v>0.18060245924377238</c:v>
                </c:pt>
                <c:pt idx="749">
                  <c:v>0.18060245924377238</c:v>
                </c:pt>
                <c:pt idx="750">
                  <c:v>0.18060245924377238</c:v>
                </c:pt>
                <c:pt idx="751">
                  <c:v>0.18060245924377238</c:v>
                </c:pt>
                <c:pt idx="752">
                  <c:v>0.18060245924377238</c:v>
                </c:pt>
                <c:pt idx="753">
                  <c:v>0.18060245924377238</c:v>
                </c:pt>
                <c:pt idx="754">
                  <c:v>0.18060245924377238</c:v>
                </c:pt>
                <c:pt idx="755">
                  <c:v>0.18060245924377238</c:v>
                </c:pt>
                <c:pt idx="756">
                  <c:v>0.18060245924377238</c:v>
                </c:pt>
                <c:pt idx="757">
                  <c:v>0.18060245924377238</c:v>
                </c:pt>
                <c:pt idx="758">
                  <c:v>0.18060245924377238</c:v>
                </c:pt>
                <c:pt idx="759">
                  <c:v>0.18060245924377238</c:v>
                </c:pt>
                <c:pt idx="760">
                  <c:v>0.18060245924377238</c:v>
                </c:pt>
                <c:pt idx="761">
                  <c:v>0.18060245924377238</c:v>
                </c:pt>
                <c:pt idx="762">
                  <c:v>0.18060245924377238</c:v>
                </c:pt>
                <c:pt idx="763">
                  <c:v>0.18060245924377238</c:v>
                </c:pt>
                <c:pt idx="764">
                  <c:v>0.18060245924377238</c:v>
                </c:pt>
                <c:pt idx="765">
                  <c:v>0.18060245924377238</c:v>
                </c:pt>
                <c:pt idx="766">
                  <c:v>0.18060245924377238</c:v>
                </c:pt>
                <c:pt idx="767">
                  <c:v>0.18060245924377238</c:v>
                </c:pt>
                <c:pt idx="768">
                  <c:v>0.18060245924377238</c:v>
                </c:pt>
                <c:pt idx="769">
                  <c:v>0.18060245924377238</c:v>
                </c:pt>
                <c:pt idx="770">
                  <c:v>0.18060245924377238</c:v>
                </c:pt>
                <c:pt idx="771">
                  <c:v>0.18060245924377238</c:v>
                </c:pt>
                <c:pt idx="772">
                  <c:v>0.18060245924377238</c:v>
                </c:pt>
                <c:pt idx="773">
                  <c:v>0.18060245924377238</c:v>
                </c:pt>
                <c:pt idx="774">
                  <c:v>0.18060245924377238</c:v>
                </c:pt>
                <c:pt idx="775">
                  <c:v>0.18060245924377238</c:v>
                </c:pt>
                <c:pt idx="776">
                  <c:v>0.18060245924377238</c:v>
                </c:pt>
                <c:pt idx="777">
                  <c:v>0.18060245924377238</c:v>
                </c:pt>
                <c:pt idx="778">
                  <c:v>0.18060245924377238</c:v>
                </c:pt>
                <c:pt idx="779">
                  <c:v>0.18060245924377238</c:v>
                </c:pt>
                <c:pt idx="780">
                  <c:v>0.18060245924377238</c:v>
                </c:pt>
                <c:pt idx="781">
                  <c:v>0.18060245924377238</c:v>
                </c:pt>
                <c:pt idx="782">
                  <c:v>0.18060245924377238</c:v>
                </c:pt>
                <c:pt idx="783">
                  <c:v>0.18060245924377238</c:v>
                </c:pt>
                <c:pt idx="784">
                  <c:v>0.18060245924377238</c:v>
                </c:pt>
                <c:pt idx="785">
                  <c:v>0.18060245924377238</c:v>
                </c:pt>
                <c:pt idx="786">
                  <c:v>0.18060245924377238</c:v>
                </c:pt>
                <c:pt idx="787">
                  <c:v>0.18060245924377238</c:v>
                </c:pt>
                <c:pt idx="788">
                  <c:v>0.18060245924377238</c:v>
                </c:pt>
                <c:pt idx="789">
                  <c:v>0.18060245924377238</c:v>
                </c:pt>
                <c:pt idx="790">
                  <c:v>0.18060245924377238</c:v>
                </c:pt>
                <c:pt idx="791">
                  <c:v>0.18060245924377238</c:v>
                </c:pt>
                <c:pt idx="792">
                  <c:v>0.18060245924377238</c:v>
                </c:pt>
                <c:pt idx="793">
                  <c:v>0.18060245924377238</c:v>
                </c:pt>
                <c:pt idx="794">
                  <c:v>0.18060245924377238</c:v>
                </c:pt>
                <c:pt idx="795">
                  <c:v>0.18060245924377238</c:v>
                </c:pt>
                <c:pt idx="796">
                  <c:v>0.18060245924377238</c:v>
                </c:pt>
                <c:pt idx="797">
                  <c:v>0.18060245924377238</c:v>
                </c:pt>
                <c:pt idx="798">
                  <c:v>0.18060245924377238</c:v>
                </c:pt>
                <c:pt idx="799">
                  <c:v>0.18060245924377238</c:v>
                </c:pt>
                <c:pt idx="800">
                  <c:v>0.18060245924377238</c:v>
                </c:pt>
                <c:pt idx="801">
                  <c:v>0.18060245924377238</c:v>
                </c:pt>
                <c:pt idx="802">
                  <c:v>0.18060245924377238</c:v>
                </c:pt>
                <c:pt idx="803">
                  <c:v>0.18060245924377238</c:v>
                </c:pt>
                <c:pt idx="804">
                  <c:v>0.18060245924377238</c:v>
                </c:pt>
                <c:pt idx="805">
                  <c:v>0.18060245924377238</c:v>
                </c:pt>
                <c:pt idx="806">
                  <c:v>0.18060245924377238</c:v>
                </c:pt>
                <c:pt idx="807">
                  <c:v>0.18060245924377238</c:v>
                </c:pt>
                <c:pt idx="808">
                  <c:v>0.18060245924377238</c:v>
                </c:pt>
                <c:pt idx="809">
                  <c:v>0.18060245924377238</c:v>
                </c:pt>
                <c:pt idx="810">
                  <c:v>0.18060245924377238</c:v>
                </c:pt>
                <c:pt idx="811">
                  <c:v>0.18060245924377238</c:v>
                </c:pt>
                <c:pt idx="812">
                  <c:v>0.18060245924377238</c:v>
                </c:pt>
                <c:pt idx="813">
                  <c:v>0.18060245924377238</c:v>
                </c:pt>
                <c:pt idx="814">
                  <c:v>0.18060245924377238</c:v>
                </c:pt>
                <c:pt idx="815">
                  <c:v>0.18060245924377238</c:v>
                </c:pt>
                <c:pt idx="816">
                  <c:v>0.18060245924377238</c:v>
                </c:pt>
                <c:pt idx="817">
                  <c:v>0.18060245924377238</c:v>
                </c:pt>
                <c:pt idx="818">
                  <c:v>0.18060245924377238</c:v>
                </c:pt>
                <c:pt idx="819">
                  <c:v>0.18060245924377238</c:v>
                </c:pt>
                <c:pt idx="820">
                  <c:v>0.18060245924377238</c:v>
                </c:pt>
                <c:pt idx="821">
                  <c:v>0.18060245924377238</c:v>
                </c:pt>
                <c:pt idx="822">
                  <c:v>0.18060245924377238</c:v>
                </c:pt>
                <c:pt idx="823">
                  <c:v>0.18060245924377238</c:v>
                </c:pt>
                <c:pt idx="824">
                  <c:v>0.18060245924377238</c:v>
                </c:pt>
                <c:pt idx="825">
                  <c:v>0.18060245924377238</c:v>
                </c:pt>
                <c:pt idx="826">
                  <c:v>0.18060245924377238</c:v>
                </c:pt>
                <c:pt idx="827">
                  <c:v>0.18060245924377238</c:v>
                </c:pt>
                <c:pt idx="828">
                  <c:v>0.18060245924377238</c:v>
                </c:pt>
                <c:pt idx="829">
                  <c:v>0.18060245924377238</c:v>
                </c:pt>
                <c:pt idx="830">
                  <c:v>0.18060245924377238</c:v>
                </c:pt>
                <c:pt idx="831">
                  <c:v>0.18060245924377238</c:v>
                </c:pt>
                <c:pt idx="832">
                  <c:v>0.18060245924377238</c:v>
                </c:pt>
                <c:pt idx="833">
                  <c:v>0.18060245924377238</c:v>
                </c:pt>
                <c:pt idx="834">
                  <c:v>0.18060245924377238</c:v>
                </c:pt>
                <c:pt idx="835">
                  <c:v>0.18060245924377238</c:v>
                </c:pt>
                <c:pt idx="836">
                  <c:v>0.18060245924377238</c:v>
                </c:pt>
                <c:pt idx="837">
                  <c:v>0.18060245924377238</c:v>
                </c:pt>
                <c:pt idx="838">
                  <c:v>0.18060245924377238</c:v>
                </c:pt>
                <c:pt idx="839">
                  <c:v>0.18060245924377238</c:v>
                </c:pt>
                <c:pt idx="840">
                  <c:v>0.18060245924377238</c:v>
                </c:pt>
                <c:pt idx="841">
                  <c:v>0.18060245924377238</c:v>
                </c:pt>
                <c:pt idx="842">
                  <c:v>0.18060245924377238</c:v>
                </c:pt>
                <c:pt idx="843">
                  <c:v>0.18060245924377238</c:v>
                </c:pt>
                <c:pt idx="844">
                  <c:v>0.18060245924377238</c:v>
                </c:pt>
                <c:pt idx="845">
                  <c:v>0.18060245924377238</c:v>
                </c:pt>
                <c:pt idx="846">
                  <c:v>0.18060245924377238</c:v>
                </c:pt>
                <c:pt idx="847">
                  <c:v>0.18060245924377238</c:v>
                </c:pt>
                <c:pt idx="848">
                  <c:v>0.18060245924377238</c:v>
                </c:pt>
                <c:pt idx="849">
                  <c:v>0.18060245924377238</c:v>
                </c:pt>
                <c:pt idx="850">
                  <c:v>0.18060245924377238</c:v>
                </c:pt>
                <c:pt idx="851">
                  <c:v>0.18060245924377238</c:v>
                </c:pt>
                <c:pt idx="852">
                  <c:v>0.18060245924377238</c:v>
                </c:pt>
                <c:pt idx="853">
                  <c:v>0.18060245924377238</c:v>
                </c:pt>
                <c:pt idx="854">
                  <c:v>0.18060245924377238</c:v>
                </c:pt>
                <c:pt idx="855">
                  <c:v>0.18060245924377238</c:v>
                </c:pt>
                <c:pt idx="856">
                  <c:v>0.18060245924377238</c:v>
                </c:pt>
                <c:pt idx="857">
                  <c:v>0.18060245924377238</c:v>
                </c:pt>
                <c:pt idx="858">
                  <c:v>0.18060245924377238</c:v>
                </c:pt>
                <c:pt idx="859">
                  <c:v>0.18060245924377238</c:v>
                </c:pt>
                <c:pt idx="860">
                  <c:v>0.18060245924377238</c:v>
                </c:pt>
                <c:pt idx="861">
                  <c:v>0.18060245924377238</c:v>
                </c:pt>
                <c:pt idx="862">
                  <c:v>0.18060245924377238</c:v>
                </c:pt>
                <c:pt idx="863">
                  <c:v>0.18060245924377238</c:v>
                </c:pt>
                <c:pt idx="864">
                  <c:v>0.18060245924377238</c:v>
                </c:pt>
                <c:pt idx="865">
                  <c:v>0.18060245924377238</c:v>
                </c:pt>
                <c:pt idx="866">
                  <c:v>0.18060245924377238</c:v>
                </c:pt>
                <c:pt idx="867">
                  <c:v>0.18060245924377238</c:v>
                </c:pt>
                <c:pt idx="868">
                  <c:v>0.18060245924377238</c:v>
                </c:pt>
                <c:pt idx="869">
                  <c:v>0.18060245924377238</c:v>
                </c:pt>
                <c:pt idx="870">
                  <c:v>0.18060245924377238</c:v>
                </c:pt>
                <c:pt idx="871">
                  <c:v>0.18060245924377238</c:v>
                </c:pt>
                <c:pt idx="872">
                  <c:v>0.18060245924377238</c:v>
                </c:pt>
                <c:pt idx="873">
                  <c:v>0.18060245924377238</c:v>
                </c:pt>
                <c:pt idx="874">
                  <c:v>0.18060245924377238</c:v>
                </c:pt>
                <c:pt idx="875">
                  <c:v>0.18060245924377238</c:v>
                </c:pt>
                <c:pt idx="876">
                  <c:v>0.18060245924377238</c:v>
                </c:pt>
                <c:pt idx="877">
                  <c:v>0.18060245924377238</c:v>
                </c:pt>
                <c:pt idx="878">
                  <c:v>0.18060245924377238</c:v>
                </c:pt>
                <c:pt idx="879">
                  <c:v>0.18060245924377238</c:v>
                </c:pt>
                <c:pt idx="880">
                  <c:v>0.18060245924377238</c:v>
                </c:pt>
                <c:pt idx="881">
                  <c:v>0.18060245924377238</c:v>
                </c:pt>
                <c:pt idx="882">
                  <c:v>0.18060245924377238</c:v>
                </c:pt>
                <c:pt idx="883">
                  <c:v>0.18060245924377238</c:v>
                </c:pt>
                <c:pt idx="884">
                  <c:v>0.18060245924377238</c:v>
                </c:pt>
                <c:pt idx="885">
                  <c:v>0.18060245924377238</c:v>
                </c:pt>
                <c:pt idx="886">
                  <c:v>0.18060245924377238</c:v>
                </c:pt>
                <c:pt idx="887">
                  <c:v>0.18060245924377238</c:v>
                </c:pt>
                <c:pt idx="888">
                  <c:v>0.18060245924377238</c:v>
                </c:pt>
                <c:pt idx="889">
                  <c:v>0.18060245924377238</c:v>
                </c:pt>
                <c:pt idx="890">
                  <c:v>0.18060245924377238</c:v>
                </c:pt>
                <c:pt idx="891">
                  <c:v>0.18060245924377238</c:v>
                </c:pt>
                <c:pt idx="892">
                  <c:v>0.18060245924377238</c:v>
                </c:pt>
                <c:pt idx="893">
                  <c:v>0.18060245924377238</c:v>
                </c:pt>
                <c:pt idx="894">
                  <c:v>0.18060245924377238</c:v>
                </c:pt>
                <c:pt idx="895">
                  <c:v>0.18060245924377238</c:v>
                </c:pt>
                <c:pt idx="896">
                  <c:v>0.18060245924377238</c:v>
                </c:pt>
                <c:pt idx="897">
                  <c:v>0.18060245924377238</c:v>
                </c:pt>
                <c:pt idx="898">
                  <c:v>0.18060245924377238</c:v>
                </c:pt>
                <c:pt idx="899">
                  <c:v>0.18060245924377238</c:v>
                </c:pt>
                <c:pt idx="900">
                  <c:v>0.18060245924377238</c:v>
                </c:pt>
                <c:pt idx="901">
                  <c:v>0.18060245924377238</c:v>
                </c:pt>
                <c:pt idx="902">
                  <c:v>0.18060245924377238</c:v>
                </c:pt>
                <c:pt idx="903">
                  <c:v>0.18060245924377238</c:v>
                </c:pt>
                <c:pt idx="904">
                  <c:v>0.18060245924377238</c:v>
                </c:pt>
                <c:pt idx="905">
                  <c:v>0.18060245924377238</c:v>
                </c:pt>
                <c:pt idx="906">
                  <c:v>0.18060245924377238</c:v>
                </c:pt>
                <c:pt idx="907">
                  <c:v>0.18060245924377238</c:v>
                </c:pt>
                <c:pt idx="908">
                  <c:v>0.18060245924377238</c:v>
                </c:pt>
                <c:pt idx="909">
                  <c:v>0.18060245924377238</c:v>
                </c:pt>
                <c:pt idx="910">
                  <c:v>0.18060245924377238</c:v>
                </c:pt>
                <c:pt idx="911">
                  <c:v>0.18060245924377238</c:v>
                </c:pt>
                <c:pt idx="912">
                  <c:v>0.18060245924377238</c:v>
                </c:pt>
                <c:pt idx="913">
                  <c:v>0.18060245924377238</c:v>
                </c:pt>
                <c:pt idx="914">
                  <c:v>0.18060245924377238</c:v>
                </c:pt>
                <c:pt idx="915">
                  <c:v>0.18060245924377238</c:v>
                </c:pt>
                <c:pt idx="916">
                  <c:v>0.18060245924377238</c:v>
                </c:pt>
                <c:pt idx="917">
                  <c:v>0.18060245924377238</c:v>
                </c:pt>
                <c:pt idx="918">
                  <c:v>0.18060245924377238</c:v>
                </c:pt>
                <c:pt idx="919">
                  <c:v>0.18060245924377238</c:v>
                </c:pt>
                <c:pt idx="920">
                  <c:v>0.18060245924377238</c:v>
                </c:pt>
                <c:pt idx="921">
                  <c:v>0.18060245924377238</c:v>
                </c:pt>
                <c:pt idx="922">
                  <c:v>0.18060245924377238</c:v>
                </c:pt>
                <c:pt idx="923">
                  <c:v>0.18060245924377238</c:v>
                </c:pt>
                <c:pt idx="924">
                  <c:v>0.18060245924377238</c:v>
                </c:pt>
                <c:pt idx="925">
                  <c:v>0.18060245924377238</c:v>
                </c:pt>
                <c:pt idx="926">
                  <c:v>0.18060245924377238</c:v>
                </c:pt>
                <c:pt idx="927">
                  <c:v>0.18060245924377238</c:v>
                </c:pt>
                <c:pt idx="928">
                  <c:v>0.18060245924377238</c:v>
                </c:pt>
                <c:pt idx="929">
                  <c:v>0.18060245924377238</c:v>
                </c:pt>
                <c:pt idx="930">
                  <c:v>0.18060245924377238</c:v>
                </c:pt>
                <c:pt idx="931">
                  <c:v>0.18060245924377238</c:v>
                </c:pt>
                <c:pt idx="932">
                  <c:v>0.18060245924377238</c:v>
                </c:pt>
                <c:pt idx="933">
                  <c:v>0.18060245924377238</c:v>
                </c:pt>
                <c:pt idx="934">
                  <c:v>0.18060245924377238</c:v>
                </c:pt>
                <c:pt idx="935">
                  <c:v>0.18060245924377238</c:v>
                </c:pt>
                <c:pt idx="936">
                  <c:v>0.18060245924377238</c:v>
                </c:pt>
                <c:pt idx="937">
                  <c:v>0.18060245924377238</c:v>
                </c:pt>
                <c:pt idx="938">
                  <c:v>0.18060245924377238</c:v>
                </c:pt>
                <c:pt idx="939">
                  <c:v>0.18060245924377238</c:v>
                </c:pt>
                <c:pt idx="940">
                  <c:v>0.18060245924377238</c:v>
                </c:pt>
                <c:pt idx="941">
                  <c:v>0.18060245924377238</c:v>
                </c:pt>
                <c:pt idx="942">
                  <c:v>0.18060245924377238</c:v>
                </c:pt>
                <c:pt idx="943">
                  <c:v>0.18060245924377238</c:v>
                </c:pt>
                <c:pt idx="944">
                  <c:v>0.18060245924377238</c:v>
                </c:pt>
                <c:pt idx="945">
                  <c:v>0.18060245924377238</c:v>
                </c:pt>
                <c:pt idx="946">
                  <c:v>0.18060245924377238</c:v>
                </c:pt>
                <c:pt idx="947">
                  <c:v>0.18060245924377238</c:v>
                </c:pt>
                <c:pt idx="948">
                  <c:v>0.18060245924377238</c:v>
                </c:pt>
                <c:pt idx="949">
                  <c:v>0.18060245924377238</c:v>
                </c:pt>
                <c:pt idx="950">
                  <c:v>0.18060245924377238</c:v>
                </c:pt>
                <c:pt idx="951">
                  <c:v>0.18060245924377238</c:v>
                </c:pt>
                <c:pt idx="952">
                  <c:v>0.18060245924377238</c:v>
                </c:pt>
                <c:pt idx="953">
                  <c:v>0.18060245924377238</c:v>
                </c:pt>
                <c:pt idx="954">
                  <c:v>0.18060245924377238</c:v>
                </c:pt>
                <c:pt idx="955">
                  <c:v>0.18060245924377238</c:v>
                </c:pt>
                <c:pt idx="956">
                  <c:v>0.18060245924377238</c:v>
                </c:pt>
                <c:pt idx="957">
                  <c:v>0.18060245924377238</c:v>
                </c:pt>
                <c:pt idx="958">
                  <c:v>0.18060245924377238</c:v>
                </c:pt>
                <c:pt idx="959">
                  <c:v>0.18060245924377238</c:v>
                </c:pt>
                <c:pt idx="960">
                  <c:v>0.18060245924377238</c:v>
                </c:pt>
                <c:pt idx="961">
                  <c:v>0.18060245924377238</c:v>
                </c:pt>
                <c:pt idx="962">
                  <c:v>0.18060245924377238</c:v>
                </c:pt>
                <c:pt idx="963">
                  <c:v>0.18060245924377238</c:v>
                </c:pt>
                <c:pt idx="964">
                  <c:v>0.18060245924377238</c:v>
                </c:pt>
                <c:pt idx="965">
                  <c:v>0.18060245924377238</c:v>
                </c:pt>
                <c:pt idx="966">
                  <c:v>0.18060245924377238</c:v>
                </c:pt>
                <c:pt idx="967">
                  <c:v>0.18060245924377238</c:v>
                </c:pt>
                <c:pt idx="968">
                  <c:v>0.18060245924377238</c:v>
                </c:pt>
                <c:pt idx="969">
                  <c:v>0.18060245924377238</c:v>
                </c:pt>
                <c:pt idx="970">
                  <c:v>0.18060245924377238</c:v>
                </c:pt>
                <c:pt idx="971">
                  <c:v>0.18060245924377238</c:v>
                </c:pt>
                <c:pt idx="972">
                  <c:v>0.18060245924377238</c:v>
                </c:pt>
                <c:pt idx="973">
                  <c:v>0.18060245924377238</c:v>
                </c:pt>
                <c:pt idx="974">
                  <c:v>0.18060245924377238</c:v>
                </c:pt>
                <c:pt idx="975">
                  <c:v>0.18060245924377238</c:v>
                </c:pt>
                <c:pt idx="976">
                  <c:v>0.18060245924377238</c:v>
                </c:pt>
                <c:pt idx="977">
                  <c:v>0.18060245924377238</c:v>
                </c:pt>
                <c:pt idx="978">
                  <c:v>0.18060245924377238</c:v>
                </c:pt>
                <c:pt idx="979">
                  <c:v>0.18060245924377238</c:v>
                </c:pt>
                <c:pt idx="980">
                  <c:v>0.18060245924377238</c:v>
                </c:pt>
                <c:pt idx="981">
                  <c:v>0.18060245924377238</c:v>
                </c:pt>
                <c:pt idx="982">
                  <c:v>0.18060245924377238</c:v>
                </c:pt>
                <c:pt idx="983">
                  <c:v>0.18060245924377238</c:v>
                </c:pt>
                <c:pt idx="984">
                  <c:v>0.18060245924377238</c:v>
                </c:pt>
                <c:pt idx="985">
                  <c:v>0.18060245924377238</c:v>
                </c:pt>
                <c:pt idx="986">
                  <c:v>0.18060245924377238</c:v>
                </c:pt>
                <c:pt idx="987">
                  <c:v>0.18060245924377238</c:v>
                </c:pt>
                <c:pt idx="988">
                  <c:v>0.18060245924377238</c:v>
                </c:pt>
                <c:pt idx="989">
                  <c:v>0.18060245924377238</c:v>
                </c:pt>
                <c:pt idx="990">
                  <c:v>0.18060245924377238</c:v>
                </c:pt>
                <c:pt idx="991">
                  <c:v>0.18060245924377238</c:v>
                </c:pt>
                <c:pt idx="992">
                  <c:v>0.18060245924377238</c:v>
                </c:pt>
                <c:pt idx="993">
                  <c:v>0.18060245924377238</c:v>
                </c:pt>
                <c:pt idx="994">
                  <c:v>0.18060245924377238</c:v>
                </c:pt>
                <c:pt idx="995">
                  <c:v>0.18060245924377238</c:v>
                </c:pt>
                <c:pt idx="996">
                  <c:v>0.18060245924377238</c:v>
                </c:pt>
                <c:pt idx="997">
                  <c:v>0.18060245924377238</c:v>
                </c:pt>
                <c:pt idx="998">
                  <c:v>0.18060245924377238</c:v>
                </c:pt>
                <c:pt idx="999">
                  <c:v>0.18060245924377238</c:v>
                </c:pt>
              </c:numCache>
            </c:numRef>
          </c:yVal>
          <c:smooth val="1"/>
          <c:extLst>
            <c:ext xmlns:c16="http://schemas.microsoft.com/office/drawing/2014/chart" uri="{C3380CC4-5D6E-409C-BE32-E72D297353CC}">
              <c16:uniqueId val="{00000008-E141-4CF7-8D0A-C84C7344E2D5}"/>
            </c:ext>
          </c:extLst>
        </c:ser>
        <c:ser>
          <c:idx val="9"/>
          <c:order val="9"/>
          <c:spPr>
            <a:ln w="19050" cap="rnd">
              <a:solidFill>
                <a:schemeClr val="accent4">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Sheet1!$K$1:$K$1000</c:f>
              <c:numCache>
                <c:formatCode>General</c:formatCode>
                <c:ptCount val="1000"/>
                <c:pt idx="0">
                  <c:v>0.58426445329289611</c:v>
                </c:pt>
                <c:pt idx="1">
                  <c:v>5.1472889612897421E-2</c:v>
                </c:pt>
                <c:pt idx="2">
                  <c:v>5.1472889612897421E-2</c:v>
                </c:pt>
                <c:pt idx="3">
                  <c:v>5.1472889612897421E-2</c:v>
                </c:pt>
                <c:pt idx="4">
                  <c:v>5.1472889612897421E-2</c:v>
                </c:pt>
                <c:pt idx="5">
                  <c:v>5.1472889612897421E-2</c:v>
                </c:pt>
                <c:pt idx="6">
                  <c:v>5.1472889612897421E-2</c:v>
                </c:pt>
                <c:pt idx="7">
                  <c:v>5.1472889612897421E-2</c:v>
                </c:pt>
                <c:pt idx="8">
                  <c:v>5.1472889612897421E-2</c:v>
                </c:pt>
                <c:pt idx="9">
                  <c:v>5.1472889612897421E-2</c:v>
                </c:pt>
                <c:pt idx="10">
                  <c:v>5.1472889612897421E-2</c:v>
                </c:pt>
                <c:pt idx="11">
                  <c:v>5.1412776454325848E-2</c:v>
                </c:pt>
                <c:pt idx="12">
                  <c:v>5.1412776454325848E-2</c:v>
                </c:pt>
                <c:pt idx="13">
                  <c:v>5.1412776454325848E-2</c:v>
                </c:pt>
                <c:pt idx="14">
                  <c:v>4.6772423359811688E-2</c:v>
                </c:pt>
                <c:pt idx="15">
                  <c:v>4.6772423359811688E-2</c:v>
                </c:pt>
                <c:pt idx="16">
                  <c:v>4.6772423359811688E-2</c:v>
                </c:pt>
                <c:pt idx="17">
                  <c:v>4.6772423359811688E-2</c:v>
                </c:pt>
                <c:pt idx="18">
                  <c:v>4.6772423359811688E-2</c:v>
                </c:pt>
                <c:pt idx="19">
                  <c:v>4.6772423359811688E-2</c:v>
                </c:pt>
                <c:pt idx="20">
                  <c:v>4.6772423359811688E-2</c:v>
                </c:pt>
                <c:pt idx="21">
                  <c:v>4.6772423359811688E-2</c:v>
                </c:pt>
                <c:pt idx="22">
                  <c:v>4.6772423359811688E-2</c:v>
                </c:pt>
                <c:pt idx="23">
                  <c:v>4.6772423359811688E-2</c:v>
                </c:pt>
                <c:pt idx="24">
                  <c:v>4.6772423359811688E-2</c:v>
                </c:pt>
                <c:pt idx="25">
                  <c:v>4.6772423359811688E-2</c:v>
                </c:pt>
                <c:pt idx="26">
                  <c:v>4.6772423359811688E-2</c:v>
                </c:pt>
                <c:pt idx="27">
                  <c:v>4.6772423359811688E-2</c:v>
                </c:pt>
                <c:pt idx="28">
                  <c:v>4.6772423359811688E-2</c:v>
                </c:pt>
                <c:pt idx="29">
                  <c:v>4.6772423359811688E-2</c:v>
                </c:pt>
                <c:pt idx="30">
                  <c:v>4.6772423359811688E-2</c:v>
                </c:pt>
                <c:pt idx="31">
                  <c:v>4.6772423359811688E-2</c:v>
                </c:pt>
                <c:pt idx="32">
                  <c:v>4.6772423359811688E-2</c:v>
                </c:pt>
                <c:pt idx="33">
                  <c:v>4.6772423359811688E-2</c:v>
                </c:pt>
                <c:pt idx="34">
                  <c:v>4.6772423359811688E-2</c:v>
                </c:pt>
                <c:pt idx="35">
                  <c:v>4.6772423359811688E-2</c:v>
                </c:pt>
                <c:pt idx="36">
                  <c:v>4.6772423359811688E-2</c:v>
                </c:pt>
                <c:pt idx="37">
                  <c:v>4.6772423359811688E-2</c:v>
                </c:pt>
                <c:pt idx="38">
                  <c:v>4.6772423359811688E-2</c:v>
                </c:pt>
                <c:pt idx="39">
                  <c:v>4.6772423359811688E-2</c:v>
                </c:pt>
                <c:pt idx="40">
                  <c:v>4.6772423359811688E-2</c:v>
                </c:pt>
                <c:pt idx="41">
                  <c:v>4.6772423359811688E-2</c:v>
                </c:pt>
                <c:pt idx="42">
                  <c:v>4.6772423359811688E-2</c:v>
                </c:pt>
                <c:pt idx="43">
                  <c:v>4.6772423359811688E-2</c:v>
                </c:pt>
                <c:pt idx="44">
                  <c:v>4.6772423359811688E-2</c:v>
                </c:pt>
                <c:pt idx="45">
                  <c:v>4.6772423359811688E-2</c:v>
                </c:pt>
                <c:pt idx="46">
                  <c:v>4.6772423359811688E-2</c:v>
                </c:pt>
                <c:pt idx="47">
                  <c:v>4.6772423359811688E-2</c:v>
                </c:pt>
                <c:pt idx="48">
                  <c:v>2.8803988870673702E-2</c:v>
                </c:pt>
                <c:pt idx="49">
                  <c:v>2.8803988870673702E-2</c:v>
                </c:pt>
                <c:pt idx="50">
                  <c:v>2.8803988870673702E-2</c:v>
                </c:pt>
                <c:pt idx="51">
                  <c:v>2.8803988870673702E-2</c:v>
                </c:pt>
                <c:pt idx="52">
                  <c:v>2.8803988870673702E-2</c:v>
                </c:pt>
                <c:pt idx="53">
                  <c:v>2.8803988870673702E-2</c:v>
                </c:pt>
                <c:pt idx="54">
                  <c:v>2.8803988870673702E-2</c:v>
                </c:pt>
                <c:pt idx="55">
                  <c:v>2.8803988870673702E-2</c:v>
                </c:pt>
                <c:pt idx="56">
                  <c:v>2.8803988870673702E-2</c:v>
                </c:pt>
                <c:pt idx="57">
                  <c:v>2.8803988870673702E-2</c:v>
                </c:pt>
                <c:pt idx="58">
                  <c:v>2.8803988870673702E-2</c:v>
                </c:pt>
                <c:pt idx="59">
                  <c:v>2.8803988870673702E-2</c:v>
                </c:pt>
                <c:pt idx="60">
                  <c:v>2.8803988870673702E-2</c:v>
                </c:pt>
                <c:pt idx="61">
                  <c:v>2.8803988870673702E-2</c:v>
                </c:pt>
                <c:pt idx="62">
                  <c:v>2.8803988870673702E-2</c:v>
                </c:pt>
                <c:pt idx="63">
                  <c:v>2.8803988870673702E-2</c:v>
                </c:pt>
                <c:pt idx="64">
                  <c:v>2.8803988870673702E-2</c:v>
                </c:pt>
                <c:pt idx="65">
                  <c:v>2.8803988870673702E-2</c:v>
                </c:pt>
                <c:pt idx="66">
                  <c:v>2.8803988870673702E-2</c:v>
                </c:pt>
                <c:pt idx="67">
                  <c:v>2.8803988870673702E-2</c:v>
                </c:pt>
                <c:pt idx="68">
                  <c:v>2.8803988870673702E-2</c:v>
                </c:pt>
                <c:pt idx="69">
                  <c:v>2.8803988870673702E-2</c:v>
                </c:pt>
                <c:pt idx="70">
                  <c:v>2.8803988870673702E-2</c:v>
                </c:pt>
                <c:pt idx="71">
                  <c:v>2.8803988870673702E-2</c:v>
                </c:pt>
                <c:pt idx="72">
                  <c:v>2.8803988870673702E-2</c:v>
                </c:pt>
                <c:pt idx="73">
                  <c:v>2.8803988870673702E-2</c:v>
                </c:pt>
                <c:pt idx="74">
                  <c:v>2.8803988870673702E-2</c:v>
                </c:pt>
                <c:pt idx="75">
                  <c:v>2.8803988870673702E-2</c:v>
                </c:pt>
                <c:pt idx="76">
                  <c:v>2.8803988870673702E-2</c:v>
                </c:pt>
                <c:pt idx="77">
                  <c:v>2.8803988870673702E-2</c:v>
                </c:pt>
                <c:pt idx="78">
                  <c:v>2.8803988870673702E-2</c:v>
                </c:pt>
                <c:pt idx="79">
                  <c:v>2.8803988870673702E-2</c:v>
                </c:pt>
                <c:pt idx="80">
                  <c:v>2.8803988870673702E-2</c:v>
                </c:pt>
                <c:pt idx="81">
                  <c:v>2.8803988870673702E-2</c:v>
                </c:pt>
                <c:pt idx="82">
                  <c:v>2.8803988870673702E-2</c:v>
                </c:pt>
                <c:pt idx="83">
                  <c:v>2.8803988870673702E-2</c:v>
                </c:pt>
                <c:pt idx="84">
                  <c:v>2.8803988870673702E-2</c:v>
                </c:pt>
                <c:pt idx="85">
                  <c:v>2.8803988870673702E-2</c:v>
                </c:pt>
                <c:pt idx="86">
                  <c:v>2.8803988870673702E-2</c:v>
                </c:pt>
                <c:pt idx="87">
                  <c:v>2.8803988870673702E-2</c:v>
                </c:pt>
                <c:pt idx="88">
                  <c:v>2.8803988870673702E-2</c:v>
                </c:pt>
                <c:pt idx="89">
                  <c:v>2.8803988870673702E-2</c:v>
                </c:pt>
                <c:pt idx="90">
                  <c:v>2.8803988870673702E-2</c:v>
                </c:pt>
                <c:pt idx="91">
                  <c:v>2.8803988870673702E-2</c:v>
                </c:pt>
                <c:pt idx="92">
                  <c:v>2.8803988870673702E-2</c:v>
                </c:pt>
                <c:pt idx="93">
                  <c:v>2.8803988870673702E-2</c:v>
                </c:pt>
                <c:pt idx="94">
                  <c:v>2.8803988870673702E-2</c:v>
                </c:pt>
                <c:pt idx="95">
                  <c:v>2.8803988870673702E-2</c:v>
                </c:pt>
                <c:pt idx="96">
                  <c:v>2.8803988870673702E-2</c:v>
                </c:pt>
                <c:pt idx="97">
                  <c:v>2.8803988870673702E-2</c:v>
                </c:pt>
                <c:pt idx="98">
                  <c:v>2.8803988870673702E-2</c:v>
                </c:pt>
                <c:pt idx="99">
                  <c:v>2.8803988870673702E-2</c:v>
                </c:pt>
                <c:pt idx="100">
                  <c:v>2.8803988870673702E-2</c:v>
                </c:pt>
                <c:pt idx="101">
                  <c:v>2.8803988870673702E-2</c:v>
                </c:pt>
                <c:pt idx="102">
                  <c:v>2.8803988870673702E-2</c:v>
                </c:pt>
                <c:pt idx="103">
                  <c:v>2.8803988870673702E-2</c:v>
                </c:pt>
                <c:pt idx="104">
                  <c:v>2.8803988870673702E-2</c:v>
                </c:pt>
                <c:pt idx="105">
                  <c:v>2.8803988870673702E-2</c:v>
                </c:pt>
                <c:pt idx="106">
                  <c:v>2.8803988870673702E-2</c:v>
                </c:pt>
                <c:pt idx="107">
                  <c:v>2.8803988870673702E-2</c:v>
                </c:pt>
                <c:pt idx="108">
                  <c:v>2.8803988870673702E-2</c:v>
                </c:pt>
                <c:pt idx="109">
                  <c:v>2.8803988870673702E-2</c:v>
                </c:pt>
                <c:pt idx="110">
                  <c:v>2.8803988870673702E-2</c:v>
                </c:pt>
                <c:pt idx="111">
                  <c:v>2.8803988870673702E-2</c:v>
                </c:pt>
                <c:pt idx="112">
                  <c:v>2.8803988870673702E-2</c:v>
                </c:pt>
                <c:pt idx="113">
                  <c:v>2.8803988870673702E-2</c:v>
                </c:pt>
                <c:pt idx="114">
                  <c:v>2.8803988870673702E-2</c:v>
                </c:pt>
                <c:pt idx="115">
                  <c:v>2.8803988870673702E-2</c:v>
                </c:pt>
                <c:pt idx="116">
                  <c:v>2.8803988870673702E-2</c:v>
                </c:pt>
                <c:pt idx="117">
                  <c:v>2.8803988870673702E-2</c:v>
                </c:pt>
                <c:pt idx="118">
                  <c:v>2.8803988870673702E-2</c:v>
                </c:pt>
                <c:pt idx="119">
                  <c:v>2.8803988870673702E-2</c:v>
                </c:pt>
                <c:pt idx="120">
                  <c:v>2.8803988870673702E-2</c:v>
                </c:pt>
                <c:pt idx="121">
                  <c:v>2.8803988870673702E-2</c:v>
                </c:pt>
                <c:pt idx="122">
                  <c:v>2.8803988870673702E-2</c:v>
                </c:pt>
                <c:pt idx="123">
                  <c:v>2.8803988870673702E-2</c:v>
                </c:pt>
                <c:pt idx="124">
                  <c:v>2.8803988870673702E-2</c:v>
                </c:pt>
                <c:pt idx="125">
                  <c:v>2.8803988870673702E-2</c:v>
                </c:pt>
                <c:pt idx="126">
                  <c:v>2.8803988870673702E-2</c:v>
                </c:pt>
                <c:pt idx="127">
                  <c:v>2.8803988870673702E-2</c:v>
                </c:pt>
                <c:pt idx="128">
                  <c:v>2.8803988870673702E-2</c:v>
                </c:pt>
                <c:pt idx="129">
                  <c:v>2.8803988870673702E-2</c:v>
                </c:pt>
                <c:pt idx="130">
                  <c:v>2.8803988870673702E-2</c:v>
                </c:pt>
                <c:pt idx="131">
                  <c:v>2.8803988870673702E-2</c:v>
                </c:pt>
                <c:pt idx="132">
                  <c:v>2.8803988870673702E-2</c:v>
                </c:pt>
                <c:pt idx="133">
                  <c:v>2.8803988870673702E-2</c:v>
                </c:pt>
                <c:pt idx="134">
                  <c:v>2.8803988870673702E-2</c:v>
                </c:pt>
                <c:pt idx="135">
                  <c:v>2.8803988870673702E-2</c:v>
                </c:pt>
                <c:pt idx="136">
                  <c:v>2.8803988870673702E-2</c:v>
                </c:pt>
                <c:pt idx="137">
                  <c:v>2.8803988870673702E-2</c:v>
                </c:pt>
                <c:pt idx="138">
                  <c:v>2.8803988870673702E-2</c:v>
                </c:pt>
                <c:pt idx="139">
                  <c:v>2.8803988870673702E-2</c:v>
                </c:pt>
                <c:pt idx="140">
                  <c:v>2.8803988870673702E-2</c:v>
                </c:pt>
                <c:pt idx="141">
                  <c:v>2.8803988870673702E-2</c:v>
                </c:pt>
                <c:pt idx="142">
                  <c:v>2.8803988870673702E-2</c:v>
                </c:pt>
                <c:pt idx="143">
                  <c:v>2.8803988870673702E-2</c:v>
                </c:pt>
                <c:pt idx="144">
                  <c:v>2.8803988870673702E-2</c:v>
                </c:pt>
                <c:pt idx="145">
                  <c:v>2.8803988870673702E-2</c:v>
                </c:pt>
                <c:pt idx="146">
                  <c:v>2.8803988870673702E-2</c:v>
                </c:pt>
                <c:pt idx="147">
                  <c:v>2.8803988870673702E-2</c:v>
                </c:pt>
                <c:pt idx="148">
                  <c:v>2.8803988870673702E-2</c:v>
                </c:pt>
                <c:pt idx="149">
                  <c:v>2.8803988870673702E-2</c:v>
                </c:pt>
                <c:pt idx="150">
                  <c:v>2.8803988870673702E-2</c:v>
                </c:pt>
                <c:pt idx="151">
                  <c:v>2.8803988870673702E-2</c:v>
                </c:pt>
                <c:pt idx="152">
                  <c:v>2.8803988870673702E-2</c:v>
                </c:pt>
                <c:pt idx="153">
                  <c:v>2.8803988870673702E-2</c:v>
                </c:pt>
                <c:pt idx="154">
                  <c:v>2.8803988870673702E-2</c:v>
                </c:pt>
                <c:pt idx="155">
                  <c:v>2.8803988870673702E-2</c:v>
                </c:pt>
                <c:pt idx="156">
                  <c:v>2.8803988870673702E-2</c:v>
                </c:pt>
                <c:pt idx="157">
                  <c:v>2.8803988870673702E-2</c:v>
                </c:pt>
                <c:pt idx="158">
                  <c:v>2.8803988870673702E-2</c:v>
                </c:pt>
                <c:pt idx="159">
                  <c:v>2.8803988870673702E-2</c:v>
                </c:pt>
                <c:pt idx="160">
                  <c:v>2.8803988870673702E-2</c:v>
                </c:pt>
                <c:pt idx="161">
                  <c:v>2.8803988870673702E-2</c:v>
                </c:pt>
                <c:pt idx="162">
                  <c:v>2.8803988870673702E-2</c:v>
                </c:pt>
                <c:pt idx="163">
                  <c:v>2.8803988870673702E-2</c:v>
                </c:pt>
                <c:pt idx="164">
                  <c:v>2.8803988870673702E-2</c:v>
                </c:pt>
                <c:pt idx="165">
                  <c:v>2.8803988870673702E-2</c:v>
                </c:pt>
                <c:pt idx="166">
                  <c:v>2.8803988870673702E-2</c:v>
                </c:pt>
                <c:pt idx="167">
                  <c:v>2.8803988870673702E-2</c:v>
                </c:pt>
                <c:pt idx="168">
                  <c:v>2.8803988870673702E-2</c:v>
                </c:pt>
                <c:pt idx="169">
                  <c:v>2.8803988870673702E-2</c:v>
                </c:pt>
                <c:pt idx="170">
                  <c:v>2.8803988870673702E-2</c:v>
                </c:pt>
                <c:pt idx="171">
                  <c:v>2.8803988870673702E-2</c:v>
                </c:pt>
                <c:pt idx="172">
                  <c:v>2.8803988870673702E-2</c:v>
                </c:pt>
                <c:pt idx="173">
                  <c:v>2.8803988870673702E-2</c:v>
                </c:pt>
                <c:pt idx="174">
                  <c:v>2.8803988870673702E-2</c:v>
                </c:pt>
                <c:pt idx="175">
                  <c:v>2.8803988870673702E-2</c:v>
                </c:pt>
                <c:pt idx="176">
                  <c:v>2.8803988870673702E-2</c:v>
                </c:pt>
                <c:pt idx="177">
                  <c:v>2.8803988870673702E-2</c:v>
                </c:pt>
                <c:pt idx="178">
                  <c:v>2.8803988870673702E-2</c:v>
                </c:pt>
                <c:pt idx="179">
                  <c:v>2.8803988870673702E-2</c:v>
                </c:pt>
                <c:pt idx="180">
                  <c:v>2.8803988870673702E-2</c:v>
                </c:pt>
                <c:pt idx="181">
                  <c:v>2.8803988870673702E-2</c:v>
                </c:pt>
                <c:pt idx="182">
                  <c:v>2.8803988870673702E-2</c:v>
                </c:pt>
                <c:pt idx="183">
                  <c:v>2.8803988870673702E-2</c:v>
                </c:pt>
                <c:pt idx="184">
                  <c:v>2.8803988870673702E-2</c:v>
                </c:pt>
                <c:pt idx="185">
                  <c:v>2.8803988870673702E-2</c:v>
                </c:pt>
                <c:pt idx="186">
                  <c:v>2.8803988870673702E-2</c:v>
                </c:pt>
                <c:pt idx="187">
                  <c:v>2.8803988870673702E-2</c:v>
                </c:pt>
                <c:pt idx="188">
                  <c:v>2.8803988870673702E-2</c:v>
                </c:pt>
                <c:pt idx="189">
                  <c:v>2.8803988870673702E-2</c:v>
                </c:pt>
                <c:pt idx="190">
                  <c:v>2.8803988870673702E-2</c:v>
                </c:pt>
                <c:pt idx="191">
                  <c:v>2.8803988870673702E-2</c:v>
                </c:pt>
                <c:pt idx="192">
                  <c:v>2.8803988870673702E-2</c:v>
                </c:pt>
                <c:pt idx="193">
                  <c:v>2.8803988870673702E-2</c:v>
                </c:pt>
                <c:pt idx="194">
                  <c:v>2.8803988870673702E-2</c:v>
                </c:pt>
                <c:pt idx="195">
                  <c:v>2.8803988870673702E-2</c:v>
                </c:pt>
                <c:pt idx="196">
                  <c:v>2.8803988870673702E-2</c:v>
                </c:pt>
                <c:pt idx="197">
                  <c:v>2.8803988870673702E-2</c:v>
                </c:pt>
                <c:pt idx="198">
                  <c:v>2.8803988870673702E-2</c:v>
                </c:pt>
                <c:pt idx="199">
                  <c:v>2.8803988870673702E-2</c:v>
                </c:pt>
                <c:pt idx="200">
                  <c:v>2.8803988870673702E-2</c:v>
                </c:pt>
                <c:pt idx="201">
                  <c:v>2.8803988870673702E-2</c:v>
                </c:pt>
                <c:pt idx="202">
                  <c:v>2.8803988870673702E-2</c:v>
                </c:pt>
                <c:pt idx="203">
                  <c:v>2.8803988870673702E-2</c:v>
                </c:pt>
                <c:pt idx="204">
                  <c:v>2.8803988870673702E-2</c:v>
                </c:pt>
                <c:pt idx="205">
                  <c:v>2.8803988870673702E-2</c:v>
                </c:pt>
                <c:pt idx="206">
                  <c:v>2.8803988870673702E-2</c:v>
                </c:pt>
                <c:pt idx="207">
                  <c:v>2.8803988870673702E-2</c:v>
                </c:pt>
                <c:pt idx="208">
                  <c:v>2.8803988870673702E-2</c:v>
                </c:pt>
                <c:pt idx="209">
                  <c:v>2.8803988870673702E-2</c:v>
                </c:pt>
                <c:pt idx="210">
                  <c:v>2.8803988870673702E-2</c:v>
                </c:pt>
                <c:pt idx="211">
                  <c:v>2.8803988870673702E-2</c:v>
                </c:pt>
                <c:pt idx="212">
                  <c:v>2.8803988870673702E-2</c:v>
                </c:pt>
                <c:pt idx="213">
                  <c:v>2.8803988870673702E-2</c:v>
                </c:pt>
                <c:pt idx="214">
                  <c:v>2.8803988870673702E-2</c:v>
                </c:pt>
                <c:pt idx="215">
                  <c:v>2.8803988870673702E-2</c:v>
                </c:pt>
                <c:pt idx="216">
                  <c:v>2.8803988870673702E-2</c:v>
                </c:pt>
                <c:pt idx="217">
                  <c:v>2.8803988870673702E-2</c:v>
                </c:pt>
                <c:pt idx="218">
                  <c:v>2.8803988870673702E-2</c:v>
                </c:pt>
                <c:pt idx="219">
                  <c:v>2.8803988870673702E-2</c:v>
                </c:pt>
                <c:pt idx="220">
                  <c:v>2.8803988870673702E-2</c:v>
                </c:pt>
                <c:pt idx="221">
                  <c:v>2.8803988870673702E-2</c:v>
                </c:pt>
                <c:pt idx="222">
                  <c:v>2.8803988870673702E-2</c:v>
                </c:pt>
                <c:pt idx="223">
                  <c:v>2.8803988870673702E-2</c:v>
                </c:pt>
                <c:pt idx="224">
                  <c:v>2.8803988870673702E-2</c:v>
                </c:pt>
                <c:pt idx="225">
                  <c:v>2.8803988870673702E-2</c:v>
                </c:pt>
                <c:pt idx="226">
                  <c:v>2.8803988870673702E-2</c:v>
                </c:pt>
                <c:pt idx="227">
                  <c:v>2.8803988870673702E-2</c:v>
                </c:pt>
                <c:pt idx="228">
                  <c:v>2.8803988870673702E-2</c:v>
                </c:pt>
                <c:pt idx="229">
                  <c:v>2.8803988870673702E-2</c:v>
                </c:pt>
                <c:pt idx="230">
                  <c:v>2.8803988870673702E-2</c:v>
                </c:pt>
                <c:pt idx="231">
                  <c:v>2.8803988870673702E-2</c:v>
                </c:pt>
                <c:pt idx="232">
                  <c:v>2.8803988870673702E-2</c:v>
                </c:pt>
                <c:pt idx="233">
                  <c:v>2.8803988870673702E-2</c:v>
                </c:pt>
                <c:pt idx="234">
                  <c:v>2.8803988870673702E-2</c:v>
                </c:pt>
                <c:pt idx="235">
                  <c:v>2.8803988870673702E-2</c:v>
                </c:pt>
                <c:pt idx="236">
                  <c:v>2.8803988870673702E-2</c:v>
                </c:pt>
                <c:pt idx="237">
                  <c:v>2.8803988870673702E-2</c:v>
                </c:pt>
                <c:pt idx="238">
                  <c:v>2.8803988870673702E-2</c:v>
                </c:pt>
                <c:pt idx="239">
                  <c:v>2.8803988870673702E-2</c:v>
                </c:pt>
                <c:pt idx="240">
                  <c:v>2.8803988870673702E-2</c:v>
                </c:pt>
                <c:pt idx="241">
                  <c:v>2.8803988870673702E-2</c:v>
                </c:pt>
                <c:pt idx="242">
                  <c:v>2.8803988870673702E-2</c:v>
                </c:pt>
                <c:pt idx="243">
                  <c:v>2.8803988870673702E-2</c:v>
                </c:pt>
                <c:pt idx="244">
                  <c:v>2.8803988870673702E-2</c:v>
                </c:pt>
                <c:pt idx="245">
                  <c:v>2.8803988870673702E-2</c:v>
                </c:pt>
                <c:pt idx="246">
                  <c:v>2.8803988870673702E-2</c:v>
                </c:pt>
                <c:pt idx="247">
                  <c:v>2.8803988870673702E-2</c:v>
                </c:pt>
                <c:pt idx="248">
                  <c:v>2.8803988870673702E-2</c:v>
                </c:pt>
                <c:pt idx="249">
                  <c:v>2.8803988870673702E-2</c:v>
                </c:pt>
                <c:pt idx="250">
                  <c:v>2.8803988870673702E-2</c:v>
                </c:pt>
                <c:pt idx="251">
                  <c:v>2.8803988870673702E-2</c:v>
                </c:pt>
                <c:pt idx="252">
                  <c:v>2.8803988870673702E-2</c:v>
                </c:pt>
                <c:pt idx="253">
                  <c:v>2.8803988870673702E-2</c:v>
                </c:pt>
                <c:pt idx="254">
                  <c:v>2.8803988870673702E-2</c:v>
                </c:pt>
                <c:pt idx="255">
                  <c:v>2.8803988870673702E-2</c:v>
                </c:pt>
                <c:pt idx="256">
                  <c:v>2.8803988870673702E-2</c:v>
                </c:pt>
                <c:pt idx="257">
                  <c:v>2.741179631915569E-2</c:v>
                </c:pt>
                <c:pt idx="258">
                  <c:v>2.741179631915569E-2</c:v>
                </c:pt>
                <c:pt idx="259">
                  <c:v>2.741179631915569E-2</c:v>
                </c:pt>
                <c:pt idx="260">
                  <c:v>2.741179631915569E-2</c:v>
                </c:pt>
                <c:pt idx="261">
                  <c:v>2.741179631915569E-2</c:v>
                </c:pt>
                <c:pt idx="262">
                  <c:v>2.741179631915569E-2</c:v>
                </c:pt>
                <c:pt idx="263">
                  <c:v>2.741179631915569E-2</c:v>
                </c:pt>
                <c:pt idx="264">
                  <c:v>2.741179631915569E-2</c:v>
                </c:pt>
                <c:pt idx="265">
                  <c:v>2.741179631915569E-2</c:v>
                </c:pt>
                <c:pt idx="266">
                  <c:v>2.741179631915569E-2</c:v>
                </c:pt>
                <c:pt idx="267">
                  <c:v>2.741179631915569E-2</c:v>
                </c:pt>
                <c:pt idx="268">
                  <c:v>2.741179631915569E-2</c:v>
                </c:pt>
                <c:pt idx="269">
                  <c:v>2.741179631915569E-2</c:v>
                </c:pt>
                <c:pt idx="270">
                  <c:v>2.741179631915569E-2</c:v>
                </c:pt>
                <c:pt idx="271">
                  <c:v>2.741179631915569E-2</c:v>
                </c:pt>
                <c:pt idx="272">
                  <c:v>2.741179631915569E-2</c:v>
                </c:pt>
                <c:pt idx="273">
                  <c:v>2.741179631915569E-2</c:v>
                </c:pt>
                <c:pt idx="274">
                  <c:v>2.741179631915569E-2</c:v>
                </c:pt>
                <c:pt idx="275">
                  <c:v>2.741179631915569E-2</c:v>
                </c:pt>
                <c:pt idx="276">
                  <c:v>2.741179631915569E-2</c:v>
                </c:pt>
                <c:pt idx="277">
                  <c:v>2.741179631915569E-2</c:v>
                </c:pt>
                <c:pt idx="278">
                  <c:v>2.741179631915569E-2</c:v>
                </c:pt>
                <c:pt idx="279">
                  <c:v>2.741179631915569E-2</c:v>
                </c:pt>
                <c:pt idx="280">
                  <c:v>2.741179631915569E-2</c:v>
                </c:pt>
                <c:pt idx="281">
                  <c:v>2.741179631915569E-2</c:v>
                </c:pt>
                <c:pt idx="282">
                  <c:v>2.741179631915569E-2</c:v>
                </c:pt>
                <c:pt idx="283">
                  <c:v>2.741179631915569E-2</c:v>
                </c:pt>
                <c:pt idx="284">
                  <c:v>2.741179631915569E-2</c:v>
                </c:pt>
                <c:pt idx="285">
                  <c:v>2.741179631915569E-2</c:v>
                </c:pt>
                <c:pt idx="286">
                  <c:v>2.741179631915569E-2</c:v>
                </c:pt>
                <c:pt idx="287">
                  <c:v>2.741179631915569E-2</c:v>
                </c:pt>
                <c:pt idx="288">
                  <c:v>2.741179631915569E-2</c:v>
                </c:pt>
                <c:pt idx="289">
                  <c:v>2.741179631915569E-2</c:v>
                </c:pt>
                <c:pt idx="290">
                  <c:v>2.741179631915569E-2</c:v>
                </c:pt>
                <c:pt idx="291">
                  <c:v>2.741179631915569E-2</c:v>
                </c:pt>
                <c:pt idx="292">
                  <c:v>2.741179631915569E-2</c:v>
                </c:pt>
                <c:pt idx="293">
                  <c:v>2.741179631915569E-2</c:v>
                </c:pt>
                <c:pt idx="294">
                  <c:v>2.741179631915569E-2</c:v>
                </c:pt>
                <c:pt idx="295">
                  <c:v>2.741179631915569E-2</c:v>
                </c:pt>
                <c:pt idx="296">
                  <c:v>2.741179631915569E-2</c:v>
                </c:pt>
                <c:pt idx="297">
                  <c:v>2.741179631915569E-2</c:v>
                </c:pt>
                <c:pt idx="298">
                  <c:v>2.741179631915569E-2</c:v>
                </c:pt>
                <c:pt idx="299">
                  <c:v>2.741179631915569E-2</c:v>
                </c:pt>
                <c:pt idx="300">
                  <c:v>2.741179631915569E-2</c:v>
                </c:pt>
                <c:pt idx="301">
                  <c:v>2.741179631915569E-2</c:v>
                </c:pt>
                <c:pt idx="302">
                  <c:v>2.741179631915569E-2</c:v>
                </c:pt>
                <c:pt idx="303">
                  <c:v>2.741179631915569E-2</c:v>
                </c:pt>
                <c:pt idx="304">
                  <c:v>2.741179631915569E-2</c:v>
                </c:pt>
                <c:pt idx="305">
                  <c:v>2.741179631915569E-2</c:v>
                </c:pt>
                <c:pt idx="306">
                  <c:v>2.741179631915569E-2</c:v>
                </c:pt>
                <c:pt idx="307">
                  <c:v>2.741179631915569E-2</c:v>
                </c:pt>
                <c:pt idx="308">
                  <c:v>2.741179631915569E-2</c:v>
                </c:pt>
                <c:pt idx="309">
                  <c:v>2.741179631915569E-2</c:v>
                </c:pt>
                <c:pt idx="310">
                  <c:v>2.741179631915569E-2</c:v>
                </c:pt>
                <c:pt idx="311">
                  <c:v>2.741179631915569E-2</c:v>
                </c:pt>
                <c:pt idx="312">
                  <c:v>2.741179631915569E-2</c:v>
                </c:pt>
                <c:pt idx="313">
                  <c:v>2.741179631915569E-2</c:v>
                </c:pt>
                <c:pt idx="314">
                  <c:v>2.741179631915569E-2</c:v>
                </c:pt>
                <c:pt idx="315">
                  <c:v>2.741179631915569E-2</c:v>
                </c:pt>
                <c:pt idx="316">
                  <c:v>2.741179631915569E-2</c:v>
                </c:pt>
                <c:pt idx="317">
                  <c:v>2.741179631915569E-2</c:v>
                </c:pt>
                <c:pt idx="318">
                  <c:v>2.741179631915569E-2</c:v>
                </c:pt>
                <c:pt idx="319">
                  <c:v>2.741179631915569E-2</c:v>
                </c:pt>
                <c:pt idx="320">
                  <c:v>2.741179631915569E-2</c:v>
                </c:pt>
                <c:pt idx="321">
                  <c:v>2.741179631915569E-2</c:v>
                </c:pt>
                <c:pt idx="322">
                  <c:v>2.741179631915569E-2</c:v>
                </c:pt>
                <c:pt idx="323">
                  <c:v>2.741179631915569E-2</c:v>
                </c:pt>
                <c:pt idx="324">
                  <c:v>2.741179631915569E-2</c:v>
                </c:pt>
                <c:pt idx="325">
                  <c:v>2.741179631915569E-2</c:v>
                </c:pt>
                <c:pt idx="326">
                  <c:v>2.741179631915569E-2</c:v>
                </c:pt>
                <c:pt idx="327">
                  <c:v>2.741179631915569E-2</c:v>
                </c:pt>
                <c:pt idx="328">
                  <c:v>2.741179631915569E-2</c:v>
                </c:pt>
                <c:pt idx="329">
                  <c:v>2.741179631915569E-2</c:v>
                </c:pt>
                <c:pt idx="330">
                  <c:v>2.741179631915569E-2</c:v>
                </c:pt>
                <c:pt idx="331">
                  <c:v>2.741179631915569E-2</c:v>
                </c:pt>
                <c:pt idx="332">
                  <c:v>2.741179631915569E-2</c:v>
                </c:pt>
                <c:pt idx="333">
                  <c:v>2.741179631915569E-2</c:v>
                </c:pt>
                <c:pt idx="334">
                  <c:v>2.741179631915569E-2</c:v>
                </c:pt>
                <c:pt idx="335">
                  <c:v>2.741179631915569E-2</c:v>
                </c:pt>
                <c:pt idx="336">
                  <c:v>2.741179631915569E-2</c:v>
                </c:pt>
                <c:pt idx="337">
                  <c:v>2.741179631915569E-2</c:v>
                </c:pt>
                <c:pt idx="338">
                  <c:v>2.741179631915569E-2</c:v>
                </c:pt>
                <c:pt idx="339">
                  <c:v>2.741179631915569E-2</c:v>
                </c:pt>
                <c:pt idx="340">
                  <c:v>2.741179631915569E-2</c:v>
                </c:pt>
                <c:pt idx="341">
                  <c:v>2.741179631915569E-2</c:v>
                </c:pt>
                <c:pt idx="342">
                  <c:v>2.741179631915569E-2</c:v>
                </c:pt>
                <c:pt idx="343">
                  <c:v>2.741179631915569E-2</c:v>
                </c:pt>
                <c:pt idx="344">
                  <c:v>2.741179631915569E-2</c:v>
                </c:pt>
                <c:pt idx="345">
                  <c:v>2.741179631915569E-2</c:v>
                </c:pt>
                <c:pt idx="346">
                  <c:v>2.741179631915569E-2</c:v>
                </c:pt>
                <c:pt idx="347">
                  <c:v>2.741179631915569E-2</c:v>
                </c:pt>
                <c:pt idx="348">
                  <c:v>2.741179631915569E-2</c:v>
                </c:pt>
                <c:pt idx="349">
                  <c:v>2.741179631915569E-2</c:v>
                </c:pt>
                <c:pt idx="350">
                  <c:v>2.741179631915569E-2</c:v>
                </c:pt>
                <c:pt idx="351">
                  <c:v>2.741179631915569E-2</c:v>
                </c:pt>
                <c:pt idx="352">
                  <c:v>2.741179631915569E-2</c:v>
                </c:pt>
                <c:pt idx="353">
                  <c:v>2.741179631915569E-2</c:v>
                </c:pt>
                <c:pt idx="354">
                  <c:v>2.741179631915569E-2</c:v>
                </c:pt>
                <c:pt idx="355">
                  <c:v>2.741179631915569E-2</c:v>
                </c:pt>
                <c:pt idx="356">
                  <c:v>2.741179631915569E-2</c:v>
                </c:pt>
                <c:pt idx="357">
                  <c:v>2.741179631915569E-2</c:v>
                </c:pt>
                <c:pt idx="358">
                  <c:v>2.741179631915569E-2</c:v>
                </c:pt>
                <c:pt idx="359">
                  <c:v>2.741179631915569E-2</c:v>
                </c:pt>
                <c:pt idx="360">
                  <c:v>2.741179631915569E-2</c:v>
                </c:pt>
                <c:pt idx="361">
                  <c:v>2.741179631915569E-2</c:v>
                </c:pt>
                <c:pt idx="362">
                  <c:v>2.741179631915569E-2</c:v>
                </c:pt>
                <c:pt idx="363">
                  <c:v>2.741179631915569E-2</c:v>
                </c:pt>
                <c:pt idx="364">
                  <c:v>2.741179631915569E-2</c:v>
                </c:pt>
                <c:pt idx="365">
                  <c:v>2.741179631915569E-2</c:v>
                </c:pt>
                <c:pt idx="366">
                  <c:v>2.741179631915569E-2</c:v>
                </c:pt>
                <c:pt idx="367">
                  <c:v>2.741179631915569E-2</c:v>
                </c:pt>
                <c:pt idx="368">
                  <c:v>2.741179631915569E-2</c:v>
                </c:pt>
                <c:pt idx="369">
                  <c:v>2.741179631915569E-2</c:v>
                </c:pt>
                <c:pt idx="370">
                  <c:v>2.741179631915569E-2</c:v>
                </c:pt>
                <c:pt idx="371">
                  <c:v>2.741179631915569E-2</c:v>
                </c:pt>
                <c:pt idx="372">
                  <c:v>2.741179631915569E-2</c:v>
                </c:pt>
                <c:pt idx="373">
                  <c:v>2.741179631915569E-2</c:v>
                </c:pt>
                <c:pt idx="374">
                  <c:v>2.741179631915569E-2</c:v>
                </c:pt>
                <c:pt idx="375">
                  <c:v>2.741179631915569E-2</c:v>
                </c:pt>
                <c:pt idx="376">
                  <c:v>2.741179631915569E-2</c:v>
                </c:pt>
                <c:pt idx="377">
                  <c:v>2.741179631915569E-2</c:v>
                </c:pt>
                <c:pt idx="378">
                  <c:v>2.741179631915569E-2</c:v>
                </c:pt>
                <c:pt idx="379">
                  <c:v>2.741179631915569E-2</c:v>
                </c:pt>
                <c:pt idx="380">
                  <c:v>2.741179631915569E-2</c:v>
                </c:pt>
                <c:pt idx="381">
                  <c:v>2.741179631915569E-2</c:v>
                </c:pt>
                <c:pt idx="382">
                  <c:v>2.741179631915569E-2</c:v>
                </c:pt>
                <c:pt idx="383">
                  <c:v>2.741179631915569E-2</c:v>
                </c:pt>
                <c:pt idx="384">
                  <c:v>2.741179631915569E-2</c:v>
                </c:pt>
                <c:pt idx="385">
                  <c:v>2.741179631915569E-2</c:v>
                </c:pt>
                <c:pt idx="386">
                  <c:v>2.741179631915569E-2</c:v>
                </c:pt>
                <c:pt idx="387">
                  <c:v>2.741179631915569E-2</c:v>
                </c:pt>
                <c:pt idx="388">
                  <c:v>2.741179631915569E-2</c:v>
                </c:pt>
                <c:pt idx="389">
                  <c:v>2.741179631915569E-2</c:v>
                </c:pt>
                <c:pt idx="390">
                  <c:v>2.741179631915569E-2</c:v>
                </c:pt>
                <c:pt idx="391">
                  <c:v>2.741179631915569E-2</c:v>
                </c:pt>
                <c:pt idx="392">
                  <c:v>2.741179631915569E-2</c:v>
                </c:pt>
                <c:pt idx="393">
                  <c:v>2.741179631915569E-2</c:v>
                </c:pt>
                <c:pt idx="394">
                  <c:v>2.741179631915569E-2</c:v>
                </c:pt>
                <c:pt idx="395">
                  <c:v>2.741179631915569E-2</c:v>
                </c:pt>
                <c:pt idx="396">
                  <c:v>2.741179631915569E-2</c:v>
                </c:pt>
                <c:pt idx="397">
                  <c:v>2.741179631915569E-2</c:v>
                </c:pt>
                <c:pt idx="398">
                  <c:v>2.741179631915569E-2</c:v>
                </c:pt>
                <c:pt idx="399">
                  <c:v>2.741179631915569E-2</c:v>
                </c:pt>
                <c:pt idx="400">
                  <c:v>2.741179631915569E-2</c:v>
                </c:pt>
                <c:pt idx="401">
                  <c:v>2.741179631915569E-2</c:v>
                </c:pt>
                <c:pt idx="402">
                  <c:v>2.741179631915569E-2</c:v>
                </c:pt>
                <c:pt idx="403">
                  <c:v>2.741179631915569E-2</c:v>
                </c:pt>
                <c:pt idx="404">
                  <c:v>2.741179631915569E-2</c:v>
                </c:pt>
                <c:pt idx="405">
                  <c:v>2.741179631915569E-2</c:v>
                </c:pt>
                <c:pt idx="406">
                  <c:v>2.741179631915569E-2</c:v>
                </c:pt>
                <c:pt idx="407">
                  <c:v>2.741179631915569E-2</c:v>
                </c:pt>
                <c:pt idx="408">
                  <c:v>2.741179631915569E-2</c:v>
                </c:pt>
                <c:pt idx="409">
                  <c:v>2.741179631915569E-2</c:v>
                </c:pt>
                <c:pt idx="410">
                  <c:v>2.7146835346104403E-2</c:v>
                </c:pt>
                <c:pt idx="411">
                  <c:v>2.7146835346104403E-2</c:v>
                </c:pt>
                <c:pt idx="412">
                  <c:v>2.7146835346104403E-2</c:v>
                </c:pt>
                <c:pt idx="413">
                  <c:v>2.7146835346104403E-2</c:v>
                </c:pt>
                <c:pt idx="414">
                  <c:v>2.7146835346104403E-2</c:v>
                </c:pt>
                <c:pt idx="415">
                  <c:v>2.7146835346104403E-2</c:v>
                </c:pt>
                <c:pt idx="416">
                  <c:v>2.7146835346104403E-2</c:v>
                </c:pt>
                <c:pt idx="417">
                  <c:v>2.7146835346104403E-2</c:v>
                </c:pt>
                <c:pt idx="418">
                  <c:v>2.7146835346104403E-2</c:v>
                </c:pt>
                <c:pt idx="419">
                  <c:v>2.7146835346104403E-2</c:v>
                </c:pt>
                <c:pt idx="420">
                  <c:v>2.7146835346104403E-2</c:v>
                </c:pt>
                <c:pt idx="421">
                  <c:v>2.7146835346104403E-2</c:v>
                </c:pt>
                <c:pt idx="422">
                  <c:v>2.7146835346104403E-2</c:v>
                </c:pt>
                <c:pt idx="423">
                  <c:v>2.7146835346104403E-2</c:v>
                </c:pt>
                <c:pt idx="424">
                  <c:v>2.7146835346104403E-2</c:v>
                </c:pt>
                <c:pt idx="425">
                  <c:v>2.7146835346104403E-2</c:v>
                </c:pt>
                <c:pt idx="426">
                  <c:v>2.7146835346104403E-2</c:v>
                </c:pt>
                <c:pt idx="427">
                  <c:v>2.7146835346104403E-2</c:v>
                </c:pt>
                <c:pt idx="428">
                  <c:v>2.7146835346104403E-2</c:v>
                </c:pt>
                <c:pt idx="429">
                  <c:v>2.7146835346104403E-2</c:v>
                </c:pt>
                <c:pt idx="430">
                  <c:v>2.7146835346104403E-2</c:v>
                </c:pt>
                <c:pt idx="431">
                  <c:v>2.7146835346104403E-2</c:v>
                </c:pt>
                <c:pt idx="432">
                  <c:v>2.7146835346104403E-2</c:v>
                </c:pt>
                <c:pt idx="433">
                  <c:v>2.7146835346104403E-2</c:v>
                </c:pt>
                <c:pt idx="434">
                  <c:v>2.7146835346104403E-2</c:v>
                </c:pt>
                <c:pt idx="435">
                  <c:v>2.7146835346104403E-2</c:v>
                </c:pt>
                <c:pt idx="436">
                  <c:v>2.7146835346104403E-2</c:v>
                </c:pt>
                <c:pt idx="437">
                  <c:v>2.7146835346104403E-2</c:v>
                </c:pt>
                <c:pt idx="438">
                  <c:v>2.7146835346104403E-2</c:v>
                </c:pt>
                <c:pt idx="439">
                  <c:v>2.7146835346104403E-2</c:v>
                </c:pt>
                <c:pt idx="440">
                  <c:v>2.7146835346104403E-2</c:v>
                </c:pt>
                <c:pt idx="441">
                  <c:v>2.7146835346104403E-2</c:v>
                </c:pt>
                <c:pt idx="442">
                  <c:v>2.7146835346104403E-2</c:v>
                </c:pt>
                <c:pt idx="443">
                  <c:v>2.7146835346104403E-2</c:v>
                </c:pt>
                <c:pt idx="444">
                  <c:v>2.7146835346104403E-2</c:v>
                </c:pt>
                <c:pt idx="445">
                  <c:v>2.7146835346104403E-2</c:v>
                </c:pt>
                <c:pt idx="446">
                  <c:v>2.7146835346104403E-2</c:v>
                </c:pt>
                <c:pt idx="447">
                  <c:v>2.7146835346104403E-2</c:v>
                </c:pt>
                <c:pt idx="448">
                  <c:v>2.7146835346104403E-2</c:v>
                </c:pt>
                <c:pt idx="449">
                  <c:v>2.7146835346104403E-2</c:v>
                </c:pt>
                <c:pt idx="450">
                  <c:v>2.7146835346104403E-2</c:v>
                </c:pt>
                <c:pt idx="451">
                  <c:v>2.7146835346104403E-2</c:v>
                </c:pt>
                <c:pt idx="452">
                  <c:v>2.7146835346104403E-2</c:v>
                </c:pt>
                <c:pt idx="453">
                  <c:v>2.7146835346104403E-2</c:v>
                </c:pt>
                <c:pt idx="454">
                  <c:v>2.7146835346104403E-2</c:v>
                </c:pt>
                <c:pt idx="455">
                  <c:v>2.7146835346104403E-2</c:v>
                </c:pt>
                <c:pt idx="456">
                  <c:v>2.7146835346104403E-2</c:v>
                </c:pt>
                <c:pt idx="457">
                  <c:v>2.7146835346104403E-2</c:v>
                </c:pt>
                <c:pt idx="458">
                  <c:v>2.7146835346104403E-2</c:v>
                </c:pt>
                <c:pt idx="459">
                  <c:v>2.7146835346104403E-2</c:v>
                </c:pt>
                <c:pt idx="460">
                  <c:v>2.7146835346104403E-2</c:v>
                </c:pt>
                <c:pt idx="461">
                  <c:v>2.7146835346104403E-2</c:v>
                </c:pt>
                <c:pt idx="462">
                  <c:v>2.7146835346104403E-2</c:v>
                </c:pt>
                <c:pt idx="463">
                  <c:v>2.7146835346104403E-2</c:v>
                </c:pt>
                <c:pt idx="464">
                  <c:v>2.7146835346104403E-2</c:v>
                </c:pt>
                <c:pt idx="465">
                  <c:v>2.7146835346104403E-2</c:v>
                </c:pt>
                <c:pt idx="466">
                  <c:v>2.7146835346104403E-2</c:v>
                </c:pt>
                <c:pt idx="467">
                  <c:v>2.7146835346104403E-2</c:v>
                </c:pt>
                <c:pt idx="468">
                  <c:v>2.7146835346104403E-2</c:v>
                </c:pt>
                <c:pt idx="469">
                  <c:v>2.7146835346104403E-2</c:v>
                </c:pt>
                <c:pt idx="470">
                  <c:v>2.7146835346104403E-2</c:v>
                </c:pt>
                <c:pt idx="471">
                  <c:v>2.7146835346104403E-2</c:v>
                </c:pt>
                <c:pt idx="472">
                  <c:v>2.7146835346104403E-2</c:v>
                </c:pt>
                <c:pt idx="473">
                  <c:v>2.7146835346104403E-2</c:v>
                </c:pt>
                <c:pt idx="474">
                  <c:v>2.7146835346104403E-2</c:v>
                </c:pt>
                <c:pt idx="475">
                  <c:v>2.7146835346104403E-2</c:v>
                </c:pt>
                <c:pt idx="476">
                  <c:v>2.7146835346104403E-2</c:v>
                </c:pt>
                <c:pt idx="477">
                  <c:v>2.7146835346104403E-2</c:v>
                </c:pt>
                <c:pt idx="478">
                  <c:v>2.7146835346104403E-2</c:v>
                </c:pt>
                <c:pt idx="479">
                  <c:v>2.7146835346104403E-2</c:v>
                </c:pt>
                <c:pt idx="480">
                  <c:v>2.7146835346104403E-2</c:v>
                </c:pt>
                <c:pt idx="481">
                  <c:v>2.7146835346104403E-2</c:v>
                </c:pt>
                <c:pt idx="482">
                  <c:v>2.7146835346104403E-2</c:v>
                </c:pt>
                <c:pt idx="483">
                  <c:v>2.7146835346104403E-2</c:v>
                </c:pt>
                <c:pt idx="484">
                  <c:v>2.7146835346104403E-2</c:v>
                </c:pt>
                <c:pt idx="485">
                  <c:v>2.7146835346104403E-2</c:v>
                </c:pt>
                <c:pt idx="486">
                  <c:v>2.7146835346104403E-2</c:v>
                </c:pt>
                <c:pt idx="487">
                  <c:v>2.7146835346104403E-2</c:v>
                </c:pt>
                <c:pt idx="488">
                  <c:v>2.7146835346104403E-2</c:v>
                </c:pt>
                <c:pt idx="489">
                  <c:v>2.7146835346104403E-2</c:v>
                </c:pt>
                <c:pt idx="490">
                  <c:v>2.7146835346104403E-2</c:v>
                </c:pt>
                <c:pt idx="491">
                  <c:v>2.7146835346104403E-2</c:v>
                </c:pt>
                <c:pt idx="492">
                  <c:v>2.7146835346104403E-2</c:v>
                </c:pt>
                <c:pt idx="493">
                  <c:v>2.7146835346104403E-2</c:v>
                </c:pt>
                <c:pt idx="494">
                  <c:v>2.7146835346104403E-2</c:v>
                </c:pt>
                <c:pt idx="495">
                  <c:v>2.7146835346104403E-2</c:v>
                </c:pt>
                <c:pt idx="496">
                  <c:v>2.7146835346104403E-2</c:v>
                </c:pt>
                <c:pt idx="497">
                  <c:v>2.7146835346104403E-2</c:v>
                </c:pt>
                <c:pt idx="498">
                  <c:v>2.7146835346104403E-2</c:v>
                </c:pt>
                <c:pt idx="499">
                  <c:v>2.7146835346104403E-2</c:v>
                </c:pt>
                <c:pt idx="500">
                  <c:v>2.7146835346104403E-2</c:v>
                </c:pt>
                <c:pt idx="501">
                  <c:v>2.7146835346104403E-2</c:v>
                </c:pt>
                <c:pt idx="502">
                  <c:v>2.7146835346104403E-2</c:v>
                </c:pt>
                <c:pt idx="503">
                  <c:v>2.7146835346104403E-2</c:v>
                </c:pt>
                <c:pt idx="504">
                  <c:v>2.7146835346104403E-2</c:v>
                </c:pt>
                <c:pt idx="505">
                  <c:v>2.7146835346104403E-2</c:v>
                </c:pt>
                <c:pt idx="506">
                  <c:v>2.7146835346104403E-2</c:v>
                </c:pt>
                <c:pt idx="507">
                  <c:v>2.7146835346104403E-2</c:v>
                </c:pt>
                <c:pt idx="508">
                  <c:v>2.7146835346104403E-2</c:v>
                </c:pt>
                <c:pt idx="509">
                  <c:v>2.7146835346104403E-2</c:v>
                </c:pt>
                <c:pt idx="510">
                  <c:v>2.7146835346104403E-2</c:v>
                </c:pt>
                <c:pt idx="511">
                  <c:v>2.7146835346104403E-2</c:v>
                </c:pt>
                <c:pt idx="512">
                  <c:v>2.7146835346104403E-2</c:v>
                </c:pt>
                <c:pt idx="513">
                  <c:v>2.7146835346104403E-2</c:v>
                </c:pt>
                <c:pt idx="514">
                  <c:v>2.7146835346104403E-2</c:v>
                </c:pt>
                <c:pt idx="515">
                  <c:v>2.7146835346104403E-2</c:v>
                </c:pt>
                <c:pt idx="516">
                  <c:v>2.7146835346104403E-2</c:v>
                </c:pt>
                <c:pt idx="517">
                  <c:v>2.7146835346104403E-2</c:v>
                </c:pt>
                <c:pt idx="518">
                  <c:v>2.7146835346104403E-2</c:v>
                </c:pt>
                <c:pt idx="519">
                  <c:v>2.7146835346104403E-2</c:v>
                </c:pt>
                <c:pt idx="520">
                  <c:v>2.7146835346104403E-2</c:v>
                </c:pt>
                <c:pt idx="521">
                  <c:v>2.7146835346104403E-2</c:v>
                </c:pt>
                <c:pt idx="522">
                  <c:v>2.7146835346104403E-2</c:v>
                </c:pt>
                <c:pt idx="523">
                  <c:v>2.7146835346104403E-2</c:v>
                </c:pt>
                <c:pt idx="524">
                  <c:v>2.7146835346104403E-2</c:v>
                </c:pt>
                <c:pt idx="525">
                  <c:v>2.7146835346104403E-2</c:v>
                </c:pt>
                <c:pt idx="526">
                  <c:v>2.7146835346104403E-2</c:v>
                </c:pt>
                <c:pt idx="527">
                  <c:v>2.7146835346104403E-2</c:v>
                </c:pt>
                <c:pt idx="528">
                  <c:v>2.7146835346104403E-2</c:v>
                </c:pt>
                <c:pt idx="529">
                  <c:v>2.7146835346104403E-2</c:v>
                </c:pt>
                <c:pt idx="530">
                  <c:v>2.7146835346104403E-2</c:v>
                </c:pt>
                <c:pt idx="531">
                  <c:v>2.7146835346104403E-2</c:v>
                </c:pt>
                <c:pt idx="532">
                  <c:v>2.7146835346104403E-2</c:v>
                </c:pt>
                <c:pt idx="533">
                  <c:v>2.7146835346104403E-2</c:v>
                </c:pt>
                <c:pt idx="534">
                  <c:v>2.7146835346104403E-2</c:v>
                </c:pt>
                <c:pt idx="535">
                  <c:v>2.7146835346104403E-2</c:v>
                </c:pt>
                <c:pt idx="536">
                  <c:v>2.7146835346104403E-2</c:v>
                </c:pt>
                <c:pt idx="537">
                  <c:v>2.7146835346104403E-2</c:v>
                </c:pt>
                <c:pt idx="538">
                  <c:v>2.7146835346104403E-2</c:v>
                </c:pt>
                <c:pt idx="539">
                  <c:v>2.7146835346104403E-2</c:v>
                </c:pt>
                <c:pt idx="540">
                  <c:v>2.7146835346104403E-2</c:v>
                </c:pt>
                <c:pt idx="541">
                  <c:v>2.7146835346104403E-2</c:v>
                </c:pt>
                <c:pt idx="542">
                  <c:v>2.7146835346104403E-2</c:v>
                </c:pt>
                <c:pt idx="543">
                  <c:v>2.7146835346104403E-2</c:v>
                </c:pt>
                <c:pt idx="544">
                  <c:v>2.7146835346104403E-2</c:v>
                </c:pt>
                <c:pt idx="545">
                  <c:v>2.7146835346104403E-2</c:v>
                </c:pt>
                <c:pt idx="546">
                  <c:v>2.7146835346104403E-2</c:v>
                </c:pt>
                <c:pt idx="547">
                  <c:v>2.7146835346104403E-2</c:v>
                </c:pt>
                <c:pt idx="548">
                  <c:v>2.7146835346104403E-2</c:v>
                </c:pt>
                <c:pt idx="549">
                  <c:v>2.7146835346104403E-2</c:v>
                </c:pt>
                <c:pt idx="550">
                  <c:v>2.7146835346104403E-2</c:v>
                </c:pt>
                <c:pt idx="551">
                  <c:v>2.7146835346104403E-2</c:v>
                </c:pt>
                <c:pt idx="552">
                  <c:v>2.7146835346104403E-2</c:v>
                </c:pt>
                <c:pt idx="553">
                  <c:v>2.7146835346104403E-2</c:v>
                </c:pt>
                <c:pt idx="554">
                  <c:v>2.7146835346104403E-2</c:v>
                </c:pt>
                <c:pt idx="555">
                  <c:v>2.7146835346104403E-2</c:v>
                </c:pt>
                <c:pt idx="556">
                  <c:v>2.7146835346104403E-2</c:v>
                </c:pt>
                <c:pt idx="557">
                  <c:v>2.7146835346104403E-2</c:v>
                </c:pt>
                <c:pt idx="558">
                  <c:v>2.7146835346104403E-2</c:v>
                </c:pt>
                <c:pt idx="559">
                  <c:v>2.7146835346104403E-2</c:v>
                </c:pt>
                <c:pt idx="560">
                  <c:v>2.7146835346104403E-2</c:v>
                </c:pt>
                <c:pt idx="561">
                  <c:v>2.7146835346104403E-2</c:v>
                </c:pt>
                <c:pt idx="562">
                  <c:v>2.7146835346104403E-2</c:v>
                </c:pt>
                <c:pt idx="563">
                  <c:v>2.7146835346104403E-2</c:v>
                </c:pt>
                <c:pt idx="564">
                  <c:v>2.7146835346104403E-2</c:v>
                </c:pt>
                <c:pt idx="565">
                  <c:v>2.7146835346104403E-2</c:v>
                </c:pt>
                <c:pt idx="566">
                  <c:v>2.7146835346104403E-2</c:v>
                </c:pt>
                <c:pt idx="567">
                  <c:v>2.7146835346104403E-2</c:v>
                </c:pt>
                <c:pt idx="568">
                  <c:v>2.7146835346104403E-2</c:v>
                </c:pt>
                <c:pt idx="569">
                  <c:v>2.7146835346104403E-2</c:v>
                </c:pt>
                <c:pt idx="570">
                  <c:v>2.7146835346104403E-2</c:v>
                </c:pt>
                <c:pt idx="571">
                  <c:v>2.7146835346104403E-2</c:v>
                </c:pt>
                <c:pt idx="572">
                  <c:v>2.7146835346104403E-2</c:v>
                </c:pt>
                <c:pt idx="573">
                  <c:v>2.7146835346104403E-2</c:v>
                </c:pt>
                <c:pt idx="574">
                  <c:v>2.7146835346104403E-2</c:v>
                </c:pt>
                <c:pt idx="575">
                  <c:v>2.7146835346104403E-2</c:v>
                </c:pt>
                <c:pt idx="576">
                  <c:v>2.7146835346104403E-2</c:v>
                </c:pt>
                <c:pt idx="577">
                  <c:v>2.7146835346104403E-2</c:v>
                </c:pt>
                <c:pt idx="578">
                  <c:v>2.7146835346104403E-2</c:v>
                </c:pt>
                <c:pt idx="579">
                  <c:v>2.7146835346104403E-2</c:v>
                </c:pt>
                <c:pt idx="580">
                  <c:v>2.7146835346104403E-2</c:v>
                </c:pt>
                <c:pt idx="581">
                  <c:v>2.7146835346104403E-2</c:v>
                </c:pt>
                <c:pt idx="582">
                  <c:v>2.7146835346104403E-2</c:v>
                </c:pt>
                <c:pt idx="583">
                  <c:v>2.7146835346104403E-2</c:v>
                </c:pt>
                <c:pt idx="584">
                  <c:v>2.7146835346104403E-2</c:v>
                </c:pt>
                <c:pt idx="585">
                  <c:v>2.7146835346104403E-2</c:v>
                </c:pt>
                <c:pt idx="586">
                  <c:v>2.7146835346104403E-2</c:v>
                </c:pt>
                <c:pt idx="587">
                  <c:v>2.7146835346104403E-2</c:v>
                </c:pt>
                <c:pt idx="588">
                  <c:v>2.7146835346104403E-2</c:v>
                </c:pt>
                <c:pt idx="589">
                  <c:v>2.7146835346104403E-2</c:v>
                </c:pt>
                <c:pt idx="590">
                  <c:v>2.7146835346104403E-2</c:v>
                </c:pt>
                <c:pt idx="591">
                  <c:v>2.7146835346104403E-2</c:v>
                </c:pt>
                <c:pt idx="592">
                  <c:v>2.7146835346104403E-2</c:v>
                </c:pt>
                <c:pt idx="593">
                  <c:v>2.7146835346104403E-2</c:v>
                </c:pt>
                <c:pt idx="594">
                  <c:v>2.7146835346104403E-2</c:v>
                </c:pt>
                <c:pt idx="595">
                  <c:v>2.7146835346104403E-2</c:v>
                </c:pt>
                <c:pt idx="596">
                  <c:v>2.7146835346104403E-2</c:v>
                </c:pt>
                <c:pt idx="597">
                  <c:v>2.7146835346104403E-2</c:v>
                </c:pt>
                <c:pt idx="598">
                  <c:v>2.7146835346104403E-2</c:v>
                </c:pt>
                <c:pt idx="599">
                  <c:v>2.7146835346104403E-2</c:v>
                </c:pt>
                <c:pt idx="600">
                  <c:v>2.7146835346104403E-2</c:v>
                </c:pt>
                <c:pt idx="601">
                  <c:v>2.7146835346104403E-2</c:v>
                </c:pt>
                <c:pt idx="602">
                  <c:v>2.7146835346104403E-2</c:v>
                </c:pt>
                <c:pt idx="603">
                  <c:v>2.7146835346104403E-2</c:v>
                </c:pt>
                <c:pt idx="604">
                  <c:v>2.7146835346104403E-2</c:v>
                </c:pt>
                <c:pt idx="605">
                  <c:v>2.7146835346104403E-2</c:v>
                </c:pt>
                <c:pt idx="606">
                  <c:v>2.7146835346104403E-2</c:v>
                </c:pt>
                <c:pt idx="607">
                  <c:v>2.7146835346104403E-2</c:v>
                </c:pt>
                <c:pt idx="608">
                  <c:v>2.7146835346104403E-2</c:v>
                </c:pt>
                <c:pt idx="609">
                  <c:v>2.7146835346104403E-2</c:v>
                </c:pt>
                <c:pt idx="610">
                  <c:v>2.7146835346104403E-2</c:v>
                </c:pt>
                <c:pt idx="611">
                  <c:v>2.7146835346104403E-2</c:v>
                </c:pt>
                <c:pt idx="612">
                  <c:v>2.7146835346104403E-2</c:v>
                </c:pt>
                <c:pt idx="613">
                  <c:v>2.7146835346104403E-2</c:v>
                </c:pt>
                <c:pt idx="614">
                  <c:v>2.7146835346104403E-2</c:v>
                </c:pt>
                <c:pt idx="615">
                  <c:v>2.7146835346104403E-2</c:v>
                </c:pt>
                <c:pt idx="616">
                  <c:v>2.7146835346104403E-2</c:v>
                </c:pt>
                <c:pt idx="617">
                  <c:v>2.7146835346104403E-2</c:v>
                </c:pt>
                <c:pt idx="618">
                  <c:v>2.7146835346104403E-2</c:v>
                </c:pt>
                <c:pt idx="619">
                  <c:v>2.7146835346104403E-2</c:v>
                </c:pt>
                <c:pt idx="620">
                  <c:v>2.7146835346104403E-2</c:v>
                </c:pt>
                <c:pt idx="621">
                  <c:v>2.7146835346104403E-2</c:v>
                </c:pt>
                <c:pt idx="622">
                  <c:v>2.7146835346104403E-2</c:v>
                </c:pt>
                <c:pt idx="623">
                  <c:v>2.7146835346104403E-2</c:v>
                </c:pt>
                <c:pt idx="624">
                  <c:v>2.7146835346104403E-2</c:v>
                </c:pt>
                <c:pt idx="625">
                  <c:v>2.7146835346104403E-2</c:v>
                </c:pt>
                <c:pt idx="626">
                  <c:v>2.7146835346104403E-2</c:v>
                </c:pt>
                <c:pt idx="627">
                  <c:v>2.7146835346104403E-2</c:v>
                </c:pt>
                <c:pt idx="628">
                  <c:v>2.7146835346104403E-2</c:v>
                </c:pt>
                <c:pt idx="629">
                  <c:v>2.7146835346104403E-2</c:v>
                </c:pt>
                <c:pt idx="630">
                  <c:v>2.7146835346104403E-2</c:v>
                </c:pt>
                <c:pt idx="631">
                  <c:v>2.7146835346104403E-2</c:v>
                </c:pt>
                <c:pt idx="632">
                  <c:v>2.7146835346104403E-2</c:v>
                </c:pt>
                <c:pt idx="633">
                  <c:v>2.7146835346104403E-2</c:v>
                </c:pt>
                <c:pt idx="634">
                  <c:v>2.7146835346104403E-2</c:v>
                </c:pt>
                <c:pt idx="635">
                  <c:v>2.7146835346104403E-2</c:v>
                </c:pt>
                <c:pt idx="636">
                  <c:v>2.7146835346104403E-2</c:v>
                </c:pt>
                <c:pt idx="637">
                  <c:v>2.7146835346104403E-2</c:v>
                </c:pt>
                <c:pt idx="638">
                  <c:v>2.7146835346104403E-2</c:v>
                </c:pt>
                <c:pt idx="639">
                  <c:v>2.7146835346104403E-2</c:v>
                </c:pt>
                <c:pt idx="640">
                  <c:v>2.7146835346104403E-2</c:v>
                </c:pt>
                <c:pt idx="641">
                  <c:v>2.7146835346104403E-2</c:v>
                </c:pt>
                <c:pt idx="642">
                  <c:v>2.7146835346104403E-2</c:v>
                </c:pt>
                <c:pt idx="643">
                  <c:v>2.7146835346104403E-2</c:v>
                </c:pt>
                <c:pt idx="644">
                  <c:v>2.7146835346104403E-2</c:v>
                </c:pt>
                <c:pt idx="645">
                  <c:v>2.7146835346104403E-2</c:v>
                </c:pt>
                <c:pt idx="646">
                  <c:v>2.7146835346104403E-2</c:v>
                </c:pt>
                <c:pt idx="647">
                  <c:v>2.7146835346104403E-2</c:v>
                </c:pt>
                <c:pt idx="648">
                  <c:v>2.7146835346104403E-2</c:v>
                </c:pt>
                <c:pt idx="649">
                  <c:v>2.7146835346104403E-2</c:v>
                </c:pt>
                <c:pt idx="650">
                  <c:v>2.7146835346104403E-2</c:v>
                </c:pt>
                <c:pt idx="651">
                  <c:v>2.7146835346104403E-2</c:v>
                </c:pt>
                <c:pt idx="652">
                  <c:v>2.7146835346104403E-2</c:v>
                </c:pt>
                <c:pt idx="653">
                  <c:v>2.7146835346104403E-2</c:v>
                </c:pt>
                <c:pt idx="654">
                  <c:v>2.7146835346104403E-2</c:v>
                </c:pt>
                <c:pt idx="655">
                  <c:v>2.7146835346104403E-2</c:v>
                </c:pt>
                <c:pt idx="656">
                  <c:v>2.7146835346104403E-2</c:v>
                </c:pt>
                <c:pt idx="657">
                  <c:v>2.7146835346104403E-2</c:v>
                </c:pt>
                <c:pt idx="658">
                  <c:v>2.7146835346104403E-2</c:v>
                </c:pt>
                <c:pt idx="659">
                  <c:v>2.7146835346104403E-2</c:v>
                </c:pt>
                <c:pt idx="660">
                  <c:v>2.7146835346104403E-2</c:v>
                </c:pt>
                <c:pt idx="661">
                  <c:v>2.7146835346104403E-2</c:v>
                </c:pt>
                <c:pt idx="662">
                  <c:v>2.7146835346104403E-2</c:v>
                </c:pt>
                <c:pt idx="663">
                  <c:v>2.7146835346104403E-2</c:v>
                </c:pt>
                <c:pt idx="664">
                  <c:v>2.7146835346104403E-2</c:v>
                </c:pt>
                <c:pt idx="665">
                  <c:v>2.7146835346104403E-2</c:v>
                </c:pt>
                <c:pt idx="666">
                  <c:v>2.7146835346104403E-2</c:v>
                </c:pt>
                <c:pt idx="667">
                  <c:v>2.7146835346104403E-2</c:v>
                </c:pt>
                <c:pt idx="668">
                  <c:v>2.7146835346104403E-2</c:v>
                </c:pt>
                <c:pt idx="669">
                  <c:v>2.7146835346104403E-2</c:v>
                </c:pt>
                <c:pt idx="670">
                  <c:v>2.7146835346104403E-2</c:v>
                </c:pt>
                <c:pt idx="671">
                  <c:v>2.7146835346104403E-2</c:v>
                </c:pt>
                <c:pt idx="672">
                  <c:v>2.7146835346104403E-2</c:v>
                </c:pt>
                <c:pt idx="673">
                  <c:v>2.7146835346104403E-2</c:v>
                </c:pt>
                <c:pt idx="674">
                  <c:v>2.7146835346104403E-2</c:v>
                </c:pt>
                <c:pt idx="675">
                  <c:v>2.7146835346104403E-2</c:v>
                </c:pt>
                <c:pt idx="676">
                  <c:v>2.7146835346104403E-2</c:v>
                </c:pt>
                <c:pt idx="677">
                  <c:v>2.7146835346104403E-2</c:v>
                </c:pt>
                <c:pt idx="678">
                  <c:v>2.7146835346104403E-2</c:v>
                </c:pt>
                <c:pt idx="679">
                  <c:v>2.7146835346104403E-2</c:v>
                </c:pt>
                <c:pt idx="680">
                  <c:v>2.7146835346104403E-2</c:v>
                </c:pt>
                <c:pt idx="681">
                  <c:v>2.7146835346104403E-2</c:v>
                </c:pt>
                <c:pt idx="682">
                  <c:v>2.7146835346104403E-2</c:v>
                </c:pt>
                <c:pt idx="683">
                  <c:v>2.7146835346104403E-2</c:v>
                </c:pt>
                <c:pt idx="684">
                  <c:v>2.7146835346104403E-2</c:v>
                </c:pt>
                <c:pt idx="685">
                  <c:v>2.7146835346104403E-2</c:v>
                </c:pt>
                <c:pt idx="686">
                  <c:v>2.7146835346104403E-2</c:v>
                </c:pt>
                <c:pt idx="687">
                  <c:v>2.7146835346104403E-2</c:v>
                </c:pt>
                <c:pt idx="688">
                  <c:v>2.7146835346104403E-2</c:v>
                </c:pt>
                <c:pt idx="689">
                  <c:v>2.7146835346104403E-2</c:v>
                </c:pt>
                <c:pt idx="690">
                  <c:v>2.7146835346104403E-2</c:v>
                </c:pt>
                <c:pt idx="691">
                  <c:v>2.7146835346104403E-2</c:v>
                </c:pt>
                <c:pt idx="692">
                  <c:v>2.7146835346104403E-2</c:v>
                </c:pt>
                <c:pt idx="693">
                  <c:v>2.7146835346104403E-2</c:v>
                </c:pt>
                <c:pt idx="694">
                  <c:v>2.7146835346104403E-2</c:v>
                </c:pt>
                <c:pt idx="695">
                  <c:v>2.7146835346104403E-2</c:v>
                </c:pt>
                <c:pt idx="696">
                  <c:v>2.7146835346104403E-2</c:v>
                </c:pt>
                <c:pt idx="697">
                  <c:v>2.7146835346104403E-2</c:v>
                </c:pt>
                <c:pt idx="698">
                  <c:v>2.7146835346104403E-2</c:v>
                </c:pt>
                <c:pt idx="699">
                  <c:v>2.7146835346104403E-2</c:v>
                </c:pt>
                <c:pt idx="700">
                  <c:v>2.7146835346104403E-2</c:v>
                </c:pt>
                <c:pt idx="701">
                  <c:v>2.7146835346104403E-2</c:v>
                </c:pt>
                <c:pt idx="702">
                  <c:v>2.7146835346104403E-2</c:v>
                </c:pt>
                <c:pt idx="703">
                  <c:v>2.7146835346104403E-2</c:v>
                </c:pt>
                <c:pt idx="704">
                  <c:v>2.7146835346104403E-2</c:v>
                </c:pt>
                <c:pt idx="705">
                  <c:v>2.7146835346104403E-2</c:v>
                </c:pt>
                <c:pt idx="706">
                  <c:v>2.7146835346104403E-2</c:v>
                </c:pt>
                <c:pt idx="707">
                  <c:v>2.7146835346104403E-2</c:v>
                </c:pt>
                <c:pt idx="708">
                  <c:v>2.7146835346104403E-2</c:v>
                </c:pt>
                <c:pt idx="709">
                  <c:v>2.7146835346104403E-2</c:v>
                </c:pt>
                <c:pt idx="710">
                  <c:v>2.7146835346104403E-2</c:v>
                </c:pt>
                <c:pt idx="711">
                  <c:v>2.7146835346104403E-2</c:v>
                </c:pt>
                <c:pt idx="712">
                  <c:v>2.7146835346104403E-2</c:v>
                </c:pt>
                <c:pt idx="713">
                  <c:v>2.7146835346104403E-2</c:v>
                </c:pt>
                <c:pt idx="714">
                  <c:v>2.7146835346104403E-2</c:v>
                </c:pt>
                <c:pt idx="715">
                  <c:v>2.7146835346104403E-2</c:v>
                </c:pt>
                <c:pt idx="716">
                  <c:v>2.7146835346104403E-2</c:v>
                </c:pt>
                <c:pt idx="717">
                  <c:v>2.7146835346104403E-2</c:v>
                </c:pt>
                <c:pt idx="718">
                  <c:v>2.7146835346104403E-2</c:v>
                </c:pt>
                <c:pt idx="719">
                  <c:v>2.7146835346104403E-2</c:v>
                </c:pt>
                <c:pt idx="720">
                  <c:v>2.7146835346104403E-2</c:v>
                </c:pt>
                <c:pt idx="721">
                  <c:v>2.7146835346104403E-2</c:v>
                </c:pt>
                <c:pt idx="722">
                  <c:v>2.7146835346104403E-2</c:v>
                </c:pt>
                <c:pt idx="723">
                  <c:v>2.7146835346104403E-2</c:v>
                </c:pt>
                <c:pt idx="724">
                  <c:v>2.7146835346104403E-2</c:v>
                </c:pt>
                <c:pt idx="725">
                  <c:v>2.7146835346104403E-2</c:v>
                </c:pt>
                <c:pt idx="726">
                  <c:v>2.7146835346104403E-2</c:v>
                </c:pt>
                <c:pt idx="727">
                  <c:v>2.7146835346104403E-2</c:v>
                </c:pt>
                <c:pt idx="728">
                  <c:v>2.7146835346104403E-2</c:v>
                </c:pt>
                <c:pt idx="729">
                  <c:v>2.7146835346104403E-2</c:v>
                </c:pt>
                <c:pt idx="730">
                  <c:v>2.7146835346104403E-2</c:v>
                </c:pt>
                <c:pt idx="731">
                  <c:v>2.7146835346104403E-2</c:v>
                </c:pt>
                <c:pt idx="732">
                  <c:v>2.7146835346104403E-2</c:v>
                </c:pt>
                <c:pt idx="733">
                  <c:v>2.7146835346104403E-2</c:v>
                </c:pt>
                <c:pt idx="734">
                  <c:v>2.7146835346104403E-2</c:v>
                </c:pt>
                <c:pt idx="735">
                  <c:v>2.7146835346104403E-2</c:v>
                </c:pt>
                <c:pt idx="736">
                  <c:v>2.7146835346104403E-2</c:v>
                </c:pt>
                <c:pt idx="737">
                  <c:v>2.7146835346104403E-2</c:v>
                </c:pt>
                <c:pt idx="738">
                  <c:v>2.7146835346104403E-2</c:v>
                </c:pt>
                <c:pt idx="739">
                  <c:v>2.7146835346104403E-2</c:v>
                </c:pt>
                <c:pt idx="740">
                  <c:v>2.7146835346104403E-2</c:v>
                </c:pt>
                <c:pt idx="741">
                  <c:v>2.7146835346104403E-2</c:v>
                </c:pt>
                <c:pt idx="742">
                  <c:v>2.7146835346104403E-2</c:v>
                </c:pt>
                <c:pt idx="743">
                  <c:v>2.7146835346104403E-2</c:v>
                </c:pt>
                <c:pt idx="744">
                  <c:v>2.7146835346104403E-2</c:v>
                </c:pt>
                <c:pt idx="745">
                  <c:v>2.7146835346104403E-2</c:v>
                </c:pt>
                <c:pt idx="746">
                  <c:v>2.7146835346104403E-2</c:v>
                </c:pt>
                <c:pt idx="747">
                  <c:v>2.7146835346104403E-2</c:v>
                </c:pt>
                <c:pt idx="748">
                  <c:v>2.7146835346104403E-2</c:v>
                </c:pt>
                <c:pt idx="749">
                  <c:v>2.7146835346104403E-2</c:v>
                </c:pt>
                <c:pt idx="750">
                  <c:v>2.7146835346104403E-2</c:v>
                </c:pt>
                <c:pt idx="751">
                  <c:v>2.7146835346104403E-2</c:v>
                </c:pt>
                <c:pt idx="752">
                  <c:v>2.7146835346104403E-2</c:v>
                </c:pt>
                <c:pt idx="753">
                  <c:v>2.7146835346104403E-2</c:v>
                </c:pt>
                <c:pt idx="754">
                  <c:v>2.7146835346104403E-2</c:v>
                </c:pt>
                <c:pt idx="755">
                  <c:v>2.7146835346104403E-2</c:v>
                </c:pt>
                <c:pt idx="756">
                  <c:v>2.7146835346104403E-2</c:v>
                </c:pt>
                <c:pt idx="757">
                  <c:v>2.7146835346104403E-2</c:v>
                </c:pt>
                <c:pt idx="758">
                  <c:v>2.7146835346104403E-2</c:v>
                </c:pt>
                <c:pt idx="759">
                  <c:v>2.7146835346104403E-2</c:v>
                </c:pt>
                <c:pt idx="760">
                  <c:v>2.7146835346104403E-2</c:v>
                </c:pt>
                <c:pt idx="761">
                  <c:v>2.7146835346104403E-2</c:v>
                </c:pt>
                <c:pt idx="762">
                  <c:v>2.7146835346104403E-2</c:v>
                </c:pt>
                <c:pt idx="763">
                  <c:v>2.7146835346104403E-2</c:v>
                </c:pt>
                <c:pt idx="764">
                  <c:v>2.7146835346104403E-2</c:v>
                </c:pt>
                <c:pt idx="765">
                  <c:v>2.7146835346104403E-2</c:v>
                </c:pt>
                <c:pt idx="766">
                  <c:v>2.7146835346104403E-2</c:v>
                </c:pt>
                <c:pt idx="767">
                  <c:v>2.7146835346104403E-2</c:v>
                </c:pt>
                <c:pt idx="768">
                  <c:v>2.7146835346104403E-2</c:v>
                </c:pt>
                <c:pt idx="769">
                  <c:v>2.7146835346104403E-2</c:v>
                </c:pt>
                <c:pt idx="770">
                  <c:v>2.7146835346104403E-2</c:v>
                </c:pt>
                <c:pt idx="771">
                  <c:v>2.7146835346104403E-2</c:v>
                </c:pt>
                <c:pt idx="772">
                  <c:v>2.7146835346104403E-2</c:v>
                </c:pt>
                <c:pt idx="773">
                  <c:v>2.7146835346104403E-2</c:v>
                </c:pt>
                <c:pt idx="774">
                  <c:v>2.7146835346104403E-2</c:v>
                </c:pt>
                <c:pt idx="775">
                  <c:v>2.7146835346104403E-2</c:v>
                </c:pt>
                <c:pt idx="776">
                  <c:v>2.7146835346104403E-2</c:v>
                </c:pt>
                <c:pt idx="777">
                  <c:v>2.7146835346104403E-2</c:v>
                </c:pt>
                <c:pt idx="778">
                  <c:v>2.7146835346104403E-2</c:v>
                </c:pt>
                <c:pt idx="779">
                  <c:v>2.7146835346104403E-2</c:v>
                </c:pt>
                <c:pt idx="780">
                  <c:v>2.7146835346104403E-2</c:v>
                </c:pt>
                <c:pt idx="781">
                  <c:v>2.7146835346104403E-2</c:v>
                </c:pt>
                <c:pt idx="782">
                  <c:v>2.7146835346104403E-2</c:v>
                </c:pt>
                <c:pt idx="783">
                  <c:v>2.7146835346104403E-2</c:v>
                </c:pt>
                <c:pt idx="784">
                  <c:v>2.7146835346104403E-2</c:v>
                </c:pt>
                <c:pt idx="785">
                  <c:v>2.7146835346104403E-2</c:v>
                </c:pt>
                <c:pt idx="786">
                  <c:v>2.7146835346104403E-2</c:v>
                </c:pt>
                <c:pt idx="787">
                  <c:v>2.7146835346104403E-2</c:v>
                </c:pt>
                <c:pt idx="788">
                  <c:v>2.7146835346104403E-2</c:v>
                </c:pt>
                <c:pt idx="789">
                  <c:v>2.7146835346104403E-2</c:v>
                </c:pt>
                <c:pt idx="790">
                  <c:v>2.7146835346104403E-2</c:v>
                </c:pt>
                <c:pt idx="791">
                  <c:v>2.7146835346104403E-2</c:v>
                </c:pt>
                <c:pt idx="792">
                  <c:v>2.7146835346104403E-2</c:v>
                </c:pt>
                <c:pt idx="793">
                  <c:v>2.7146835346104403E-2</c:v>
                </c:pt>
                <c:pt idx="794">
                  <c:v>2.7146835346104403E-2</c:v>
                </c:pt>
                <c:pt idx="795">
                  <c:v>2.7146835346104403E-2</c:v>
                </c:pt>
                <c:pt idx="796">
                  <c:v>2.7146835346104403E-2</c:v>
                </c:pt>
                <c:pt idx="797">
                  <c:v>2.7146835346104403E-2</c:v>
                </c:pt>
                <c:pt idx="798">
                  <c:v>2.7146835346104403E-2</c:v>
                </c:pt>
                <c:pt idx="799">
                  <c:v>2.7146835346104403E-2</c:v>
                </c:pt>
                <c:pt idx="800">
                  <c:v>2.7146835346104403E-2</c:v>
                </c:pt>
                <c:pt idx="801">
                  <c:v>2.7146835346104403E-2</c:v>
                </c:pt>
                <c:pt idx="802">
                  <c:v>2.7146835346104403E-2</c:v>
                </c:pt>
                <c:pt idx="803">
                  <c:v>2.7146835346104403E-2</c:v>
                </c:pt>
                <c:pt idx="804">
                  <c:v>2.7146835346104403E-2</c:v>
                </c:pt>
                <c:pt idx="805">
                  <c:v>2.7146835346104403E-2</c:v>
                </c:pt>
                <c:pt idx="806">
                  <c:v>2.7146835346104403E-2</c:v>
                </c:pt>
                <c:pt idx="807">
                  <c:v>2.7146835346104403E-2</c:v>
                </c:pt>
                <c:pt idx="808">
                  <c:v>2.7146835346104403E-2</c:v>
                </c:pt>
                <c:pt idx="809">
                  <c:v>2.7146835346104403E-2</c:v>
                </c:pt>
                <c:pt idx="810">
                  <c:v>2.7146835346104403E-2</c:v>
                </c:pt>
                <c:pt idx="811">
                  <c:v>2.7146835346104403E-2</c:v>
                </c:pt>
                <c:pt idx="812">
                  <c:v>2.7146835346104403E-2</c:v>
                </c:pt>
                <c:pt idx="813">
                  <c:v>2.7146835346104403E-2</c:v>
                </c:pt>
                <c:pt idx="814">
                  <c:v>2.7146835346104403E-2</c:v>
                </c:pt>
                <c:pt idx="815">
                  <c:v>2.7146835346104403E-2</c:v>
                </c:pt>
                <c:pt idx="816">
                  <c:v>2.7146835346104403E-2</c:v>
                </c:pt>
                <c:pt idx="817">
                  <c:v>2.7146835346104403E-2</c:v>
                </c:pt>
                <c:pt idx="818">
                  <c:v>2.7146835346104403E-2</c:v>
                </c:pt>
                <c:pt idx="819">
                  <c:v>2.7146835346104403E-2</c:v>
                </c:pt>
                <c:pt idx="820">
                  <c:v>2.7146835346104403E-2</c:v>
                </c:pt>
                <c:pt idx="821">
                  <c:v>2.7146835346104403E-2</c:v>
                </c:pt>
                <c:pt idx="822">
                  <c:v>2.7146835346104403E-2</c:v>
                </c:pt>
                <c:pt idx="823">
                  <c:v>2.7146835346104403E-2</c:v>
                </c:pt>
                <c:pt idx="824">
                  <c:v>2.7146835346104403E-2</c:v>
                </c:pt>
                <c:pt idx="825">
                  <c:v>2.7146835346104403E-2</c:v>
                </c:pt>
                <c:pt idx="826">
                  <c:v>2.7146835346104403E-2</c:v>
                </c:pt>
                <c:pt idx="827">
                  <c:v>2.7146835346104403E-2</c:v>
                </c:pt>
                <c:pt idx="828">
                  <c:v>2.7146835346104403E-2</c:v>
                </c:pt>
                <c:pt idx="829">
                  <c:v>2.7146835346104403E-2</c:v>
                </c:pt>
                <c:pt idx="830">
                  <c:v>2.7146835346104403E-2</c:v>
                </c:pt>
                <c:pt idx="831">
                  <c:v>2.7146835346104403E-2</c:v>
                </c:pt>
                <c:pt idx="832">
                  <c:v>2.7146835346104403E-2</c:v>
                </c:pt>
                <c:pt idx="833">
                  <c:v>2.7146835346104403E-2</c:v>
                </c:pt>
                <c:pt idx="834">
                  <c:v>2.7146835346104403E-2</c:v>
                </c:pt>
                <c:pt idx="835">
                  <c:v>2.7146835346104403E-2</c:v>
                </c:pt>
                <c:pt idx="836">
                  <c:v>2.7146835346104403E-2</c:v>
                </c:pt>
                <c:pt idx="837">
                  <c:v>2.7146835346104403E-2</c:v>
                </c:pt>
                <c:pt idx="838">
                  <c:v>2.7146835346104403E-2</c:v>
                </c:pt>
                <c:pt idx="839">
                  <c:v>2.7146835346104403E-2</c:v>
                </c:pt>
                <c:pt idx="840">
                  <c:v>2.7146835346104403E-2</c:v>
                </c:pt>
                <c:pt idx="841">
                  <c:v>2.7146835346104403E-2</c:v>
                </c:pt>
                <c:pt idx="842">
                  <c:v>2.7146835346104403E-2</c:v>
                </c:pt>
                <c:pt idx="843">
                  <c:v>2.7146835346104403E-2</c:v>
                </c:pt>
                <c:pt idx="844">
                  <c:v>2.7146835346104403E-2</c:v>
                </c:pt>
                <c:pt idx="845">
                  <c:v>2.7146835346104403E-2</c:v>
                </c:pt>
                <c:pt idx="846">
                  <c:v>2.7146835346104403E-2</c:v>
                </c:pt>
                <c:pt idx="847">
                  <c:v>2.7146835346104403E-2</c:v>
                </c:pt>
                <c:pt idx="848">
                  <c:v>2.7146835346104403E-2</c:v>
                </c:pt>
                <c:pt idx="849">
                  <c:v>2.7146835346104403E-2</c:v>
                </c:pt>
                <c:pt idx="850">
                  <c:v>2.7146835346104403E-2</c:v>
                </c:pt>
                <c:pt idx="851">
                  <c:v>2.7146835346104403E-2</c:v>
                </c:pt>
                <c:pt idx="852">
                  <c:v>2.7146835346104403E-2</c:v>
                </c:pt>
                <c:pt idx="853">
                  <c:v>2.7146835346104403E-2</c:v>
                </c:pt>
                <c:pt idx="854">
                  <c:v>2.7146835346104403E-2</c:v>
                </c:pt>
                <c:pt idx="855">
                  <c:v>2.7146835346104403E-2</c:v>
                </c:pt>
                <c:pt idx="856">
                  <c:v>2.7146835346104403E-2</c:v>
                </c:pt>
                <c:pt idx="857">
                  <c:v>2.7146835346104403E-2</c:v>
                </c:pt>
                <c:pt idx="858">
                  <c:v>2.7146835346104403E-2</c:v>
                </c:pt>
                <c:pt idx="859">
                  <c:v>2.7146835346104403E-2</c:v>
                </c:pt>
                <c:pt idx="860">
                  <c:v>2.7146835346104403E-2</c:v>
                </c:pt>
                <c:pt idx="861">
                  <c:v>2.7146835346104403E-2</c:v>
                </c:pt>
                <c:pt idx="862">
                  <c:v>2.7146835346104403E-2</c:v>
                </c:pt>
                <c:pt idx="863">
                  <c:v>2.7146835346104403E-2</c:v>
                </c:pt>
                <c:pt idx="864">
                  <c:v>2.7146835346104403E-2</c:v>
                </c:pt>
                <c:pt idx="865">
                  <c:v>2.7146835346104403E-2</c:v>
                </c:pt>
                <c:pt idx="866">
                  <c:v>2.7146835346104403E-2</c:v>
                </c:pt>
                <c:pt idx="867">
                  <c:v>2.7146835346104403E-2</c:v>
                </c:pt>
                <c:pt idx="868">
                  <c:v>2.7146835346104403E-2</c:v>
                </c:pt>
                <c:pt idx="869">
                  <c:v>2.7146835346104403E-2</c:v>
                </c:pt>
                <c:pt idx="870">
                  <c:v>2.7146835346104403E-2</c:v>
                </c:pt>
                <c:pt idx="871">
                  <c:v>2.7146835346104403E-2</c:v>
                </c:pt>
                <c:pt idx="872">
                  <c:v>2.7146835346104403E-2</c:v>
                </c:pt>
                <c:pt idx="873">
                  <c:v>2.7146835346104403E-2</c:v>
                </c:pt>
                <c:pt idx="874">
                  <c:v>2.7146835346104403E-2</c:v>
                </c:pt>
                <c:pt idx="875">
                  <c:v>2.7146835346104403E-2</c:v>
                </c:pt>
                <c:pt idx="876">
                  <c:v>2.7146835346104403E-2</c:v>
                </c:pt>
                <c:pt idx="877">
                  <c:v>2.7146835346104403E-2</c:v>
                </c:pt>
                <c:pt idx="878">
                  <c:v>2.7146835346104403E-2</c:v>
                </c:pt>
                <c:pt idx="879">
                  <c:v>2.7146835346104403E-2</c:v>
                </c:pt>
                <c:pt idx="880">
                  <c:v>2.7146835346104403E-2</c:v>
                </c:pt>
                <c:pt idx="881">
                  <c:v>2.7146835346104403E-2</c:v>
                </c:pt>
                <c:pt idx="882">
                  <c:v>2.7146835346104403E-2</c:v>
                </c:pt>
                <c:pt idx="883">
                  <c:v>2.7146835346104403E-2</c:v>
                </c:pt>
                <c:pt idx="884">
                  <c:v>2.7146835346104403E-2</c:v>
                </c:pt>
                <c:pt idx="885">
                  <c:v>2.7146835346104403E-2</c:v>
                </c:pt>
                <c:pt idx="886">
                  <c:v>2.7146835346104403E-2</c:v>
                </c:pt>
                <c:pt idx="887">
                  <c:v>2.7146835346104403E-2</c:v>
                </c:pt>
                <c:pt idx="888">
                  <c:v>2.7146835346104403E-2</c:v>
                </c:pt>
                <c:pt idx="889">
                  <c:v>2.7146835346104403E-2</c:v>
                </c:pt>
                <c:pt idx="890">
                  <c:v>2.7146835346104403E-2</c:v>
                </c:pt>
                <c:pt idx="891">
                  <c:v>2.7146835346104403E-2</c:v>
                </c:pt>
                <c:pt idx="892">
                  <c:v>2.7146835346104403E-2</c:v>
                </c:pt>
                <c:pt idx="893">
                  <c:v>2.7146835346104403E-2</c:v>
                </c:pt>
                <c:pt idx="894">
                  <c:v>2.7146835346104403E-2</c:v>
                </c:pt>
                <c:pt idx="895">
                  <c:v>2.7146835346104403E-2</c:v>
                </c:pt>
                <c:pt idx="896">
                  <c:v>2.7146835346104403E-2</c:v>
                </c:pt>
                <c:pt idx="897">
                  <c:v>2.7146835346104403E-2</c:v>
                </c:pt>
                <c:pt idx="898">
                  <c:v>2.7146835346104403E-2</c:v>
                </c:pt>
                <c:pt idx="899">
                  <c:v>2.7146835346104403E-2</c:v>
                </c:pt>
                <c:pt idx="900">
                  <c:v>2.7146835346104403E-2</c:v>
                </c:pt>
                <c:pt idx="901">
                  <c:v>2.7146835346104403E-2</c:v>
                </c:pt>
                <c:pt idx="902">
                  <c:v>2.7146835346104403E-2</c:v>
                </c:pt>
                <c:pt idx="903">
                  <c:v>2.7146835346104403E-2</c:v>
                </c:pt>
                <c:pt idx="904">
                  <c:v>2.7146835346104403E-2</c:v>
                </c:pt>
                <c:pt idx="905">
                  <c:v>2.7146835346104403E-2</c:v>
                </c:pt>
                <c:pt idx="906">
                  <c:v>2.7146835346104403E-2</c:v>
                </c:pt>
                <c:pt idx="907">
                  <c:v>2.7146835346104403E-2</c:v>
                </c:pt>
                <c:pt idx="908">
                  <c:v>2.7146835346104403E-2</c:v>
                </c:pt>
                <c:pt idx="909">
                  <c:v>2.7146835346104403E-2</c:v>
                </c:pt>
                <c:pt idx="910">
                  <c:v>2.7146835346104403E-2</c:v>
                </c:pt>
                <c:pt idx="911">
                  <c:v>2.7146835346104403E-2</c:v>
                </c:pt>
                <c:pt idx="912">
                  <c:v>2.7146835346104403E-2</c:v>
                </c:pt>
                <c:pt idx="913">
                  <c:v>2.7146835346104403E-2</c:v>
                </c:pt>
                <c:pt idx="914">
                  <c:v>2.7146835346104403E-2</c:v>
                </c:pt>
                <c:pt idx="915">
                  <c:v>2.7146835346104403E-2</c:v>
                </c:pt>
                <c:pt idx="916">
                  <c:v>2.7146835346104403E-2</c:v>
                </c:pt>
                <c:pt idx="917">
                  <c:v>2.7146835346104403E-2</c:v>
                </c:pt>
                <c:pt idx="918">
                  <c:v>2.7146835346104403E-2</c:v>
                </c:pt>
                <c:pt idx="919">
                  <c:v>2.7146835346104403E-2</c:v>
                </c:pt>
                <c:pt idx="920">
                  <c:v>2.7146835346104403E-2</c:v>
                </c:pt>
                <c:pt idx="921">
                  <c:v>2.7146835346104403E-2</c:v>
                </c:pt>
                <c:pt idx="922">
                  <c:v>2.7146835346104403E-2</c:v>
                </c:pt>
                <c:pt idx="923">
                  <c:v>2.7146835346104403E-2</c:v>
                </c:pt>
                <c:pt idx="924">
                  <c:v>2.7146835346104403E-2</c:v>
                </c:pt>
                <c:pt idx="925">
                  <c:v>2.7146835346104403E-2</c:v>
                </c:pt>
                <c:pt idx="926">
                  <c:v>2.7146835346104403E-2</c:v>
                </c:pt>
                <c:pt idx="927">
                  <c:v>2.7146835346104403E-2</c:v>
                </c:pt>
                <c:pt idx="928">
                  <c:v>2.7146835346104403E-2</c:v>
                </c:pt>
                <c:pt idx="929">
                  <c:v>2.7146835346104403E-2</c:v>
                </c:pt>
                <c:pt idx="930">
                  <c:v>2.7146835346104403E-2</c:v>
                </c:pt>
                <c:pt idx="931">
                  <c:v>2.7146835346104403E-2</c:v>
                </c:pt>
                <c:pt idx="932">
                  <c:v>2.7146835346104403E-2</c:v>
                </c:pt>
                <c:pt idx="933">
                  <c:v>2.7146835346104403E-2</c:v>
                </c:pt>
                <c:pt idx="934">
                  <c:v>2.7146835346104403E-2</c:v>
                </c:pt>
                <c:pt idx="935">
                  <c:v>2.7146835346104403E-2</c:v>
                </c:pt>
                <c:pt idx="936">
                  <c:v>2.7146835346104403E-2</c:v>
                </c:pt>
                <c:pt idx="937">
                  <c:v>2.7146835346104403E-2</c:v>
                </c:pt>
                <c:pt idx="938">
                  <c:v>2.7146835346104403E-2</c:v>
                </c:pt>
                <c:pt idx="939">
                  <c:v>2.7146835346104403E-2</c:v>
                </c:pt>
                <c:pt idx="940">
                  <c:v>2.7146835346104403E-2</c:v>
                </c:pt>
                <c:pt idx="941">
                  <c:v>2.7146835346104403E-2</c:v>
                </c:pt>
                <c:pt idx="942">
                  <c:v>2.7146835346104403E-2</c:v>
                </c:pt>
                <c:pt idx="943">
                  <c:v>2.7146835346104403E-2</c:v>
                </c:pt>
                <c:pt idx="944">
                  <c:v>2.7146835346104403E-2</c:v>
                </c:pt>
                <c:pt idx="945">
                  <c:v>2.7146835346104403E-2</c:v>
                </c:pt>
                <c:pt idx="946">
                  <c:v>2.7146835346104403E-2</c:v>
                </c:pt>
                <c:pt idx="947">
                  <c:v>2.7146835346104403E-2</c:v>
                </c:pt>
                <c:pt idx="948">
                  <c:v>2.7146835346104403E-2</c:v>
                </c:pt>
                <c:pt idx="949">
                  <c:v>2.7146835346104403E-2</c:v>
                </c:pt>
                <c:pt idx="950">
                  <c:v>2.7146835346104403E-2</c:v>
                </c:pt>
                <c:pt idx="951">
                  <c:v>2.7146835346104403E-2</c:v>
                </c:pt>
                <c:pt idx="952">
                  <c:v>2.7146835346104403E-2</c:v>
                </c:pt>
                <c:pt idx="953">
                  <c:v>2.7146835346104403E-2</c:v>
                </c:pt>
                <c:pt idx="954">
                  <c:v>2.7146835346104403E-2</c:v>
                </c:pt>
                <c:pt idx="955">
                  <c:v>2.7146835346104403E-2</c:v>
                </c:pt>
                <c:pt idx="956">
                  <c:v>2.7146835346104403E-2</c:v>
                </c:pt>
                <c:pt idx="957">
                  <c:v>2.7146835346104403E-2</c:v>
                </c:pt>
                <c:pt idx="958">
                  <c:v>2.7146835346104403E-2</c:v>
                </c:pt>
                <c:pt idx="959">
                  <c:v>2.7146835346104403E-2</c:v>
                </c:pt>
                <c:pt idx="960">
                  <c:v>2.7146835346104403E-2</c:v>
                </c:pt>
                <c:pt idx="961">
                  <c:v>2.7146835346104403E-2</c:v>
                </c:pt>
                <c:pt idx="962">
                  <c:v>2.7146835346104403E-2</c:v>
                </c:pt>
                <c:pt idx="963">
                  <c:v>2.7146835346104403E-2</c:v>
                </c:pt>
                <c:pt idx="964">
                  <c:v>2.7146835346104403E-2</c:v>
                </c:pt>
                <c:pt idx="965">
                  <c:v>2.7146835346104403E-2</c:v>
                </c:pt>
                <c:pt idx="966">
                  <c:v>2.7146835346104403E-2</c:v>
                </c:pt>
                <c:pt idx="967">
                  <c:v>2.7146835346104403E-2</c:v>
                </c:pt>
                <c:pt idx="968">
                  <c:v>2.7146835346104403E-2</c:v>
                </c:pt>
                <c:pt idx="969">
                  <c:v>2.7146835346104403E-2</c:v>
                </c:pt>
                <c:pt idx="970">
                  <c:v>2.7146835346104403E-2</c:v>
                </c:pt>
                <c:pt idx="971">
                  <c:v>2.7146835346104403E-2</c:v>
                </c:pt>
                <c:pt idx="972">
                  <c:v>2.7146835346104403E-2</c:v>
                </c:pt>
                <c:pt idx="973">
                  <c:v>2.7146835346104403E-2</c:v>
                </c:pt>
                <c:pt idx="974">
                  <c:v>2.7146835346104403E-2</c:v>
                </c:pt>
                <c:pt idx="975">
                  <c:v>2.7146835346104403E-2</c:v>
                </c:pt>
                <c:pt idx="976">
                  <c:v>2.7146835346104403E-2</c:v>
                </c:pt>
                <c:pt idx="977">
                  <c:v>2.7146835346104403E-2</c:v>
                </c:pt>
                <c:pt idx="978">
                  <c:v>2.7146835346104403E-2</c:v>
                </c:pt>
                <c:pt idx="979">
                  <c:v>2.7146835346104403E-2</c:v>
                </c:pt>
                <c:pt idx="980">
                  <c:v>2.7146835346104403E-2</c:v>
                </c:pt>
                <c:pt idx="981">
                  <c:v>2.7146835346104403E-2</c:v>
                </c:pt>
                <c:pt idx="982">
                  <c:v>2.7146835346104403E-2</c:v>
                </c:pt>
                <c:pt idx="983">
                  <c:v>2.7146835346104403E-2</c:v>
                </c:pt>
                <c:pt idx="984">
                  <c:v>2.7146835346104403E-2</c:v>
                </c:pt>
                <c:pt idx="985">
                  <c:v>2.7146835346104403E-2</c:v>
                </c:pt>
                <c:pt idx="986">
                  <c:v>2.7146835346104403E-2</c:v>
                </c:pt>
                <c:pt idx="987">
                  <c:v>2.7146835346104403E-2</c:v>
                </c:pt>
                <c:pt idx="988">
                  <c:v>2.7146835346104403E-2</c:v>
                </c:pt>
                <c:pt idx="989">
                  <c:v>2.7146835346104403E-2</c:v>
                </c:pt>
                <c:pt idx="990">
                  <c:v>2.7146835346104403E-2</c:v>
                </c:pt>
                <c:pt idx="991">
                  <c:v>2.7146835346104403E-2</c:v>
                </c:pt>
                <c:pt idx="992">
                  <c:v>2.7146835346104403E-2</c:v>
                </c:pt>
                <c:pt idx="993">
                  <c:v>2.7146835346104403E-2</c:v>
                </c:pt>
                <c:pt idx="994">
                  <c:v>2.7146835346104403E-2</c:v>
                </c:pt>
                <c:pt idx="995">
                  <c:v>2.7146835346104403E-2</c:v>
                </c:pt>
                <c:pt idx="996">
                  <c:v>2.7146835346104403E-2</c:v>
                </c:pt>
                <c:pt idx="997">
                  <c:v>2.7146835346104403E-2</c:v>
                </c:pt>
                <c:pt idx="998">
                  <c:v>2.7146835346104403E-2</c:v>
                </c:pt>
                <c:pt idx="999">
                  <c:v>2.7146835346104403E-2</c:v>
                </c:pt>
              </c:numCache>
            </c:numRef>
          </c:yVal>
          <c:smooth val="1"/>
          <c:extLst>
            <c:ext xmlns:c16="http://schemas.microsoft.com/office/drawing/2014/chart" uri="{C3380CC4-5D6E-409C-BE32-E72D297353CC}">
              <c16:uniqueId val="{00000009-E141-4CF7-8D0A-C84C7344E2D5}"/>
            </c:ext>
          </c:extLst>
        </c:ser>
        <c:ser>
          <c:idx val="10"/>
          <c:order val="10"/>
          <c:spPr>
            <a:ln w="19050" cap="rnd">
              <a:solidFill>
                <a:schemeClr val="accent5">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Sheet1!$L$1:$L$1000</c:f>
              <c:numCache>
                <c:formatCode>General</c:formatCode>
                <c:ptCount val="1000"/>
                <c:pt idx="0">
                  <c:v>0.65171519330190142</c:v>
                </c:pt>
                <c:pt idx="1">
                  <c:v>0.52851173799469997</c:v>
                </c:pt>
                <c:pt idx="2">
                  <c:v>0.36756269125576402</c:v>
                </c:pt>
                <c:pt idx="3">
                  <c:v>0.36756269125576402</c:v>
                </c:pt>
                <c:pt idx="4">
                  <c:v>0.21142352712253065</c:v>
                </c:pt>
                <c:pt idx="5">
                  <c:v>0.21142352712253065</c:v>
                </c:pt>
                <c:pt idx="6">
                  <c:v>0.21142352712253065</c:v>
                </c:pt>
                <c:pt idx="7">
                  <c:v>0.20043592372262409</c:v>
                </c:pt>
                <c:pt idx="8">
                  <c:v>0.20043592372262409</c:v>
                </c:pt>
                <c:pt idx="9">
                  <c:v>0.20043592372262409</c:v>
                </c:pt>
                <c:pt idx="10">
                  <c:v>0.12106492172161154</c:v>
                </c:pt>
                <c:pt idx="11">
                  <c:v>0.12106492172161154</c:v>
                </c:pt>
                <c:pt idx="12">
                  <c:v>0.12106492172161154</c:v>
                </c:pt>
                <c:pt idx="13">
                  <c:v>0.12106492172161154</c:v>
                </c:pt>
                <c:pt idx="14">
                  <c:v>0.12106492172161154</c:v>
                </c:pt>
                <c:pt idx="15">
                  <c:v>0.12106492172161154</c:v>
                </c:pt>
                <c:pt idx="16">
                  <c:v>0.12106492172161154</c:v>
                </c:pt>
                <c:pt idx="17">
                  <c:v>0.12106492172161154</c:v>
                </c:pt>
                <c:pt idx="18">
                  <c:v>0.12106492172161154</c:v>
                </c:pt>
                <c:pt idx="19">
                  <c:v>0.12106492172161154</c:v>
                </c:pt>
                <c:pt idx="20">
                  <c:v>0.12106492172161154</c:v>
                </c:pt>
                <c:pt idx="21">
                  <c:v>0.12106492172161154</c:v>
                </c:pt>
                <c:pt idx="22">
                  <c:v>0.10478710754942022</c:v>
                </c:pt>
                <c:pt idx="23">
                  <c:v>0.10478710754942022</c:v>
                </c:pt>
                <c:pt idx="24">
                  <c:v>0.10478710754942022</c:v>
                </c:pt>
                <c:pt idx="25">
                  <c:v>0.10478710754942022</c:v>
                </c:pt>
                <c:pt idx="26">
                  <c:v>0.10478710754942022</c:v>
                </c:pt>
                <c:pt idx="27">
                  <c:v>0.10478710754942022</c:v>
                </c:pt>
                <c:pt idx="28">
                  <c:v>0.10478710754942022</c:v>
                </c:pt>
                <c:pt idx="29">
                  <c:v>0.10478710754942022</c:v>
                </c:pt>
                <c:pt idx="30">
                  <c:v>0.10478710754942022</c:v>
                </c:pt>
                <c:pt idx="31">
                  <c:v>0.10478710754942022</c:v>
                </c:pt>
                <c:pt idx="32">
                  <c:v>0.10478710754942022</c:v>
                </c:pt>
                <c:pt idx="33">
                  <c:v>0.10478710754942022</c:v>
                </c:pt>
                <c:pt idx="34">
                  <c:v>0.10478710754942022</c:v>
                </c:pt>
                <c:pt idx="35">
                  <c:v>0.10478710754942022</c:v>
                </c:pt>
                <c:pt idx="36">
                  <c:v>0.10478710754942022</c:v>
                </c:pt>
                <c:pt idx="37">
                  <c:v>0.10478710754942022</c:v>
                </c:pt>
                <c:pt idx="38">
                  <c:v>0.10478710754942022</c:v>
                </c:pt>
                <c:pt idx="39">
                  <c:v>0.10478710754942022</c:v>
                </c:pt>
                <c:pt idx="40">
                  <c:v>0.10478710754942022</c:v>
                </c:pt>
                <c:pt idx="41">
                  <c:v>0.10478710754942022</c:v>
                </c:pt>
                <c:pt idx="42">
                  <c:v>0.10478710754942022</c:v>
                </c:pt>
                <c:pt idx="43">
                  <c:v>0.10478710754942022</c:v>
                </c:pt>
                <c:pt idx="44">
                  <c:v>0.10478710754942022</c:v>
                </c:pt>
                <c:pt idx="45">
                  <c:v>0.10478710754942022</c:v>
                </c:pt>
                <c:pt idx="46">
                  <c:v>0.10478710754942022</c:v>
                </c:pt>
                <c:pt idx="47">
                  <c:v>0.10478710754942022</c:v>
                </c:pt>
                <c:pt idx="48">
                  <c:v>0.10478710754942022</c:v>
                </c:pt>
                <c:pt idx="49">
                  <c:v>0.10478710754942022</c:v>
                </c:pt>
                <c:pt idx="50">
                  <c:v>0.10478710754942022</c:v>
                </c:pt>
                <c:pt idx="51">
                  <c:v>0.10478710754942022</c:v>
                </c:pt>
                <c:pt idx="52">
                  <c:v>0.10478710754942022</c:v>
                </c:pt>
                <c:pt idx="53">
                  <c:v>0.10478710754942022</c:v>
                </c:pt>
                <c:pt idx="54">
                  <c:v>5.712843446406235E-2</c:v>
                </c:pt>
                <c:pt idx="55">
                  <c:v>5.712843446406235E-2</c:v>
                </c:pt>
                <c:pt idx="56">
                  <c:v>5.712843446406235E-2</c:v>
                </c:pt>
                <c:pt idx="57">
                  <c:v>5.712843446406235E-2</c:v>
                </c:pt>
                <c:pt idx="58">
                  <c:v>5.712843446406235E-2</c:v>
                </c:pt>
                <c:pt idx="59">
                  <c:v>5.712843446406235E-2</c:v>
                </c:pt>
                <c:pt idx="60">
                  <c:v>5.712843446406235E-2</c:v>
                </c:pt>
                <c:pt idx="61">
                  <c:v>5.712843446406235E-2</c:v>
                </c:pt>
                <c:pt idx="62">
                  <c:v>5.712843446406235E-2</c:v>
                </c:pt>
                <c:pt idx="63">
                  <c:v>5.712843446406235E-2</c:v>
                </c:pt>
                <c:pt idx="64">
                  <c:v>5.712843446406235E-2</c:v>
                </c:pt>
                <c:pt idx="65">
                  <c:v>5.712843446406235E-2</c:v>
                </c:pt>
                <c:pt idx="66">
                  <c:v>5.712843446406235E-2</c:v>
                </c:pt>
                <c:pt idx="67">
                  <c:v>5.712843446406235E-2</c:v>
                </c:pt>
                <c:pt idx="68">
                  <c:v>5.712843446406235E-2</c:v>
                </c:pt>
                <c:pt idx="69">
                  <c:v>5.712843446406235E-2</c:v>
                </c:pt>
                <c:pt idx="70">
                  <c:v>5.712843446406235E-2</c:v>
                </c:pt>
                <c:pt idx="71">
                  <c:v>5.712843446406235E-2</c:v>
                </c:pt>
                <c:pt idx="72">
                  <c:v>5.712843446406235E-2</c:v>
                </c:pt>
                <c:pt idx="73">
                  <c:v>4.7873830204012924E-2</c:v>
                </c:pt>
                <c:pt idx="74">
                  <c:v>4.7873830204012924E-2</c:v>
                </c:pt>
                <c:pt idx="75">
                  <c:v>4.7873830204012924E-2</c:v>
                </c:pt>
                <c:pt idx="76">
                  <c:v>4.7873830204012924E-2</c:v>
                </c:pt>
                <c:pt idx="77">
                  <c:v>4.7873830204012924E-2</c:v>
                </c:pt>
                <c:pt idx="78">
                  <c:v>4.7873830204012924E-2</c:v>
                </c:pt>
                <c:pt idx="79">
                  <c:v>4.7873830204012924E-2</c:v>
                </c:pt>
                <c:pt idx="80">
                  <c:v>4.7873830204012924E-2</c:v>
                </c:pt>
                <c:pt idx="81">
                  <c:v>4.7873830204012924E-2</c:v>
                </c:pt>
                <c:pt idx="82">
                  <c:v>4.7873830204012924E-2</c:v>
                </c:pt>
                <c:pt idx="83">
                  <c:v>4.7873830204012924E-2</c:v>
                </c:pt>
                <c:pt idx="84">
                  <c:v>4.7873830204012924E-2</c:v>
                </c:pt>
                <c:pt idx="85">
                  <c:v>4.7873830204012924E-2</c:v>
                </c:pt>
                <c:pt idx="86">
                  <c:v>4.7873830204012924E-2</c:v>
                </c:pt>
                <c:pt idx="87">
                  <c:v>4.7873830204012924E-2</c:v>
                </c:pt>
                <c:pt idx="88">
                  <c:v>4.7873830204012924E-2</c:v>
                </c:pt>
                <c:pt idx="89">
                  <c:v>4.7873830204012924E-2</c:v>
                </c:pt>
                <c:pt idx="90">
                  <c:v>4.7873830204012924E-2</c:v>
                </c:pt>
                <c:pt idx="91">
                  <c:v>4.7873830204012924E-2</c:v>
                </c:pt>
                <c:pt idx="92">
                  <c:v>4.7873830204012924E-2</c:v>
                </c:pt>
                <c:pt idx="93">
                  <c:v>4.7873830204012924E-2</c:v>
                </c:pt>
                <c:pt idx="94">
                  <c:v>4.7873830204012924E-2</c:v>
                </c:pt>
                <c:pt idx="95">
                  <c:v>4.7873830204012924E-2</c:v>
                </c:pt>
                <c:pt idx="96">
                  <c:v>4.7873830204012924E-2</c:v>
                </c:pt>
                <c:pt idx="97">
                  <c:v>4.7873830204012924E-2</c:v>
                </c:pt>
                <c:pt idx="98">
                  <c:v>4.7873830204012924E-2</c:v>
                </c:pt>
                <c:pt idx="99">
                  <c:v>4.7873830204012924E-2</c:v>
                </c:pt>
                <c:pt idx="100">
                  <c:v>4.7873830204012924E-2</c:v>
                </c:pt>
                <c:pt idx="101">
                  <c:v>4.7873830204012924E-2</c:v>
                </c:pt>
                <c:pt idx="102">
                  <c:v>4.7873830204012924E-2</c:v>
                </c:pt>
                <c:pt idx="103">
                  <c:v>4.7873830204012924E-2</c:v>
                </c:pt>
                <c:pt idx="104">
                  <c:v>4.7873830204012924E-2</c:v>
                </c:pt>
                <c:pt idx="105">
                  <c:v>4.7873830204012924E-2</c:v>
                </c:pt>
                <c:pt idx="106">
                  <c:v>4.7873830204012924E-2</c:v>
                </c:pt>
                <c:pt idx="107">
                  <c:v>4.7873830204012924E-2</c:v>
                </c:pt>
                <c:pt idx="108">
                  <c:v>4.7873830204012924E-2</c:v>
                </c:pt>
                <c:pt idx="109">
                  <c:v>4.7873830204012924E-2</c:v>
                </c:pt>
                <c:pt idx="110">
                  <c:v>4.7873830204012924E-2</c:v>
                </c:pt>
                <c:pt idx="111">
                  <c:v>4.7873830204012924E-2</c:v>
                </c:pt>
                <c:pt idx="112">
                  <c:v>4.7873830204012924E-2</c:v>
                </c:pt>
                <c:pt idx="113">
                  <c:v>4.7873830204012924E-2</c:v>
                </c:pt>
                <c:pt idx="114">
                  <c:v>4.7873830204012924E-2</c:v>
                </c:pt>
                <c:pt idx="115">
                  <c:v>4.7873830204012924E-2</c:v>
                </c:pt>
                <c:pt idx="116">
                  <c:v>4.7873830204012924E-2</c:v>
                </c:pt>
                <c:pt idx="117">
                  <c:v>4.7873830204012924E-2</c:v>
                </c:pt>
                <c:pt idx="118">
                  <c:v>4.7873830204012924E-2</c:v>
                </c:pt>
                <c:pt idx="119">
                  <c:v>4.7873830204012924E-2</c:v>
                </c:pt>
                <c:pt idx="120">
                  <c:v>4.7873830204012924E-2</c:v>
                </c:pt>
                <c:pt idx="121">
                  <c:v>4.7873830204012924E-2</c:v>
                </c:pt>
                <c:pt idx="122">
                  <c:v>4.7873830204012924E-2</c:v>
                </c:pt>
                <c:pt idx="123">
                  <c:v>4.7873830204012924E-2</c:v>
                </c:pt>
                <c:pt idx="124">
                  <c:v>4.7873830204012924E-2</c:v>
                </c:pt>
                <c:pt idx="125">
                  <c:v>4.7873830204012924E-2</c:v>
                </c:pt>
                <c:pt idx="126">
                  <c:v>4.7873830204012924E-2</c:v>
                </c:pt>
                <c:pt idx="127">
                  <c:v>4.7873830204012924E-2</c:v>
                </c:pt>
                <c:pt idx="128">
                  <c:v>4.7873830204012924E-2</c:v>
                </c:pt>
                <c:pt idx="129">
                  <c:v>4.7873830204012924E-2</c:v>
                </c:pt>
                <c:pt idx="130">
                  <c:v>4.7873830204012924E-2</c:v>
                </c:pt>
                <c:pt idx="131">
                  <c:v>4.7873830204012924E-2</c:v>
                </c:pt>
                <c:pt idx="132">
                  <c:v>4.7873830204012924E-2</c:v>
                </c:pt>
                <c:pt idx="133">
                  <c:v>4.7873830204012924E-2</c:v>
                </c:pt>
                <c:pt idx="134">
                  <c:v>4.7873830204012924E-2</c:v>
                </c:pt>
                <c:pt idx="135">
                  <c:v>4.7873830204012924E-2</c:v>
                </c:pt>
                <c:pt idx="136">
                  <c:v>4.7873830204012924E-2</c:v>
                </c:pt>
                <c:pt idx="137">
                  <c:v>4.7873830204012924E-2</c:v>
                </c:pt>
                <c:pt idx="138">
                  <c:v>4.7873830204012924E-2</c:v>
                </c:pt>
                <c:pt idx="139">
                  <c:v>4.7873830204012924E-2</c:v>
                </c:pt>
                <c:pt idx="140">
                  <c:v>4.7873830204012924E-2</c:v>
                </c:pt>
                <c:pt idx="141">
                  <c:v>4.7873830204012924E-2</c:v>
                </c:pt>
                <c:pt idx="142">
                  <c:v>4.7873830204012924E-2</c:v>
                </c:pt>
                <c:pt idx="143">
                  <c:v>4.7873830204012924E-2</c:v>
                </c:pt>
                <c:pt idx="144">
                  <c:v>4.7873830204012924E-2</c:v>
                </c:pt>
                <c:pt idx="145">
                  <c:v>4.7873830204012924E-2</c:v>
                </c:pt>
                <c:pt idx="146">
                  <c:v>4.7873830204012924E-2</c:v>
                </c:pt>
                <c:pt idx="147">
                  <c:v>4.7873830204012924E-2</c:v>
                </c:pt>
                <c:pt idx="148">
                  <c:v>4.7873830204012924E-2</c:v>
                </c:pt>
                <c:pt idx="149">
                  <c:v>4.7873830204012924E-2</c:v>
                </c:pt>
                <c:pt idx="150">
                  <c:v>4.7873830204012924E-2</c:v>
                </c:pt>
                <c:pt idx="151">
                  <c:v>4.7873830204012924E-2</c:v>
                </c:pt>
                <c:pt idx="152">
                  <c:v>4.7873830204012924E-2</c:v>
                </c:pt>
                <c:pt idx="153">
                  <c:v>4.7873830204012924E-2</c:v>
                </c:pt>
                <c:pt idx="154">
                  <c:v>4.7873830204012924E-2</c:v>
                </c:pt>
                <c:pt idx="155">
                  <c:v>4.7873830204012924E-2</c:v>
                </c:pt>
                <c:pt idx="156">
                  <c:v>4.7873830204012924E-2</c:v>
                </c:pt>
                <c:pt idx="157">
                  <c:v>4.7873830204012924E-2</c:v>
                </c:pt>
                <c:pt idx="158">
                  <c:v>4.7873830204012924E-2</c:v>
                </c:pt>
                <c:pt idx="159">
                  <c:v>4.7873830204012924E-2</c:v>
                </c:pt>
                <c:pt idx="160">
                  <c:v>4.7873830204012924E-2</c:v>
                </c:pt>
                <c:pt idx="161">
                  <c:v>4.7873830204012924E-2</c:v>
                </c:pt>
                <c:pt idx="162">
                  <c:v>4.7873830204012924E-2</c:v>
                </c:pt>
                <c:pt idx="163">
                  <c:v>4.7873830204012924E-2</c:v>
                </c:pt>
                <c:pt idx="164">
                  <c:v>4.7873830204012924E-2</c:v>
                </c:pt>
                <c:pt idx="165">
                  <c:v>4.7873830204012924E-2</c:v>
                </c:pt>
                <c:pt idx="166">
                  <c:v>4.7873830204012924E-2</c:v>
                </c:pt>
                <c:pt idx="167">
                  <c:v>4.7873830204012924E-2</c:v>
                </c:pt>
                <c:pt idx="168">
                  <c:v>4.7873830204012924E-2</c:v>
                </c:pt>
                <c:pt idx="169">
                  <c:v>4.7873830204012924E-2</c:v>
                </c:pt>
                <c:pt idx="170">
                  <c:v>4.7873830204012924E-2</c:v>
                </c:pt>
                <c:pt idx="171">
                  <c:v>4.7873830204012924E-2</c:v>
                </c:pt>
                <c:pt idx="172">
                  <c:v>4.7873830204012924E-2</c:v>
                </c:pt>
                <c:pt idx="173">
                  <c:v>4.7873830204012924E-2</c:v>
                </c:pt>
                <c:pt idx="174">
                  <c:v>4.7873830204012924E-2</c:v>
                </c:pt>
                <c:pt idx="175">
                  <c:v>4.7873830204012924E-2</c:v>
                </c:pt>
                <c:pt idx="176">
                  <c:v>4.7873830204012924E-2</c:v>
                </c:pt>
                <c:pt idx="177">
                  <c:v>4.7873830204012924E-2</c:v>
                </c:pt>
                <c:pt idx="178">
                  <c:v>4.7873830204012924E-2</c:v>
                </c:pt>
                <c:pt idx="179">
                  <c:v>4.7873830204012924E-2</c:v>
                </c:pt>
                <c:pt idx="180">
                  <c:v>4.7873830204012924E-2</c:v>
                </c:pt>
                <c:pt idx="181">
                  <c:v>4.7873830204012924E-2</c:v>
                </c:pt>
                <c:pt idx="182">
                  <c:v>4.7873830204012924E-2</c:v>
                </c:pt>
                <c:pt idx="183">
                  <c:v>4.7873830204012924E-2</c:v>
                </c:pt>
                <c:pt idx="184">
                  <c:v>4.7873830204012924E-2</c:v>
                </c:pt>
                <c:pt idx="185">
                  <c:v>4.7873830204012924E-2</c:v>
                </c:pt>
                <c:pt idx="186">
                  <c:v>4.7873830204012924E-2</c:v>
                </c:pt>
                <c:pt idx="187">
                  <c:v>4.7873830204012924E-2</c:v>
                </c:pt>
                <c:pt idx="188">
                  <c:v>4.7873830204012924E-2</c:v>
                </c:pt>
                <c:pt idx="189">
                  <c:v>4.7873830204012924E-2</c:v>
                </c:pt>
                <c:pt idx="190">
                  <c:v>4.7873830204012924E-2</c:v>
                </c:pt>
                <c:pt idx="191">
                  <c:v>4.7873830204012924E-2</c:v>
                </c:pt>
                <c:pt idx="192">
                  <c:v>4.7873830204012924E-2</c:v>
                </c:pt>
                <c:pt idx="193">
                  <c:v>4.7873830204012924E-2</c:v>
                </c:pt>
                <c:pt idx="194">
                  <c:v>4.7873830204012924E-2</c:v>
                </c:pt>
                <c:pt idx="195">
                  <c:v>4.7873830204012924E-2</c:v>
                </c:pt>
                <c:pt idx="196">
                  <c:v>4.7873830204012924E-2</c:v>
                </c:pt>
                <c:pt idx="197">
                  <c:v>4.7873830204012924E-2</c:v>
                </c:pt>
                <c:pt idx="198">
                  <c:v>4.7873830204012924E-2</c:v>
                </c:pt>
                <c:pt idx="199">
                  <c:v>4.7873830204012924E-2</c:v>
                </c:pt>
                <c:pt idx="200">
                  <c:v>4.7873830204012924E-2</c:v>
                </c:pt>
                <c:pt idx="201">
                  <c:v>4.7873830204012924E-2</c:v>
                </c:pt>
                <c:pt idx="202">
                  <c:v>4.7873830204012924E-2</c:v>
                </c:pt>
                <c:pt idx="203">
                  <c:v>4.7873830204012924E-2</c:v>
                </c:pt>
                <c:pt idx="204">
                  <c:v>4.7873830204012924E-2</c:v>
                </c:pt>
                <c:pt idx="205">
                  <c:v>4.7873830204012924E-2</c:v>
                </c:pt>
                <c:pt idx="206">
                  <c:v>4.7873830204012924E-2</c:v>
                </c:pt>
                <c:pt idx="207">
                  <c:v>4.7873830204012924E-2</c:v>
                </c:pt>
                <c:pt idx="208">
                  <c:v>4.7873830204012924E-2</c:v>
                </c:pt>
                <c:pt idx="209">
                  <c:v>4.7873830204012924E-2</c:v>
                </c:pt>
                <c:pt idx="210">
                  <c:v>4.7873830204012924E-2</c:v>
                </c:pt>
                <c:pt idx="211">
                  <c:v>4.7873830204012924E-2</c:v>
                </c:pt>
                <c:pt idx="212">
                  <c:v>4.7873830204012924E-2</c:v>
                </c:pt>
                <c:pt idx="213">
                  <c:v>4.7873830204012924E-2</c:v>
                </c:pt>
                <c:pt idx="214">
                  <c:v>4.7873830204012924E-2</c:v>
                </c:pt>
                <c:pt idx="215">
                  <c:v>4.7873830204012924E-2</c:v>
                </c:pt>
                <c:pt idx="216">
                  <c:v>4.7873830204012924E-2</c:v>
                </c:pt>
                <c:pt idx="217">
                  <c:v>4.7873830204012924E-2</c:v>
                </c:pt>
                <c:pt idx="218">
                  <c:v>4.7873830204012924E-2</c:v>
                </c:pt>
                <c:pt idx="219">
                  <c:v>4.7873830204012924E-2</c:v>
                </c:pt>
                <c:pt idx="220">
                  <c:v>4.7873830204012924E-2</c:v>
                </c:pt>
                <c:pt idx="221">
                  <c:v>4.7873830204012924E-2</c:v>
                </c:pt>
                <c:pt idx="222">
                  <c:v>4.7873830204012924E-2</c:v>
                </c:pt>
                <c:pt idx="223">
                  <c:v>4.7873830204012924E-2</c:v>
                </c:pt>
                <c:pt idx="224">
                  <c:v>4.7873830204012924E-2</c:v>
                </c:pt>
                <c:pt idx="225">
                  <c:v>4.7873830204012924E-2</c:v>
                </c:pt>
                <c:pt idx="226">
                  <c:v>4.7873830204012924E-2</c:v>
                </c:pt>
                <c:pt idx="227">
                  <c:v>4.7873830204012924E-2</c:v>
                </c:pt>
                <c:pt idx="228">
                  <c:v>4.7873830204012924E-2</c:v>
                </c:pt>
                <c:pt idx="229">
                  <c:v>4.7873830204012924E-2</c:v>
                </c:pt>
                <c:pt idx="230">
                  <c:v>4.7873830204012924E-2</c:v>
                </c:pt>
                <c:pt idx="231">
                  <c:v>4.7873830204012924E-2</c:v>
                </c:pt>
                <c:pt idx="232">
                  <c:v>4.7873830204012924E-2</c:v>
                </c:pt>
                <c:pt idx="233">
                  <c:v>4.7873830204012924E-2</c:v>
                </c:pt>
                <c:pt idx="234">
                  <c:v>4.7873830204012924E-2</c:v>
                </c:pt>
                <c:pt idx="235">
                  <c:v>4.7873830204012924E-2</c:v>
                </c:pt>
                <c:pt idx="236">
                  <c:v>4.7873830204012924E-2</c:v>
                </c:pt>
                <c:pt idx="237">
                  <c:v>4.7873830204012924E-2</c:v>
                </c:pt>
                <c:pt idx="238">
                  <c:v>4.7873830204012924E-2</c:v>
                </c:pt>
                <c:pt idx="239">
                  <c:v>4.7873830204012924E-2</c:v>
                </c:pt>
                <c:pt idx="240">
                  <c:v>4.7873830204012924E-2</c:v>
                </c:pt>
                <c:pt idx="241">
                  <c:v>4.7873830204012924E-2</c:v>
                </c:pt>
                <c:pt idx="242">
                  <c:v>4.7873830204012924E-2</c:v>
                </c:pt>
                <c:pt idx="243">
                  <c:v>4.7873830204012924E-2</c:v>
                </c:pt>
                <c:pt idx="244">
                  <c:v>4.7873830204012924E-2</c:v>
                </c:pt>
                <c:pt idx="245">
                  <c:v>4.7873830204012924E-2</c:v>
                </c:pt>
                <c:pt idx="246">
                  <c:v>4.7873830204012924E-2</c:v>
                </c:pt>
                <c:pt idx="247">
                  <c:v>4.7873830204012924E-2</c:v>
                </c:pt>
                <c:pt idx="248">
                  <c:v>4.7873830204012924E-2</c:v>
                </c:pt>
                <c:pt idx="249">
                  <c:v>4.7873830204012924E-2</c:v>
                </c:pt>
                <c:pt idx="250">
                  <c:v>4.7873830204012924E-2</c:v>
                </c:pt>
                <c:pt idx="251">
                  <c:v>4.7873830204012924E-2</c:v>
                </c:pt>
                <c:pt idx="252">
                  <c:v>4.7873830204012924E-2</c:v>
                </c:pt>
                <c:pt idx="253">
                  <c:v>4.7873830204012924E-2</c:v>
                </c:pt>
                <c:pt idx="254">
                  <c:v>4.7873830204012924E-2</c:v>
                </c:pt>
                <c:pt idx="255">
                  <c:v>4.7873830204012924E-2</c:v>
                </c:pt>
                <c:pt idx="256">
                  <c:v>4.7873830204012924E-2</c:v>
                </c:pt>
                <c:pt idx="257">
                  <c:v>4.7873830204012924E-2</c:v>
                </c:pt>
                <c:pt idx="258">
                  <c:v>4.7873830204012924E-2</c:v>
                </c:pt>
                <c:pt idx="259">
                  <c:v>4.7873830204012924E-2</c:v>
                </c:pt>
                <c:pt idx="260">
                  <c:v>4.7873830204012924E-2</c:v>
                </c:pt>
                <c:pt idx="261">
                  <c:v>4.7873830204012924E-2</c:v>
                </c:pt>
                <c:pt idx="262">
                  <c:v>4.7873830204012924E-2</c:v>
                </c:pt>
                <c:pt idx="263">
                  <c:v>4.7873830204012924E-2</c:v>
                </c:pt>
                <c:pt idx="264">
                  <c:v>4.7873830204012924E-2</c:v>
                </c:pt>
                <c:pt idx="265">
                  <c:v>4.7873830204012924E-2</c:v>
                </c:pt>
                <c:pt idx="266">
                  <c:v>4.7873830204012924E-2</c:v>
                </c:pt>
                <c:pt idx="267">
                  <c:v>4.7873830204012924E-2</c:v>
                </c:pt>
                <c:pt idx="268">
                  <c:v>4.7873830204012924E-2</c:v>
                </c:pt>
                <c:pt idx="269">
                  <c:v>4.7873830204012924E-2</c:v>
                </c:pt>
                <c:pt idx="270">
                  <c:v>4.7873830204012924E-2</c:v>
                </c:pt>
                <c:pt idx="271">
                  <c:v>4.7873830204012924E-2</c:v>
                </c:pt>
                <c:pt idx="272">
                  <c:v>4.7873830204012924E-2</c:v>
                </c:pt>
                <c:pt idx="273">
                  <c:v>4.7873830204012924E-2</c:v>
                </c:pt>
                <c:pt idx="274">
                  <c:v>4.7873830204012924E-2</c:v>
                </c:pt>
                <c:pt idx="275">
                  <c:v>4.7873830204012924E-2</c:v>
                </c:pt>
                <c:pt idx="276">
                  <c:v>4.7873830204012924E-2</c:v>
                </c:pt>
                <c:pt idx="277">
                  <c:v>4.7873830204012924E-2</c:v>
                </c:pt>
                <c:pt idx="278">
                  <c:v>4.7873830204012924E-2</c:v>
                </c:pt>
                <c:pt idx="279">
                  <c:v>4.7873830204012924E-2</c:v>
                </c:pt>
                <c:pt idx="280">
                  <c:v>4.7873830204012924E-2</c:v>
                </c:pt>
                <c:pt idx="281">
                  <c:v>4.7873830204012924E-2</c:v>
                </c:pt>
                <c:pt idx="282">
                  <c:v>4.7873830204012924E-2</c:v>
                </c:pt>
                <c:pt idx="283">
                  <c:v>4.7873830204012924E-2</c:v>
                </c:pt>
                <c:pt idx="284">
                  <c:v>4.7873830204012924E-2</c:v>
                </c:pt>
                <c:pt idx="285">
                  <c:v>4.7873830204012924E-2</c:v>
                </c:pt>
                <c:pt idx="286">
                  <c:v>4.7873830204012924E-2</c:v>
                </c:pt>
                <c:pt idx="287">
                  <c:v>4.7873830204012924E-2</c:v>
                </c:pt>
                <c:pt idx="288">
                  <c:v>4.7873830204012924E-2</c:v>
                </c:pt>
                <c:pt idx="289">
                  <c:v>4.7873830204012924E-2</c:v>
                </c:pt>
                <c:pt idx="290">
                  <c:v>4.7873830204012924E-2</c:v>
                </c:pt>
                <c:pt idx="291">
                  <c:v>4.7873830204012924E-2</c:v>
                </c:pt>
                <c:pt idx="292">
                  <c:v>4.7873830204012924E-2</c:v>
                </c:pt>
                <c:pt idx="293">
                  <c:v>4.7873830204012924E-2</c:v>
                </c:pt>
                <c:pt idx="294">
                  <c:v>4.7873830204012924E-2</c:v>
                </c:pt>
                <c:pt idx="295">
                  <c:v>4.7873830204012924E-2</c:v>
                </c:pt>
                <c:pt idx="296">
                  <c:v>4.7873830204012924E-2</c:v>
                </c:pt>
                <c:pt idx="297">
                  <c:v>4.7873830204012924E-2</c:v>
                </c:pt>
                <c:pt idx="298">
                  <c:v>4.7873830204012924E-2</c:v>
                </c:pt>
                <c:pt idx="299">
                  <c:v>4.7873830204012924E-2</c:v>
                </c:pt>
                <c:pt idx="300">
                  <c:v>4.7873830204012924E-2</c:v>
                </c:pt>
                <c:pt idx="301">
                  <c:v>4.7873830204012924E-2</c:v>
                </c:pt>
                <c:pt idx="302">
                  <c:v>4.7873830204012924E-2</c:v>
                </c:pt>
                <c:pt idx="303">
                  <c:v>4.7873830204012924E-2</c:v>
                </c:pt>
                <c:pt idx="304">
                  <c:v>4.7873830204012924E-2</c:v>
                </c:pt>
                <c:pt idx="305">
                  <c:v>4.7873830204012924E-2</c:v>
                </c:pt>
                <c:pt idx="306">
                  <c:v>4.7873830204012924E-2</c:v>
                </c:pt>
                <c:pt idx="307">
                  <c:v>4.7873830204012924E-2</c:v>
                </c:pt>
                <c:pt idx="308">
                  <c:v>4.7873830204012924E-2</c:v>
                </c:pt>
                <c:pt idx="309">
                  <c:v>4.7873830204012924E-2</c:v>
                </c:pt>
                <c:pt idx="310">
                  <c:v>4.7873830204012924E-2</c:v>
                </c:pt>
                <c:pt idx="311">
                  <c:v>4.7873830204012924E-2</c:v>
                </c:pt>
                <c:pt idx="312">
                  <c:v>4.7873830204012924E-2</c:v>
                </c:pt>
                <c:pt idx="313">
                  <c:v>4.7873830204012924E-2</c:v>
                </c:pt>
                <c:pt idx="314">
                  <c:v>4.7873830204012924E-2</c:v>
                </c:pt>
                <c:pt idx="315">
                  <c:v>4.7873830204012924E-2</c:v>
                </c:pt>
                <c:pt idx="316">
                  <c:v>4.7873830204012924E-2</c:v>
                </c:pt>
                <c:pt idx="317">
                  <c:v>4.7873830204012924E-2</c:v>
                </c:pt>
                <c:pt idx="318">
                  <c:v>4.7873830204012924E-2</c:v>
                </c:pt>
                <c:pt idx="319">
                  <c:v>4.7873830204012924E-2</c:v>
                </c:pt>
                <c:pt idx="320">
                  <c:v>4.7873830204012924E-2</c:v>
                </c:pt>
                <c:pt idx="321">
                  <c:v>4.7873830204012924E-2</c:v>
                </c:pt>
                <c:pt idx="322">
                  <c:v>4.7873830204012924E-2</c:v>
                </c:pt>
                <c:pt idx="323">
                  <c:v>4.7873830204012924E-2</c:v>
                </c:pt>
                <c:pt idx="324">
                  <c:v>4.7873830204012924E-2</c:v>
                </c:pt>
                <c:pt idx="325">
                  <c:v>4.7873830204012924E-2</c:v>
                </c:pt>
                <c:pt idx="326">
                  <c:v>4.7873830204012924E-2</c:v>
                </c:pt>
                <c:pt idx="327">
                  <c:v>4.7873830204012924E-2</c:v>
                </c:pt>
                <c:pt idx="328">
                  <c:v>4.7873830204012924E-2</c:v>
                </c:pt>
                <c:pt idx="329">
                  <c:v>4.7873830204012924E-2</c:v>
                </c:pt>
                <c:pt idx="330">
                  <c:v>4.7873830204012924E-2</c:v>
                </c:pt>
                <c:pt idx="331">
                  <c:v>4.7873830204012924E-2</c:v>
                </c:pt>
                <c:pt idx="332">
                  <c:v>4.7873830204012924E-2</c:v>
                </c:pt>
                <c:pt idx="333">
                  <c:v>4.7873830204012924E-2</c:v>
                </c:pt>
                <c:pt idx="334">
                  <c:v>4.7873830204012924E-2</c:v>
                </c:pt>
                <c:pt idx="335">
                  <c:v>4.7873830204012924E-2</c:v>
                </c:pt>
                <c:pt idx="336">
                  <c:v>4.7873830204012924E-2</c:v>
                </c:pt>
                <c:pt idx="337">
                  <c:v>4.7873830204012924E-2</c:v>
                </c:pt>
                <c:pt idx="338">
                  <c:v>4.7873830204012924E-2</c:v>
                </c:pt>
                <c:pt idx="339">
                  <c:v>4.7873830204012924E-2</c:v>
                </c:pt>
                <c:pt idx="340">
                  <c:v>4.7873830204012924E-2</c:v>
                </c:pt>
                <c:pt idx="341">
                  <c:v>4.7873830204012924E-2</c:v>
                </c:pt>
                <c:pt idx="342">
                  <c:v>4.7873830204012924E-2</c:v>
                </c:pt>
                <c:pt idx="343">
                  <c:v>4.7873830204012924E-2</c:v>
                </c:pt>
                <c:pt idx="344">
                  <c:v>4.7873830204012924E-2</c:v>
                </c:pt>
                <c:pt idx="345">
                  <c:v>4.7873830204012924E-2</c:v>
                </c:pt>
                <c:pt idx="346">
                  <c:v>4.7873830204012924E-2</c:v>
                </c:pt>
                <c:pt idx="347">
                  <c:v>4.7873830204012924E-2</c:v>
                </c:pt>
                <c:pt idx="348">
                  <c:v>4.7873830204012924E-2</c:v>
                </c:pt>
                <c:pt idx="349">
                  <c:v>4.7873830204012924E-2</c:v>
                </c:pt>
                <c:pt idx="350">
                  <c:v>4.7873830204012924E-2</c:v>
                </c:pt>
                <c:pt idx="351">
                  <c:v>4.7873830204012924E-2</c:v>
                </c:pt>
                <c:pt idx="352">
                  <c:v>4.7873830204012924E-2</c:v>
                </c:pt>
                <c:pt idx="353">
                  <c:v>4.7873830204012924E-2</c:v>
                </c:pt>
                <c:pt idx="354">
                  <c:v>4.7873830204012924E-2</c:v>
                </c:pt>
                <c:pt idx="355">
                  <c:v>4.7873830204012924E-2</c:v>
                </c:pt>
                <c:pt idx="356">
                  <c:v>4.7873830204012924E-2</c:v>
                </c:pt>
                <c:pt idx="357">
                  <c:v>4.7873830204012924E-2</c:v>
                </c:pt>
                <c:pt idx="358">
                  <c:v>4.7873830204012924E-2</c:v>
                </c:pt>
                <c:pt idx="359">
                  <c:v>4.7873830204012924E-2</c:v>
                </c:pt>
                <c:pt idx="360">
                  <c:v>4.7873830204012924E-2</c:v>
                </c:pt>
                <c:pt idx="361">
                  <c:v>4.7873830204012924E-2</c:v>
                </c:pt>
                <c:pt idx="362">
                  <c:v>4.7873830204012924E-2</c:v>
                </c:pt>
                <c:pt idx="363">
                  <c:v>4.7873830204012924E-2</c:v>
                </c:pt>
                <c:pt idx="364">
                  <c:v>4.7873830204012924E-2</c:v>
                </c:pt>
                <c:pt idx="365">
                  <c:v>4.7873830204012924E-2</c:v>
                </c:pt>
                <c:pt idx="366">
                  <c:v>4.7873830204012924E-2</c:v>
                </c:pt>
                <c:pt idx="367">
                  <c:v>4.7873830204012924E-2</c:v>
                </c:pt>
                <c:pt idx="368">
                  <c:v>4.7873830204012924E-2</c:v>
                </c:pt>
                <c:pt idx="369">
                  <c:v>4.7873830204012924E-2</c:v>
                </c:pt>
                <c:pt idx="370">
                  <c:v>4.7873830204012924E-2</c:v>
                </c:pt>
                <c:pt idx="371">
                  <c:v>4.7873830204012924E-2</c:v>
                </c:pt>
                <c:pt idx="372">
                  <c:v>4.7873830204012924E-2</c:v>
                </c:pt>
                <c:pt idx="373">
                  <c:v>4.7873830204012924E-2</c:v>
                </c:pt>
                <c:pt idx="374">
                  <c:v>4.7873830204012924E-2</c:v>
                </c:pt>
                <c:pt idx="375">
                  <c:v>4.7873830204012924E-2</c:v>
                </c:pt>
                <c:pt idx="376">
                  <c:v>4.7873830204012924E-2</c:v>
                </c:pt>
                <c:pt idx="377">
                  <c:v>4.7873830204012924E-2</c:v>
                </c:pt>
                <c:pt idx="378">
                  <c:v>4.7873830204012924E-2</c:v>
                </c:pt>
                <c:pt idx="379">
                  <c:v>4.7873830204012924E-2</c:v>
                </c:pt>
                <c:pt idx="380">
                  <c:v>4.7873830204012924E-2</c:v>
                </c:pt>
                <c:pt idx="381">
                  <c:v>4.7873830204012924E-2</c:v>
                </c:pt>
                <c:pt idx="382">
                  <c:v>4.7873830204012924E-2</c:v>
                </c:pt>
                <c:pt idx="383">
                  <c:v>4.7873830204012924E-2</c:v>
                </c:pt>
                <c:pt idx="384">
                  <c:v>4.7873830204012924E-2</c:v>
                </c:pt>
                <c:pt idx="385">
                  <c:v>4.7873830204012924E-2</c:v>
                </c:pt>
                <c:pt idx="386">
                  <c:v>4.7873830204012924E-2</c:v>
                </c:pt>
                <c:pt idx="387">
                  <c:v>4.7873830204012924E-2</c:v>
                </c:pt>
                <c:pt idx="388">
                  <c:v>4.7873830204012924E-2</c:v>
                </c:pt>
                <c:pt idx="389">
                  <c:v>4.7873830204012924E-2</c:v>
                </c:pt>
                <c:pt idx="390">
                  <c:v>4.7873830204012924E-2</c:v>
                </c:pt>
                <c:pt idx="391">
                  <c:v>4.7873830204012924E-2</c:v>
                </c:pt>
                <c:pt idx="392">
                  <c:v>4.7873830204012924E-2</c:v>
                </c:pt>
                <c:pt idx="393">
                  <c:v>4.7873830204012924E-2</c:v>
                </c:pt>
                <c:pt idx="394">
                  <c:v>4.7873830204012924E-2</c:v>
                </c:pt>
                <c:pt idx="395">
                  <c:v>4.7873830204012924E-2</c:v>
                </c:pt>
                <c:pt idx="396">
                  <c:v>4.7873830204012924E-2</c:v>
                </c:pt>
                <c:pt idx="397">
                  <c:v>4.7873830204012924E-2</c:v>
                </c:pt>
                <c:pt idx="398">
                  <c:v>4.7873830204012924E-2</c:v>
                </c:pt>
                <c:pt idx="399">
                  <c:v>4.7873830204012924E-2</c:v>
                </c:pt>
                <c:pt idx="400">
                  <c:v>4.7873830204012924E-2</c:v>
                </c:pt>
                <c:pt idx="401">
                  <c:v>4.7873830204012924E-2</c:v>
                </c:pt>
                <c:pt idx="402">
                  <c:v>4.7873830204012924E-2</c:v>
                </c:pt>
                <c:pt idx="403">
                  <c:v>4.7873830204012924E-2</c:v>
                </c:pt>
                <c:pt idx="404">
                  <c:v>4.7873830204012924E-2</c:v>
                </c:pt>
                <c:pt idx="405">
                  <c:v>4.7873830204012924E-2</c:v>
                </c:pt>
                <c:pt idx="406">
                  <c:v>4.7873830204012924E-2</c:v>
                </c:pt>
                <c:pt idx="407">
                  <c:v>4.7873830204012924E-2</c:v>
                </c:pt>
                <c:pt idx="408">
                  <c:v>4.7873830204012924E-2</c:v>
                </c:pt>
                <c:pt idx="409">
                  <c:v>4.7873830204012924E-2</c:v>
                </c:pt>
                <c:pt idx="410">
                  <c:v>4.7873830204012924E-2</c:v>
                </c:pt>
                <c:pt idx="411">
                  <c:v>4.7873830204012924E-2</c:v>
                </c:pt>
                <c:pt idx="412">
                  <c:v>4.7873830204012924E-2</c:v>
                </c:pt>
                <c:pt idx="413">
                  <c:v>4.7873830204012924E-2</c:v>
                </c:pt>
                <c:pt idx="414">
                  <c:v>4.7873830204012924E-2</c:v>
                </c:pt>
                <c:pt idx="415">
                  <c:v>4.7873830204012924E-2</c:v>
                </c:pt>
                <c:pt idx="416">
                  <c:v>4.7873830204012924E-2</c:v>
                </c:pt>
                <c:pt idx="417">
                  <c:v>4.7873830204012924E-2</c:v>
                </c:pt>
                <c:pt idx="418">
                  <c:v>4.7873830204012924E-2</c:v>
                </c:pt>
                <c:pt idx="419">
                  <c:v>4.7873830204012924E-2</c:v>
                </c:pt>
                <c:pt idx="420">
                  <c:v>4.7873830204012924E-2</c:v>
                </c:pt>
                <c:pt idx="421">
                  <c:v>4.7873830204012924E-2</c:v>
                </c:pt>
                <c:pt idx="422">
                  <c:v>4.7873830204012924E-2</c:v>
                </c:pt>
                <c:pt idx="423">
                  <c:v>4.7873830204012924E-2</c:v>
                </c:pt>
                <c:pt idx="424">
                  <c:v>4.7873830204012924E-2</c:v>
                </c:pt>
                <c:pt idx="425">
                  <c:v>4.7873830204012924E-2</c:v>
                </c:pt>
                <c:pt idx="426">
                  <c:v>4.7873830204012924E-2</c:v>
                </c:pt>
                <c:pt idx="427">
                  <c:v>4.7873830204012924E-2</c:v>
                </c:pt>
                <c:pt idx="428">
                  <c:v>4.7873830204012924E-2</c:v>
                </c:pt>
                <c:pt idx="429">
                  <c:v>4.7873830204012924E-2</c:v>
                </c:pt>
                <c:pt idx="430">
                  <c:v>4.7873830204012924E-2</c:v>
                </c:pt>
                <c:pt idx="431">
                  <c:v>4.7873830204012924E-2</c:v>
                </c:pt>
                <c:pt idx="432">
                  <c:v>4.7873830204012924E-2</c:v>
                </c:pt>
                <c:pt idx="433">
                  <c:v>4.7873830204012924E-2</c:v>
                </c:pt>
                <c:pt idx="434">
                  <c:v>4.7873830204012924E-2</c:v>
                </c:pt>
                <c:pt idx="435">
                  <c:v>4.7873830204012924E-2</c:v>
                </c:pt>
                <c:pt idx="436">
                  <c:v>4.7873830204012924E-2</c:v>
                </c:pt>
                <c:pt idx="437">
                  <c:v>4.7873830204012924E-2</c:v>
                </c:pt>
                <c:pt idx="438">
                  <c:v>4.7873830204012924E-2</c:v>
                </c:pt>
                <c:pt idx="439">
                  <c:v>4.7873830204012924E-2</c:v>
                </c:pt>
                <c:pt idx="440">
                  <c:v>4.7873830204012924E-2</c:v>
                </c:pt>
                <c:pt idx="441">
                  <c:v>4.7873830204012924E-2</c:v>
                </c:pt>
                <c:pt idx="442">
                  <c:v>4.7873830204012924E-2</c:v>
                </c:pt>
                <c:pt idx="443">
                  <c:v>4.7873830204012924E-2</c:v>
                </c:pt>
                <c:pt idx="444">
                  <c:v>4.7873830204012924E-2</c:v>
                </c:pt>
                <c:pt idx="445">
                  <c:v>4.7873830204012924E-2</c:v>
                </c:pt>
                <c:pt idx="446">
                  <c:v>4.7873830204012924E-2</c:v>
                </c:pt>
                <c:pt idx="447">
                  <c:v>4.7873830204012924E-2</c:v>
                </c:pt>
                <c:pt idx="448">
                  <c:v>4.7873830204012924E-2</c:v>
                </c:pt>
                <c:pt idx="449">
                  <c:v>4.7873830204012924E-2</c:v>
                </c:pt>
                <c:pt idx="450">
                  <c:v>4.7873830204012924E-2</c:v>
                </c:pt>
                <c:pt idx="451">
                  <c:v>4.7873830204012924E-2</c:v>
                </c:pt>
                <c:pt idx="452">
                  <c:v>4.7873830204012924E-2</c:v>
                </c:pt>
                <c:pt idx="453">
                  <c:v>4.7873830204012924E-2</c:v>
                </c:pt>
                <c:pt idx="454">
                  <c:v>4.7873830204012924E-2</c:v>
                </c:pt>
                <c:pt idx="455">
                  <c:v>4.7873830204012924E-2</c:v>
                </c:pt>
                <c:pt idx="456">
                  <c:v>4.7873830204012924E-2</c:v>
                </c:pt>
                <c:pt idx="457">
                  <c:v>4.7873830204012924E-2</c:v>
                </c:pt>
                <c:pt idx="458">
                  <c:v>4.7873830204012924E-2</c:v>
                </c:pt>
                <c:pt idx="459">
                  <c:v>4.7873830204012924E-2</c:v>
                </c:pt>
                <c:pt idx="460">
                  <c:v>4.7873830204012924E-2</c:v>
                </c:pt>
                <c:pt idx="461">
                  <c:v>4.7873830204012924E-2</c:v>
                </c:pt>
                <c:pt idx="462">
                  <c:v>4.7873830204012924E-2</c:v>
                </c:pt>
                <c:pt idx="463">
                  <c:v>4.7873830204012924E-2</c:v>
                </c:pt>
                <c:pt idx="464">
                  <c:v>4.7873830204012924E-2</c:v>
                </c:pt>
                <c:pt idx="465">
                  <c:v>4.7873830204012924E-2</c:v>
                </c:pt>
                <c:pt idx="466">
                  <c:v>4.7873830204012924E-2</c:v>
                </c:pt>
                <c:pt idx="467">
                  <c:v>4.7873830204012924E-2</c:v>
                </c:pt>
                <c:pt idx="468">
                  <c:v>4.7873830204012924E-2</c:v>
                </c:pt>
                <c:pt idx="469">
                  <c:v>4.7873830204012924E-2</c:v>
                </c:pt>
                <c:pt idx="470">
                  <c:v>4.7873830204012924E-2</c:v>
                </c:pt>
                <c:pt idx="471">
                  <c:v>4.7873830204012924E-2</c:v>
                </c:pt>
                <c:pt idx="472">
                  <c:v>4.7873830204012924E-2</c:v>
                </c:pt>
                <c:pt idx="473">
                  <c:v>4.7873830204012924E-2</c:v>
                </c:pt>
                <c:pt idx="474">
                  <c:v>4.7873830204012924E-2</c:v>
                </c:pt>
                <c:pt idx="475">
                  <c:v>4.7873830204012924E-2</c:v>
                </c:pt>
                <c:pt idx="476">
                  <c:v>4.7873830204012924E-2</c:v>
                </c:pt>
                <c:pt idx="477">
                  <c:v>4.7873830204012924E-2</c:v>
                </c:pt>
                <c:pt idx="478">
                  <c:v>4.7873830204012924E-2</c:v>
                </c:pt>
                <c:pt idx="479">
                  <c:v>4.7873830204012924E-2</c:v>
                </c:pt>
                <c:pt idx="480">
                  <c:v>4.7873830204012924E-2</c:v>
                </c:pt>
                <c:pt idx="481">
                  <c:v>4.7873830204012924E-2</c:v>
                </c:pt>
                <c:pt idx="482">
                  <c:v>4.7873830204012924E-2</c:v>
                </c:pt>
                <c:pt idx="483">
                  <c:v>4.7873830204012924E-2</c:v>
                </c:pt>
                <c:pt idx="484">
                  <c:v>4.7873830204012924E-2</c:v>
                </c:pt>
                <c:pt idx="485">
                  <c:v>4.7873830204012924E-2</c:v>
                </c:pt>
                <c:pt idx="486">
                  <c:v>4.7873830204012924E-2</c:v>
                </c:pt>
                <c:pt idx="487">
                  <c:v>4.7873830204012924E-2</c:v>
                </c:pt>
                <c:pt idx="488">
                  <c:v>4.7873830204012924E-2</c:v>
                </c:pt>
                <c:pt idx="489">
                  <c:v>4.7873830204012924E-2</c:v>
                </c:pt>
                <c:pt idx="490">
                  <c:v>4.7873830204012924E-2</c:v>
                </c:pt>
                <c:pt idx="491">
                  <c:v>4.7873830204012924E-2</c:v>
                </c:pt>
                <c:pt idx="492">
                  <c:v>4.7873830204012924E-2</c:v>
                </c:pt>
                <c:pt idx="493">
                  <c:v>4.7873830204012924E-2</c:v>
                </c:pt>
                <c:pt idx="494">
                  <c:v>4.7873830204012924E-2</c:v>
                </c:pt>
                <c:pt idx="495">
                  <c:v>4.7873830204012924E-2</c:v>
                </c:pt>
                <c:pt idx="496">
                  <c:v>4.7873830204012924E-2</c:v>
                </c:pt>
                <c:pt idx="497">
                  <c:v>4.7873830204012924E-2</c:v>
                </c:pt>
                <c:pt idx="498">
                  <c:v>4.7873830204012924E-2</c:v>
                </c:pt>
                <c:pt idx="499">
                  <c:v>4.7873830204012924E-2</c:v>
                </c:pt>
                <c:pt idx="500">
                  <c:v>4.7873830204012924E-2</c:v>
                </c:pt>
                <c:pt idx="501">
                  <c:v>4.7873830204012924E-2</c:v>
                </c:pt>
                <c:pt idx="502">
                  <c:v>4.7873830204012924E-2</c:v>
                </c:pt>
                <c:pt idx="503">
                  <c:v>4.7873830204012924E-2</c:v>
                </c:pt>
                <c:pt idx="504">
                  <c:v>4.7873830204012924E-2</c:v>
                </c:pt>
                <c:pt idx="505">
                  <c:v>4.7873830204012924E-2</c:v>
                </c:pt>
                <c:pt idx="506">
                  <c:v>4.7873830204012924E-2</c:v>
                </c:pt>
                <c:pt idx="507">
                  <c:v>4.7873830204012924E-2</c:v>
                </c:pt>
                <c:pt idx="508">
                  <c:v>4.7873830204012924E-2</c:v>
                </c:pt>
                <c:pt idx="509">
                  <c:v>4.7873830204012924E-2</c:v>
                </c:pt>
                <c:pt idx="510">
                  <c:v>4.7873830204012924E-2</c:v>
                </c:pt>
                <c:pt idx="511">
                  <c:v>4.7873830204012924E-2</c:v>
                </c:pt>
                <c:pt idx="512">
                  <c:v>4.7873830204012924E-2</c:v>
                </c:pt>
                <c:pt idx="513">
                  <c:v>4.7873830204012924E-2</c:v>
                </c:pt>
                <c:pt idx="514">
                  <c:v>4.7873830204012924E-2</c:v>
                </c:pt>
                <c:pt idx="515">
                  <c:v>4.7873830204012924E-2</c:v>
                </c:pt>
                <c:pt idx="516">
                  <c:v>4.7873830204012924E-2</c:v>
                </c:pt>
                <c:pt idx="517">
                  <c:v>4.7873830204012924E-2</c:v>
                </c:pt>
                <c:pt idx="518">
                  <c:v>4.7873830204012924E-2</c:v>
                </c:pt>
                <c:pt idx="519">
                  <c:v>4.7873830204012924E-2</c:v>
                </c:pt>
                <c:pt idx="520">
                  <c:v>4.7873830204012924E-2</c:v>
                </c:pt>
                <c:pt idx="521">
                  <c:v>4.7873830204012924E-2</c:v>
                </c:pt>
                <c:pt idx="522">
                  <c:v>4.7873830204012924E-2</c:v>
                </c:pt>
                <c:pt idx="523">
                  <c:v>4.7873830204012924E-2</c:v>
                </c:pt>
                <c:pt idx="524">
                  <c:v>4.7873830204012924E-2</c:v>
                </c:pt>
                <c:pt idx="525">
                  <c:v>4.7873830204012924E-2</c:v>
                </c:pt>
                <c:pt idx="526">
                  <c:v>4.7873830204012924E-2</c:v>
                </c:pt>
                <c:pt idx="527">
                  <c:v>4.7873830204012924E-2</c:v>
                </c:pt>
                <c:pt idx="528">
                  <c:v>4.7873830204012924E-2</c:v>
                </c:pt>
                <c:pt idx="529">
                  <c:v>4.7873830204012924E-2</c:v>
                </c:pt>
                <c:pt idx="530">
                  <c:v>4.7873830204012924E-2</c:v>
                </c:pt>
                <c:pt idx="531">
                  <c:v>4.7873830204012924E-2</c:v>
                </c:pt>
                <c:pt idx="532">
                  <c:v>4.7873830204012924E-2</c:v>
                </c:pt>
                <c:pt idx="533">
                  <c:v>4.7873830204012924E-2</c:v>
                </c:pt>
                <c:pt idx="534">
                  <c:v>4.7873830204012924E-2</c:v>
                </c:pt>
                <c:pt idx="535">
                  <c:v>4.7873830204012924E-2</c:v>
                </c:pt>
                <c:pt idx="536">
                  <c:v>4.7873830204012924E-2</c:v>
                </c:pt>
                <c:pt idx="537">
                  <c:v>4.7873830204012924E-2</c:v>
                </c:pt>
                <c:pt idx="538">
                  <c:v>4.7873830204012924E-2</c:v>
                </c:pt>
                <c:pt idx="539">
                  <c:v>4.7873830204012924E-2</c:v>
                </c:pt>
                <c:pt idx="540">
                  <c:v>4.7873830204012924E-2</c:v>
                </c:pt>
                <c:pt idx="541">
                  <c:v>4.7873830204012924E-2</c:v>
                </c:pt>
                <c:pt idx="542">
                  <c:v>4.7873830204012924E-2</c:v>
                </c:pt>
                <c:pt idx="543">
                  <c:v>4.7873830204012924E-2</c:v>
                </c:pt>
                <c:pt idx="544">
                  <c:v>4.7873830204012924E-2</c:v>
                </c:pt>
                <c:pt idx="545">
                  <c:v>4.7873830204012924E-2</c:v>
                </c:pt>
                <c:pt idx="546">
                  <c:v>4.7873830204012924E-2</c:v>
                </c:pt>
                <c:pt idx="547">
                  <c:v>4.7873830204012924E-2</c:v>
                </c:pt>
                <c:pt idx="548">
                  <c:v>4.7873830204012924E-2</c:v>
                </c:pt>
                <c:pt idx="549">
                  <c:v>4.7873830204012924E-2</c:v>
                </c:pt>
                <c:pt idx="550">
                  <c:v>4.7873830204012924E-2</c:v>
                </c:pt>
                <c:pt idx="551">
                  <c:v>4.7873830204012924E-2</c:v>
                </c:pt>
                <c:pt idx="552">
                  <c:v>4.7873830204012924E-2</c:v>
                </c:pt>
                <c:pt idx="553">
                  <c:v>4.7873830204012924E-2</c:v>
                </c:pt>
                <c:pt idx="554">
                  <c:v>4.7873830204012924E-2</c:v>
                </c:pt>
                <c:pt idx="555">
                  <c:v>4.7873830204012924E-2</c:v>
                </c:pt>
                <c:pt idx="556">
                  <c:v>4.7873830204012924E-2</c:v>
                </c:pt>
                <c:pt idx="557">
                  <c:v>4.7873830204012924E-2</c:v>
                </c:pt>
                <c:pt idx="558">
                  <c:v>4.7873830204012924E-2</c:v>
                </c:pt>
                <c:pt idx="559">
                  <c:v>4.7873830204012924E-2</c:v>
                </c:pt>
                <c:pt idx="560">
                  <c:v>4.7873830204012924E-2</c:v>
                </c:pt>
                <c:pt idx="561">
                  <c:v>4.7873830204012924E-2</c:v>
                </c:pt>
                <c:pt idx="562">
                  <c:v>4.7873830204012924E-2</c:v>
                </c:pt>
                <c:pt idx="563">
                  <c:v>4.7873830204012924E-2</c:v>
                </c:pt>
                <c:pt idx="564">
                  <c:v>4.7873830204012924E-2</c:v>
                </c:pt>
                <c:pt idx="565">
                  <c:v>4.7873830204012924E-2</c:v>
                </c:pt>
                <c:pt idx="566">
                  <c:v>4.7873830204012924E-2</c:v>
                </c:pt>
                <c:pt idx="567">
                  <c:v>4.7873830204012924E-2</c:v>
                </c:pt>
                <c:pt idx="568">
                  <c:v>4.7873830204012924E-2</c:v>
                </c:pt>
                <c:pt idx="569">
                  <c:v>4.7873830204012924E-2</c:v>
                </c:pt>
                <c:pt idx="570">
                  <c:v>4.7873830204012924E-2</c:v>
                </c:pt>
                <c:pt idx="571">
                  <c:v>4.7873830204012924E-2</c:v>
                </c:pt>
                <c:pt idx="572">
                  <c:v>4.7873830204012924E-2</c:v>
                </c:pt>
                <c:pt idx="573">
                  <c:v>4.7873830204012924E-2</c:v>
                </c:pt>
                <c:pt idx="574">
                  <c:v>4.7873830204012924E-2</c:v>
                </c:pt>
                <c:pt idx="575">
                  <c:v>4.7873830204012924E-2</c:v>
                </c:pt>
                <c:pt idx="576">
                  <c:v>4.7873830204012924E-2</c:v>
                </c:pt>
                <c:pt idx="577">
                  <c:v>4.7873830204012924E-2</c:v>
                </c:pt>
                <c:pt idx="578">
                  <c:v>4.7873830204012924E-2</c:v>
                </c:pt>
                <c:pt idx="579">
                  <c:v>4.7873830204012924E-2</c:v>
                </c:pt>
                <c:pt idx="580">
                  <c:v>4.7873830204012924E-2</c:v>
                </c:pt>
                <c:pt idx="581">
                  <c:v>4.7873830204012924E-2</c:v>
                </c:pt>
                <c:pt idx="582">
                  <c:v>4.7873830204012924E-2</c:v>
                </c:pt>
                <c:pt idx="583">
                  <c:v>4.7873830204012924E-2</c:v>
                </c:pt>
                <c:pt idx="584">
                  <c:v>4.7873830204012924E-2</c:v>
                </c:pt>
                <c:pt idx="585">
                  <c:v>4.7873830204012924E-2</c:v>
                </c:pt>
                <c:pt idx="586">
                  <c:v>4.7873830204012924E-2</c:v>
                </c:pt>
                <c:pt idx="587">
                  <c:v>4.7873830204012924E-2</c:v>
                </c:pt>
                <c:pt idx="588">
                  <c:v>4.7873830204012924E-2</c:v>
                </c:pt>
                <c:pt idx="589">
                  <c:v>4.7873830204012924E-2</c:v>
                </c:pt>
                <c:pt idx="590">
                  <c:v>4.7873830204012924E-2</c:v>
                </c:pt>
                <c:pt idx="591">
                  <c:v>4.7873830204012924E-2</c:v>
                </c:pt>
                <c:pt idx="592">
                  <c:v>4.7873830204012924E-2</c:v>
                </c:pt>
                <c:pt idx="593">
                  <c:v>4.7873830204012924E-2</c:v>
                </c:pt>
                <c:pt idx="594">
                  <c:v>4.7873830204012924E-2</c:v>
                </c:pt>
                <c:pt idx="595">
                  <c:v>4.7873830204012924E-2</c:v>
                </c:pt>
                <c:pt idx="596">
                  <c:v>4.7873830204012924E-2</c:v>
                </c:pt>
                <c:pt idx="597">
                  <c:v>4.7873830204012924E-2</c:v>
                </c:pt>
                <c:pt idx="598">
                  <c:v>4.7873830204012924E-2</c:v>
                </c:pt>
                <c:pt idx="599">
                  <c:v>4.7873830204012924E-2</c:v>
                </c:pt>
                <c:pt idx="600">
                  <c:v>4.7873830204012924E-2</c:v>
                </c:pt>
                <c:pt idx="601">
                  <c:v>4.7873830204012924E-2</c:v>
                </c:pt>
                <c:pt idx="602">
                  <c:v>4.7873830204012924E-2</c:v>
                </c:pt>
                <c:pt idx="603">
                  <c:v>4.7873830204012924E-2</c:v>
                </c:pt>
                <c:pt idx="604">
                  <c:v>4.7873830204012924E-2</c:v>
                </c:pt>
                <c:pt idx="605">
                  <c:v>4.7873830204012924E-2</c:v>
                </c:pt>
                <c:pt idx="606">
                  <c:v>4.7873830204012924E-2</c:v>
                </c:pt>
                <c:pt idx="607">
                  <c:v>4.7873830204012924E-2</c:v>
                </c:pt>
                <c:pt idx="608">
                  <c:v>4.7873830204012924E-2</c:v>
                </c:pt>
                <c:pt idx="609">
                  <c:v>4.7873830204012924E-2</c:v>
                </c:pt>
                <c:pt idx="610">
                  <c:v>4.7873830204012924E-2</c:v>
                </c:pt>
                <c:pt idx="611">
                  <c:v>4.7873830204012924E-2</c:v>
                </c:pt>
                <c:pt idx="612">
                  <c:v>4.7873830204012924E-2</c:v>
                </c:pt>
                <c:pt idx="613">
                  <c:v>4.7873830204012924E-2</c:v>
                </c:pt>
                <c:pt idx="614">
                  <c:v>4.7873830204012924E-2</c:v>
                </c:pt>
                <c:pt idx="615">
                  <c:v>4.7873830204012924E-2</c:v>
                </c:pt>
                <c:pt idx="616">
                  <c:v>4.7873830204012924E-2</c:v>
                </c:pt>
                <c:pt idx="617">
                  <c:v>4.7873830204012924E-2</c:v>
                </c:pt>
                <c:pt idx="618">
                  <c:v>4.7873830204012924E-2</c:v>
                </c:pt>
                <c:pt idx="619">
                  <c:v>4.7873830204012924E-2</c:v>
                </c:pt>
                <c:pt idx="620">
                  <c:v>4.7873830204012924E-2</c:v>
                </c:pt>
                <c:pt idx="621">
                  <c:v>4.7873830204012924E-2</c:v>
                </c:pt>
                <c:pt idx="622">
                  <c:v>4.7873830204012924E-2</c:v>
                </c:pt>
                <c:pt idx="623">
                  <c:v>4.7873830204012924E-2</c:v>
                </c:pt>
                <c:pt idx="624">
                  <c:v>4.7873830204012924E-2</c:v>
                </c:pt>
                <c:pt idx="625">
                  <c:v>4.7873830204012924E-2</c:v>
                </c:pt>
                <c:pt idx="626">
                  <c:v>4.7873830204012924E-2</c:v>
                </c:pt>
                <c:pt idx="627">
                  <c:v>4.7873830204012924E-2</c:v>
                </c:pt>
                <c:pt idx="628">
                  <c:v>4.7873830204012924E-2</c:v>
                </c:pt>
                <c:pt idx="629">
                  <c:v>4.7873830204012924E-2</c:v>
                </c:pt>
                <c:pt idx="630">
                  <c:v>4.7873830204012924E-2</c:v>
                </c:pt>
                <c:pt idx="631">
                  <c:v>4.7873830204012924E-2</c:v>
                </c:pt>
                <c:pt idx="632">
                  <c:v>4.7873830204012924E-2</c:v>
                </c:pt>
                <c:pt idx="633">
                  <c:v>4.7873830204012924E-2</c:v>
                </c:pt>
                <c:pt idx="634">
                  <c:v>4.7873830204012924E-2</c:v>
                </c:pt>
                <c:pt idx="635">
                  <c:v>4.7873830204012924E-2</c:v>
                </c:pt>
                <c:pt idx="636">
                  <c:v>4.7873830204012924E-2</c:v>
                </c:pt>
                <c:pt idx="637">
                  <c:v>4.7873830204012924E-2</c:v>
                </c:pt>
                <c:pt idx="638">
                  <c:v>4.7873830204012924E-2</c:v>
                </c:pt>
                <c:pt idx="639">
                  <c:v>4.7873830204012924E-2</c:v>
                </c:pt>
                <c:pt idx="640">
                  <c:v>4.7873830204012924E-2</c:v>
                </c:pt>
                <c:pt idx="641">
                  <c:v>4.7873830204012924E-2</c:v>
                </c:pt>
                <c:pt idx="642">
                  <c:v>4.7873830204012924E-2</c:v>
                </c:pt>
                <c:pt idx="643">
                  <c:v>4.7873830204012924E-2</c:v>
                </c:pt>
                <c:pt idx="644">
                  <c:v>4.7873830204012924E-2</c:v>
                </c:pt>
                <c:pt idx="645">
                  <c:v>4.7873830204012924E-2</c:v>
                </c:pt>
                <c:pt idx="646">
                  <c:v>4.7873830204012924E-2</c:v>
                </c:pt>
                <c:pt idx="647">
                  <c:v>4.7873830204012924E-2</c:v>
                </c:pt>
                <c:pt idx="648">
                  <c:v>4.7873830204012924E-2</c:v>
                </c:pt>
                <c:pt idx="649">
                  <c:v>4.7873830204012924E-2</c:v>
                </c:pt>
                <c:pt idx="650">
                  <c:v>4.7873830204012924E-2</c:v>
                </c:pt>
                <c:pt idx="651">
                  <c:v>4.7873830204012924E-2</c:v>
                </c:pt>
                <c:pt idx="652">
                  <c:v>4.7873830204012924E-2</c:v>
                </c:pt>
                <c:pt idx="653">
                  <c:v>4.7873830204012924E-2</c:v>
                </c:pt>
                <c:pt idx="654">
                  <c:v>4.7873830204012924E-2</c:v>
                </c:pt>
                <c:pt idx="655">
                  <c:v>4.7873830204012924E-2</c:v>
                </c:pt>
                <c:pt idx="656">
                  <c:v>4.7873830204012924E-2</c:v>
                </c:pt>
                <c:pt idx="657">
                  <c:v>4.7873830204012924E-2</c:v>
                </c:pt>
                <c:pt idx="658">
                  <c:v>4.7873830204012924E-2</c:v>
                </c:pt>
                <c:pt idx="659">
                  <c:v>4.7873830204012924E-2</c:v>
                </c:pt>
                <c:pt idx="660">
                  <c:v>4.7873830204012924E-2</c:v>
                </c:pt>
                <c:pt idx="661">
                  <c:v>4.7873830204012924E-2</c:v>
                </c:pt>
                <c:pt idx="662">
                  <c:v>4.7873830204012924E-2</c:v>
                </c:pt>
                <c:pt idx="663">
                  <c:v>4.7873830204012924E-2</c:v>
                </c:pt>
                <c:pt idx="664">
                  <c:v>4.7873830204012924E-2</c:v>
                </c:pt>
                <c:pt idx="665">
                  <c:v>4.7873830204012924E-2</c:v>
                </c:pt>
                <c:pt idx="666">
                  <c:v>4.7873830204012924E-2</c:v>
                </c:pt>
                <c:pt idx="667">
                  <c:v>4.7873830204012924E-2</c:v>
                </c:pt>
                <c:pt idx="668">
                  <c:v>4.7873830204012924E-2</c:v>
                </c:pt>
                <c:pt idx="669">
                  <c:v>4.7873830204012924E-2</c:v>
                </c:pt>
                <c:pt idx="670">
                  <c:v>4.7873830204012924E-2</c:v>
                </c:pt>
                <c:pt idx="671">
                  <c:v>4.7873830204012924E-2</c:v>
                </c:pt>
                <c:pt idx="672">
                  <c:v>4.7873830204012924E-2</c:v>
                </c:pt>
                <c:pt idx="673">
                  <c:v>4.7873830204012924E-2</c:v>
                </c:pt>
                <c:pt idx="674">
                  <c:v>4.7873830204012924E-2</c:v>
                </c:pt>
                <c:pt idx="675">
                  <c:v>4.7873830204012924E-2</c:v>
                </c:pt>
                <c:pt idx="676">
                  <c:v>4.7873830204012924E-2</c:v>
                </c:pt>
                <c:pt idx="677">
                  <c:v>4.7873830204012924E-2</c:v>
                </c:pt>
                <c:pt idx="678">
                  <c:v>4.7873830204012924E-2</c:v>
                </c:pt>
                <c:pt idx="679">
                  <c:v>4.7873830204012924E-2</c:v>
                </c:pt>
                <c:pt idx="680">
                  <c:v>4.7873830204012924E-2</c:v>
                </c:pt>
                <c:pt idx="681">
                  <c:v>4.7873830204012924E-2</c:v>
                </c:pt>
                <c:pt idx="682">
                  <c:v>4.7873830204012924E-2</c:v>
                </c:pt>
                <c:pt idx="683">
                  <c:v>4.7873830204012924E-2</c:v>
                </c:pt>
                <c:pt idx="684">
                  <c:v>4.7873830204012924E-2</c:v>
                </c:pt>
                <c:pt idx="685">
                  <c:v>4.7873830204012924E-2</c:v>
                </c:pt>
                <c:pt idx="686">
                  <c:v>4.7873830204012924E-2</c:v>
                </c:pt>
                <c:pt idx="687">
                  <c:v>4.7873830204012924E-2</c:v>
                </c:pt>
                <c:pt idx="688">
                  <c:v>4.7873830204012924E-2</c:v>
                </c:pt>
                <c:pt idx="689">
                  <c:v>4.7873830204012924E-2</c:v>
                </c:pt>
                <c:pt idx="690">
                  <c:v>4.7873830204012924E-2</c:v>
                </c:pt>
                <c:pt idx="691">
                  <c:v>4.7873830204012924E-2</c:v>
                </c:pt>
                <c:pt idx="692">
                  <c:v>4.7873830204012924E-2</c:v>
                </c:pt>
                <c:pt idx="693">
                  <c:v>4.7873830204012924E-2</c:v>
                </c:pt>
                <c:pt idx="694">
                  <c:v>4.7873830204012924E-2</c:v>
                </c:pt>
                <c:pt idx="695">
                  <c:v>4.7873830204012924E-2</c:v>
                </c:pt>
                <c:pt idx="696">
                  <c:v>4.7873830204012924E-2</c:v>
                </c:pt>
                <c:pt idx="697">
                  <c:v>4.7873830204012924E-2</c:v>
                </c:pt>
                <c:pt idx="698">
                  <c:v>4.7873830204012924E-2</c:v>
                </c:pt>
                <c:pt idx="699">
                  <c:v>4.7873830204012924E-2</c:v>
                </c:pt>
                <c:pt idx="700">
                  <c:v>4.7873830204012924E-2</c:v>
                </c:pt>
                <c:pt idx="701">
                  <c:v>4.7873830204012924E-2</c:v>
                </c:pt>
                <c:pt idx="702">
                  <c:v>4.7873830204012924E-2</c:v>
                </c:pt>
                <c:pt idx="703">
                  <c:v>4.7873830204012924E-2</c:v>
                </c:pt>
                <c:pt idx="704">
                  <c:v>4.7873830204012924E-2</c:v>
                </c:pt>
                <c:pt idx="705">
                  <c:v>4.7873830204012924E-2</c:v>
                </c:pt>
                <c:pt idx="706">
                  <c:v>4.7873830204012924E-2</c:v>
                </c:pt>
                <c:pt idx="707">
                  <c:v>4.7873830204012924E-2</c:v>
                </c:pt>
                <c:pt idx="708">
                  <c:v>4.7873830204012924E-2</c:v>
                </c:pt>
                <c:pt idx="709">
                  <c:v>4.7873830204012924E-2</c:v>
                </c:pt>
                <c:pt idx="710">
                  <c:v>4.7873830204012924E-2</c:v>
                </c:pt>
                <c:pt idx="711">
                  <c:v>4.7873830204012924E-2</c:v>
                </c:pt>
                <c:pt idx="712">
                  <c:v>4.7873830204012924E-2</c:v>
                </c:pt>
                <c:pt idx="713">
                  <c:v>4.7873830204012924E-2</c:v>
                </c:pt>
                <c:pt idx="714">
                  <c:v>4.7873830204012924E-2</c:v>
                </c:pt>
                <c:pt idx="715">
                  <c:v>4.7873830204012924E-2</c:v>
                </c:pt>
                <c:pt idx="716">
                  <c:v>4.7873830204012924E-2</c:v>
                </c:pt>
                <c:pt idx="717">
                  <c:v>4.7873830204012924E-2</c:v>
                </c:pt>
                <c:pt idx="718">
                  <c:v>4.7873830204012924E-2</c:v>
                </c:pt>
                <c:pt idx="719">
                  <c:v>4.7873830204012924E-2</c:v>
                </c:pt>
                <c:pt idx="720">
                  <c:v>4.7873830204012924E-2</c:v>
                </c:pt>
                <c:pt idx="721">
                  <c:v>4.7873830204012924E-2</c:v>
                </c:pt>
                <c:pt idx="722">
                  <c:v>4.7873830204012924E-2</c:v>
                </c:pt>
                <c:pt idx="723">
                  <c:v>4.7873830204012924E-2</c:v>
                </c:pt>
                <c:pt idx="724">
                  <c:v>4.7873830204012924E-2</c:v>
                </c:pt>
                <c:pt idx="725">
                  <c:v>4.7873830204012924E-2</c:v>
                </c:pt>
                <c:pt idx="726">
                  <c:v>4.7873830204012924E-2</c:v>
                </c:pt>
                <c:pt idx="727">
                  <c:v>4.7873830204012924E-2</c:v>
                </c:pt>
                <c:pt idx="728">
                  <c:v>4.7873830204012924E-2</c:v>
                </c:pt>
                <c:pt idx="729">
                  <c:v>4.7873830204012924E-2</c:v>
                </c:pt>
                <c:pt idx="730">
                  <c:v>4.7873830204012924E-2</c:v>
                </c:pt>
                <c:pt idx="731">
                  <c:v>4.7873830204012924E-2</c:v>
                </c:pt>
                <c:pt idx="732">
                  <c:v>4.7873830204012924E-2</c:v>
                </c:pt>
                <c:pt idx="733">
                  <c:v>4.7873830204012924E-2</c:v>
                </c:pt>
                <c:pt idx="734">
                  <c:v>4.7873830204012924E-2</c:v>
                </c:pt>
                <c:pt idx="735">
                  <c:v>4.7873830204012924E-2</c:v>
                </c:pt>
                <c:pt idx="736">
                  <c:v>4.7873830204012924E-2</c:v>
                </c:pt>
                <c:pt idx="737">
                  <c:v>4.7873830204012924E-2</c:v>
                </c:pt>
                <c:pt idx="738">
                  <c:v>4.7873830204012924E-2</c:v>
                </c:pt>
                <c:pt idx="739">
                  <c:v>4.7873830204012924E-2</c:v>
                </c:pt>
                <c:pt idx="740">
                  <c:v>4.7873830204012924E-2</c:v>
                </c:pt>
                <c:pt idx="741">
                  <c:v>4.7873830204012924E-2</c:v>
                </c:pt>
                <c:pt idx="742">
                  <c:v>4.7873830204012924E-2</c:v>
                </c:pt>
                <c:pt idx="743">
                  <c:v>4.7873830204012924E-2</c:v>
                </c:pt>
                <c:pt idx="744">
                  <c:v>4.7873830204012924E-2</c:v>
                </c:pt>
                <c:pt idx="745">
                  <c:v>4.7873830204012924E-2</c:v>
                </c:pt>
                <c:pt idx="746">
                  <c:v>4.7873830204012924E-2</c:v>
                </c:pt>
                <c:pt idx="747">
                  <c:v>4.7873830204012924E-2</c:v>
                </c:pt>
                <c:pt idx="748">
                  <c:v>4.7873830204012924E-2</c:v>
                </c:pt>
                <c:pt idx="749">
                  <c:v>4.7873830204012924E-2</c:v>
                </c:pt>
                <c:pt idx="750">
                  <c:v>4.7873830204012924E-2</c:v>
                </c:pt>
                <c:pt idx="751">
                  <c:v>4.7873830204012924E-2</c:v>
                </c:pt>
                <c:pt idx="752">
                  <c:v>4.7873830204012924E-2</c:v>
                </c:pt>
                <c:pt idx="753">
                  <c:v>4.7873830204012924E-2</c:v>
                </c:pt>
                <c:pt idx="754">
                  <c:v>4.7873830204012924E-2</c:v>
                </c:pt>
                <c:pt idx="755">
                  <c:v>4.7873830204012924E-2</c:v>
                </c:pt>
                <c:pt idx="756">
                  <c:v>4.7873830204012924E-2</c:v>
                </c:pt>
                <c:pt idx="757">
                  <c:v>4.7873830204012924E-2</c:v>
                </c:pt>
                <c:pt idx="758">
                  <c:v>4.7873830204012924E-2</c:v>
                </c:pt>
                <c:pt idx="759">
                  <c:v>4.7873830204012924E-2</c:v>
                </c:pt>
                <c:pt idx="760">
                  <c:v>4.7873830204012924E-2</c:v>
                </c:pt>
                <c:pt idx="761">
                  <c:v>4.7873830204012924E-2</c:v>
                </c:pt>
                <c:pt idx="762">
                  <c:v>4.7873830204012924E-2</c:v>
                </c:pt>
                <c:pt idx="763">
                  <c:v>4.7873830204012924E-2</c:v>
                </c:pt>
                <c:pt idx="764">
                  <c:v>4.7873830204012924E-2</c:v>
                </c:pt>
                <c:pt idx="765">
                  <c:v>4.7873830204012924E-2</c:v>
                </c:pt>
                <c:pt idx="766">
                  <c:v>4.7873830204012924E-2</c:v>
                </c:pt>
                <c:pt idx="767">
                  <c:v>4.7873830204012924E-2</c:v>
                </c:pt>
                <c:pt idx="768">
                  <c:v>4.7873830204012924E-2</c:v>
                </c:pt>
                <c:pt idx="769">
                  <c:v>4.7873830204012924E-2</c:v>
                </c:pt>
                <c:pt idx="770">
                  <c:v>4.7873830204012924E-2</c:v>
                </c:pt>
                <c:pt idx="771">
                  <c:v>4.7873830204012924E-2</c:v>
                </c:pt>
                <c:pt idx="772">
                  <c:v>4.7873830204012924E-2</c:v>
                </c:pt>
                <c:pt idx="773">
                  <c:v>4.7873830204012924E-2</c:v>
                </c:pt>
                <c:pt idx="774">
                  <c:v>4.7873830204012924E-2</c:v>
                </c:pt>
                <c:pt idx="775">
                  <c:v>4.7873830204012924E-2</c:v>
                </c:pt>
                <c:pt idx="776">
                  <c:v>4.7873830204012924E-2</c:v>
                </c:pt>
                <c:pt idx="777">
                  <c:v>4.7873830204012924E-2</c:v>
                </c:pt>
                <c:pt idx="778">
                  <c:v>4.7873830204012924E-2</c:v>
                </c:pt>
                <c:pt idx="779">
                  <c:v>4.7873830204012924E-2</c:v>
                </c:pt>
                <c:pt idx="780">
                  <c:v>4.7873830204012924E-2</c:v>
                </c:pt>
                <c:pt idx="781">
                  <c:v>4.7873830204012924E-2</c:v>
                </c:pt>
                <c:pt idx="782">
                  <c:v>4.7873830204012924E-2</c:v>
                </c:pt>
                <c:pt idx="783">
                  <c:v>4.7873830204012924E-2</c:v>
                </c:pt>
                <c:pt idx="784">
                  <c:v>4.7873830204012924E-2</c:v>
                </c:pt>
                <c:pt idx="785">
                  <c:v>4.7873830204012924E-2</c:v>
                </c:pt>
                <c:pt idx="786">
                  <c:v>4.7873830204012924E-2</c:v>
                </c:pt>
                <c:pt idx="787">
                  <c:v>4.7873830204012924E-2</c:v>
                </c:pt>
                <c:pt idx="788">
                  <c:v>4.7873830204012924E-2</c:v>
                </c:pt>
                <c:pt idx="789">
                  <c:v>4.7873830204012924E-2</c:v>
                </c:pt>
                <c:pt idx="790">
                  <c:v>4.7873830204012924E-2</c:v>
                </c:pt>
                <c:pt idx="791">
                  <c:v>4.7873830204012924E-2</c:v>
                </c:pt>
                <c:pt idx="792">
                  <c:v>4.7873830204012924E-2</c:v>
                </c:pt>
                <c:pt idx="793">
                  <c:v>4.7873830204012924E-2</c:v>
                </c:pt>
                <c:pt idx="794">
                  <c:v>4.7873830204012924E-2</c:v>
                </c:pt>
                <c:pt idx="795">
                  <c:v>4.7873830204012924E-2</c:v>
                </c:pt>
                <c:pt idx="796">
                  <c:v>4.7873830204012924E-2</c:v>
                </c:pt>
                <c:pt idx="797">
                  <c:v>4.7873830204012924E-2</c:v>
                </c:pt>
                <c:pt idx="798">
                  <c:v>4.7873830204012924E-2</c:v>
                </c:pt>
                <c:pt idx="799">
                  <c:v>4.7873830204012924E-2</c:v>
                </c:pt>
                <c:pt idx="800">
                  <c:v>4.7873830204012924E-2</c:v>
                </c:pt>
                <c:pt idx="801">
                  <c:v>4.7873830204012924E-2</c:v>
                </c:pt>
                <c:pt idx="802">
                  <c:v>4.7873830204012924E-2</c:v>
                </c:pt>
                <c:pt idx="803">
                  <c:v>4.7873830204012924E-2</c:v>
                </c:pt>
                <c:pt idx="804">
                  <c:v>4.7873830204012924E-2</c:v>
                </c:pt>
                <c:pt idx="805">
                  <c:v>4.7873830204012924E-2</c:v>
                </c:pt>
                <c:pt idx="806">
                  <c:v>4.7873830204012924E-2</c:v>
                </c:pt>
                <c:pt idx="807">
                  <c:v>4.7873830204012924E-2</c:v>
                </c:pt>
                <c:pt idx="808">
                  <c:v>4.7873830204012924E-2</c:v>
                </c:pt>
                <c:pt idx="809">
                  <c:v>4.7873830204012924E-2</c:v>
                </c:pt>
                <c:pt idx="810">
                  <c:v>4.7873830204012924E-2</c:v>
                </c:pt>
                <c:pt idx="811">
                  <c:v>4.7873830204012924E-2</c:v>
                </c:pt>
                <c:pt idx="812">
                  <c:v>4.7873830204012924E-2</c:v>
                </c:pt>
                <c:pt idx="813">
                  <c:v>4.7873830204012924E-2</c:v>
                </c:pt>
                <c:pt idx="814">
                  <c:v>4.7873830204012924E-2</c:v>
                </c:pt>
                <c:pt idx="815">
                  <c:v>4.7873830204012924E-2</c:v>
                </c:pt>
                <c:pt idx="816">
                  <c:v>4.7873830204012924E-2</c:v>
                </c:pt>
                <c:pt idx="817">
                  <c:v>4.7873830204012924E-2</c:v>
                </c:pt>
                <c:pt idx="818">
                  <c:v>4.7873830204012924E-2</c:v>
                </c:pt>
                <c:pt idx="819">
                  <c:v>4.7873830204012924E-2</c:v>
                </c:pt>
                <c:pt idx="820">
                  <c:v>4.7873830204012924E-2</c:v>
                </c:pt>
                <c:pt idx="821">
                  <c:v>4.7873830204012924E-2</c:v>
                </c:pt>
                <c:pt idx="822">
                  <c:v>4.7873830204012924E-2</c:v>
                </c:pt>
                <c:pt idx="823">
                  <c:v>4.7873830204012924E-2</c:v>
                </c:pt>
                <c:pt idx="824">
                  <c:v>4.7873830204012924E-2</c:v>
                </c:pt>
                <c:pt idx="825">
                  <c:v>4.7873830204012924E-2</c:v>
                </c:pt>
                <c:pt idx="826">
                  <c:v>4.7873830204012924E-2</c:v>
                </c:pt>
                <c:pt idx="827">
                  <c:v>4.7873830204012924E-2</c:v>
                </c:pt>
                <c:pt idx="828">
                  <c:v>4.7873830204012924E-2</c:v>
                </c:pt>
                <c:pt idx="829">
                  <c:v>4.7873830204012924E-2</c:v>
                </c:pt>
                <c:pt idx="830">
                  <c:v>4.7873830204012924E-2</c:v>
                </c:pt>
                <c:pt idx="831">
                  <c:v>4.7873830204012924E-2</c:v>
                </c:pt>
                <c:pt idx="832">
                  <c:v>4.7873830204012924E-2</c:v>
                </c:pt>
                <c:pt idx="833">
                  <c:v>4.7873830204012924E-2</c:v>
                </c:pt>
                <c:pt idx="834">
                  <c:v>4.7873830204012924E-2</c:v>
                </c:pt>
                <c:pt idx="835">
                  <c:v>4.7873830204012924E-2</c:v>
                </c:pt>
                <c:pt idx="836">
                  <c:v>4.7873830204012924E-2</c:v>
                </c:pt>
                <c:pt idx="837">
                  <c:v>4.7873830204012924E-2</c:v>
                </c:pt>
                <c:pt idx="838">
                  <c:v>4.7873830204012924E-2</c:v>
                </c:pt>
                <c:pt idx="839">
                  <c:v>4.7873830204012924E-2</c:v>
                </c:pt>
                <c:pt idx="840">
                  <c:v>4.7873830204012924E-2</c:v>
                </c:pt>
                <c:pt idx="841">
                  <c:v>4.7873830204012924E-2</c:v>
                </c:pt>
                <c:pt idx="842">
                  <c:v>4.7873830204012924E-2</c:v>
                </c:pt>
                <c:pt idx="843">
                  <c:v>4.7873830204012924E-2</c:v>
                </c:pt>
                <c:pt idx="844">
                  <c:v>4.7873830204012924E-2</c:v>
                </c:pt>
                <c:pt idx="845">
                  <c:v>4.7873830204012924E-2</c:v>
                </c:pt>
                <c:pt idx="846">
                  <c:v>4.7873830204012924E-2</c:v>
                </c:pt>
                <c:pt idx="847">
                  <c:v>4.7873830204012924E-2</c:v>
                </c:pt>
                <c:pt idx="848">
                  <c:v>4.7873830204012924E-2</c:v>
                </c:pt>
                <c:pt idx="849">
                  <c:v>4.7873830204012924E-2</c:v>
                </c:pt>
                <c:pt idx="850">
                  <c:v>4.7873830204012924E-2</c:v>
                </c:pt>
                <c:pt idx="851">
                  <c:v>4.7873830204012924E-2</c:v>
                </c:pt>
                <c:pt idx="852">
                  <c:v>4.7873830204012924E-2</c:v>
                </c:pt>
                <c:pt idx="853">
                  <c:v>4.7873830204012924E-2</c:v>
                </c:pt>
                <c:pt idx="854">
                  <c:v>4.7873830204012924E-2</c:v>
                </c:pt>
                <c:pt idx="855">
                  <c:v>4.7873830204012924E-2</c:v>
                </c:pt>
                <c:pt idx="856">
                  <c:v>4.7873830204012924E-2</c:v>
                </c:pt>
                <c:pt idx="857">
                  <c:v>4.7873830204012924E-2</c:v>
                </c:pt>
                <c:pt idx="858">
                  <c:v>4.7873830204012924E-2</c:v>
                </c:pt>
                <c:pt idx="859">
                  <c:v>4.7873830204012924E-2</c:v>
                </c:pt>
                <c:pt idx="860">
                  <c:v>4.7873830204012924E-2</c:v>
                </c:pt>
                <c:pt idx="861">
                  <c:v>4.7873830204012924E-2</c:v>
                </c:pt>
                <c:pt idx="862">
                  <c:v>4.7873830204012924E-2</c:v>
                </c:pt>
                <c:pt idx="863">
                  <c:v>4.7873830204012924E-2</c:v>
                </c:pt>
                <c:pt idx="864">
                  <c:v>4.7873830204012924E-2</c:v>
                </c:pt>
                <c:pt idx="865">
                  <c:v>4.7873830204012924E-2</c:v>
                </c:pt>
                <c:pt idx="866">
                  <c:v>4.7873830204012924E-2</c:v>
                </c:pt>
                <c:pt idx="867">
                  <c:v>4.7873830204012924E-2</c:v>
                </c:pt>
                <c:pt idx="868">
                  <c:v>4.7873830204012924E-2</c:v>
                </c:pt>
                <c:pt idx="869">
                  <c:v>4.7873830204012924E-2</c:v>
                </c:pt>
                <c:pt idx="870">
                  <c:v>4.7873830204012924E-2</c:v>
                </c:pt>
                <c:pt idx="871">
                  <c:v>4.7873830204012924E-2</c:v>
                </c:pt>
                <c:pt idx="872">
                  <c:v>4.7873830204012924E-2</c:v>
                </c:pt>
                <c:pt idx="873">
                  <c:v>4.7873830204012924E-2</c:v>
                </c:pt>
                <c:pt idx="874">
                  <c:v>4.7873830204012924E-2</c:v>
                </c:pt>
                <c:pt idx="875">
                  <c:v>4.7873830204012924E-2</c:v>
                </c:pt>
                <c:pt idx="876">
                  <c:v>4.7873830204012924E-2</c:v>
                </c:pt>
                <c:pt idx="877">
                  <c:v>4.7873830204012924E-2</c:v>
                </c:pt>
                <c:pt idx="878">
                  <c:v>4.7873830204012924E-2</c:v>
                </c:pt>
                <c:pt idx="879">
                  <c:v>4.7873830204012924E-2</c:v>
                </c:pt>
                <c:pt idx="880">
                  <c:v>4.7873830204012924E-2</c:v>
                </c:pt>
                <c:pt idx="881">
                  <c:v>4.7873830204012924E-2</c:v>
                </c:pt>
                <c:pt idx="882">
                  <c:v>4.7873830204012924E-2</c:v>
                </c:pt>
                <c:pt idx="883">
                  <c:v>4.7873830204012924E-2</c:v>
                </c:pt>
                <c:pt idx="884">
                  <c:v>4.7873830204012924E-2</c:v>
                </c:pt>
                <c:pt idx="885">
                  <c:v>4.7873830204012924E-2</c:v>
                </c:pt>
                <c:pt idx="886">
                  <c:v>4.7873830204012924E-2</c:v>
                </c:pt>
                <c:pt idx="887">
                  <c:v>4.7873830204012924E-2</c:v>
                </c:pt>
                <c:pt idx="888">
                  <c:v>4.7873830204012924E-2</c:v>
                </c:pt>
                <c:pt idx="889">
                  <c:v>4.7873830204012924E-2</c:v>
                </c:pt>
                <c:pt idx="890">
                  <c:v>4.7873830204012924E-2</c:v>
                </c:pt>
                <c:pt idx="891">
                  <c:v>4.7873830204012924E-2</c:v>
                </c:pt>
                <c:pt idx="892">
                  <c:v>4.7873830204012924E-2</c:v>
                </c:pt>
                <c:pt idx="893">
                  <c:v>4.7873830204012924E-2</c:v>
                </c:pt>
                <c:pt idx="894">
                  <c:v>4.7873830204012924E-2</c:v>
                </c:pt>
                <c:pt idx="895">
                  <c:v>4.7873830204012924E-2</c:v>
                </c:pt>
                <c:pt idx="896">
                  <c:v>4.7873830204012924E-2</c:v>
                </c:pt>
                <c:pt idx="897">
                  <c:v>4.7873830204012924E-2</c:v>
                </c:pt>
                <c:pt idx="898">
                  <c:v>4.7873830204012924E-2</c:v>
                </c:pt>
                <c:pt idx="899">
                  <c:v>4.7873830204012924E-2</c:v>
                </c:pt>
                <c:pt idx="900">
                  <c:v>4.7873830204012924E-2</c:v>
                </c:pt>
                <c:pt idx="901">
                  <c:v>4.7873830204012924E-2</c:v>
                </c:pt>
                <c:pt idx="902">
                  <c:v>4.7873830204012924E-2</c:v>
                </c:pt>
                <c:pt idx="903">
                  <c:v>4.7873830204012924E-2</c:v>
                </c:pt>
                <c:pt idx="904">
                  <c:v>4.7873830204012924E-2</c:v>
                </c:pt>
                <c:pt idx="905">
                  <c:v>4.7873830204012924E-2</c:v>
                </c:pt>
                <c:pt idx="906">
                  <c:v>4.7873830204012924E-2</c:v>
                </c:pt>
                <c:pt idx="907">
                  <c:v>4.7873830204012924E-2</c:v>
                </c:pt>
                <c:pt idx="908">
                  <c:v>4.7873830204012924E-2</c:v>
                </c:pt>
                <c:pt idx="909">
                  <c:v>4.7873830204012924E-2</c:v>
                </c:pt>
                <c:pt idx="910">
                  <c:v>4.7873830204012924E-2</c:v>
                </c:pt>
                <c:pt idx="911">
                  <c:v>4.7873830204012924E-2</c:v>
                </c:pt>
                <c:pt idx="912">
                  <c:v>4.7873830204012924E-2</c:v>
                </c:pt>
                <c:pt idx="913">
                  <c:v>4.7873830204012924E-2</c:v>
                </c:pt>
                <c:pt idx="914">
                  <c:v>4.7873830204012924E-2</c:v>
                </c:pt>
                <c:pt idx="915">
                  <c:v>4.7873830204012924E-2</c:v>
                </c:pt>
                <c:pt idx="916">
                  <c:v>4.7873830204012924E-2</c:v>
                </c:pt>
                <c:pt idx="917">
                  <c:v>4.7873830204012924E-2</c:v>
                </c:pt>
                <c:pt idx="918">
                  <c:v>4.7873830204012924E-2</c:v>
                </c:pt>
                <c:pt idx="919">
                  <c:v>4.7873830204012924E-2</c:v>
                </c:pt>
                <c:pt idx="920">
                  <c:v>4.7873830204012924E-2</c:v>
                </c:pt>
                <c:pt idx="921">
                  <c:v>4.7873830204012924E-2</c:v>
                </c:pt>
                <c:pt idx="922">
                  <c:v>4.7873830204012924E-2</c:v>
                </c:pt>
                <c:pt idx="923">
                  <c:v>4.7873830204012924E-2</c:v>
                </c:pt>
                <c:pt idx="924">
                  <c:v>4.7873830204012924E-2</c:v>
                </c:pt>
                <c:pt idx="925">
                  <c:v>4.7873830204012924E-2</c:v>
                </c:pt>
                <c:pt idx="926">
                  <c:v>4.7873830204012924E-2</c:v>
                </c:pt>
                <c:pt idx="927">
                  <c:v>4.7873830204012924E-2</c:v>
                </c:pt>
                <c:pt idx="928">
                  <c:v>4.7873830204012924E-2</c:v>
                </c:pt>
                <c:pt idx="929">
                  <c:v>4.7873830204012924E-2</c:v>
                </c:pt>
                <c:pt idx="930">
                  <c:v>4.7873830204012924E-2</c:v>
                </c:pt>
                <c:pt idx="931">
                  <c:v>4.7873830204012924E-2</c:v>
                </c:pt>
                <c:pt idx="932">
                  <c:v>4.7873830204012924E-2</c:v>
                </c:pt>
                <c:pt idx="933">
                  <c:v>4.7873830204012924E-2</c:v>
                </c:pt>
                <c:pt idx="934">
                  <c:v>4.7873830204012924E-2</c:v>
                </c:pt>
                <c:pt idx="935">
                  <c:v>4.7873830204012924E-2</c:v>
                </c:pt>
                <c:pt idx="936">
                  <c:v>4.7873830204012924E-2</c:v>
                </c:pt>
                <c:pt idx="937">
                  <c:v>4.7873830204012924E-2</c:v>
                </c:pt>
                <c:pt idx="938">
                  <c:v>4.7873830204012924E-2</c:v>
                </c:pt>
                <c:pt idx="939">
                  <c:v>4.7873830204012924E-2</c:v>
                </c:pt>
                <c:pt idx="940">
                  <c:v>4.7873830204012924E-2</c:v>
                </c:pt>
                <c:pt idx="941">
                  <c:v>4.7873830204012924E-2</c:v>
                </c:pt>
                <c:pt idx="942">
                  <c:v>4.7873830204012924E-2</c:v>
                </c:pt>
                <c:pt idx="943">
                  <c:v>4.7873830204012924E-2</c:v>
                </c:pt>
                <c:pt idx="944">
                  <c:v>4.7873830204012924E-2</c:v>
                </c:pt>
                <c:pt idx="945">
                  <c:v>4.7873830204012924E-2</c:v>
                </c:pt>
                <c:pt idx="946">
                  <c:v>4.7873830204012924E-2</c:v>
                </c:pt>
                <c:pt idx="947">
                  <c:v>4.7873830204012924E-2</c:v>
                </c:pt>
                <c:pt idx="948">
                  <c:v>4.7873830204012924E-2</c:v>
                </c:pt>
                <c:pt idx="949">
                  <c:v>4.7873830204012924E-2</c:v>
                </c:pt>
                <c:pt idx="950">
                  <c:v>4.7873830204012924E-2</c:v>
                </c:pt>
                <c:pt idx="951">
                  <c:v>4.7873830204012924E-2</c:v>
                </c:pt>
                <c:pt idx="952">
                  <c:v>4.7873830204012924E-2</c:v>
                </c:pt>
                <c:pt idx="953">
                  <c:v>4.7873830204012924E-2</c:v>
                </c:pt>
                <c:pt idx="954">
                  <c:v>4.7873830204012924E-2</c:v>
                </c:pt>
                <c:pt idx="955">
                  <c:v>4.7873830204012924E-2</c:v>
                </c:pt>
                <c:pt idx="956">
                  <c:v>4.7873830204012924E-2</c:v>
                </c:pt>
                <c:pt idx="957">
                  <c:v>4.7873830204012924E-2</c:v>
                </c:pt>
                <c:pt idx="958">
                  <c:v>4.7873830204012924E-2</c:v>
                </c:pt>
                <c:pt idx="959">
                  <c:v>4.7873830204012924E-2</c:v>
                </c:pt>
                <c:pt idx="960">
                  <c:v>4.7873830204012924E-2</c:v>
                </c:pt>
                <c:pt idx="961">
                  <c:v>4.7873830204012924E-2</c:v>
                </c:pt>
                <c:pt idx="962">
                  <c:v>4.7873830204012924E-2</c:v>
                </c:pt>
                <c:pt idx="963">
                  <c:v>4.7873830204012924E-2</c:v>
                </c:pt>
                <c:pt idx="964">
                  <c:v>4.7873830204012924E-2</c:v>
                </c:pt>
                <c:pt idx="965">
                  <c:v>4.7873830204012924E-2</c:v>
                </c:pt>
                <c:pt idx="966">
                  <c:v>4.7873830204012924E-2</c:v>
                </c:pt>
                <c:pt idx="967">
                  <c:v>4.7873830204012924E-2</c:v>
                </c:pt>
                <c:pt idx="968">
                  <c:v>4.7873830204012924E-2</c:v>
                </c:pt>
                <c:pt idx="969">
                  <c:v>4.7873830204012924E-2</c:v>
                </c:pt>
                <c:pt idx="970">
                  <c:v>4.7873830204012924E-2</c:v>
                </c:pt>
                <c:pt idx="971">
                  <c:v>4.7873830204012924E-2</c:v>
                </c:pt>
                <c:pt idx="972">
                  <c:v>4.7873830204012924E-2</c:v>
                </c:pt>
                <c:pt idx="973">
                  <c:v>4.7873830204012924E-2</c:v>
                </c:pt>
                <c:pt idx="974">
                  <c:v>4.7873830204012924E-2</c:v>
                </c:pt>
                <c:pt idx="975">
                  <c:v>4.1726319382639598E-2</c:v>
                </c:pt>
                <c:pt idx="976">
                  <c:v>4.1726319382639598E-2</c:v>
                </c:pt>
                <c:pt idx="977">
                  <c:v>4.1726319382639598E-2</c:v>
                </c:pt>
                <c:pt idx="978">
                  <c:v>4.1726319382639598E-2</c:v>
                </c:pt>
                <c:pt idx="979">
                  <c:v>4.1098211901550274E-2</c:v>
                </c:pt>
                <c:pt idx="980">
                  <c:v>4.1098211901550274E-2</c:v>
                </c:pt>
                <c:pt idx="981">
                  <c:v>4.1098211901550274E-2</c:v>
                </c:pt>
                <c:pt idx="982">
                  <c:v>4.1098211901550274E-2</c:v>
                </c:pt>
                <c:pt idx="983">
                  <c:v>4.1098211901550274E-2</c:v>
                </c:pt>
                <c:pt idx="984">
                  <c:v>4.1098211901550274E-2</c:v>
                </c:pt>
                <c:pt idx="985">
                  <c:v>4.1098211901550274E-2</c:v>
                </c:pt>
                <c:pt idx="986">
                  <c:v>4.1098211901550274E-2</c:v>
                </c:pt>
                <c:pt idx="987">
                  <c:v>4.1098211901550274E-2</c:v>
                </c:pt>
                <c:pt idx="988">
                  <c:v>4.1098211901550274E-2</c:v>
                </c:pt>
                <c:pt idx="989">
                  <c:v>4.1098211901550274E-2</c:v>
                </c:pt>
                <c:pt idx="990">
                  <c:v>4.1098211901550274E-2</c:v>
                </c:pt>
                <c:pt idx="991">
                  <c:v>4.1098211901550274E-2</c:v>
                </c:pt>
                <c:pt idx="992">
                  <c:v>4.1098211901550274E-2</c:v>
                </c:pt>
                <c:pt idx="993">
                  <c:v>4.1098211901550274E-2</c:v>
                </c:pt>
                <c:pt idx="994">
                  <c:v>4.1098211901550274E-2</c:v>
                </c:pt>
                <c:pt idx="995">
                  <c:v>4.1098211901550274E-2</c:v>
                </c:pt>
                <c:pt idx="996">
                  <c:v>4.1098211901550274E-2</c:v>
                </c:pt>
                <c:pt idx="997">
                  <c:v>4.1098211901550274E-2</c:v>
                </c:pt>
                <c:pt idx="998">
                  <c:v>4.1098211901550274E-2</c:v>
                </c:pt>
                <c:pt idx="999">
                  <c:v>4.1098211901550274E-2</c:v>
                </c:pt>
              </c:numCache>
            </c:numRef>
          </c:yVal>
          <c:smooth val="1"/>
          <c:extLst>
            <c:ext xmlns:c16="http://schemas.microsoft.com/office/drawing/2014/chart" uri="{C3380CC4-5D6E-409C-BE32-E72D297353CC}">
              <c16:uniqueId val="{0000000A-E141-4CF7-8D0A-C84C7344E2D5}"/>
            </c:ext>
          </c:extLst>
        </c:ser>
        <c:ser>
          <c:idx val="11"/>
          <c:order val="11"/>
          <c:spPr>
            <a:ln w="19050" cap="rnd">
              <a:solidFill>
                <a:schemeClr val="accent6">
                  <a:lumMod val="6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Sheet1!$M$1:$M$1000</c:f>
              <c:numCache>
                <c:formatCode>General</c:formatCode>
                <c:ptCount val="1000"/>
                <c:pt idx="0">
                  <c:v>9.9055708321524549E-2</c:v>
                </c:pt>
                <c:pt idx="1">
                  <c:v>9.9055708321524549E-2</c:v>
                </c:pt>
                <c:pt idx="2">
                  <c:v>9.9055708321524549E-2</c:v>
                </c:pt>
                <c:pt idx="3">
                  <c:v>9.9055708321524549E-2</c:v>
                </c:pt>
                <c:pt idx="4">
                  <c:v>9.9055708321524549E-2</c:v>
                </c:pt>
                <c:pt idx="5">
                  <c:v>9.9055708321524549E-2</c:v>
                </c:pt>
                <c:pt idx="6">
                  <c:v>9.9055708321524549E-2</c:v>
                </c:pt>
                <c:pt idx="7">
                  <c:v>9.9055708321524549E-2</c:v>
                </c:pt>
                <c:pt idx="8">
                  <c:v>9.9055708321524549E-2</c:v>
                </c:pt>
                <c:pt idx="9">
                  <c:v>9.9055708321524549E-2</c:v>
                </c:pt>
                <c:pt idx="10">
                  <c:v>9.9055708321524549E-2</c:v>
                </c:pt>
                <c:pt idx="11">
                  <c:v>9.9055708321524549E-2</c:v>
                </c:pt>
                <c:pt idx="12">
                  <c:v>9.9055708321524549E-2</c:v>
                </c:pt>
                <c:pt idx="13">
                  <c:v>9.9055708321524549E-2</c:v>
                </c:pt>
                <c:pt idx="14">
                  <c:v>9.9055708321524549E-2</c:v>
                </c:pt>
                <c:pt idx="15">
                  <c:v>9.9055708321524549E-2</c:v>
                </c:pt>
                <c:pt idx="16">
                  <c:v>9.9055708321524549E-2</c:v>
                </c:pt>
                <c:pt idx="17">
                  <c:v>9.9055708321524549E-2</c:v>
                </c:pt>
                <c:pt idx="18">
                  <c:v>9.9055708321524549E-2</c:v>
                </c:pt>
                <c:pt idx="19">
                  <c:v>9.9055708321524549E-2</c:v>
                </c:pt>
                <c:pt idx="20">
                  <c:v>9.9055708321524549E-2</c:v>
                </c:pt>
                <c:pt idx="21">
                  <c:v>9.9055708321524549E-2</c:v>
                </c:pt>
                <c:pt idx="22">
                  <c:v>9.9055708321524549E-2</c:v>
                </c:pt>
                <c:pt idx="23">
                  <c:v>9.9055708321524549E-2</c:v>
                </c:pt>
                <c:pt idx="24">
                  <c:v>9.9055708321524549E-2</c:v>
                </c:pt>
                <c:pt idx="25">
                  <c:v>9.9055708321524549E-2</c:v>
                </c:pt>
                <c:pt idx="26">
                  <c:v>9.9055708321524549E-2</c:v>
                </c:pt>
                <c:pt idx="27">
                  <c:v>9.9055708321524549E-2</c:v>
                </c:pt>
                <c:pt idx="28">
                  <c:v>9.9055708321524549E-2</c:v>
                </c:pt>
                <c:pt idx="29">
                  <c:v>9.9055708321524549E-2</c:v>
                </c:pt>
                <c:pt idx="30">
                  <c:v>9.9055708321524549E-2</c:v>
                </c:pt>
                <c:pt idx="31">
                  <c:v>9.9055708321524549E-2</c:v>
                </c:pt>
                <c:pt idx="32">
                  <c:v>9.9055708321524549E-2</c:v>
                </c:pt>
                <c:pt idx="33">
                  <c:v>9.9055708321524549E-2</c:v>
                </c:pt>
                <c:pt idx="34">
                  <c:v>9.9055708321524549E-2</c:v>
                </c:pt>
                <c:pt idx="35">
                  <c:v>9.9055708321524549E-2</c:v>
                </c:pt>
                <c:pt idx="36">
                  <c:v>9.9055708321524549E-2</c:v>
                </c:pt>
                <c:pt idx="37">
                  <c:v>9.9055708321524549E-2</c:v>
                </c:pt>
                <c:pt idx="38">
                  <c:v>9.9055708321524549E-2</c:v>
                </c:pt>
                <c:pt idx="39">
                  <c:v>9.9055708321524549E-2</c:v>
                </c:pt>
                <c:pt idx="40">
                  <c:v>9.9055708321524549E-2</c:v>
                </c:pt>
                <c:pt idx="41">
                  <c:v>9.9055708321524549E-2</c:v>
                </c:pt>
                <c:pt idx="42">
                  <c:v>9.9055708321524549E-2</c:v>
                </c:pt>
                <c:pt idx="43">
                  <c:v>9.9055708321524549E-2</c:v>
                </c:pt>
                <c:pt idx="44">
                  <c:v>9.9055708321524549E-2</c:v>
                </c:pt>
                <c:pt idx="45">
                  <c:v>9.9055708321524549E-2</c:v>
                </c:pt>
                <c:pt idx="46">
                  <c:v>9.9055708321524549E-2</c:v>
                </c:pt>
                <c:pt idx="47">
                  <c:v>9.9055708321524549E-2</c:v>
                </c:pt>
                <c:pt idx="48">
                  <c:v>9.9055708321524549E-2</c:v>
                </c:pt>
                <c:pt idx="49">
                  <c:v>9.9055708321524549E-2</c:v>
                </c:pt>
                <c:pt idx="50">
                  <c:v>9.9055708321524549E-2</c:v>
                </c:pt>
                <c:pt idx="51">
                  <c:v>9.9055708321524549E-2</c:v>
                </c:pt>
                <c:pt idx="52">
                  <c:v>9.9055708321524549E-2</c:v>
                </c:pt>
                <c:pt idx="53">
                  <c:v>9.9055708321524549E-2</c:v>
                </c:pt>
                <c:pt idx="54">
                  <c:v>9.9055708321524549E-2</c:v>
                </c:pt>
                <c:pt idx="55">
                  <c:v>9.9055708321524549E-2</c:v>
                </c:pt>
                <c:pt idx="56">
                  <c:v>9.9055708321524549E-2</c:v>
                </c:pt>
                <c:pt idx="57">
                  <c:v>9.9055708321524549E-2</c:v>
                </c:pt>
                <c:pt idx="58">
                  <c:v>9.9055708321524549E-2</c:v>
                </c:pt>
                <c:pt idx="59">
                  <c:v>9.9055708321524549E-2</c:v>
                </c:pt>
                <c:pt idx="60">
                  <c:v>9.9055708321524549E-2</c:v>
                </c:pt>
                <c:pt idx="61">
                  <c:v>9.9055708321524549E-2</c:v>
                </c:pt>
                <c:pt idx="62">
                  <c:v>9.9055708321524549E-2</c:v>
                </c:pt>
                <c:pt idx="63">
                  <c:v>9.9055708321524549E-2</c:v>
                </c:pt>
                <c:pt idx="64">
                  <c:v>9.9055708321524549E-2</c:v>
                </c:pt>
                <c:pt idx="65">
                  <c:v>9.9055708321524549E-2</c:v>
                </c:pt>
                <c:pt idx="66">
                  <c:v>9.9055708321524549E-2</c:v>
                </c:pt>
                <c:pt idx="67">
                  <c:v>9.9055708321524549E-2</c:v>
                </c:pt>
                <c:pt idx="68">
                  <c:v>9.9055708321524549E-2</c:v>
                </c:pt>
                <c:pt idx="69">
                  <c:v>9.9055708321524549E-2</c:v>
                </c:pt>
                <c:pt idx="70">
                  <c:v>9.9055708321524549E-2</c:v>
                </c:pt>
                <c:pt idx="71">
                  <c:v>9.9055708321524549E-2</c:v>
                </c:pt>
                <c:pt idx="72">
                  <c:v>9.9055708321524549E-2</c:v>
                </c:pt>
                <c:pt idx="73">
                  <c:v>9.9055708321524549E-2</c:v>
                </c:pt>
                <c:pt idx="74">
                  <c:v>9.9055708321524549E-2</c:v>
                </c:pt>
                <c:pt idx="75">
                  <c:v>9.9055708321524549E-2</c:v>
                </c:pt>
                <c:pt idx="76">
                  <c:v>9.9055708321524549E-2</c:v>
                </c:pt>
                <c:pt idx="77">
                  <c:v>9.9055708321524549E-2</c:v>
                </c:pt>
                <c:pt idx="78">
                  <c:v>9.9055708321524549E-2</c:v>
                </c:pt>
                <c:pt idx="79">
                  <c:v>9.9055708321524549E-2</c:v>
                </c:pt>
                <c:pt idx="80">
                  <c:v>9.9055708321524549E-2</c:v>
                </c:pt>
                <c:pt idx="81">
                  <c:v>9.9055708321524549E-2</c:v>
                </c:pt>
                <c:pt idx="82">
                  <c:v>9.9055708321524549E-2</c:v>
                </c:pt>
                <c:pt idx="83">
                  <c:v>9.9055708321524549E-2</c:v>
                </c:pt>
                <c:pt idx="84">
                  <c:v>9.9055708321524549E-2</c:v>
                </c:pt>
                <c:pt idx="85">
                  <c:v>9.9055708321524549E-2</c:v>
                </c:pt>
                <c:pt idx="86">
                  <c:v>9.9055708321524549E-2</c:v>
                </c:pt>
                <c:pt idx="87">
                  <c:v>9.9055708321524549E-2</c:v>
                </c:pt>
                <c:pt idx="88">
                  <c:v>9.9055708321524549E-2</c:v>
                </c:pt>
                <c:pt idx="89">
                  <c:v>9.9055708321524549E-2</c:v>
                </c:pt>
                <c:pt idx="90">
                  <c:v>9.9055708321524549E-2</c:v>
                </c:pt>
                <c:pt idx="91">
                  <c:v>9.9055708321524549E-2</c:v>
                </c:pt>
                <c:pt idx="92">
                  <c:v>9.9055708321524549E-2</c:v>
                </c:pt>
                <c:pt idx="93">
                  <c:v>9.9055708321524549E-2</c:v>
                </c:pt>
                <c:pt idx="94">
                  <c:v>9.9055708321524549E-2</c:v>
                </c:pt>
                <c:pt idx="95">
                  <c:v>9.9055708321524549E-2</c:v>
                </c:pt>
                <c:pt idx="96">
                  <c:v>9.9055708321524549E-2</c:v>
                </c:pt>
                <c:pt idx="97">
                  <c:v>9.9055708321524549E-2</c:v>
                </c:pt>
                <c:pt idx="98">
                  <c:v>9.9055708321524549E-2</c:v>
                </c:pt>
                <c:pt idx="99">
                  <c:v>9.9055708321524549E-2</c:v>
                </c:pt>
                <c:pt idx="100">
                  <c:v>9.9055708321524549E-2</c:v>
                </c:pt>
                <c:pt idx="101">
                  <c:v>9.9055708321524549E-2</c:v>
                </c:pt>
                <c:pt idx="102">
                  <c:v>9.9055708321524549E-2</c:v>
                </c:pt>
                <c:pt idx="103">
                  <c:v>9.9055708321524549E-2</c:v>
                </c:pt>
                <c:pt idx="104">
                  <c:v>9.9055708321524549E-2</c:v>
                </c:pt>
                <c:pt idx="105">
                  <c:v>9.9055708321524549E-2</c:v>
                </c:pt>
                <c:pt idx="106">
                  <c:v>9.9055708321524549E-2</c:v>
                </c:pt>
                <c:pt idx="107">
                  <c:v>9.9055708321524549E-2</c:v>
                </c:pt>
                <c:pt idx="108">
                  <c:v>9.9055708321524549E-2</c:v>
                </c:pt>
                <c:pt idx="109">
                  <c:v>9.9055708321524549E-2</c:v>
                </c:pt>
                <c:pt idx="110">
                  <c:v>9.9055708321524549E-2</c:v>
                </c:pt>
                <c:pt idx="111">
                  <c:v>9.9055708321524549E-2</c:v>
                </c:pt>
                <c:pt idx="112">
                  <c:v>9.9055708321524549E-2</c:v>
                </c:pt>
                <c:pt idx="113">
                  <c:v>9.9055708321524549E-2</c:v>
                </c:pt>
                <c:pt idx="114">
                  <c:v>9.9055708321524549E-2</c:v>
                </c:pt>
                <c:pt idx="115">
                  <c:v>9.9055708321524549E-2</c:v>
                </c:pt>
                <c:pt idx="116">
                  <c:v>9.9055708321524549E-2</c:v>
                </c:pt>
                <c:pt idx="117">
                  <c:v>9.9055708321524549E-2</c:v>
                </c:pt>
                <c:pt idx="118">
                  <c:v>9.9055708321524549E-2</c:v>
                </c:pt>
                <c:pt idx="119">
                  <c:v>9.9055708321524549E-2</c:v>
                </c:pt>
                <c:pt idx="120">
                  <c:v>9.9055708321524549E-2</c:v>
                </c:pt>
                <c:pt idx="121">
                  <c:v>9.9055708321524549E-2</c:v>
                </c:pt>
                <c:pt idx="122">
                  <c:v>9.9055708321524549E-2</c:v>
                </c:pt>
                <c:pt idx="123">
                  <c:v>9.9055708321524549E-2</c:v>
                </c:pt>
                <c:pt idx="124">
                  <c:v>9.9055708321524549E-2</c:v>
                </c:pt>
                <c:pt idx="125">
                  <c:v>9.9055708321524549E-2</c:v>
                </c:pt>
                <c:pt idx="126">
                  <c:v>9.9055708321524549E-2</c:v>
                </c:pt>
                <c:pt idx="127">
                  <c:v>9.9055708321524549E-2</c:v>
                </c:pt>
                <c:pt idx="128">
                  <c:v>9.9055708321524549E-2</c:v>
                </c:pt>
                <c:pt idx="129">
                  <c:v>9.9055708321524549E-2</c:v>
                </c:pt>
                <c:pt idx="130">
                  <c:v>9.9055708321524549E-2</c:v>
                </c:pt>
                <c:pt idx="131">
                  <c:v>9.9055708321524549E-2</c:v>
                </c:pt>
                <c:pt idx="132">
                  <c:v>9.9055708321524549E-2</c:v>
                </c:pt>
                <c:pt idx="133">
                  <c:v>9.9055708321524549E-2</c:v>
                </c:pt>
                <c:pt idx="134">
                  <c:v>9.9055708321524549E-2</c:v>
                </c:pt>
                <c:pt idx="135">
                  <c:v>9.9055708321524549E-2</c:v>
                </c:pt>
                <c:pt idx="136">
                  <c:v>9.9055708321524549E-2</c:v>
                </c:pt>
                <c:pt idx="137">
                  <c:v>9.9055708321524549E-2</c:v>
                </c:pt>
                <c:pt idx="138">
                  <c:v>9.9055708321524549E-2</c:v>
                </c:pt>
                <c:pt idx="139">
                  <c:v>9.9055708321524549E-2</c:v>
                </c:pt>
                <c:pt idx="140">
                  <c:v>9.9055708321524549E-2</c:v>
                </c:pt>
                <c:pt idx="141">
                  <c:v>9.9055708321524549E-2</c:v>
                </c:pt>
                <c:pt idx="142">
                  <c:v>9.9055708321524549E-2</c:v>
                </c:pt>
                <c:pt idx="143">
                  <c:v>9.9055708321524549E-2</c:v>
                </c:pt>
                <c:pt idx="144">
                  <c:v>9.9055708321524549E-2</c:v>
                </c:pt>
                <c:pt idx="145">
                  <c:v>9.9055708321524549E-2</c:v>
                </c:pt>
                <c:pt idx="146">
                  <c:v>9.9055708321524549E-2</c:v>
                </c:pt>
                <c:pt idx="147">
                  <c:v>9.9055708321524549E-2</c:v>
                </c:pt>
                <c:pt idx="148">
                  <c:v>9.9055708321524549E-2</c:v>
                </c:pt>
                <c:pt idx="149">
                  <c:v>9.9055708321524549E-2</c:v>
                </c:pt>
                <c:pt idx="150">
                  <c:v>9.9055708321524549E-2</c:v>
                </c:pt>
                <c:pt idx="151">
                  <c:v>9.9055708321524549E-2</c:v>
                </c:pt>
                <c:pt idx="152">
                  <c:v>9.9055708321524549E-2</c:v>
                </c:pt>
                <c:pt idx="153">
                  <c:v>9.9055708321524549E-2</c:v>
                </c:pt>
                <c:pt idx="154">
                  <c:v>9.9055708321524549E-2</c:v>
                </c:pt>
                <c:pt idx="155">
                  <c:v>9.9055708321524549E-2</c:v>
                </c:pt>
                <c:pt idx="156">
                  <c:v>9.9055708321524549E-2</c:v>
                </c:pt>
                <c:pt idx="157">
                  <c:v>9.9055708321524549E-2</c:v>
                </c:pt>
                <c:pt idx="158">
                  <c:v>9.9055708321524549E-2</c:v>
                </c:pt>
                <c:pt idx="159">
                  <c:v>9.9055708321524549E-2</c:v>
                </c:pt>
                <c:pt idx="160">
                  <c:v>9.9055708321524549E-2</c:v>
                </c:pt>
                <c:pt idx="161">
                  <c:v>9.9055708321524549E-2</c:v>
                </c:pt>
                <c:pt idx="162">
                  <c:v>9.9055708321524549E-2</c:v>
                </c:pt>
                <c:pt idx="163">
                  <c:v>9.9055708321524549E-2</c:v>
                </c:pt>
                <c:pt idx="164">
                  <c:v>9.9055708321524549E-2</c:v>
                </c:pt>
                <c:pt idx="165">
                  <c:v>9.9055708321524549E-2</c:v>
                </c:pt>
                <c:pt idx="166">
                  <c:v>9.9055708321524549E-2</c:v>
                </c:pt>
                <c:pt idx="167">
                  <c:v>9.9055708321524549E-2</c:v>
                </c:pt>
                <c:pt idx="168">
                  <c:v>9.9055708321524549E-2</c:v>
                </c:pt>
                <c:pt idx="169">
                  <c:v>9.9055708321524549E-2</c:v>
                </c:pt>
                <c:pt idx="170">
                  <c:v>9.9055708321524549E-2</c:v>
                </c:pt>
                <c:pt idx="171">
                  <c:v>9.9055708321524549E-2</c:v>
                </c:pt>
                <c:pt idx="172">
                  <c:v>9.9055708321524549E-2</c:v>
                </c:pt>
                <c:pt idx="173">
                  <c:v>9.9055708321524549E-2</c:v>
                </c:pt>
                <c:pt idx="174">
                  <c:v>9.9055708321524549E-2</c:v>
                </c:pt>
                <c:pt idx="175">
                  <c:v>9.9055708321524549E-2</c:v>
                </c:pt>
                <c:pt idx="176">
                  <c:v>9.9055708321524549E-2</c:v>
                </c:pt>
                <c:pt idx="177">
                  <c:v>9.9055708321524549E-2</c:v>
                </c:pt>
                <c:pt idx="178">
                  <c:v>9.9055708321524549E-2</c:v>
                </c:pt>
                <c:pt idx="179">
                  <c:v>9.9055708321524549E-2</c:v>
                </c:pt>
                <c:pt idx="180">
                  <c:v>9.9055708321524549E-2</c:v>
                </c:pt>
                <c:pt idx="181">
                  <c:v>9.9055708321524549E-2</c:v>
                </c:pt>
                <c:pt idx="182">
                  <c:v>9.9055708321524549E-2</c:v>
                </c:pt>
                <c:pt idx="183">
                  <c:v>9.9055708321524549E-2</c:v>
                </c:pt>
                <c:pt idx="184">
                  <c:v>9.9055708321524549E-2</c:v>
                </c:pt>
                <c:pt idx="185">
                  <c:v>9.9055708321524549E-2</c:v>
                </c:pt>
                <c:pt idx="186">
                  <c:v>9.9055708321524549E-2</c:v>
                </c:pt>
                <c:pt idx="187">
                  <c:v>9.9055708321524549E-2</c:v>
                </c:pt>
                <c:pt idx="188">
                  <c:v>9.9055708321524549E-2</c:v>
                </c:pt>
                <c:pt idx="189">
                  <c:v>9.9055708321524549E-2</c:v>
                </c:pt>
                <c:pt idx="190">
                  <c:v>9.9055708321524549E-2</c:v>
                </c:pt>
                <c:pt idx="191">
                  <c:v>9.9055708321524549E-2</c:v>
                </c:pt>
                <c:pt idx="192">
                  <c:v>9.9055708321524549E-2</c:v>
                </c:pt>
                <c:pt idx="193">
                  <c:v>9.9055708321524549E-2</c:v>
                </c:pt>
                <c:pt idx="194">
                  <c:v>9.9055708321524549E-2</c:v>
                </c:pt>
                <c:pt idx="195">
                  <c:v>9.9055708321524549E-2</c:v>
                </c:pt>
                <c:pt idx="196">
                  <c:v>9.9055708321524549E-2</c:v>
                </c:pt>
                <c:pt idx="197">
                  <c:v>9.9055708321524549E-2</c:v>
                </c:pt>
                <c:pt idx="198">
                  <c:v>9.9055708321524549E-2</c:v>
                </c:pt>
                <c:pt idx="199">
                  <c:v>9.9055708321524549E-2</c:v>
                </c:pt>
                <c:pt idx="200">
                  <c:v>9.9055708321524549E-2</c:v>
                </c:pt>
                <c:pt idx="201">
                  <c:v>9.9055708321524549E-2</c:v>
                </c:pt>
                <c:pt idx="202">
                  <c:v>9.9055708321524549E-2</c:v>
                </c:pt>
                <c:pt idx="203">
                  <c:v>9.9055708321524549E-2</c:v>
                </c:pt>
                <c:pt idx="204">
                  <c:v>9.9055708321524549E-2</c:v>
                </c:pt>
                <c:pt idx="205">
                  <c:v>9.9055708321524549E-2</c:v>
                </c:pt>
                <c:pt idx="206">
                  <c:v>9.9055708321524549E-2</c:v>
                </c:pt>
                <c:pt idx="207">
                  <c:v>9.9055708321524549E-2</c:v>
                </c:pt>
                <c:pt idx="208">
                  <c:v>9.9055708321524549E-2</c:v>
                </c:pt>
                <c:pt idx="209">
                  <c:v>9.9055708321524549E-2</c:v>
                </c:pt>
                <c:pt idx="210">
                  <c:v>9.9055708321524549E-2</c:v>
                </c:pt>
                <c:pt idx="211">
                  <c:v>9.9055708321524549E-2</c:v>
                </c:pt>
                <c:pt idx="212">
                  <c:v>9.9055708321524549E-2</c:v>
                </c:pt>
                <c:pt idx="213">
                  <c:v>9.9055708321524549E-2</c:v>
                </c:pt>
                <c:pt idx="214">
                  <c:v>9.9055708321524549E-2</c:v>
                </c:pt>
                <c:pt idx="215">
                  <c:v>9.9055708321524549E-2</c:v>
                </c:pt>
                <c:pt idx="216">
                  <c:v>9.9055708321524549E-2</c:v>
                </c:pt>
                <c:pt idx="217">
                  <c:v>9.9055708321524549E-2</c:v>
                </c:pt>
                <c:pt idx="218">
                  <c:v>9.9055708321524549E-2</c:v>
                </c:pt>
                <c:pt idx="219">
                  <c:v>9.9055708321524549E-2</c:v>
                </c:pt>
                <c:pt idx="220">
                  <c:v>9.9055708321524549E-2</c:v>
                </c:pt>
                <c:pt idx="221">
                  <c:v>9.9055708321524549E-2</c:v>
                </c:pt>
                <c:pt idx="222">
                  <c:v>9.9055708321524549E-2</c:v>
                </c:pt>
                <c:pt idx="223">
                  <c:v>9.9055708321524549E-2</c:v>
                </c:pt>
                <c:pt idx="224">
                  <c:v>9.9055708321524549E-2</c:v>
                </c:pt>
                <c:pt idx="225">
                  <c:v>9.9055708321524549E-2</c:v>
                </c:pt>
                <c:pt idx="226">
                  <c:v>9.9055708321524549E-2</c:v>
                </c:pt>
                <c:pt idx="227">
                  <c:v>9.9055708321524549E-2</c:v>
                </c:pt>
                <c:pt idx="228">
                  <c:v>9.9055708321524549E-2</c:v>
                </c:pt>
                <c:pt idx="229">
                  <c:v>9.9055708321524549E-2</c:v>
                </c:pt>
                <c:pt idx="230">
                  <c:v>9.9055708321524549E-2</c:v>
                </c:pt>
                <c:pt idx="231">
                  <c:v>9.9055708321524549E-2</c:v>
                </c:pt>
                <c:pt idx="232">
                  <c:v>9.9055708321524549E-2</c:v>
                </c:pt>
                <c:pt idx="233">
                  <c:v>9.9055708321524549E-2</c:v>
                </c:pt>
                <c:pt idx="234">
                  <c:v>9.9055708321524549E-2</c:v>
                </c:pt>
                <c:pt idx="235">
                  <c:v>9.9055708321524549E-2</c:v>
                </c:pt>
                <c:pt idx="236">
                  <c:v>9.9055708321524549E-2</c:v>
                </c:pt>
                <c:pt idx="237">
                  <c:v>9.9055708321524549E-2</c:v>
                </c:pt>
                <c:pt idx="238">
                  <c:v>9.9055708321524549E-2</c:v>
                </c:pt>
                <c:pt idx="239">
                  <c:v>9.9055708321524549E-2</c:v>
                </c:pt>
                <c:pt idx="240">
                  <c:v>9.9055708321524549E-2</c:v>
                </c:pt>
                <c:pt idx="241">
                  <c:v>9.9055708321524549E-2</c:v>
                </c:pt>
                <c:pt idx="242">
                  <c:v>9.9055708321524549E-2</c:v>
                </c:pt>
                <c:pt idx="243">
                  <c:v>9.9055708321524549E-2</c:v>
                </c:pt>
                <c:pt idx="244">
                  <c:v>9.9055708321524549E-2</c:v>
                </c:pt>
                <c:pt idx="245">
                  <c:v>9.9055708321524549E-2</c:v>
                </c:pt>
                <c:pt idx="246">
                  <c:v>9.9055708321524549E-2</c:v>
                </c:pt>
                <c:pt idx="247">
                  <c:v>9.9055708321524549E-2</c:v>
                </c:pt>
                <c:pt idx="248">
                  <c:v>9.9055708321524549E-2</c:v>
                </c:pt>
                <c:pt idx="249">
                  <c:v>9.9055708321524549E-2</c:v>
                </c:pt>
                <c:pt idx="250">
                  <c:v>9.9055708321524549E-2</c:v>
                </c:pt>
                <c:pt idx="251">
                  <c:v>9.9055708321524549E-2</c:v>
                </c:pt>
                <c:pt idx="252">
                  <c:v>9.9055708321524549E-2</c:v>
                </c:pt>
                <c:pt idx="253">
                  <c:v>9.9055708321524549E-2</c:v>
                </c:pt>
                <c:pt idx="254">
                  <c:v>9.9055708321524549E-2</c:v>
                </c:pt>
                <c:pt idx="255">
                  <c:v>9.9055708321524549E-2</c:v>
                </c:pt>
                <c:pt idx="256">
                  <c:v>9.9055708321524549E-2</c:v>
                </c:pt>
                <c:pt idx="257">
                  <c:v>9.9055708321524549E-2</c:v>
                </c:pt>
                <c:pt idx="258">
                  <c:v>9.9055708321524549E-2</c:v>
                </c:pt>
                <c:pt idx="259">
                  <c:v>9.9055708321524549E-2</c:v>
                </c:pt>
                <c:pt idx="260">
                  <c:v>9.9055708321524549E-2</c:v>
                </c:pt>
                <c:pt idx="261">
                  <c:v>9.9055708321524549E-2</c:v>
                </c:pt>
                <c:pt idx="262">
                  <c:v>9.9055708321524549E-2</c:v>
                </c:pt>
                <c:pt idx="263">
                  <c:v>9.9055708321524549E-2</c:v>
                </c:pt>
                <c:pt idx="264">
                  <c:v>9.9055708321524549E-2</c:v>
                </c:pt>
                <c:pt idx="265">
                  <c:v>9.9055708321524549E-2</c:v>
                </c:pt>
                <c:pt idx="266">
                  <c:v>9.9055708321524549E-2</c:v>
                </c:pt>
                <c:pt idx="267">
                  <c:v>9.9055708321524549E-2</c:v>
                </c:pt>
                <c:pt idx="268">
                  <c:v>9.9055708321524549E-2</c:v>
                </c:pt>
                <c:pt idx="269">
                  <c:v>9.9055708321524549E-2</c:v>
                </c:pt>
                <c:pt idx="270">
                  <c:v>9.9055708321524549E-2</c:v>
                </c:pt>
                <c:pt idx="271">
                  <c:v>9.9055708321524549E-2</c:v>
                </c:pt>
                <c:pt idx="272">
                  <c:v>9.9055708321524549E-2</c:v>
                </c:pt>
                <c:pt idx="273">
                  <c:v>9.9055708321524549E-2</c:v>
                </c:pt>
                <c:pt idx="274">
                  <c:v>9.9055708321524549E-2</c:v>
                </c:pt>
                <c:pt idx="275">
                  <c:v>9.9055708321524549E-2</c:v>
                </c:pt>
                <c:pt idx="276">
                  <c:v>9.9055708321524549E-2</c:v>
                </c:pt>
                <c:pt idx="277">
                  <c:v>9.9055708321524549E-2</c:v>
                </c:pt>
                <c:pt idx="278">
                  <c:v>9.9055708321524549E-2</c:v>
                </c:pt>
                <c:pt idx="279">
                  <c:v>9.9055708321524549E-2</c:v>
                </c:pt>
                <c:pt idx="280">
                  <c:v>9.9055708321524549E-2</c:v>
                </c:pt>
                <c:pt idx="281">
                  <c:v>9.9055708321524549E-2</c:v>
                </c:pt>
                <c:pt idx="282">
                  <c:v>9.9055708321524549E-2</c:v>
                </c:pt>
                <c:pt idx="283">
                  <c:v>9.9055708321524549E-2</c:v>
                </c:pt>
                <c:pt idx="284">
                  <c:v>9.9055708321524549E-2</c:v>
                </c:pt>
                <c:pt idx="285">
                  <c:v>9.9055708321524549E-2</c:v>
                </c:pt>
                <c:pt idx="286">
                  <c:v>9.9055708321524549E-2</c:v>
                </c:pt>
                <c:pt idx="287">
                  <c:v>9.9055708321524549E-2</c:v>
                </c:pt>
                <c:pt idx="288">
                  <c:v>9.9055708321524549E-2</c:v>
                </c:pt>
                <c:pt idx="289">
                  <c:v>9.9055708321524549E-2</c:v>
                </c:pt>
                <c:pt idx="290">
                  <c:v>9.9055708321524549E-2</c:v>
                </c:pt>
                <c:pt idx="291">
                  <c:v>9.9055708321524549E-2</c:v>
                </c:pt>
                <c:pt idx="292">
                  <c:v>9.9055708321524549E-2</c:v>
                </c:pt>
                <c:pt idx="293">
                  <c:v>9.9055708321524549E-2</c:v>
                </c:pt>
                <c:pt idx="294">
                  <c:v>9.9055708321524549E-2</c:v>
                </c:pt>
                <c:pt idx="295">
                  <c:v>9.9055708321524549E-2</c:v>
                </c:pt>
                <c:pt idx="296">
                  <c:v>9.9055708321524549E-2</c:v>
                </c:pt>
                <c:pt idx="297">
                  <c:v>9.9055708321524549E-2</c:v>
                </c:pt>
                <c:pt idx="298">
                  <c:v>9.9055708321524549E-2</c:v>
                </c:pt>
                <c:pt idx="299">
                  <c:v>9.9055708321524549E-2</c:v>
                </c:pt>
                <c:pt idx="300">
                  <c:v>9.9055708321524549E-2</c:v>
                </c:pt>
                <c:pt idx="301">
                  <c:v>9.9055708321524549E-2</c:v>
                </c:pt>
                <c:pt idx="302">
                  <c:v>9.9055708321524549E-2</c:v>
                </c:pt>
                <c:pt idx="303">
                  <c:v>9.9055708321524549E-2</c:v>
                </c:pt>
                <c:pt idx="304">
                  <c:v>9.9055708321524549E-2</c:v>
                </c:pt>
                <c:pt idx="305">
                  <c:v>9.9055708321524549E-2</c:v>
                </c:pt>
                <c:pt idx="306">
                  <c:v>9.9055708321524549E-2</c:v>
                </c:pt>
                <c:pt idx="307">
                  <c:v>9.9055708321524549E-2</c:v>
                </c:pt>
                <c:pt idx="308">
                  <c:v>9.9055708321524549E-2</c:v>
                </c:pt>
                <c:pt idx="309">
                  <c:v>9.9055708321524549E-2</c:v>
                </c:pt>
                <c:pt idx="310">
                  <c:v>9.9055708321524549E-2</c:v>
                </c:pt>
                <c:pt idx="311">
                  <c:v>9.9055708321524549E-2</c:v>
                </c:pt>
                <c:pt idx="312">
                  <c:v>9.9055708321524549E-2</c:v>
                </c:pt>
                <c:pt idx="313">
                  <c:v>9.9055708321524549E-2</c:v>
                </c:pt>
                <c:pt idx="314">
                  <c:v>9.9055708321524549E-2</c:v>
                </c:pt>
                <c:pt idx="315">
                  <c:v>9.9055708321524549E-2</c:v>
                </c:pt>
                <c:pt idx="316">
                  <c:v>9.9055708321524549E-2</c:v>
                </c:pt>
                <c:pt idx="317">
                  <c:v>9.9055708321524549E-2</c:v>
                </c:pt>
                <c:pt idx="318">
                  <c:v>9.9055708321524549E-2</c:v>
                </c:pt>
                <c:pt idx="319">
                  <c:v>9.9055708321524549E-2</c:v>
                </c:pt>
                <c:pt idx="320">
                  <c:v>9.9055708321524549E-2</c:v>
                </c:pt>
                <c:pt idx="321">
                  <c:v>9.9055708321524549E-2</c:v>
                </c:pt>
                <c:pt idx="322">
                  <c:v>9.9055708321524549E-2</c:v>
                </c:pt>
                <c:pt idx="323">
                  <c:v>9.9055708321524549E-2</c:v>
                </c:pt>
                <c:pt idx="324">
                  <c:v>9.9055708321524549E-2</c:v>
                </c:pt>
                <c:pt idx="325">
                  <c:v>9.9055708321524549E-2</c:v>
                </c:pt>
                <c:pt idx="326">
                  <c:v>9.9055708321524549E-2</c:v>
                </c:pt>
                <c:pt idx="327">
                  <c:v>9.9055708321524549E-2</c:v>
                </c:pt>
                <c:pt idx="328">
                  <c:v>9.9055708321524549E-2</c:v>
                </c:pt>
                <c:pt idx="329">
                  <c:v>9.9055708321524549E-2</c:v>
                </c:pt>
                <c:pt idx="330">
                  <c:v>9.9055708321524549E-2</c:v>
                </c:pt>
                <c:pt idx="331">
                  <c:v>9.9055708321524549E-2</c:v>
                </c:pt>
                <c:pt idx="332">
                  <c:v>9.9055708321524549E-2</c:v>
                </c:pt>
                <c:pt idx="333">
                  <c:v>9.9055708321524549E-2</c:v>
                </c:pt>
                <c:pt idx="334">
                  <c:v>9.9055708321524549E-2</c:v>
                </c:pt>
                <c:pt idx="335">
                  <c:v>9.9055708321524549E-2</c:v>
                </c:pt>
                <c:pt idx="336">
                  <c:v>9.9055708321524549E-2</c:v>
                </c:pt>
                <c:pt idx="337">
                  <c:v>9.9055708321524549E-2</c:v>
                </c:pt>
                <c:pt idx="338">
                  <c:v>9.9055708321524549E-2</c:v>
                </c:pt>
                <c:pt idx="339">
                  <c:v>9.9055708321524549E-2</c:v>
                </c:pt>
                <c:pt idx="340">
                  <c:v>9.9055708321524549E-2</c:v>
                </c:pt>
                <c:pt idx="341">
                  <c:v>9.9055708321524549E-2</c:v>
                </c:pt>
                <c:pt idx="342">
                  <c:v>9.9055708321524549E-2</c:v>
                </c:pt>
                <c:pt idx="343">
                  <c:v>9.9055708321524549E-2</c:v>
                </c:pt>
                <c:pt idx="344">
                  <c:v>9.9055708321524549E-2</c:v>
                </c:pt>
                <c:pt idx="345">
                  <c:v>9.9055708321524549E-2</c:v>
                </c:pt>
                <c:pt idx="346">
                  <c:v>9.9055708321524549E-2</c:v>
                </c:pt>
                <c:pt idx="347">
                  <c:v>9.9055708321524549E-2</c:v>
                </c:pt>
                <c:pt idx="348">
                  <c:v>9.9055708321524549E-2</c:v>
                </c:pt>
                <c:pt idx="349">
                  <c:v>9.9055708321524549E-2</c:v>
                </c:pt>
                <c:pt idx="350">
                  <c:v>9.9055708321524549E-2</c:v>
                </c:pt>
                <c:pt idx="351">
                  <c:v>9.9055708321524549E-2</c:v>
                </c:pt>
                <c:pt idx="352">
                  <c:v>9.9055708321524549E-2</c:v>
                </c:pt>
                <c:pt idx="353">
                  <c:v>9.9055708321524549E-2</c:v>
                </c:pt>
                <c:pt idx="354">
                  <c:v>9.9055708321524549E-2</c:v>
                </c:pt>
                <c:pt idx="355">
                  <c:v>9.9055708321524549E-2</c:v>
                </c:pt>
                <c:pt idx="356">
                  <c:v>9.9055708321524549E-2</c:v>
                </c:pt>
                <c:pt idx="357">
                  <c:v>9.9055708321524549E-2</c:v>
                </c:pt>
                <c:pt idx="358">
                  <c:v>9.9055708321524549E-2</c:v>
                </c:pt>
                <c:pt idx="359">
                  <c:v>9.9055708321524549E-2</c:v>
                </c:pt>
                <c:pt idx="360">
                  <c:v>9.9055708321524549E-2</c:v>
                </c:pt>
                <c:pt idx="361">
                  <c:v>9.9055708321524549E-2</c:v>
                </c:pt>
                <c:pt idx="362">
                  <c:v>9.9055708321524549E-2</c:v>
                </c:pt>
                <c:pt idx="363">
                  <c:v>9.9055708321524549E-2</c:v>
                </c:pt>
                <c:pt idx="364">
                  <c:v>9.9055708321524549E-2</c:v>
                </c:pt>
                <c:pt idx="365">
                  <c:v>9.9055708321524549E-2</c:v>
                </c:pt>
                <c:pt idx="366">
                  <c:v>9.9055708321524549E-2</c:v>
                </c:pt>
                <c:pt idx="367">
                  <c:v>9.9055708321524549E-2</c:v>
                </c:pt>
                <c:pt idx="368">
                  <c:v>9.9055708321524549E-2</c:v>
                </c:pt>
                <c:pt idx="369">
                  <c:v>9.9055708321524549E-2</c:v>
                </c:pt>
                <c:pt idx="370">
                  <c:v>9.9055708321524549E-2</c:v>
                </c:pt>
                <c:pt idx="371">
                  <c:v>9.9055708321524549E-2</c:v>
                </c:pt>
                <c:pt idx="372">
                  <c:v>9.9055708321524549E-2</c:v>
                </c:pt>
                <c:pt idx="373">
                  <c:v>9.9055708321524549E-2</c:v>
                </c:pt>
                <c:pt idx="374">
                  <c:v>9.9055708321524549E-2</c:v>
                </c:pt>
                <c:pt idx="375">
                  <c:v>9.9055708321524549E-2</c:v>
                </c:pt>
                <c:pt idx="376">
                  <c:v>9.9055708321524549E-2</c:v>
                </c:pt>
                <c:pt idx="377">
                  <c:v>9.9055708321524549E-2</c:v>
                </c:pt>
                <c:pt idx="378">
                  <c:v>9.9055708321524549E-2</c:v>
                </c:pt>
                <c:pt idx="379">
                  <c:v>9.9055708321524549E-2</c:v>
                </c:pt>
                <c:pt idx="380">
                  <c:v>9.9055708321524549E-2</c:v>
                </c:pt>
                <c:pt idx="381">
                  <c:v>9.9055708321524549E-2</c:v>
                </c:pt>
                <c:pt idx="382">
                  <c:v>9.9055708321524549E-2</c:v>
                </c:pt>
                <c:pt idx="383">
                  <c:v>9.9055708321524549E-2</c:v>
                </c:pt>
                <c:pt idx="384">
                  <c:v>9.9055708321524549E-2</c:v>
                </c:pt>
                <c:pt idx="385">
                  <c:v>9.9055708321524549E-2</c:v>
                </c:pt>
                <c:pt idx="386">
                  <c:v>9.9055708321524549E-2</c:v>
                </c:pt>
                <c:pt idx="387">
                  <c:v>9.9055708321524549E-2</c:v>
                </c:pt>
                <c:pt idx="388">
                  <c:v>9.9055708321524549E-2</c:v>
                </c:pt>
                <c:pt idx="389">
                  <c:v>9.9055708321524549E-2</c:v>
                </c:pt>
                <c:pt idx="390">
                  <c:v>9.9055708321524549E-2</c:v>
                </c:pt>
                <c:pt idx="391">
                  <c:v>9.9055708321524549E-2</c:v>
                </c:pt>
                <c:pt idx="392">
                  <c:v>9.9055708321524549E-2</c:v>
                </c:pt>
                <c:pt idx="393">
                  <c:v>9.9055708321524549E-2</c:v>
                </c:pt>
                <c:pt idx="394">
                  <c:v>9.9055708321524549E-2</c:v>
                </c:pt>
                <c:pt idx="395">
                  <c:v>9.9055708321524549E-2</c:v>
                </c:pt>
                <c:pt idx="396">
                  <c:v>9.9055708321524549E-2</c:v>
                </c:pt>
                <c:pt idx="397">
                  <c:v>9.9055708321524549E-2</c:v>
                </c:pt>
                <c:pt idx="398">
                  <c:v>9.9055708321524549E-2</c:v>
                </c:pt>
                <c:pt idx="399">
                  <c:v>9.9055708321524549E-2</c:v>
                </c:pt>
                <c:pt idx="400">
                  <c:v>9.9055708321524549E-2</c:v>
                </c:pt>
                <c:pt idx="401">
                  <c:v>9.9055708321524549E-2</c:v>
                </c:pt>
                <c:pt idx="402">
                  <c:v>9.9055708321524549E-2</c:v>
                </c:pt>
                <c:pt idx="403">
                  <c:v>9.9055708321524549E-2</c:v>
                </c:pt>
                <c:pt idx="404">
                  <c:v>9.9055708321524549E-2</c:v>
                </c:pt>
                <c:pt idx="405">
                  <c:v>9.9055708321524549E-2</c:v>
                </c:pt>
                <c:pt idx="406">
                  <c:v>9.9055708321524549E-2</c:v>
                </c:pt>
                <c:pt idx="407">
                  <c:v>9.9055708321524549E-2</c:v>
                </c:pt>
                <c:pt idx="408">
                  <c:v>9.9055708321524549E-2</c:v>
                </c:pt>
                <c:pt idx="409">
                  <c:v>9.9055708321524549E-2</c:v>
                </c:pt>
                <c:pt idx="410">
                  <c:v>9.9055708321524549E-2</c:v>
                </c:pt>
                <c:pt idx="411">
                  <c:v>9.9055708321524549E-2</c:v>
                </c:pt>
                <c:pt idx="412">
                  <c:v>9.9055708321524549E-2</c:v>
                </c:pt>
                <c:pt idx="413">
                  <c:v>9.9055708321524549E-2</c:v>
                </c:pt>
                <c:pt idx="414">
                  <c:v>9.9055708321524549E-2</c:v>
                </c:pt>
                <c:pt idx="415">
                  <c:v>9.9055708321524549E-2</c:v>
                </c:pt>
                <c:pt idx="416">
                  <c:v>9.9055708321524549E-2</c:v>
                </c:pt>
                <c:pt idx="417">
                  <c:v>9.9055708321524549E-2</c:v>
                </c:pt>
                <c:pt idx="418">
                  <c:v>9.9055708321524549E-2</c:v>
                </c:pt>
                <c:pt idx="419">
                  <c:v>9.9055708321524549E-2</c:v>
                </c:pt>
                <c:pt idx="420">
                  <c:v>9.9055708321524549E-2</c:v>
                </c:pt>
                <c:pt idx="421">
                  <c:v>9.9055708321524549E-2</c:v>
                </c:pt>
                <c:pt idx="422">
                  <c:v>9.9055708321524549E-2</c:v>
                </c:pt>
                <c:pt idx="423">
                  <c:v>9.9055708321524549E-2</c:v>
                </c:pt>
                <c:pt idx="424">
                  <c:v>9.9055708321524549E-2</c:v>
                </c:pt>
                <c:pt idx="425">
                  <c:v>9.9055708321524549E-2</c:v>
                </c:pt>
                <c:pt idx="426">
                  <c:v>9.9055708321524549E-2</c:v>
                </c:pt>
                <c:pt idx="427">
                  <c:v>9.9055708321524549E-2</c:v>
                </c:pt>
                <c:pt idx="428">
                  <c:v>9.9055708321524549E-2</c:v>
                </c:pt>
                <c:pt idx="429">
                  <c:v>9.9055708321524549E-2</c:v>
                </c:pt>
                <c:pt idx="430">
                  <c:v>9.9055708321524549E-2</c:v>
                </c:pt>
                <c:pt idx="431">
                  <c:v>9.9055708321524549E-2</c:v>
                </c:pt>
                <c:pt idx="432">
                  <c:v>9.9055708321524549E-2</c:v>
                </c:pt>
                <c:pt idx="433">
                  <c:v>9.9055708321524549E-2</c:v>
                </c:pt>
                <c:pt idx="434">
                  <c:v>9.9055708321524549E-2</c:v>
                </c:pt>
                <c:pt idx="435">
                  <c:v>9.9055708321524549E-2</c:v>
                </c:pt>
                <c:pt idx="436">
                  <c:v>9.9055708321524549E-2</c:v>
                </c:pt>
                <c:pt idx="437">
                  <c:v>9.9055708321524549E-2</c:v>
                </c:pt>
                <c:pt idx="438">
                  <c:v>9.9055708321524549E-2</c:v>
                </c:pt>
                <c:pt idx="439">
                  <c:v>9.9055708321524549E-2</c:v>
                </c:pt>
                <c:pt idx="440">
                  <c:v>9.9055708321524549E-2</c:v>
                </c:pt>
                <c:pt idx="441">
                  <c:v>9.9055708321524549E-2</c:v>
                </c:pt>
                <c:pt idx="442">
                  <c:v>9.9055708321524549E-2</c:v>
                </c:pt>
                <c:pt idx="443">
                  <c:v>9.9055708321524549E-2</c:v>
                </c:pt>
                <c:pt idx="444">
                  <c:v>9.9055708321524549E-2</c:v>
                </c:pt>
                <c:pt idx="445">
                  <c:v>9.9055708321524549E-2</c:v>
                </c:pt>
                <c:pt idx="446">
                  <c:v>9.9055708321524549E-2</c:v>
                </c:pt>
                <c:pt idx="447">
                  <c:v>9.9055708321524549E-2</c:v>
                </c:pt>
                <c:pt idx="448">
                  <c:v>9.9055708321524549E-2</c:v>
                </c:pt>
                <c:pt idx="449">
                  <c:v>9.9055708321524549E-2</c:v>
                </c:pt>
                <c:pt idx="450">
                  <c:v>9.9055708321524549E-2</c:v>
                </c:pt>
                <c:pt idx="451">
                  <c:v>9.9055708321524549E-2</c:v>
                </c:pt>
                <c:pt idx="452">
                  <c:v>9.9055708321524549E-2</c:v>
                </c:pt>
                <c:pt idx="453">
                  <c:v>9.9055708321524549E-2</c:v>
                </c:pt>
                <c:pt idx="454">
                  <c:v>9.9055708321524549E-2</c:v>
                </c:pt>
                <c:pt idx="455">
                  <c:v>9.9055708321524549E-2</c:v>
                </c:pt>
                <c:pt idx="456">
                  <c:v>9.9055708321524549E-2</c:v>
                </c:pt>
                <c:pt idx="457">
                  <c:v>9.9055708321524549E-2</c:v>
                </c:pt>
                <c:pt idx="458">
                  <c:v>9.9055708321524549E-2</c:v>
                </c:pt>
                <c:pt idx="459">
                  <c:v>9.9055708321524549E-2</c:v>
                </c:pt>
                <c:pt idx="460">
                  <c:v>9.9055708321524549E-2</c:v>
                </c:pt>
                <c:pt idx="461">
                  <c:v>9.9055708321524549E-2</c:v>
                </c:pt>
                <c:pt idx="462">
                  <c:v>9.9055708321524549E-2</c:v>
                </c:pt>
                <c:pt idx="463">
                  <c:v>9.9055708321524549E-2</c:v>
                </c:pt>
                <c:pt idx="464">
                  <c:v>9.9055708321524549E-2</c:v>
                </c:pt>
                <c:pt idx="465">
                  <c:v>9.9055708321524549E-2</c:v>
                </c:pt>
                <c:pt idx="466">
                  <c:v>9.9055708321524549E-2</c:v>
                </c:pt>
                <c:pt idx="467">
                  <c:v>9.9055708321524549E-2</c:v>
                </c:pt>
                <c:pt idx="468">
                  <c:v>9.9055708321524549E-2</c:v>
                </c:pt>
                <c:pt idx="469">
                  <c:v>9.9055708321524549E-2</c:v>
                </c:pt>
                <c:pt idx="470">
                  <c:v>9.9055708321524549E-2</c:v>
                </c:pt>
                <c:pt idx="471">
                  <c:v>9.9055708321524549E-2</c:v>
                </c:pt>
                <c:pt idx="472">
                  <c:v>9.9055708321524549E-2</c:v>
                </c:pt>
                <c:pt idx="473">
                  <c:v>9.9055708321524549E-2</c:v>
                </c:pt>
                <c:pt idx="474">
                  <c:v>9.9055708321524549E-2</c:v>
                </c:pt>
                <c:pt idx="475">
                  <c:v>9.9055708321524549E-2</c:v>
                </c:pt>
                <c:pt idx="476">
                  <c:v>9.9055708321524549E-2</c:v>
                </c:pt>
                <c:pt idx="477">
                  <c:v>9.9055708321524549E-2</c:v>
                </c:pt>
                <c:pt idx="478">
                  <c:v>9.9055708321524549E-2</c:v>
                </c:pt>
                <c:pt idx="479">
                  <c:v>9.9055708321524549E-2</c:v>
                </c:pt>
                <c:pt idx="480">
                  <c:v>9.9055708321524549E-2</c:v>
                </c:pt>
                <c:pt idx="481">
                  <c:v>9.9055708321524549E-2</c:v>
                </c:pt>
                <c:pt idx="482">
                  <c:v>9.9055708321524549E-2</c:v>
                </c:pt>
                <c:pt idx="483">
                  <c:v>9.9055708321524549E-2</c:v>
                </c:pt>
                <c:pt idx="484">
                  <c:v>9.9055708321524549E-2</c:v>
                </c:pt>
                <c:pt idx="485">
                  <c:v>9.9055708321524549E-2</c:v>
                </c:pt>
                <c:pt idx="486">
                  <c:v>9.9055708321524549E-2</c:v>
                </c:pt>
                <c:pt idx="487">
                  <c:v>9.9055708321524549E-2</c:v>
                </c:pt>
                <c:pt idx="488">
                  <c:v>9.9055708321524549E-2</c:v>
                </c:pt>
                <c:pt idx="489">
                  <c:v>9.9055708321524549E-2</c:v>
                </c:pt>
                <c:pt idx="490">
                  <c:v>9.9055708321524549E-2</c:v>
                </c:pt>
                <c:pt idx="491">
                  <c:v>9.9055708321524549E-2</c:v>
                </c:pt>
                <c:pt idx="492">
                  <c:v>9.9055708321524549E-2</c:v>
                </c:pt>
                <c:pt idx="493">
                  <c:v>9.9055708321524549E-2</c:v>
                </c:pt>
                <c:pt idx="494">
                  <c:v>9.9055708321524549E-2</c:v>
                </c:pt>
                <c:pt idx="495">
                  <c:v>9.9055708321524549E-2</c:v>
                </c:pt>
                <c:pt idx="496">
                  <c:v>9.9055708321524549E-2</c:v>
                </c:pt>
                <c:pt idx="497">
                  <c:v>9.9055708321524549E-2</c:v>
                </c:pt>
                <c:pt idx="498">
                  <c:v>9.9055708321524549E-2</c:v>
                </c:pt>
                <c:pt idx="499">
                  <c:v>9.9055708321524549E-2</c:v>
                </c:pt>
                <c:pt idx="500">
                  <c:v>9.9055708321524549E-2</c:v>
                </c:pt>
                <c:pt idx="501">
                  <c:v>9.9055708321524549E-2</c:v>
                </c:pt>
                <c:pt idx="502">
                  <c:v>9.9055708321524549E-2</c:v>
                </c:pt>
                <c:pt idx="503">
                  <c:v>9.9055708321524549E-2</c:v>
                </c:pt>
                <c:pt idx="504">
                  <c:v>9.9055708321524549E-2</c:v>
                </c:pt>
                <c:pt idx="505">
                  <c:v>9.9055708321524549E-2</c:v>
                </c:pt>
                <c:pt idx="506">
                  <c:v>9.9055708321524549E-2</c:v>
                </c:pt>
                <c:pt idx="507">
                  <c:v>9.9055708321524549E-2</c:v>
                </c:pt>
                <c:pt idx="508">
                  <c:v>9.9055708321524549E-2</c:v>
                </c:pt>
                <c:pt idx="509">
                  <c:v>9.9055708321524549E-2</c:v>
                </c:pt>
                <c:pt idx="510">
                  <c:v>9.9055708321524549E-2</c:v>
                </c:pt>
                <c:pt idx="511">
                  <c:v>9.9055708321524549E-2</c:v>
                </c:pt>
                <c:pt idx="512">
                  <c:v>9.9055708321524549E-2</c:v>
                </c:pt>
                <c:pt idx="513">
                  <c:v>9.9055708321524549E-2</c:v>
                </c:pt>
                <c:pt idx="514">
                  <c:v>9.9055708321524549E-2</c:v>
                </c:pt>
                <c:pt idx="515">
                  <c:v>9.9055708321524549E-2</c:v>
                </c:pt>
                <c:pt idx="516">
                  <c:v>9.9055708321524549E-2</c:v>
                </c:pt>
                <c:pt idx="517">
                  <c:v>9.9055708321524549E-2</c:v>
                </c:pt>
                <c:pt idx="518">
                  <c:v>9.9055708321524549E-2</c:v>
                </c:pt>
                <c:pt idx="519">
                  <c:v>9.9055708321524549E-2</c:v>
                </c:pt>
                <c:pt idx="520">
                  <c:v>9.9055708321524549E-2</c:v>
                </c:pt>
                <c:pt idx="521">
                  <c:v>9.9055708321524549E-2</c:v>
                </c:pt>
                <c:pt idx="522">
                  <c:v>9.9055708321524549E-2</c:v>
                </c:pt>
                <c:pt idx="523">
                  <c:v>9.9055708321524549E-2</c:v>
                </c:pt>
                <c:pt idx="524">
                  <c:v>9.9055708321524549E-2</c:v>
                </c:pt>
                <c:pt idx="525">
                  <c:v>9.9055708321524549E-2</c:v>
                </c:pt>
                <c:pt idx="526">
                  <c:v>9.9055708321524549E-2</c:v>
                </c:pt>
                <c:pt idx="527">
                  <c:v>9.9055708321524549E-2</c:v>
                </c:pt>
                <c:pt idx="528">
                  <c:v>9.9055708321524549E-2</c:v>
                </c:pt>
                <c:pt idx="529">
                  <c:v>9.9055708321524549E-2</c:v>
                </c:pt>
                <c:pt idx="530">
                  <c:v>9.9055708321524549E-2</c:v>
                </c:pt>
                <c:pt idx="531">
                  <c:v>9.9055708321524549E-2</c:v>
                </c:pt>
                <c:pt idx="532">
                  <c:v>9.9055708321524549E-2</c:v>
                </c:pt>
                <c:pt idx="533">
                  <c:v>9.9055708321524549E-2</c:v>
                </c:pt>
                <c:pt idx="534">
                  <c:v>9.9055708321524549E-2</c:v>
                </c:pt>
                <c:pt idx="535">
                  <c:v>9.9055708321524549E-2</c:v>
                </c:pt>
                <c:pt idx="536">
                  <c:v>9.9055708321524549E-2</c:v>
                </c:pt>
                <c:pt idx="537">
                  <c:v>9.9055708321524549E-2</c:v>
                </c:pt>
                <c:pt idx="538">
                  <c:v>9.9055708321524549E-2</c:v>
                </c:pt>
                <c:pt idx="539">
                  <c:v>9.9055708321524549E-2</c:v>
                </c:pt>
                <c:pt idx="540">
                  <c:v>9.9055708321524549E-2</c:v>
                </c:pt>
                <c:pt idx="541">
                  <c:v>9.9055708321524549E-2</c:v>
                </c:pt>
                <c:pt idx="542">
                  <c:v>9.9055708321524549E-2</c:v>
                </c:pt>
                <c:pt idx="543">
                  <c:v>9.9055708321524549E-2</c:v>
                </c:pt>
                <c:pt idx="544">
                  <c:v>9.9055708321524549E-2</c:v>
                </c:pt>
                <c:pt idx="545">
                  <c:v>9.9055708321524549E-2</c:v>
                </c:pt>
                <c:pt idx="546">
                  <c:v>9.9055708321524549E-2</c:v>
                </c:pt>
                <c:pt idx="547">
                  <c:v>9.9055708321524549E-2</c:v>
                </c:pt>
                <c:pt idx="548">
                  <c:v>9.9055708321524549E-2</c:v>
                </c:pt>
                <c:pt idx="549">
                  <c:v>9.9055708321524549E-2</c:v>
                </c:pt>
                <c:pt idx="550">
                  <c:v>9.9055708321524549E-2</c:v>
                </c:pt>
                <c:pt idx="551">
                  <c:v>9.9055708321524549E-2</c:v>
                </c:pt>
                <c:pt idx="552">
                  <c:v>9.9055708321524549E-2</c:v>
                </c:pt>
                <c:pt idx="553">
                  <c:v>9.9055708321524549E-2</c:v>
                </c:pt>
                <c:pt idx="554">
                  <c:v>9.9055708321524549E-2</c:v>
                </c:pt>
                <c:pt idx="555">
                  <c:v>9.9055708321524549E-2</c:v>
                </c:pt>
                <c:pt idx="556">
                  <c:v>9.9055708321524549E-2</c:v>
                </c:pt>
                <c:pt idx="557">
                  <c:v>9.9055708321524549E-2</c:v>
                </c:pt>
                <c:pt idx="558">
                  <c:v>9.9055708321524549E-2</c:v>
                </c:pt>
                <c:pt idx="559">
                  <c:v>9.9055708321524549E-2</c:v>
                </c:pt>
                <c:pt idx="560">
                  <c:v>9.9055708321524549E-2</c:v>
                </c:pt>
                <c:pt idx="561">
                  <c:v>9.9055708321524549E-2</c:v>
                </c:pt>
                <c:pt idx="562">
                  <c:v>9.9055708321524549E-2</c:v>
                </c:pt>
                <c:pt idx="563">
                  <c:v>9.9055708321524549E-2</c:v>
                </c:pt>
                <c:pt idx="564">
                  <c:v>9.9055708321524549E-2</c:v>
                </c:pt>
                <c:pt idx="565">
                  <c:v>9.9055708321524549E-2</c:v>
                </c:pt>
                <c:pt idx="566">
                  <c:v>9.9055708321524549E-2</c:v>
                </c:pt>
                <c:pt idx="567">
                  <c:v>9.9055708321524549E-2</c:v>
                </c:pt>
                <c:pt idx="568">
                  <c:v>9.9055708321524549E-2</c:v>
                </c:pt>
                <c:pt idx="569">
                  <c:v>9.9055708321524549E-2</c:v>
                </c:pt>
                <c:pt idx="570">
                  <c:v>9.9055708321524549E-2</c:v>
                </c:pt>
                <c:pt idx="571">
                  <c:v>9.9055708321524549E-2</c:v>
                </c:pt>
                <c:pt idx="572">
                  <c:v>9.9055708321524549E-2</c:v>
                </c:pt>
                <c:pt idx="573">
                  <c:v>9.9055708321524549E-2</c:v>
                </c:pt>
                <c:pt idx="574">
                  <c:v>9.9055708321524549E-2</c:v>
                </c:pt>
                <c:pt idx="575">
                  <c:v>9.9055708321524549E-2</c:v>
                </c:pt>
                <c:pt idx="576">
                  <c:v>9.9055708321524549E-2</c:v>
                </c:pt>
                <c:pt idx="577">
                  <c:v>9.9055708321524549E-2</c:v>
                </c:pt>
                <c:pt idx="578">
                  <c:v>9.9055708321524549E-2</c:v>
                </c:pt>
                <c:pt idx="579">
                  <c:v>9.9055708321524549E-2</c:v>
                </c:pt>
                <c:pt idx="580">
                  <c:v>9.9055708321524549E-2</c:v>
                </c:pt>
                <c:pt idx="581">
                  <c:v>9.9055708321524549E-2</c:v>
                </c:pt>
                <c:pt idx="582">
                  <c:v>9.9055708321524549E-2</c:v>
                </c:pt>
                <c:pt idx="583">
                  <c:v>9.9055708321524549E-2</c:v>
                </c:pt>
                <c:pt idx="584">
                  <c:v>9.9055708321524549E-2</c:v>
                </c:pt>
                <c:pt idx="585">
                  <c:v>9.9055708321524549E-2</c:v>
                </c:pt>
                <c:pt idx="586">
                  <c:v>9.9055708321524549E-2</c:v>
                </c:pt>
                <c:pt idx="587">
                  <c:v>9.9055708321524549E-2</c:v>
                </c:pt>
                <c:pt idx="588">
                  <c:v>9.9055708321524549E-2</c:v>
                </c:pt>
                <c:pt idx="589">
                  <c:v>9.9055708321524549E-2</c:v>
                </c:pt>
                <c:pt idx="590">
                  <c:v>9.9055708321524549E-2</c:v>
                </c:pt>
                <c:pt idx="591">
                  <c:v>9.9055708321524549E-2</c:v>
                </c:pt>
                <c:pt idx="592">
                  <c:v>9.9055708321524549E-2</c:v>
                </c:pt>
                <c:pt idx="593">
                  <c:v>9.9055708321524549E-2</c:v>
                </c:pt>
                <c:pt idx="594">
                  <c:v>9.9055708321524549E-2</c:v>
                </c:pt>
                <c:pt idx="595">
                  <c:v>9.9055708321524549E-2</c:v>
                </c:pt>
                <c:pt idx="596">
                  <c:v>9.9055708321524549E-2</c:v>
                </c:pt>
                <c:pt idx="597">
                  <c:v>9.9055708321524549E-2</c:v>
                </c:pt>
                <c:pt idx="598">
                  <c:v>9.9055708321524549E-2</c:v>
                </c:pt>
                <c:pt idx="599">
                  <c:v>9.9055708321524549E-2</c:v>
                </c:pt>
                <c:pt idx="600">
                  <c:v>9.9055708321524549E-2</c:v>
                </c:pt>
                <c:pt idx="601">
                  <c:v>9.9055708321524549E-2</c:v>
                </c:pt>
                <c:pt idx="602">
                  <c:v>9.9055708321524549E-2</c:v>
                </c:pt>
                <c:pt idx="603">
                  <c:v>9.9055708321524549E-2</c:v>
                </c:pt>
                <c:pt idx="604">
                  <c:v>9.9055708321524549E-2</c:v>
                </c:pt>
                <c:pt idx="605">
                  <c:v>9.9055708321524549E-2</c:v>
                </c:pt>
                <c:pt idx="606">
                  <c:v>9.9055708321524549E-2</c:v>
                </c:pt>
                <c:pt idx="607">
                  <c:v>9.9055708321524549E-2</c:v>
                </c:pt>
                <c:pt idx="608">
                  <c:v>9.9055708321524549E-2</c:v>
                </c:pt>
                <c:pt idx="609">
                  <c:v>9.9055708321524549E-2</c:v>
                </c:pt>
                <c:pt idx="610">
                  <c:v>9.9055708321524549E-2</c:v>
                </c:pt>
                <c:pt idx="611">
                  <c:v>9.9055708321524549E-2</c:v>
                </c:pt>
                <c:pt idx="612">
                  <c:v>9.9055708321524549E-2</c:v>
                </c:pt>
                <c:pt idx="613">
                  <c:v>9.9055708321524549E-2</c:v>
                </c:pt>
                <c:pt idx="614">
                  <c:v>9.9055708321524549E-2</c:v>
                </c:pt>
                <c:pt idx="615">
                  <c:v>9.9055708321524549E-2</c:v>
                </c:pt>
                <c:pt idx="616">
                  <c:v>9.9055708321524549E-2</c:v>
                </c:pt>
                <c:pt idx="617">
                  <c:v>9.9055708321524549E-2</c:v>
                </c:pt>
                <c:pt idx="618">
                  <c:v>9.9055708321524549E-2</c:v>
                </c:pt>
                <c:pt idx="619">
                  <c:v>9.9055708321524549E-2</c:v>
                </c:pt>
                <c:pt idx="620">
                  <c:v>9.9055708321524549E-2</c:v>
                </c:pt>
                <c:pt idx="621">
                  <c:v>9.9055708321524549E-2</c:v>
                </c:pt>
                <c:pt idx="622">
                  <c:v>9.9055708321524549E-2</c:v>
                </c:pt>
                <c:pt idx="623">
                  <c:v>9.9055708321524549E-2</c:v>
                </c:pt>
                <c:pt idx="624">
                  <c:v>9.9055708321524549E-2</c:v>
                </c:pt>
                <c:pt idx="625">
                  <c:v>9.9055708321524549E-2</c:v>
                </c:pt>
                <c:pt idx="626">
                  <c:v>9.9055708321524549E-2</c:v>
                </c:pt>
                <c:pt idx="627">
                  <c:v>9.9055708321524549E-2</c:v>
                </c:pt>
                <c:pt idx="628">
                  <c:v>9.9055708321524549E-2</c:v>
                </c:pt>
                <c:pt idx="629">
                  <c:v>9.9055708321524549E-2</c:v>
                </c:pt>
                <c:pt idx="630">
                  <c:v>9.9055708321524549E-2</c:v>
                </c:pt>
                <c:pt idx="631">
                  <c:v>9.9055708321524549E-2</c:v>
                </c:pt>
                <c:pt idx="632">
                  <c:v>9.9055708321524549E-2</c:v>
                </c:pt>
                <c:pt idx="633">
                  <c:v>7.8278808807476841E-2</c:v>
                </c:pt>
                <c:pt idx="634">
                  <c:v>7.8278808807476841E-2</c:v>
                </c:pt>
                <c:pt idx="635">
                  <c:v>7.8278808807476841E-2</c:v>
                </c:pt>
                <c:pt idx="636">
                  <c:v>7.8278808807476841E-2</c:v>
                </c:pt>
                <c:pt idx="637">
                  <c:v>7.8278808807476841E-2</c:v>
                </c:pt>
                <c:pt idx="638">
                  <c:v>7.8278808807476841E-2</c:v>
                </c:pt>
                <c:pt idx="639">
                  <c:v>7.8278808807476841E-2</c:v>
                </c:pt>
                <c:pt idx="640">
                  <c:v>7.8278808807476841E-2</c:v>
                </c:pt>
                <c:pt idx="641">
                  <c:v>7.8278808807476841E-2</c:v>
                </c:pt>
                <c:pt idx="642">
                  <c:v>7.8278808807476841E-2</c:v>
                </c:pt>
                <c:pt idx="643">
                  <c:v>7.8278808807476841E-2</c:v>
                </c:pt>
                <c:pt idx="644">
                  <c:v>7.8278808807476841E-2</c:v>
                </c:pt>
                <c:pt idx="645">
                  <c:v>7.8278808807476841E-2</c:v>
                </c:pt>
                <c:pt idx="646">
                  <c:v>7.8278808807476841E-2</c:v>
                </c:pt>
                <c:pt idx="647">
                  <c:v>7.8278808807476841E-2</c:v>
                </c:pt>
                <c:pt idx="648">
                  <c:v>7.8278808807476841E-2</c:v>
                </c:pt>
                <c:pt idx="649">
                  <c:v>7.8278808807476841E-2</c:v>
                </c:pt>
                <c:pt idx="650">
                  <c:v>7.8278808807476841E-2</c:v>
                </c:pt>
                <c:pt idx="651">
                  <c:v>7.8278808807476841E-2</c:v>
                </c:pt>
                <c:pt idx="652">
                  <c:v>7.8278808807476841E-2</c:v>
                </c:pt>
                <c:pt idx="653">
                  <c:v>7.8278808807476841E-2</c:v>
                </c:pt>
                <c:pt idx="654">
                  <c:v>7.8278808807476841E-2</c:v>
                </c:pt>
                <c:pt idx="655">
                  <c:v>7.8278808807476841E-2</c:v>
                </c:pt>
                <c:pt idx="656">
                  <c:v>7.8278808807476841E-2</c:v>
                </c:pt>
                <c:pt idx="657">
                  <c:v>7.8278808807476841E-2</c:v>
                </c:pt>
                <c:pt idx="658">
                  <c:v>7.8278808807476841E-2</c:v>
                </c:pt>
                <c:pt idx="659">
                  <c:v>7.8278808807476841E-2</c:v>
                </c:pt>
                <c:pt idx="660">
                  <c:v>7.8278808807476841E-2</c:v>
                </c:pt>
                <c:pt idx="661">
                  <c:v>7.8278808807476841E-2</c:v>
                </c:pt>
                <c:pt idx="662">
                  <c:v>7.8278808807476841E-2</c:v>
                </c:pt>
                <c:pt idx="663">
                  <c:v>7.8278808807476841E-2</c:v>
                </c:pt>
                <c:pt idx="664">
                  <c:v>7.8278808807476841E-2</c:v>
                </c:pt>
                <c:pt idx="665">
                  <c:v>7.8278808807476841E-2</c:v>
                </c:pt>
                <c:pt idx="666">
                  <c:v>7.8278808807476841E-2</c:v>
                </c:pt>
                <c:pt idx="667">
                  <c:v>7.8278808807476841E-2</c:v>
                </c:pt>
                <c:pt idx="668">
                  <c:v>7.8278808807476841E-2</c:v>
                </c:pt>
                <c:pt idx="669">
                  <c:v>7.8278808807476841E-2</c:v>
                </c:pt>
                <c:pt idx="670">
                  <c:v>7.8278808807476841E-2</c:v>
                </c:pt>
                <c:pt idx="671">
                  <c:v>7.8278808807476841E-2</c:v>
                </c:pt>
                <c:pt idx="672">
                  <c:v>7.8278808807476841E-2</c:v>
                </c:pt>
                <c:pt idx="673">
                  <c:v>7.8278808807476841E-2</c:v>
                </c:pt>
                <c:pt idx="674">
                  <c:v>7.8278808807476841E-2</c:v>
                </c:pt>
                <c:pt idx="675">
                  <c:v>7.8278808807476841E-2</c:v>
                </c:pt>
                <c:pt idx="676">
                  <c:v>7.8278808807476841E-2</c:v>
                </c:pt>
                <c:pt idx="677">
                  <c:v>7.8278808807476841E-2</c:v>
                </c:pt>
                <c:pt idx="678">
                  <c:v>7.8278808807476841E-2</c:v>
                </c:pt>
                <c:pt idx="679">
                  <c:v>7.8278808807476841E-2</c:v>
                </c:pt>
                <c:pt idx="680">
                  <c:v>3.1702632347706539E-2</c:v>
                </c:pt>
                <c:pt idx="681">
                  <c:v>3.1702632347706539E-2</c:v>
                </c:pt>
                <c:pt idx="682">
                  <c:v>3.1702632347706539E-2</c:v>
                </c:pt>
                <c:pt idx="683">
                  <c:v>3.1702632347706539E-2</c:v>
                </c:pt>
                <c:pt idx="684">
                  <c:v>3.1702632347706539E-2</c:v>
                </c:pt>
                <c:pt idx="685">
                  <c:v>3.1702632347706539E-2</c:v>
                </c:pt>
                <c:pt idx="686">
                  <c:v>3.1702632347706539E-2</c:v>
                </c:pt>
                <c:pt idx="687">
                  <c:v>3.1702632347706539E-2</c:v>
                </c:pt>
                <c:pt idx="688">
                  <c:v>3.1702632347706539E-2</c:v>
                </c:pt>
                <c:pt idx="689">
                  <c:v>3.1702632347706539E-2</c:v>
                </c:pt>
                <c:pt idx="690">
                  <c:v>3.1702632347706539E-2</c:v>
                </c:pt>
                <c:pt idx="691">
                  <c:v>3.1702632347706539E-2</c:v>
                </c:pt>
                <c:pt idx="692">
                  <c:v>3.1702632347706539E-2</c:v>
                </c:pt>
                <c:pt idx="693">
                  <c:v>3.1702632347706539E-2</c:v>
                </c:pt>
                <c:pt idx="694">
                  <c:v>3.1702632347706539E-2</c:v>
                </c:pt>
                <c:pt idx="695">
                  <c:v>3.1702632347706539E-2</c:v>
                </c:pt>
                <c:pt idx="696">
                  <c:v>3.1702632347706539E-2</c:v>
                </c:pt>
                <c:pt idx="697">
                  <c:v>3.1702632347706539E-2</c:v>
                </c:pt>
                <c:pt idx="698">
                  <c:v>3.1702632347706539E-2</c:v>
                </c:pt>
                <c:pt idx="699">
                  <c:v>3.1702632347706539E-2</c:v>
                </c:pt>
                <c:pt idx="700">
                  <c:v>3.1702632347706539E-2</c:v>
                </c:pt>
                <c:pt idx="701">
                  <c:v>3.1702632347706539E-2</c:v>
                </c:pt>
                <c:pt idx="702">
                  <c:v>3.1702632347706539E-2</c:v>
                </c:pt>
                <c:pt idx="703">
                  <c:v>3.1702632347706539E-2</c:v>
                </c:pt>
                <c:pt idx="704">
                  <c:v>3.1702632347706539E-2</c:v>
                </c:pt>
                <c:pt idx="705">
                  <c:v>3.1702632347706539E-2</c:v>
                </c:pt>
                <c:pt idx="706">
                  <c:v>3.1702632347706539E-2</c:v>
                </c:pt>
                <c:pt idx="707">
                  <c:v>3.1702632347706539E-2</c:v>
                </c:pt>
                <c:pt idx="708">
                  <c:v>3.1702632347706539E-2</c:v>
                </c:pt>
                <c:pt idx="709">
                  <c:v>3.1702632347706539E-2</c:v>
                </c:pt>
                <c:pt idx="710">
                  <c:v>3.1702632347706539E-2</c:v>
                </c:pt>
                <c:pt idx="711">
                  <c:v>3.1702632347706539E-2</c:v>
                </c:pt>
                <c:pt idx="712">
                  <c:v>3.1702632347706539E-2</c:v>
                </c:pt>
                <c:pt idx="713">
                  <c:v>3.1702632347706539E-2</c:v>
                </c:pt>
                <c:pt idx="714">
                  <c:v>3.1702632347706539E-2</c:v>
                </c:pt>
                <c:pt idx="715">
                  <c:v>3.1702632347706539E-2</c:v>
                </c:pt>
                <c:pt idx="716">
                  <c:v>3.1702632347706539E-2</c:v>
                </c:pt>
                <c:pt idx="717">
                  <c:v>3.1702632347706539E-2</c:v>
                </c:pt>
                <c:pt idx="718">
                  <c:v>3.1702632347706539E-2</c:v>
                </c:pt>
                <c:pt idx="719">
                  <c:v>3.1702632347706539E-2</c:v>
                </c:pt>
                <c:pt idx="720">
                  <c:v>3.1702632347706539E-2</c:v>
                </c:pt>
                <c:pt idx="721">
                  <c:v>3.1702632347706539E-2</c:v>
                </c:pt>
                <c:pt idx="722">
                  <c:v>3.1702632347706539E-2</c:v>
                </c:pt>
                <c:pt idx="723">
                  <c:v>3.1702632347706539E-2</c:v>
                </c:pt>
                <c:pt idx="724">
                  <c:v>3.1702632347706539E-2</c:v>
                </c:pt>
                <c:pt idx="725">
                  <c:v>3.1702632347706539E-2</c:v>
                </c:pt>
                <c:pt idx="726">
                  <c:v>3.1702632347706539E-2</c:v>
                </c:pt>
                <c:pt idx="727">
                  <c:v>3.1702632347706539E-2</c:v>
                </c:pt>
                <c:pt idx="728">
                  <c:v>3.1702632347706539E-2</c:v>
                </c:pt>
                <c:pt idx="729">
                  <c:v>3.1702632347706539E-2</c:v>
                </c:pt>
                <c:pt idx="730">
                  <c:v>3.1702632347706539E-2</c:v>
                </c:pt>
                <c:pt idx="731">
                  <c:v>3.1702632347706539E-2</c:v>
                </c:pt>
                <c:pt idx="732">
                  <c:v>3.1702632347706539E-2</c:v>
                </c:pt>
                <c:pt idx="733">
                  <c:v>3.1702632347706539E-2</c:v>
                </c:pt>
                <c:pt idx="734">
                  <c:v>3.1702632347706539E-2</c:v>
                </c:pt>
                <c:pt idx="735">
                  <c:v>3.1702632347706539E-2</c:v>
                </c:pt>
                <c:pt idx="736">
                  <c:v>3.1702632347706539E-2</c:v>
                </c:pt>
                <c:pt idx="737">
                  <c:v>3.1702632347706539E-2</c:v>
                </c:pt>
                <c:pt idx="738">
                  <c:v>3.1702632347706539E-2</c:v>
                </c:pt>
                <c:pt idx="739">
                  <c:v>1.9816766759231941E-2</c:v>
                </c:pt>
                <c:pt idx="740">
                  <c:v>1.9816766759231941E-2</c:v>
                </c:pt>
                <c:pt idx="741">
                  <c:v>1.9816766759231941E-2</c:v>
                </c:pt>
                <c:pt idx="742">
                  <c:v>1.9816766759231941E-2</c:v>
                </c:pt>
                <c:pt idx="743">
                  <c:v>1.9816766759231941E-2</c:v>
                </c:pt>
                <c:pt idx="744">
                  <c:v>1.9816766759231941E-2</c:v>
                </c:pt>
                <c:pt idx="745">
                  <c:v>1.9816766759231941E-2</c:v>
                </c:pt>
                <c:pt idx="746">
                  <c:v>1.9816766759231941E-2</c:v>
                </c:pt>
                <c:pt idx="747">
                  <c:v>1.9816766759231941E-2</c:v>
                </c:pt>
                <c:pt idx="748">
                  <c:v>1.9816766759231941E-2</c:v>
                </c:pt>
                <c:pt idx="749">
                  <c:v>1.9816766759231941E-2</c:v>
                </c:pt>
                <c:pt idx="750">
                  <c:v>1.9816766759231941E-2</c:v>
                </c:pt>
                <c:pt idx="751">
                  <c:v>1.9816766759231941E-2</c:v>
                </c:pt>
                <c:pt idx="752">
                  <c:v>1.9816766759231941E-2</c:v>
                </c:pt>
                <c:pt idx="753">
                  <c:v>1.9816766759231941E-2</c:v>
                </c:pt>
                <c:pt idx="754">
                  <c:v>1.9816766759231941E-2</c:v>
                </c:pt>
                <c:pt idx="755">
                  <c:v>1.9816766759231941E-2</c:v>
                </c:pt>
                <c:pt idx="756">
                  <c:v>1.9816766759231941E-2</c:v>
                </c:pt>
                <c:pt idx="757">
                  <c:v>1.9816766759231941E-2</c:v>
                </c:pt>
                <c:pt idx="758">
                  <c:v>1.9816766759231941E-2</c:v>
                </c:pt>
                <c:pt idx="759">
                  <c:v>1.9816766759231941E-2</c:v>
                </c:pt>
                <c:pt idx="760">
                  <c:v>1.9816766759231941E-2</c:v>
                </c:pt>
                <c:pt idx="761">
                  <c:v>1.9816766759231941E-2</c:v>
                </c:pt>
                <c:pt idx="762">
                  <c:v>1.9816766759231941E-2</c:v>
                </c:pt>
                <c:pt idx="763">
                  <c:v>1.9816766759231941E-2</c:v>
                </c:pt>
                <c:pt idx="764">
                  <c:v>1.9816766759231941E-2</c:v>
                </c:pt>
                <c:pt idx="765">
                  <c:v>1.9816766759231941E-2</c:v>
                </c:pt>
                <c:pt idx="766">
                  <c:v>1.9816766759231941E-2</c:v>
                </c:pt>
                <c:pt idx="767">
                  <c:v>1.9816766759231941E-2</c:v>
                </c:pt>
                <c:pt idx="768">
                  <c:v>1.9816766759231941E-2</c:v>
                </c:pt>
                <c:pt idx="769">
                  <c:v>1.9816766759231941E-2</c:v>
                </c:pt>
                <c:pt idx="770">
                  <c:v>1.9816766759231941E-2</c:v>
                </c:pt>
                <c:pt idx="771">
                  <c:v>1.9816766759231941E-2</c:v>
                </c:pt>
                <c:pt idx="772">
                  <c:v>1.9816766759231941E-2</c:v>
                </c:pt>
                <c:pt idx="773">
                  <c:v>1.9816766759231941E-2</c:v>
                </c:pt>
                <c:pt idx="774">
                  <c:v>1.9816766759231941E-2</c:v>
                </c:pt>
                <c:pt idx="775">
                  <c:v>1.9816766759231941E-2</c:v>
                </c:pt>
                <c:pt idx="776">
                  <c:v>1.9816766759231941E-2</c:v>
                </c:pt>
                <c:pt idx="777">
                  <c:v>1.9816766759231941E-2</c:v>
                </c:pt>
                <c:pt idx="778">
                  <c:v>1.9816766759231941E-2</c:v>
                </c:pt>
                <c:pt idx="779">
                  <c:v>1.9816766759231941E-2</c:v>
                </c:pt>
                <c:pt idx="780">
                  <c:v>1.9816766759231941E-2</c:v>
                </c:pt>
                <c:pt idx="781">
                  <c:v>1.9816766759231941E-2</c:v>
                </c:pt>
                <c:pt idx="782">
                  <c:v>1.9816766759231941E-2</c:v>
                </c:pt>
                <c:pt idx="783">
                  <c:v>1.9816766759231941E-2</c:v>
                </c:pt>
                <c:pt idx="784">
                  <c:v>1.9816766759231941E-2</c:v>
                </c:pt>
                <c:pt idx="785">
                  <c:v>1.9816766759231941E-2</c:v>
                </c:pt>
                <c:pt idx="786">
                  <c:v>1.9816766759231941E-2</c:v>
                </c:pt>
                <c:pt idx="787">
                  <c:v>1.9816766759231941E-2</c:v>
                </c:pt>
                <c:pt idx="788">
                  <c:v>1.9816766759231941E-2</c:v>
                </c:pt>
                <c:pt idx="789">
                  <c:v>1.9816766759231941E-2</c:v>
                </c:pt>
                <c:pt idx="790">
                  <c:v>1.9816766759231941E-2</c:v>
                </c:pt>
                <c:pt idx="791">
                  <c:v>1.9816766759231941E-2</c:v>
                </c:pt>
                <c:pt idx="792">
                  <c:v>1.9816766759231941E-2</c:v>
                </c:pt>
                <c:pt idx="793">
                  <c:v>1.9816766759231941E-2</c:v>
                </c:pt>
                <c:pt idx="794">
                  <c:v>1.9816766759231941E-2</c:v>
                </c:pt>
                <c:pt idx="795">
                  <c:v>1.9816766759231941E-2</c:v>
                </c:pt>
                <c:pt idx="796">
                  <c:v>1.9816766759231941E-2</c:v>
                </c:pt>
                <c:pt idx="797">
                  <c:v>1.9816766759231941E-2</c:v>
                </c:pt>
                <c:pt idx="798">
                  <c:v>1.9816766759231941E-2</c:v>
                </c:pt>
                <c:pt idx="799">
                  <c:v>1.9816766759231941E-2</c:v>
                </c:pt>
                <c:pt idx="800">
                  <c:v>1.9816766759231941E-2</c:v>
                </c:pt>
                <c:pt idx="801">
                  <c:v>1.9816766759231941E-2</c:v>
                </c:pt>
                <c:pt idx="802">
                  <c:v>1.9816766759231941E-2</c:v>
                </c:pt>
                <c:pt idx="803">
                  <c:v>1.9816766759231941E-2</c:v>
                </c:pt>
                <c:pt idx="804">
                  <c:v>1.9816766759231941E-2</c:v>
                </c:pt>
                <c:pt idx="805">
                  <c:v>1.9816766759231941E-2</c:v>
                </c:pt>
                <c:pt idx="806">
                  <c:v>1.9816766759231941E-2</c:v>
                </c:pt>
                <c:pt idx="807">
                  <c:v>1.9816766759231941E-2</c:v>
                </c:pt>
                <c:pt idx="808">
                  <c:v>1.9816766759231941E-2</c:v>
                </c:pt>
                <c:pt idx="809">
                  <c:v>1.9816766759231941E-2</c:v>
                </c:pt>
                <c:pt idx="810">
                  <c:v>1.9816766759231941E-2</c:v>
                </c:pt>
                <c:pt idx="811">
                  <c:v>1.9816766759231941E-2</c:v>
                </c:pt>
                <c:pt idx="812">
                  <c:v>1.9816766759231941E-2</c:v>
                </c:pt>
                <c:pt idx="813">
                  <c:v>1.9816766759231941E-2</c:v>
                </c:pt>
                <c:pt idx="814">
                  <c:v>1.9816766759231941E-2</c:v>
                </c:pt>
                <c:pt idx="815">
                  <c:v>1.9816766759231941E-2</c:v>
                </c:pt>
                <c:pt idx="816">
                  <c:v>1.9816766759231941E-2</c:v>
                </c:pt>
                <c:pt idx="817">
                  <c:v>1.9816766759231941E-2</c:v>
                </c:pt>
                <c:pt idx="818">
                  <c:v>1.9816766759231941E-2</c:v>
                </c:pt>
                <c:pt idx="819">
                  <c:v>1.9816766759231941E-2</c:v>
                </c:pt>
                <c:pt idx="820">
                  <c:v>1.9816766759231941E-2</c:v>
                </c:pt>
                <c:pt idx="821">
                  <c:v>1.9816766759231941E-2</c:v>
                </c:pt>
                <c:pt idx="822">
                  <c:v>1.9816766759231941E-2</c:v>
                </c:pt>
                <c:pt idx="823">
                  <c:v>1.9816766759231941E-2</c:v>
                </c:pt>
                <c:pt idx="824">
                  <c:v>1.9816766759231941E-2</c:v>
                </c:pt>
                <c:pt idx="825">
                  <c:v>1.9816766759231941E-2</c:v>
                </c:pt>
                <c:pt idx="826">
                  <c:v>1.9816766759231941E-2</c:v>
                </c:pt>
                <c:pt idx="827">
                  <c:v>1.9816766759231941E-2</c:v>
                </c:pt>
                <c:pt idx="828">
                  <c:v>1.9816766759231941E-2</c:v>
                </c:pt>
                <c:pt idx="829">
                  <c:v>1.9816766759231941E-2</c:v>
                </c:pt>
                <c:pt idx="830">
                  <c:v>1.9816766759231941E-2</c:v>
                </c:pt>
                <c:pt idx="831">
                  <c:v>1.9816766759231941E-2</c:v>
                </c:pt>
                <c:pt idx="832">
                  <c:v>1.9816766759231941E-2</c:v>
                </c:pt>
                <c:pt idx="833">
                  <c:v>1.9816766759231941E-2</c:v>
                </c:pt>
                <c:pt idx="834">
                  <c:v>1.9816766759231941E-2</c:v>
                </c:pt>
                <c:pt idx="835">
                  <c:v>1.9816766759231941E-2</c:v>
                </c:pt>
                <c:pt idx="836">
                  <c:v>1.9816766759231941E-2</c:v>
                </c:pt>
                <c:pt idx="837">
                  <c:v>1.9816766759231941E-2</c:v>
                </c:pt>
                <c:pt idx="838">
                  <c:v>1.9816766759231941E-2</c:v>
                </c:pt>
                <c:pt idx="839">
                  <c:v>1.9816766759231941E-2</c:v>
                </c:pt>
                <c:pt idx="840">
                  <c:v>1.9816766759231941E-2</c:v>
                </c:pt>
                <c:pt idx="841">
                  <c:v>1.9816766759231941E-2</c:v>
                </c:pt>
                <c:pt idx="842">
                  <c:v>1.9816766759231941E-2</c:v>
                </c:pt>
                <c:pt idx="843">
                  <c:v>1.9816766759231941E-2</c:v>
                </c:pt>
                <c:pt idx="844">
                  <c:v>1.9816766759231941E-2</c:v>
                </c:pt>
                <c:pt idx="845">
                  <c:v>1.9816766759231941E-2</c:v>
                </c:pt>
                <c:pt idx="846">
                  <c:v>1.9816766759231941E-2</c:v>
                </c:pt>
                <c:pt idx="847">
                  <c:v>1.9816766759231941E-2</c:v>
                </c:pt>
                <c:pt idx="848">
                  <c:v>1.9816766759231941E-2</c:v>
                </c:pt>
                <c:pt idx="849">
                  <c:v>1.9816766759231941E-2</c:v>
                </c:pt>
                <c:pt idx="850">
                  <c:v>1.9816766759231941E-2</c:v>
                </c:pt>
                <c:pt idx="851">
                  <c:v>1.9816766759231941E-2</c:v>
                </c:pt>
                <c:pt idx="852">
                  <c:v>1.9816766759231941E-2</c:v>
                </c:pt>
                <c:pt idx="853">
                  <c:v>1.9816766759231941E-2</c:v>
                </c:pt>
                <c:pt idx="854">
                  <c:v>1.9816766759231941E-2</c:v>
                </c:pt>
                <c:pt idx="855">
                  <c:v>1.9816766759231941E-2</c:v>
                </c:pt>
                <c:pt idx="856">
                  <c:v>1.9816766759231941E-2</c:v>
                </c:pt>
                <c:pt idx="857">
                  <c:v>1.9816766759231941E-2</c:v>
                </c:pt>
                <c:pt idx="858">
                  <c:v>1.9816766759231941E-2</c:v>
                </c:pt>
                <c:pt idx="859">
                  <c:v>1.9816766759231941E-2</c:v>
                </c:pt>
                <c:pt idx="860">
                  <c:v>1.9816766759231941E-2</c:v>
                </c:pt>
                <c:pt idx="861">
                  <c:v>1.9816766759231941E-2</c:v>
                </c:pt>
                <c:pt idx="862">
                  <c:v>1.9816766759231941E-2</c:v>
                </c:pt>
                <c:pt idx="863">
                  <c:v>1.9816766759231941E-2</c:v>
                </c:pt>
                <c:pt idx="864">
                  <c:v>1.9816766759231941E-2</c:v>
                </c:pt>
                <c:pt idx="865">
                  <c:v>1.9816766759231941E-2</c:v>
                </c:pt>
                <c:pt idx="866">
                  <c:v>1.9816766759231941E-2</c:v>
                </c:pt>
                <c:pt idx="867">
                  <c:v>1.9816766759231941E-2</c:v>
                </c:pt>
                <c:pt idx="868">
                  <c:v>1.9816766759231941E-2</c:v>
                </c:pt>
                <c:pt idx="869">
                  <c:v>1.9816766759231941E-2</c:v>
                </c:pt>
                <c:pt idx="870">
                  <c:v>1.9816766759231941E-2</c:v>
                </c:pt>
                <c:pt idx="871">
                  <c:v>1.9816766759231941E-2</c:v>
                </c:pt>
                <c:pt idx="872">
                  <c:v>1.9816766759231941E-2</c:v>
                </c:pt>
                <c:pt idx="873">
                  <c:v>1.9816766759231941E-2</c:v>
                </c:pt>
                <c:pt idx="874">
                  <c:v>1.9816766759231941E-2</c:v>
                </c:pt>
                <c:pt idx="875">
                  <c:v>1.9816766759231941E-2</c:v>
                </c:pt>
                <c:pt idx="876">
                  <c:v>1.9816766759231941E-2</c:v>
                </c:pt>
                <c:pt idx="877">
                  <c:v>1.9816766759231941E-2</c:v>
                </c:pt>
                <c:pt idx="878">
                  <c:v>1.9816766759231941E-2</c:v>
                </c:pt>
                <c:pt idx="879">
                  <c:v>1.9816766759231941E-2</c:v>
                </c:pt>
                <c:pt idx="880">
                  <c:v>1.9816766759231941E-2</c:v>
                </c:pt>
                <c:pt idx="881">
                  <c:v>1.9816766759231941E-2</c:v>
                </c:pt>
                <c:pt idx="882">
                  <c:v>1.9816766759231941E-2</c:v>
                </c:pt>
                <c:pt idx="883">
                  <c:v>1.9816766759231941E-2</c:v>
                </c:pt>
                <c:pt idx="884">
                  <c:v>1.9816766759231941E-2</c:v>
                </c:pt>
                <c:pt idx="885">
                  <c:v>1.9816766759231941E-2</c:v>
                </c:pt>
                <c:pt idx="886">
                  <c:v>1.9816766759231941E-2</c:v>
                </c:pt>
                <c:pt idx="887">
                  <c:v>1.9816766759231941E-2</c:v>
                </c:pt>
                <c:pt idx="888">
                  <c:v>1.9816766759231941E-2</c:v>
                </c:pt>
                <c:pt idx="889">
                  <c:v>1.9816766759231941E-2</c:v>
                </c:pt>
                <c:pt idx="890">
                  <c:v>1.9816766759231941E-2</c:v>
                </c:pt>
                <c:pt idx="891">
                  <c:v>1.9816766759231941E-2</c:v>
                </c:pt>
                <c:pt idx="892">
                  <c:v>1.9816766759231941E-2</c:v>
                </c:pt>
                <c:pt idx="893">
                  <c:v>1.9816766759231941E-2</c:v>
                </c:pt>
                <c:pt idx="894">
                  <c:v>1.9816766759231941E-2</c:v>
                </c:pt>
                <c:pt idx="895">
                  <c:v>1.9816766759231941E-2</c:v>
                </c:pt>
                <c:pt idx="896">
                  <c:v>1.9816766759231941E-2</c:v>
                </c:pt>
                <c:pt idx="897">
                  <c:v>1.9816766759231941E-2</c:v>
                </c:pt>
                <c:pt idx="898">
                  <c:v>1.9816766759231941E-2</c:v>
                </c:pt>
                <c:pt idx="899">
                  <c:v>1.9816766759231941E-2</c:v>
                </c:pt>
                <c:pt idx="900">
                  <c:v>1.9816766759231941E-2</c:v>
                </c:pt>
                <c:pt idx="901">
                  <c:v>1.9816766759231941E-2</c:v>
                </c:pt>
                <c:pt idx="902">
                  <c:v>1.9816766759231941E-2</c:v>
                </c:pt>
                <c:pt idx="903">
                  <c:v>1.9816766759231941E-2</c:v>
                </c:pt>
                <c:pt idx="904">
                  <c:v>1.9816766759231941E-2</c:v>
                </c:pt>
                <c:pt idx="905">
                  <c:v>1.9816766759231941E-2</c:v>
                </c:pt>
                <c:pt idx="906">
                  <c:v>1.9816766759231941E-2</c:v>
                </c:pt>
                <c:pt idx="907">
                  <c:v>1.9816766759231941E-2</c:v>
                </c:pt>
                <c:pt idx="908">
                  <c:v>1.9816766759231941E-2</c:v>
                </c:pt>
                <c:pt idx="909">
                  <c:v>1.9816766759231941E-2</c:v>
                </c:pt>
                <c:pt idx="910">
                  <c:v>1.9816766759231941E-2</c:v>
                </c:pt>
                <c:pt idx="911">
                  <c:v>1.9816766759231941E-2</c:v>
                </c:pt>
                <c:pt idx="912">
                  <c:v>1.9816766759231941E-2</c:v>
                </c:pt>
                <c:pt idx="913">
                  <c:v>1.9816766759231941E-2</c:v>
                </c:pt>
                <c:pt idx="914">
                  <c:v>1.9816766759231941E-2</c:v>
                </c:pt>
                <c:pt idx="915">
                  <c:v>1.9816766759231941E-2</c:v>
                </c:pt>
                <c:pt idx="916">
                  <c:v>1.9816766759231941E-2</c:v>
                </c:pt>
                <c:pt idx="917">
                  <c:v>1.9816766759231941E-2</c:v>
                </c:pt>
                <c:pt idx="918">
                  <c:v>1.9816766759231941E-2</c:v>
                </c:pt>
                <c:pt idx="919">
                  <c:v>1.9816766759231941E-2</c:v>
                </c:pt>
                <c:pt idx="920">
                  <c:v>1.9816766759231941E-2</c:v>
                </c:pt>
                <c:pt idx="921">
                  <c:v>1.9816766759231941E-2</c:v>
                </c:pt>
                <c:pt idx="922">
                  <c:v>1.9816766759231941E-2</c:v>
                </c:pt>
                <c:pt idx="923">
                  <c:v>1.9816766759231941E-2</c:v>
                </c:pt>
                <c:pt idx="924">
                  <c:v>1.9816766759231941E-2</c:v>
                </c:pt>
                <c:pt idx="925">
                  <c:v>1.9816766759231941E-2</c:v>
                </c:pt>
                <c:pt idx="926">
                  <c:v>1.9816766759231941E-2</c:v>
                </c:pt>
                <c:pt idx="927">
                  <c:v>1.9816766759231941E-2</c:v>
                </c:pt>
                <c:pt idx="928">
                  <c:v>1.9816766759231941E-2</c:v>
                </c:pt>
                <c:pt idx="929">
                  <c:v>1.9816766759231941E-2</c:v>
                </c:pt>
                <c:pt idx="930">
                  <c:v>1.9816766759231941E-2</c:v>
                </c:pt>
                <c:pt idx="931">
                  <c:v>1.9816766759231941E-2</c:v>
                </c:pt>
                <c:pt idx="932">
                  <c:v>1.9816766759231941E-2</c:v>
                </c:pt>
                <c:pt idx="933">
                  <c:v>1.9816766759231941E-2</c:v>
                </c:pt>
                <c:pt idx="934">
                  <c:v>1.9816766759231941E-2</c:v>
                </c:pt>
                <c:pt idx="935">
                  <c:v>1.9816766759231941E-2</c:v>
                </c:pt>
                <c:pt idx="936">
                  <c:v>1.9816766759231941E-2</c:v>
                </c:pt>
                <c:pt idx="937">
                  <c:v>1.9816766759231941E-2</c:v>
                </c:pt>
                <c:pt idx="938">
                  <c:v>1.9816766759231941E-2</c:v>
                </c:pt>
                <c:pt idx="939">
                  <c:v>1.9816766759231941E-2</c:v>
                </c:pt>
                <c:pt idx="940">
                  <c:v>1.9816766759231941E-2</c:v>
                </c:pt>
                <c:pt idx="941">
                  <c:v>1.9816766759231941E-2</c:v>
                </c:pt>
                <c:pt idx="942">
                  <c:v>1.9816766759231941E-2</c:v>
                </c:pt>
                <c:pt idx="943">
                  <c:v>1.9816766759231941E-2</c:v>
                </c:pt>
                <c:pt idx="944">
                  <c:v>1.9816766759231941E-2</c:v>
                </c:pt>
                <c:pt idx="945">
                  <c:v>1.9816766759231941E-2</c:v>
                </c:pt>
                <c:pt idx="946">
                  <c:v>1.9816766759231941E-2</c:v>
                </c:pt>
                <c:pt idx="947">
                  <c:v>1.9816766759231941E-2</c:v>
                </c:pt>
                <c:pt idx="948">
                  <c:v>1.9816766759231941E-2</c:v>
                </c:pt>
                <c:pt idx="949">
                  <c:v>1.9816766759231941E-2</c:v>
                </c:pt>
                <c:pt idx="950">
                  <c:v>1.9816766759231941E-2</c:v>
                </c:pt>
                <c:pt idx="951">
                  <c:v>1.9816766759231941E-2</c:v>
                </c:pt>
                <c:pt idx="952">
                  <c:v>1.9816766759231941E-2</c:v>
                </c:pt>
                <c:pt idx="953">
                  <c:v>1.9816766759231941E-2</c:v>
                </c:pt>
                <c:pt idx="954">
                  <c:v>1.9816766759231941E-2</c:v>
                </c:pt>
                <c:pt idx="955">
                  <c:v>1.9816766759231941E-2</c:v>
                </c:pt>
                <c:pt idx="956">
                  <c:v>1.9816766759231941E-2</c:v>
                </c:pt>
                <c:pt idx="957">
                  <c:v>1.9816766759231941E-2</c:v>
                </c:pt>
                <c:pt idx="958">
                  <c:v>1.9816766759231941E-2</c:v>
                </c:pt>
                <c:pt idx="959">
                  <c:v>1.9816766759231941E-2</c:v>
                </c:pt>
                <c:pt idx="960">
                  <c:v>1.9816766759231941E-2</c:v>
                </c:pt>
                <c:pt idx="961">
                  <c:v>1.9816766759231941E-2</c:v>
                </c:pt>
                <c:pt idx="962">
                  <c:v>1.9816766759231941E-2</c:v>
                </c:pt>
                <c:pt idx="963">
                  <c:v>1.9816766759231941E-2</c:v>
                </c:pt>
                <c:pt idx="964">
                  <c:v>1.9816766759231941E-2</c:v>
                </c:pt>
                <c:pt idx="965">
                  <c:v>1.9816766759231941E-2</c:v>
                </c:pt>
                <c:pt idx="966">
                  <c:v>1.9816766759231941E-2</c:v>
                </c:pt>
                <c:pt idx="967">
                  <c:v>1.9816766759231941E-2</c:v>
                </c:pt>
                <c:pt idx="968">
                  <c:v>1.9816766759231941E-2</c:v>
                </c:pt>
                <c:pt idx="969">
                  <c:v>1.9816766759231941E-2</c:v>
                </c:pt>
                <c:pt idx="970">
                  <c:v>1.9816766759231941E-2</c:v>
                </c:pt>
                <c:pt idx="971">
                  <c:v>1.9816766759231941E-2</c:v>
                </c:pt>
                <c:pt idx="972">
                  <c:v>1.9816766759231941E-2</c:v>
                </c:pt>
                <c:pt idx="973">
                  <c:v>1.9816766759231941E-2</c:v>
                </c:pt>
                <c:pt idx="974">
                  <c:v>1.9816766759231941E-2</c:v>
                </c:pt>
                <c:pt idx="975">
                  <c:v>1.9816766759231941E-2</c:v>
                </c:pt>
                <c:pt idx="976">
                  <c:v>1.9816766759231941E-2</c:v>
                </c:pt>
                <c:pt idx="977">
                  <c:v>1.9816766759231941E-2</c:v>
                </c:pt>
                <c:pt idx="978">
                  <c:v>1.9816766759231941E-2</c:v>
                </c:pt>
                <c:pt idx="979">
                  <c:v>1.9816766759231941E-2</c:v>
                </c:pt>
                <c:pt idx="980">
                  <c:v>1.9816766759231941E-2</c:v>
                </c:pt>
                <c:pt idx="981">
                  <c:v>1.9816766759231941E-2</c:v>
                </c:pt>
                <c:pt idx="982">
                  <c:v>1.9816766759231941E-2</c:v>
                </c:pt>
                <c:pt idx="983">
                  <c:v>1.9816766759231941E-2</c:v>
                </c:pt>
                <c:pt idx="984">
                  <c:v>1.9816766759231941E-2</c:v>
                </c:pt>
                <c:pt idx="985">
                  <c:v>1.9816766759231941E-2</c:v>
                </c:pt>
                <c:pt idx="986">
                  <c:v>1.9816766759231941E-2</c:v>
                </c:pt>
                <c:pt idx="987">
                  <c:v>1.9816766759231941E-2</c:v>
                </c:pt>
                <c:pt idx="988">
                  <c:v>1.9816766759231941E-2</c:v>
                </c:pt>
                <c:pt idx="989">
                  <c:v>1.9816766759231941E-2</c:v>
                </c:pt>
                <c:pt idx="990">
                  <c:v>1.9816766759231941E-2</c:v>
                </c:pt>
                <c:pt idx="991">
                  <c:v>1.9816766759231941E-2</c:v>
                </c:pt>
                <c:pt idx="992">
                  <c:v>1.9816766759231941E-2</c:v>
                </c:pt>
                <c:pt idx="993">
                  <c:v>1.9816766759231941E-2</c:v>
                </c:pt>
                <c:pt idx="994">
                  <c:v>1.9816766759231941E-2</c:v>
                </c:pt>
                <c:pt idx="995">
                  <c:v>1.9816766759231941E-2</c:v>
                </c:pt>
                <c:pt idx="996">
                  <c:v>1.9816766759231941E-2</c:v>
                </c:pt>
                <c:pt idx="997">
                  <c:v>1.9816766759231941E-2</c:v>
                </c:pt>
                <c:pt idx="998">
                  <c:v>1.9816766759231941E-2</c:v>
                </c:pt>
                <c:pt idx="999">
                  <c:v>1.9816766759231941E-2</c:v>
                </c:pt>
              </c:numCache>
            </c:numRef>
          </c:yVal>
          <c:smooth val="1"/>
          <c:extLst>
            <c:ext xmlns:c16="http://schemas.microsoft.com/office/drawing/2014/chart" uri="{C3380CC4-5D6E-409C-BE32-E72D297353CC}">
              <c16:uniqueId val="{0000000B-E141-4CF7-8D0A-C84C7344E2D5}"/>
            </c:ext>
          </c:extLst>
        </c:ser>
        <c:ser>
          <c:idx val="12"/>
          <c:order val="12"/>
          <c:spPr>
            <a:ln w="19050" cap="rnd">
              <a:solidFill>
                <a:schemeClr val="accent1">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Sheet1!$N$1:$N$1000</c:f>
              <c:numCache>
                <c:formatCode>General</c:formatCode>
                <c:ptCount val="1000"/>
                <c:pt idx="0">
                  <c:v>7.5941243674549352E-2</c:v>
                </c:pt>
                <c:pt idx="1">
                  <c:v>7.5941243674549352E-2</c:v>
                </c:pt>
                <c:pt idx="2">
                  <c:v>7.5941243674549352E-2</c:v>
                </c:pt>
                <c:pt idx="3">
                  <c:v>7.5941243674549352E-2</c:v>
                </c:pt>
                <c:pt idx="4">
                  <c:v>7.5941243674549352E-2</c:v>
                </c:pt>
                <c:pt idx="5">
                  <c:v>7.5941243674549352E-2</c:v>
                </c:pt>
                <c:pt idx="6">
                  <c:v>7.5941243674549352E-2</c:v>
                </c:pt>
                <c:pt idx="7">
                  <c:v>7.5941243674549352E-2</c:v>
                </c:pt>
                <c:pt idx="8">
                  <c:v>7.5941243674549352E-2</c:v>
                </c:pt>
                <c:pt idx="9">
                  <c:v>7.5941243674549352E-2</c:v>
                </c:pt>
                <c:pt idx="10">
                  <c:v>7.5941243674549352E-2</c:v>
                </c:pt>
                <c:pt idx="11">
                  <c:v>7.5941243674549352E-2</c:v>
                </c:pt>
                <c:pt idx="12">
                  <c:v>7.5941243674549352E-2</c:v>
                </c:pt>
                <c:pt idx="13">
                  <c:v>7.5941243674549352E-2</c:v>
                </c:pt>
                <c:pt idx="14">
                  <c:v>7.5941243674549352E-2</c:v>
                </c:pt>
                <c:pt idx="15">
                  <c:v>7.5941243674549352E-2</c:v>
                </c:pt>
                <c:pt idx="16">
                  <c:v>7.5941243674549352E-2</c:v>
                </c:pt>
                <c:pt idx="17">
                  <c:v>7.5941243674549352E-2</c:v>
                </c:pt>
                <c:pt idx="18">
                  <c:v>7.5941243674549352E-2</c:v>
                </c:pt>
                <c:pt idx="19">
                  <c:v>7.5941243674549352E-2</c:v>
                </c:pt>
                <c:pt idx="20">
                  <c:v>7.5941243674549352E-2</c:v>
                </c:pt>
                <c:pt idx="21">
                  <c:v>7.5941243674549352E-2</c:v>
                </c:pt>
                <c:pt idx="22">
                  <c:v>7.5941243674549352E-2</c:v>
                </c:pt>
                <c:pt idx="23">
                  <c:v>7.5941243674549352E-2</c:v>
                </c:pt>
                <c:pt idx="24">
                  <c:v>7.5941243674549352E-2</c:v>
                </c:pt>
                <c:pt idx="25">
                  <c:v>7.5941243674549352E-2</c:v>
                </c:pt>
                <c:pt idx="26">
                  <c:v>7.5941243674549352E-2</c:v>
                </c:pt>
                <c:pt idx="27">
                  <c:v>7.5941243674549352E-2</c:v>
                </c:pt>
                <c:pt idx="28">
                  <c:v>7.5941243674549352E-2</c:v>
                </c:pt>
                <c:pt idx="29">
                  <c:v>7.5941243674549352E-2</c:v>
                </c:pt>
                <c:pt idx="30">
                  <c:v>7.5941243674549352E-2</c:v>
                </c:pt>
                <c:pt idx="31">
                  <c:v>7.5941243674549352E-2</c:v>
                </c:pt>
                <c:pt idx="32">
                  <c:v>7.5941243674549352E-2</c:v>
                </c:pt>
                <c:pt idx="33">
                  <c:v>7.5941243674549352E-2</c:v>
                </c:pt>
                <c:pt idx="34">
                  <c:v>7.5941243674549352E-2</c:v>
                </c:pt>
                <c:pt idx="35">
                  <c:v>7.5941243674549352E-2</c:v>
                </c:pt>
                <c:pt idx="36">
                  <c:v>7.5941243674549352E-2</c:v>
                </c:pt>
                <c:pt idx="37">
                  <c:v>7.5941243674549352E-2</c:v>
                </c:pt>
                <c:pt idx="38">
                  <c:v>7.5941243674549352E-2</c:v>
                </c:pt>
                <c:pt idx="39">
                  <c:v>7.5941243674549352E-2</c:v>
                </c:pt>
                <c:pt idx="40">
                  <c:v>7.5941243674549352E-2</c:v>
                </c:pt>
                <c:pt idx="41">
                  <c:v>7.0063601923972763E-2</c:v>
                </c:pt>
                <c:pt idx="42">
                  <c:v>7.0063601923972763E-2</c:v>
                </c:pt>
                <c:pt idx="43">
                  <c:v>7.0063601923972763E-2</c:v>
                </c:pt>
                <c:pt idx="44">
                  <c:v>7.0063601923972763E-2</c:v>
                </c:pt>
                <c:pt idx="45">
                  <c:v>7.0063601923972763E-2</c:v>
                </c:pt>
                <c:pt idx="46">
                  <c:v>7.0063601923972763E-2</c:v>
                </c:pt>
                <c:pt idx="47">
                  <c:v>7.0063601923972763E-2</c:v>
                </c:pt>
                <c:pt idx="48">
                  <c:v>7.0063601923972763E-2</c:v>
                </c:pt>
                <c:pt idx="49">
                  <c:v>7.0063601923972763E-2</c:v>
                </c:pt>
                <c:pt idx="50">
                  <c:v>7.0063601923972763E-2</c:v>
                </c:pt>
                <c:pt idx="51">
                  <c:v>7.0063601923972763E-2</c:v>
                </c:pt>
                <c:pt idx="52">
                  <c:v>7.0063601923972763E-2</c:v>
                </c:pt>
                <c:pt idx="53">
                  <c:v>7.0063601923972763E-2</c:v>
                </c:pt>
                <c:pt idx="54">
                  <c:v>7.0063601923972763E-2</c:v>
                </c:pt>
                <c:pt idx="55">
                  <c:v>7.0063601923972763E-2</c:v>
                </c:pt>
                <c:pt idx="56">
                  <c:v>7.0063601923972763E-2</c:v>
                </c:pt>
                <c:pt idx="57">
                  <c:v>7.0063601923972763E-2</c:v>
                </c:pt>
                <c:pt idx="58">
                  <c:v>7.0063601923972763E-2</c:v>
                </c:pt>
                <c:pt idx="59">
                  <c:v>7.0063601923972763E-2</c:v>
                </c:pt>
                <c:pt idx="60">
                  <c:v>7.0063601923972763E-2</c:v>
                </c:pt>
                <c:pt idx="61">
                  <c:v>7.0063601923972763E-2</c:v>
                </c:pt>
                <c:pt idx="62">
                  <c:v>7.0063601923972763E-2</c:v>
                </c:pt>
                <c:pt idx="63">
                  <c:v>7.0063601923972763E-2</c:v>
                </c:pt>
                <c:pt idx="64">
                  <c:v>7.0063601923972763E-2</c:v>
                </c:pt>
                <c:pt idx="65">
                  <c:v>7.0063601923972763E-2</c:v>
                </c:pt>
                <c:pt idx="66">
                  <c:v>3.3131556793616457E-2</c:v>
                </c:pt>
                <c:pt idx="67">
                  <c:v>3.3131556793616457E-2</c:v>
                </c:pt>
                <c:pt idx="68">
                  <c:v>3.3131556793616457E-2</c:v>
                </c:pt>
                <c:pt idx="69">
                  <c:v>3.3131556793616457E-2</c:v>
                </c:pt>
                <c:pt idx="70">
                  <c:v>3.3131556793616457E-2</c:v>
                </c:pt>
                <c:pt idx="71">
                  <c:v>3.3131556793616457E-2</c:v>
                </c:pt>
                <c:pt idx="72">
                  <c:v>3.3131556793616457E-2</c:v>
                </c:pt>
                <c:pt idx="73">
                  <c:v>3.3131556793616457E-2</c:v>
                </c:pt>
                <c:pt idx="74">
                  <c:v>3.3131556793616457E-2</c:v>
                </c:pt>
                <c:pt idx="75">
                  <c:v>3.3131556793616457E-2</c:v>
                </c:pt>
                <c:pt idx="76">
                  <c:v>3.3131556793616457E-2</c:v>
                </c:pt>
                <c:pt idx="77">
                  <c:v>3.3131556793616457E-2</c:v>
                </c:pt>
                <c:pt idx="78">
                  <c:v>3.3131556793616457E-2</c:v>
                </c:pt>
                <c:pt idx="79">
                  <c:v>3.3131556793616457E-2</c:v>
                </c:pt>
                <c:pt idx="80">
                  <c:v>3.3131556793616457E-2</c:v>
                </c:pt>
                <c:pt idx="81">
                  <c:v>3.3131556793616457E-2</c:v>
                </c:pt>
                <c:pt idx="82">
                  <c:v>3.3131556793616457E-2</c:v>
                </c:pt>
                <c:pt idx="83">
                  <c:v>3.3131556793616457E-2</c:v>
                </c:pt>
                <c:pt idx="84">
                  <c:v>3.3131556793616457E-2</c:v>
                </c:pt>
                <c:pt idx="85">
                  <c:v>3.3131556793616457E-2</c:v>
                </c:pt>
                <c:pt idx="86">
                  <c:v>3.3131556793616457E-2</c:v>
                </c:pt>
                <c:pt idx="87">
                  <c:v>3.3131556793616457E-2</c:v>
                </c:pt>
                <c:pt idx="88">
                  <c:v>3.3131556793616457E-2</c:v>
                </c:pt>
                <c:pt idx="89">
                  <c:v>3.3131556793616457E-2</c:v>
                </c:pt>
                <c:pt idx="90">
                  <c:v>3.3131556793616457E-2</c:v>
                </c:pt>
                <c:pt idx="91">
                  <c:v>3.3131556793616457E-2</c:v>
                </c:pt>
                <c:pt idx="92">
                  <c:v>3.3131556793616457E-2</c:v>
                </c:pt>
                <c:pt idx="93">
                  <c:v>3.3131556793616457E-2</c:v>
                </c:pt>
                <c:pt idx="94">
                  <c:v>3.3131556793616457E-2</c:v>
                </c:pt>
                <c:pt idx="95">
                  <c:v>3.3131556793616457E-2</c:v>
                </c:pt>
                <c:pt idx="96">
                  <c:v>3.3131556793616457E-2</c:v>
                </c:pt>
                <c:pt idx="97">
                  <c:v>3.3131556793616457E-2</c:v>
                </c:pt>
                <c:pt idx="98">
                  <c:v>3.3131556793616457E-2</c:v>
                </c:pt>
                <c:pt idx="99">
                  <c:v>3.3131556793616457E-2</c:v>
                </c:pt>
                <c:pt idx="100">
                  <c:v>3.3131556793616457E-2</c:v>
                </c:pt>
                <c:pt idx="101">
                  <c:v>3.3131556793616457E-2</c:v>
                </c:pt>
                <c:pt idx="102">
                  <c:v>3.3131556793616457E-2</c:v>
                </c:pt>
                <c:pt idx="103">
                  <c:v>3.3131556793616457E-2</c:v>
                </c:pt>
                <c:pt idx="104">
                  <c:v>3.3131556793616457E-2</c:v>
                </c:pt>
                <c:pt idx="105">
                  <c:v>3.3131556793616457E-2</c:v>
                </c:pt>
                <c:pt idx="106">
                  <c:v>3.3131556793616457E-2</c:v>
                </c:pt>
                <c:pt idx="107">
                  <c:v>3.3131556793616457E-2</c:v>
                </c:pt>
                <c:pt idx="108">
                  <c:v>3.3131556793616457E-2</c:v>
                </c:pt>
                <c:pt idx="109">
                  <c:v>3.3131556793616457E-2</c:v>
                </c:pt>
                <c:pt idx="110">
                  <c:v>3.3131556793616457E-2</c:v>
                </c:pt>
                <c:pt idx="111">
                  <c:v>3.3131556793616457E-2</c:v>
                </c:pt>
                <c:pt idx="112">
                  <c:v>3.3131556793616457E-2</c:v>
                </c:pt>
                <c:pt idx="113">
                  <c:v>3.3131556793616457E-2</c:v>
                </c:pt>
                <c:pt idx="114">
                  <c:v>3.3131556793616457E-2</c:v>
                </c:pt>
                <c:pt idx="115">
                  <c:v>3.3131556793616457E-2</c:v>
                </c:pt>
                <c:pt idx="116">
                  <c:v>3.3131556793616457E-2</c:v>
                </c:pt>
                <c:pt idx="117">
                  <c:v>3.3131556793616457E-2</c:v>
                </c:pt>
                <c:pt idx="118">
                  <c:v>3.3131556793616457E-2</c:v>
                </c:pt>
                <c:pt idx="119">
                  <c:v>3.3131556793616457E-2</c:v>
                </c:pt>
                <c:pt idx="120">
                  <c:v>3.3131556793616457E-2</c:v>
                </c:pt>
                <c:pt idx="121">
                  <c:v>3.3131556793616457E-2</c:v>
                </c:pt>
                <c:pt idx="122">
                  <c:v>3.3131556793616457E-2</c:v>
                </c:pt>
                <c:pt idx="123">
                  <c:v>3.3131556793616457E-2</c:v>
                </c:pt>
                <c:pt idx="124">
                  <c:v>3.3131556793616457E-2</c:v>
                </c:pt>
                <c:pt idx="125">
                  <c:v>3.3131556793616457E-2</c:v>
                </c:pt>
                <c:pt idx="126">
                  <c:v>3.3131556793616457E-2</c:v>
                </c:pt>
                <c:pt idx="127">
                  <c:v>3.3131556793616457E-2</c:v>
                </c:pt>
                <c:pt idx="128">
                  <c:v>3.3131556793616457E-2</c:v>
                </c:pt>
                <c:pt idx="129">
                  <c:v>3.3131556793616457E-2</c:v>
                </c:pt>
                <c:pt idx="130">
                  <c:v>3.3131556793616457E-2</c:v>
                </c:pt>
                <c:pt idx="131">
                  <c:v>3.3131556793616457E-2</c:v>
                </c:pt>
                <c:pt idx="132">
                  <c:v>3.3131556793616457E-2</c:v>
                </c:pt>
                <c:pt idx="133">
                  <c:v>3.3131556793616457E-2</c:v>
                </c:pt>
                <c:pt idx="134">
                  <c:v>3.3131556793616457E-2</c:v>
                </c:pt>
                <c:pt idx="135">
                  <c:v>3.3131556793616457E-2</c:v>
                </c:pt>
                <c:pt idx="136">
                  <c:v>3.3131556793616457E-2</c:v>
                </c:pt>
                <c:pt idx="137">
                  <c:v>3.3131556793616457E-2</c:v>
                </c:pt>
                <c:pt idx="138">
                  <c:v>3.3131556793616457E-2</c:v>
                </c:pt>
                <c:pt idx="139">
                  <c:v>3.3131556793616457E-2</c:v>
                </c:pt>
                <c:pt idx="140">
                  <c:v>3.3131556793616457E-2</c:v>
                </c:pt>
                <c:pt idx="141">
                  <c:v>3.3131556793616457E-2</c:v>
                </c:pt>
                <c:pt idx="142">
                  <c:v>3.3131556793616457E-2</c:v>
                </c:pt>
                <c:pt idx="143">
                  <c:v>3.3131556793616457E-2</c:v>
                </c:pt>
                <c:pt idx="144">
                  <c:v>3.3131556793616457E-2</c:v>
                </c:pt>
                <c:pt idx="145">
                  <c:v>3.3131556793616457E-2</c:v>
                </c:pt>
                <c:pt idx="146">
                  <c:v>3.3131556793616457E-2</c:v>
                </c:pt>
                <c:pt idx="147">
                  <c:v>3.3131556793616457E-2</c:v>
                </c:pt>
                <c:pt idx="148">
                  <c:v>3.3131556793616457E-2</c:v>
                </c:pt>
                <c:pt idx="149">
                  <c:v>3.3131556793616457E-2</c:v>
                </c:pt>
                <c:pt idx="150">
                  <c:v>3.3131556793616457E-2</c:v>
                </c:pt>
                <c:pt idx="151">
                  <c:v>3.3131556793616457E-2</c:v>
                </c:pt>
                <c:pt idx="152">
                  <c:v>3.3131556793616457E-2</c:v>
                </c:pt>
                <c:pt idx="153">
                  <c:v>3.3131556793616457E-2</c:v>
                </c:pt>
                <c:pt idx="154">
                  <c:v>3.3131556793616457E-2</c:v>
                </c:pt>
                <c:pt idx="155">
                  <c:v>3.3131556793616457E-2</c:v>
                </c:pt>
                <c:pt idx="156">
                  <c:v>3.3131556793616457E-2</c:v>
                </c:pt>
                <c:pt idx="157">
                  <c:v>3.3131556793616457E-2</c:v>
                </c:pt>
                <c:pt idx="158">
                  <c:v>3.3131556793616457E-2</c:v>
                </c:pt>
                <c:pt idx="159">
                  <c:v>3.3131556793616457E-2</c:v>
                </c:pt>
                <c:pt idx="160">
                  <c:v>3.3131556793616457E-2</c:v>
                </c:pt>
                <c:pt idx="161">
                  <c:v>3.3131556793616457E-2</c:v>
                </c:pt>
                <c:pt idx="162">
                  <c:v>3.3131556793616457E-2</c:v>
                </c:pt>
                <c:pt idx="163">
                  <c:v>3.3131556793616457E-2</c:v>
                </c:pt>
                <c:pt idx="164">
                  <c:v>3.3131556793616457E-2</c:v>
                </c:pt>
                <c:pt idx="165">
                  <c:v>3.3131556793616457E-2</c:v>
                </c:pt>
                <c:pt idx="166">
                  <c:v>3.3131556793616457E-2</c:v>
                </c:pt>
                <c:pt idx="167">
                  <c:v>3.3131556793616457E-2</c:v>
                </c:pt>
                <c:pt idx="168">
                  <c:v>3.3131556793616457E-2</c:v>
                </c:pt>
                <c:pt idx="169">
                  <c:v>3.3131556793616457E-2</c:v>
                </c:pt>
                <c:pt idx="170">
                  <c:v>3.3131556793616457E-2</c:v>
                </c:pt>
                <c:pt idx="171">
                  <c:v>3.3131556793616457E-2</c:v>
                </c:pt>
                <c:pt idx="172">
                  <c:v>3.3131556793616457E-2</c:v>
                </c:pt>
                <c:pt idx="173">
                  <c:v>3.3131556793616457E-2</c:v>
                </c:pt>
                <c:pt idx="174">
                  <c:v>3.3131556793616457E-2</c:v>
                </c:pt>
                <c:pt idx="175">
                  <c:v>3.3131556793616457E-2</c:v>
                </c:pt>
                <c:pt idx="176">
                  <c:v>3.3131556793616457E-2</c:v>
                </c:pt>
                <c:pt idx="177">
                  <c:v>3.3131556793616457E-2</c:v>
                </c:pt>
                <c:pt idx="178">
                  <c:v>3.3131556793616457E-2</c:v>
                </c:pt>
                <c:pt idx="179">
                  <c:v>3.3131556793616457E-2</c:v>
                </c:pt>
                <c:pt idx="180">
                  <c:v>3.3131556793616457E-2</c:v>
                </c:pt>
                <c:pt idx="181">
                  <c:v>3.3131556793616457E-2</c:v>
                </c:pt>
                <c:pt idx="182">
                  <c:v>3.3131556793616457E-2</c:v>
                </c:pt>
                <c:pt idx="183">
                  <c:v>3.3131556793616457E-2</c:v>
                </c:pt>
                <c:pt idx="184">
                  <c:v>3.3131556793616457E-2</c:v>
                </c:pt>
                <c:pt idx="185">
                  <c:v>3.3131556793616457E-2</c:v>
                </c:pt>
                <c:pt idx="186">
                  <c:v>3.3131556793616457E-2</c:v>
                </c:pt>
                <c:pt idx="187">
                  <c:v>3.3131556793616457E-2</c:v>
                </c:pt>
                <c:pt idx="188">
                  <c:v>3.3131556793616457E-2</c:v>
                </c:pt>
                <c:pt idx="189">
                  <c:v>3.3131556793616457E-2</c:v>
                </c:pt>
                <c:pt idx="190">
                  <c:v>3.3131556793616457E-2</c:v>
                </c:pt>
                <c:pt idx="191">
                  <c:v>3.3131556793616457E-2</c:v>
                </c:pt>
                <c:pt idx="192">
                  <c:v>3.3131556793616457E-2</c:v>
                </c:pt>
                <c:pt idx="193">
                  <c:v>3.3131556793616457E-2</c:v>
                </c:pt>
                <c:pt idx="194">
                  <c:v>3.3131556793616457E-2</c:v>
                </c:pt>
                <c:pt idx="195">
                  <c:v>3.3131556793616457E-2</c:v>
                </c:pt>
                <c:pt idx="196">
                  <c:v>3.3131556793616457E-2</c:v>
                </c:pt>
                <c:pt idx="197">
                  <c:v>3.3131556793616457E-2</c:v>
                </c:pt>
                <c:pt idx="198">
                  <c:v>3.3131556793616457E-2</c:v>
                </c:pt>
                <c:pt idx="199">
                  <c:v>3.3131556793616457E-2</c:v>
                </c:pt>
                <c:pt idx="200">
                  <c:v>3.3131556793616457E-2</c:v>
                </c:pt>
                <c:pt idx="201">
                  <c:v>3.3131556793616457E-2</c:v>
                </c:pt>
                <c:pt idx="202">
                  <c:v>3.3131556793616457E-2</c:v>
                </c:pt>
                <c:pt idx="203">
                  <c:v>3.3131556793616457E-2</c:v>
                </c:pt>
                <c:pt idx="204">
                  <c:v>3.3131556793616457E-2</c:v>
                </c:pt>
                <c:pt idx="205">
                  <c:v>3.3131556793616457E-2</c:v>
                </c:pt>
                <c:pt idx="206">
                  <c:v>3.3131556793616457E-2</c:v>
                </c:pt>
                <c:pt idx="207">
                  <c:v>3.3131556793616457E-2</c:v>
                </c:pt>
                <c:pt idx="208">
                  <c:v>3.3131556793616457E-2</c:v>
                </c:pt>
                <c:pt idx="209">
                  <c:v>3.1556312127207109E-2</c:v>
                </c:pt>
                <c:pt idx="210">
                  <c:v>3.1556312127207109E-2</c:v>
                </c:pt>
                <c:pt idx="211">
                  <c:v>3.1556312127207109E-2</c:v>
                </c:pt>
                <c:pt idx="212">
                  <c:v>3.1556312127207109E-2</c:v>
                </c:pt>
                <c:pt idx="213">
                  <c:v>3.1556312127207109E-2</c:v>
                </c:pt>
                <c:pt idx="214">
                  <c:v>3.1556312127207109E-2</c:v>
                </c:pt>
                <c:pt idx="215">
                  <c:v>3.1556312127207109E-2</c:v>
                </c:pt>
                <c:pt idx="216">
                  <c:v>3.1556312127207109E-2</c:v>
                </c:pt>
                <c:pt idx="217">
                  <c:v>3.1556312127207109E-2</c:v>
                </c:pt>
                <c:pt idx="218">
                  <c:v>3.1556312127207109E-2</c:v>
                </c:pt>
                <c:pt idx="219">
                  <c:v>3.1556312127207109E-2</c:v>
                </c:pt>
                <c:pt idx="220">
                  <c:v>3.1556312127207109E-2</c:v>
                </c:pt>
                <c:pt idx="221">
                  <c:v>3.1556312127207109E-2</c:v>
                </c:pt>
                <c:pt idx="222">
                  <c:v>3.1556312127207109E-2</c:v>
                </c:pt>
                <c:pt idx="223">
                  <c:v>3.1556312127207109E-2</c:v>
                </c:pt>
                <c:pt idx="224">
                  <c:v>3.1556312127207109E-2</c:v>
                </c:pt>
                <c:pt idx="225">
                  <c:v>3.1556312127207109E-2</c:v>
                </c:pt>
                <c:pt idx="226">
                  <c:v>3.1556312127207109E-2</c:v>
                </c:pt>
                <c:pt idx="227">
                  <c:v>3.1556312127207109E-2</c:v>
                </c:pt>
                <c:pt idx="228">
                  <c:v>3.1556312127207109E-2</c:v>
                </c:pt>
                <c:pt idx="229">
                  <c:v>3.1556312127207109E-2</c:v>
                </c:pt>
                <c:pt idx="230">
                  <c:v>3.1556312127207109E-2</c:v>
                </c:pt>
                <c:pt idx="231">
                  <c:v>3.1556312127207109E-2</c:v>
                </c:pt>
                <c:pt idx="232">
                  <c:v>3.1556312127207109E-2</c:v>
                </c:pt>
                <c:pt idx="233">
                  <c:v>3.1556312127207109E-2</c:v>
                </c:pt>
                <c:pt idx="234">
                  <c:v>3.1556312127207109E-2</c:v>
                </c:pt>
                <c:pt idx="235">
                  <c:v>3.1556312127207109E-2</c:v>
                </c:pt>
                <c:pt idx="236">
                  <c:v>3.1556312127207109E-2</c:v>
                </c:pt>
                <c:pt idx="237">
                  <c:v>3.1556312127207109E-2</c:v>
                </c:pt>
                <c:pt idx="238">
                  <c:v>3.1556312127207109E-2</c:v>
                </c:pt>
                <c:pt idx="239">
                  <c:v>3.1556312127207109E-2</c:v>
                </c:pt>
                <c:pt idx="240">
                  <c:v>3.1556312127207109E-2</c:v>
                </c:pt>
                <c:pt idx="241">
                  <c:v>3.1556312127207109E-2</c:v>
                </c:pt>
                <c:pt idx="242">
                  <c:v>3.1556312127207109E-2</c:v>
                </c:pt>
                <c:pt idx="243">
                  <c:v>3.1556312127207109E-2</c:v>
                </c:pt>
                <c:pt idx="244">
                  <c:v>3.1556312127207109E-2</c:v>
                </c:pt>
                <c:pt idx="245">
                  <c:v>3.1556312127207109E-2</c:v>
                </c:pt>
                <c:pt idx="246">
                  <c:v>3.1556312127207109E-2</c:v>
                </c:pt>
                <c:pt idx="247">
                  <c:v>3.1556312127207109E-2</c:v>
                </c:pt>
                <c:pt idx="248">
                  <c:v>3.1556312127207109E-2</c:v>
                </c:pt>
                <c:pt idx="249">
                  <c:v>3.1556312127207109E-2</c:v>
                </c:pt>
                <c:pt idx="250">
                  <c:v>3.1556312127207109E-2</c:v>
                </c:pt>
                <c:pt idx="251">
                  <c:v>3.1556312127207109E-2</c:v>
                </c:pt>
                <c:pt idx="252">
                  <c:v>3.1556312127207109E-2</c:v>
                </c:pt>
                <c:pt idx="253">
                  <c:v>3.1556312127207109E-2</c:v>
                </c:pt>
                <c:pt idx="254">
                  <c:v>3.1556312127207109E-2</c:v>
                </c:pt>
                <c:pt idx="255">
                  <c:v>3.1556312127207109E-2</c:v>
                </c:pt>
                <c:pt idx="256">
                  <c:v>3.1556312127207109E-2</c:v>
                </c:pt>
                <c:pt idx="257">
                  <c:v>3.1556312127207109E-2</c:v>
                </c:pt>
                <c:pt idx="258">
                  <c:v>3.1556312127207109E-2</c:v>
                </c:pt>
                <c:pt idx="259">
                  <c:v>3.1556312127207109E-2</c:v>
                </c:pt>
                <c:pt idx="260">
                  <c:v>3.1556312127207109E-2</c:v>
                </c:pt>
                <c:pt idx="261">
                  <c:v>3.1556312127207109E-2</c:v>
                </c:pt>
                <c:pt idx="262">
                  <c:v>3.1556312127207109E-2</c:v>
                </c:pt>
                <c:pt idx="263">
                  <c:v>3.1556312127207109E-2</c:v>
                </c:pt>
                <c:pt idx="264">
                  <c:v>3.1556312127207109E-2</c:v>
                </c:pt>
                <c:pt idx="265">
                  <c:v>3.1556312127207109E-2</c:v>
                </c:pt>
                <c:pt idx="266">
                  <c:v>3.1556312127207109E-2</c:v>
                </c:pt>
                <c:pt idx="267">
                  <c:v>3.1556312127207109E-2</c:v>
                </c:pt>
                <c:pt idx="268">
                  <c:v>3.1556312127207109E-2</c:v>
                </c:pt>
                <c:pt idx="269">
                  <c:v>3.1556312127207109E-2</c:v>
                </c:pt>
                <c:pt idx="270">
                  <c:v>3.1556312127207109E-2</c:v>
                </c:pt>
                <c:pt idx="271">
                  <c:v>3.1556312127207109E-2</c:v>
                </c:pt>
                <c:pt idx="272">
                  <c:v>3.1556312127207109E-2</c:v>
                </c:pt>
                <c:pt idx="273">
                  <c:v>3.1556312127207109E-2</c:v>
                </c:pt>
                <c:pt idx="274">
                  <c:v>3.1556312127207109E-2</c:v>
                </c:pt>
                <c:pt idx="275">
                  <c:v>3.1556312127207109E-2</c:v>
                </c:pt>
                <c:pt idx="276">
                  <c:v>3.1556312127207109E-2</c:v>
                </c:pt>
                <c:pt idx="277">
                  <c:v>3.1556312127207109E-2</c:v>
                </c:pt>
                <c:pt idx="278">
                  <c:v>3.1556312127207109E-2</c:v>
                </c:pt>
                <c:pt idx="279">
                  <c:v>3.1556312127207109E-2</c:v>
                </c:pt>
                <c:pt idx="280">
                  <c:v>3.1556312127207109E-2</c:v>
                </c:pt>
                <c:pt idx="281">
                  <c:v>3.1556312127207109E-2</c:v>
                </c:pt>
                <c:pt idx="282">
                  <c:v>3.1556312127207109E-2</c:v>
                </c:pt>
                <c:pt idx="283">
                  <c:v>3.1556312127207109E-2</c:v>
                </c:pt>
                <c:pt idx="284">
                  <c:v>3.1556312127207109E-2</c:v>
                </c:pt>
                <c:pt idx="285">
                  <c:v>3.1556312127207109E-2</c:v>
                </c:pt>
                <c:pt idx="286">
                  <c:v>3.1556312127207109E-2</c:v>
                </c:pt>
                <c:pt idx="287">
                  <c:v>3.1556312127207109E-2</c:v>
                </c:pt>
                <c:pt idx="288">
                  <c:v>3.1556312127207109E-2</c:v>
                </c:pt>
                <c:pt idx="289">
                  <c:v>3.1556312127207109E-2</c:v>
                </c:pt>
                <c:pt idx="290">
                  <c:v>3.1556312127207109E-2</c:v>
                </c:pt>
                <c:pt idx="291">
                  <c:v>3.1556312127207109E-2</c:v>
                </c:pt>
                <c:pt idx="292">
                  <c:v>3.1556312127207109E-2</c:v>
                </c:pt>
                <c:pt idx="293">
                  <c:v>3.1556312127207109E-2</c:v>
                </c:pt>
                <c:pt idx="294">
                  <c:v>3.1556312127207109E-2</c:v>
                </c:pt>
                <c:pt idx="295">
                  <c:v>3.1556312127207109E-2</c:v>
                </c:pt>
                <c:pt idx="296">
                  <c:v>3.1556312127207109E-2</c:v>
                </c:pt>
                <c:pt idx="297">
                  <c:v>3.1556312127207109E-2</c:v>
                </c:pt>
                <c:pt idx="298">
                  <c:v>3.1556312127207109E-2</c:v>
                </c:pt>
                <c:pt idx="299">
                  <c:v>3.1556312127207109E-2</c:v>
                </c:pt>
                <c:pt idx="300">
                  <c:v>3.1556312127207109E-2</c:v>
                </c:pt>
                <c:pt idx="301">
                  <c:v>3.1556312127207109E-2</c:v>
                </c:pt>
                <c:pt idx="302">
                  <c:v>3.1556312127207109E-2</c:v>
                </c:pt>
                <c:pt idx="303">
                  <c:v>3.1556312127207109E-2</c:v>
                </c:pt>
                <c:pt idx="304">
                  <c:v>3.1556312127207109E-2</c:v>
                </c:pt>
                <c:pt idx="305">
                  <c:v>3.1556312127207109E-2</c:v>
                </c:pt>
                <c:pt idx="306">
                  <c:v>3.1556312127207109E-2</c:v>
                </c:pt>
                <c:pt idx="307">
                  <c:v>3.1556312127207109E-2</c:v>
                </c:pt>
                <c:pt idx="308">
                  <c:v>3.1556312127207109E-2</c:v>
                </c:pt>
                <c:pt idx="309">
                  <c:v>3.1556312127207109E-2</c:v>
                </c:pt>
                <c:pt idx="310">
                  <c:v>3.1556312127207109E-2</c:v>
                </c:pt>
                <c:pt idx="311">
                  <c:v>3.1556312127207109E-2</c:v>
                </c:pt>
                <c:pt idx="312">
                  <c:v>3.1556312127207109E-2</c:v>
                </c:pt>
                <c:pt idx="313">
                  <c:v>3.1556312127207109E-2</c:v>
                </c:pt>
                <c:pt idx="314">
                  <c:v>3.1556312127207109E-2</c:v>
                </c:pt>
                <c:pt idx="315">
                  <c:v>3.1556312127207109E-2</c:v>
                </c:pt>
                <c:pt idx="316">
                  <c:v>3.1556312127207109E-2</c:v>
                </c:pt>
                <c:pt idx="317">
                  <c:v>3.1556312127207109E-2</c:v>
                </c:pt>
                <c:pt idx="318">
                  <c:v>3.1556312127207109E-2</c:v>
                </c:pt>
                <c:pt idx="319">
                  <c:v>3.1556312127207109E-2</c:v>
                </c:pt>
                <c:pt idx="320">
                  <c:v>3.1556312127207109E-2</c:v>
                </c:pt>
                <c:pt idx="321">
                  <c:v>3.1556312127207109E-2</c:v>
                </c:pt>
                <c:pt idx="322">
                  <c:v>3.1556312127207109E-2</c:v>
                </c:pt>
                <c:pt idx="323">
                  <c:v>3.1556312127207109E-2</c:v>
                </c:pt>
                <c:pt idx="324">
                  <c:v>3.1556312127207109E-2</c:v>
                </c:pt>
                <c:pt idx="325">
                  <c:v>3.1556312127207109E-2</c:v>
                </c:pt>
                <c:pt idx="326">
                  <c:v>3.1556312127207109E-2</c:v>
                </c:pt>
                <c:pt idx="327">
                  <c:v>3.1556312127207109E-2</c:v>
                </c:pt>
                <c:pt idx="328">
                  <c:v>3.1556312127207109E-2</c:v>
                </c:pt>
                <c:pt idx="329">
                  <c:v>3.1556312127207109E-2</c:v>
                </c:pt>
                <c:pt idx="330">
                  <c:v>3.1556312127207109E-2</c:v>
                </c:pt>
                <c:pt idx="331">
                  <c:v>3.1556312127207109E-2</c:v>
                </c:pt>
                <c:pt idx="332">
                  <c:v>3.1556312127207109E-2</c:v>
                </c:pt>
                <c:pt idx="333">
                  <c:v>3.1556312127207109E-2</c:v>
                </c:pt>
                <c:pt idx="334">
                  <c:v>3.1556312127207109E-2</c:v>
                </c:pt>
                <c:pt idx="335">
                  <c:v>3.1556312127207109E-2</c:v>
                </c:pt>
                <c:pt idx="336">
                  <c:v>3.1556312127207109E-2</c:v>
                </c:pt>
                <c:pt idx="337">
                  <c:v>3.1556312127207109E-2</c:v>
                </c:pt>
                <c:pt idx="338">
                  <c:v>3.1556312127207109E-2</c:v>
                </c:pt>
                <c:pt idx="339">
                  <c:v>3.1556312127207109E-2</c:v>
                </c:pt>
                <c:pt idx="340">
                  <c:v>3.1556312127207109E-2</c:v>
                </c:pt>
                <c:pt idx="341">
                  <c:v>3.1556312127207109E-2</c:v>
                </c:pt>
                <c:pt idx="342">
                  <c:v>3.1556312127207109E-2</c:v>
                </c:pt>
                <c:pt idx="343">
                  <c:v>3.1556312127207109E-2</c:v>
                </c:pt>
                <c:pt idx="344">
                  <c:v>3.1556312127207109E-2</c:v>
                </c:pt>
                <c:pt idx="345">
                  <c:v>3.1556312127207109E-2</c:v>
                </c:pt>
                <c:pt idx="346">
                  <c:v>3.1556312127207109E-2</c:v>
                </c:pt>
                <c:pt idx="347">
                  <c:v>3.1556312127207109E-2</c:v>
                </c:pt>
                <c:pt idx="348">
                  <c:v>3.1556312127207109E-2</c:v>
                </c:pt>
                <c:pt idx="349">
                  <c:v>3.1556312127207109E-2</c:v>
                </c:pt>
                <c:pt idx="350">
                  <c:v>3.1556312127207109E-2</c:v>
                </c:pt>
                <c:pt idx="351">
                  <c:v>3.1556312127207109E-2</c:v>
                </c:pt>
                <c:pt idx="352">
                  <c:v>3.1556312127207109E-2</c:v>
                </c:pt>
                <c:pt idx="353">
                  <c:v>3.1556312127207109E-2</c:v>
                </c:pt>
                <c:pt idx="354">
                  <c:v>3.1556312127207109E-2</c:v>
                </c:pt>
                <c:pt idx="355">
                  <c:v>3.1556312127207109E-2</c:v>
                </c:pt>
                <c:pt idx="356">
                  <c:v>3.1556312127207109E-2</c:v>
                </c:pt>
                <c:pt idx="357">
                  <c:v>3.1556312127207109E-2</c:v>
                </c:pt>
                <c:pt idx="358">
                  <c:v>3.1556312127207109E-2</c:v>
                </c:pt>
                <c:pt idx="359">
                  <c:v>3.1556312127207109E-2</c:v>
                </c:pt>
                <c:pt idx="360">
                  <c:v>3.1556312127207109E-2</c:v>
                </c:pt>
                <c:pt idx="361">
                  <c:v>3.1556312127207109E-2</c:v>
                </c:pt>
                <c:pt idx="362">
                  <c:v>3.1556312127207109E-2</c:v>
                </c:pt>
                <c:pt idx="363">
                  <c:v>3.1556312127207109E-2</c:v>
                </c:pt>
                <c:pt idx="364">
                  <c:v>3.1556312127207109E-2</c:v>
                </c:pt>
                <c:pt idx="365">
                  <c:v>3.1556312127207109E-2</c:v>
                </c:pt>
                <c:pt idx="366">
                  <c:v>3.1556312127207109E-2</c:v>
                </c:pt>
                <c:pt idx="367">
                  <c:v>3.1556312127207109E-2</c:v>
                </c:pt>
                <c:pt idx="368">
                  <c:v>3.1556312127207109E-2</c:v>
                </c:pt>
                <c:pt idx="369">
                  <c:v>3.1556312127207109E-2</c:v>
                </c:pt>
                <c:pt idx="370">
                  <c:v>3.1556312127207109E-2</c:v>
                </c:pt>
                <c:pt idx="371">
                  <c:v>3.1556312127207109E-2</c:v>
                </c:pt>
                <c:pt idx="372">
                  <c:v>3.1556312127207109E-2</c:v>
                </c:pt>
                <c:pt idx="373">
                  <c:v>3.1556312127207109E-2</c:v>
                </c:pt>
                <c:pt idx="374">
                  <c:v>3.1556312127207109E-2</c:v>
                </c:pt>
                <c:pt idx="375">
                  <c:v>3.1556312127207109E-2</c:v>
                </c:pt>
                <c:pt idx="376">
                  <c:v>3.1556312127207109E-2</c:v>
                </c:pt>
                <c:pt idx="377">
                  <c:v>3.1556312127207109E-2</c:v>
                </c:pt>
                <c:pt idx="378">
                  <c:v>3.1556312127207109E-2</c:v>
                </c:pt>
                <c:pt idx="379">
                  <c:v>3.1556312127207109E-2</c:v>
                </c:pt>
                <c:pt idx="380">
                  <c:v>3.1556312127207109E-2</c:v>
                </c:pt>
                <c:pt idx="381">
                  <c:v>3.1556312127207109E-2</c:v>
                </c:pt>
                <c:pt idx="382">
                  <c:v>3.1556312127207109E-2</c:v>
                </c:pt>
                <c:pt idx="383">
                  <c:v>3.1556312127207109E-2</c:v>
                </c:pt>
                <c:pt idx="384">
                  <c:v>3.1556312127207109E-2</c:v>
                </c:pt>
                <c:pt idx="385">
                  <c:v>3.1556312127207109E-2</c:v>
                </c:pt>
                <c:pt idx="386">
                  <c:v>3.1556312127207109E-2</c:v>
                </c:pt>
                <c:pt idx="387">
                  <c:v>3.1556312127207109E-2</c:v>
                </c:pt>
                <c:pt idx="388">
                  <c:v>3.1556312127207109E-2</c:v>
                </c:pt>
                <c:pt idx="389">
                  <c:v>3.1344151153312683E-2</c:v>
                </c:pt>
                <c:pt idx="390">
                  <c:v>3.1344151153312683E-2</c:v>
                </c:pt>
                <c:pt idx="391">
                  <c:v>3.1344151153312683E-2</c:v>
                </c:pt>
                <c:pt idx="392">
                  <c:v>3.1344151153312683E-2</c:v>
                </c:pt>
                <c:pt idx="393">
                  <c:v>3.1344151153312683E-2</c:v>
                </c:pt>
                <c:pt idx="394">
                  <c:v>3.1344151153312683E-2</c:v>
                </c:pt>
                <c:pt idx="395">
                  <c:v>3.1344151153312683E-2</c:v>
                </c:pt>
                <c:pt idx="396">
                  <c:v>3.1344151153312683E-2</c:v>
                </c:pt>
                <c:pt idx="397">
                  <c:v>3.1344151153312683E-2</c:v>
                </c:pt>
                <c:pt idx="398">
                  <c:v>3.1344151153312683E-2</c:v>
                </c:pt>
                <c:pt idx="399">
                  <c:v>3.1344151153312683E-2</c:v>
                </c:pt>
                <c:pt idx="400">
                  <c:v>3.1344151153312683E-2</c:v>
                </c:pt>
                <c:pt idx="401">
                  <c:v>3.1344151153312683E-2</c:v>
                </c:pt>
                <c:pt idx="402">
                  <c:v>3.1344151153312683E-2</c:v>
                </c:pt>
                <c:pt idx="403">
                  <c:v>3.1344151153312683E-2</c:v>
                </c:pt>
                <c:pt idx="404">
                  <c:v>3.1344151153312683E-2</c:v>
                </c:pt>
                <c:pt idx="405">
                  <c:v>3.1344151153312683E-2</c:v>
                </c:pt>
                <c:pt idx="406">
                  <c:v>3.1344151153312683E-2</c:v>
                </c:pt>
                <c:pt idx="407">
                  <c:v>3.1344151153312683E-2</c:v>
                </c:pt>
                <c:pt idx="408">
                  <c:v>3.1344151153312683E-2</c:v>
                </c:pt>
                <c:pt idx="409">
                  <c:v>3.1344151153312683E-2</c:v>
                </c:pt>
                <c:pt idx="410">
                  <c:v>3.1344151153312683E-2</c:v>
                </c:pt>
                <c:pt idx="411">
                  <c:v>3.1344151153312683E-2</c:v>
                </c:pt>
                <c:pt idx="412">
                  <c:v>3.1344151153312683E-2</c:v>
                </c:pt>
                <c:pt idx="413">
                  <c:v>3.1344151153312683E-2</c:v>
                </c:pt>
                <c:pt idx="414">
                  <c:v>3.1344151153312683E-2</c:v>
                </c:pt>
                <c:pt idx="415">
                  <c:v>3.1344151153312683E-2</c:v>
                </c:pt>
                <c:pt idx="416">
                  <c:v>3.1344151153312683E-2</c:v>
                </c:pt>
                <c:pt idx="417">
                  <c:v>3.1344151153312683E-2</c:v>
                </c:pt>
                <c:pt idx="418">
                  <c:v>3.1344151153312683E-2</c:v>
                </c:pt>
                <c:pt idx="419">
                  <c:v>3.1344151153312683E-2</c:v>
                </c:pt>
                <c:pt idx="420">
                  <c:v>3.1344151153312683E-2</c:v>
                </c:pt>
                <c:pt idx="421">
                  <c:v>3.1344151153312683E-2</c:v>
                </c:pt>
                <c:pt idx="422">
                  <c:v>3.1344151153312683E-2</c:v>
                </c:pt>
                <c:pt idx="423">
                  <c:v>3.1344151153312683E-2</c:v>
                </c:pt>
                <c:pt idx="424">
                  <c:v>3.1344151153312683E-2</c:v>
                </c:pt>
                <c:pt idx="425">
                  <c:v>3.1344151153312683E-2</c:v>
                </c:pt>
                <c:pt idx="426">
                  <c:v>3.1344151153312683E-2</c:v>
                </c:pt>
                <c:pt idx="427">
                  <c:v>3.1344151153312683E-2</c:v>
                </c:pt>
                <c:pt idx="428">
                  <c:v>3.1344151153312683E-2</c:v>
                </c:pt>
                <c:pt idx="429">
                  <c:v>3.1344151153312683E-2</c:v>
                </c:pt>
                <c:pt idx="430">
                  <c:v>2.8451817211384123E-2</c:v>
                </c:pt>
                <c:pt idx="431">
                  <c:v>2.8451817211384123E-2</c:v>
                </c:pt>
                <c:pt idx="432">
                  <c:v>2.8451817211384123E-2</c:v>
                </c:pt>
                <c:pt idx="433">
                  <c:v>2.8451817211384123E-2</c:v>
                </c:pt>
                <c:pt idx="434">
                  <c:v>2.8451817211384123E-2</c:v>
                </c:pt>
                <c:pt idx="435">
                  <c:v>2.8451817211384123E-2</c:v>
                </c:pt>
                <c:pt idx="436">
                  <c:v>2.8451817211384123E-2</c:v>
                </c:pt>
                <c:pt idx="437">
                  <c:v>2.8451817211384123E-2</c:v>
                </c:pt>
                <c:pt idx="438">
                  <c:v>2.8451817211384123E-2</c:v>
                </c:pt>
                <c:pt idx="439">
                  <c:v>2.8451817211384123E-2</c:v>
                </c:pt>
                <c:pt idx="440">
                  <c:v>2.8451817211384123E-2</c:v>
                </c:pt>
                <c:pt idx="441">
                  <c:v>2.8451817211384123E-2</c:v>
                </c:pt>
                <c:pt idx="442">
                  <c:v>2.8451817211384123E-2</c:v>
                </c:pt>
                <c:pt idx="443">
                  <c:v>2.8451817211384123E-2</c:v>
                </c:pt>
                <c:pt idx="444">
                  <c:v>2.8451817211384123E-2</c:v>
                </c:pt>
                <c:pt idx="445">
                  <c:v>2.8451817211384123E-2</c:v>
                </c:pt>
                <c:pt idx="446">
                  <c:v>2.8451817211384123E-2</c:v>
                </c:pt>
                <c:pt idx="447">
                  <c:v>2.8451817211384123E-2</c:v>
                </c:pt>
                <c:pt idx="448">
                  <c:v>2.8451817211384123E-2</c:v>
                </c:pt>
                <c:pt idx="449">
                  <c:v>2.8451817211384123E-2</c:v>
                </c:pt>
                <c:pt idx="450">
                  <c:v>2.8451817211384123E-2</c:v>
                </c:pt>
                <c:pt idx="451">
                  <c:v>2.8451817211384123E-2</c:v>
                </c:pt>
                <c:pt idx="452">
                  <c:v>2.8451817211384123E-2</c:v>
                </c:pt>
                <c:pt idx="453">
                  <c:v>2.8451817211384123E-2</c:v>
                </c:pt>
                <c:pt idx="454">
                  <c:v>2.8451817211384123E-2</c:v>
                </c:pt>
                <c:pt idx="455">
                  <c:v>2.8451817211384123E-2</c:v>
                </c:pt>
                <c:pt idx="456">
                  <c:v>2.8451817211384123E-2</c:v>
                </c:pt>
                <c:pt idx="457">
                  <c:v>2.8451817211384123E-2</c:v>
                </c:pt>
                <c:pt idx="458">
                  <c:v>2.8451817211384123E-2</c:v>
                </c:pt>
                <c:pt idx="459">
                  <c:v>2.8451817211384123E-2</c:v>
                </c:pt>
                <c:pt idx="460">
                  <c:v>2.8451817211384123E-2</c:v>
                </c:pt>
                <c:pt idx="461">
                  <c:v>2.8451817211384123E-2</c:v>
                </c:pt>
                <c:pt idx="462">
                  <c:v>2.8451817211384123E-2</c:v>
                </c:pt>
                <c:pt idx="463">
                  <c:v>2.8451817211384123E-2</c:v>
                </c:pt>
                <c:pt idx="464">
                  <c:v>2.8451817211384123E-2</c:v>
                </c:pt>
                <c:pt idx="465">
                  <c:v>2.8451817211384123E-2</c:v>
                </c:pt>
                <c:pt idx="466">
                  <c:v>2.8451817211384123E-2</c:v>
                </c:pt>
                <c:pt idx="467">
                  <c:v>2.8451817211384123E-2</c:v>
                </c:pt>
                <c:pt idx="468">
                  <c:v>2.8451817211384123E-2</c:v>
                </c:pt>
                <c:pt idx="469">
                  <c:v>2.8451817211384123E-2</c:v>
                </c:pt>
                <c:pt idx="470">
                  <c:v>2.8451817211384123E-2</c:v>
                </c:pt>
                <c:pt idx="471">
                  <c:v>2.8451817211384123E-2</c:v>
                </c:pt>
                <c:pt idx="472">
                  <c:v>2.8451817211384123E-2</c:v>
                </c:pt>
                <c:pt idx="473">
                  <c:v>2.8451817211384123E-2</c:v>
                </c:pt>
                <c:pt idx="474">
                  <c:v>2.8451817211384123E-2</c:v>
                </c:pt>
                <c:pt idx="475">
                  <c:v>2.8451817211384123E-2</c:v>
                </c:pt>
                <c:pt idx="476">
                  <c:v>2.8451817211384123E-2</c:v>
                </c:pt>
                <c:pt idx="477">
                  <c:v>2.8451817211384123E-2</c:v>
                </c:pt>
                <c:pt idx="478">
                  <c:v>2.8451817211384123E-2</c:v>
                </c:pt>
                <c:pt idx="479">
                  <c:v>2.8451817211384123E-2</c:v>
                </c:pt>
                <c:pt idx="480">
                  <c:v>2.8451817211384123E-2</c:v>
                </c:pt>
                <c:pt idx="481">
                  <c:v>2.8451817211384123E-2</c:v>
                </c:pt>
                <c:pt idx="482">
                  <c:v>2.8451817211384123E-2</c:v>
                </c:pt>
                <c:pt idx="483">
                  <c:v>2.8451817211384123E-2</c:v>
                </c:pt>
                <c:pt idx="484">
                  <c:v>2.8451817211384123E-2</c:v>
                </c:pt>
                <c:pt idx="485">
                  <c:v>2.8451817211384123E-2</c:v>
                </c:pt>
                <c:pt idx="486">
                  <c:v>2.8451817211384123E-2</c:v>
                </c:pt>
                <c:pt idx="487">
                  <c:v>2.8451817211384123E-2</c:v>
                </c:pt>
                <c:pt idx="488">
                  <c:v>2.8451817211384123E-2</c:v>
                </c:pt>
                <c:pt idx="489">
                  <c:v>2.8451817211384123E-2</c:v>
                </c:pt>
                <c:pt idx="490">
                  <c:v>2.8451817211384123E-2</c:v>
                </c:pt>
                <c:pt idx="491">
                  <c:v>2.8451817211384123E-2</c:v>
                </c:pt>
                <c:pt idx="492">
                  <c:v>2.8451817211384123E-2</c:v>
                </c:pt>
                <c:pt idx="493">
                  <c:v>2.8451817211384123E-2</c:v>
                </c:pt>
                <c:pt idx="494">
                  <c:v>2.8451817211384123E-2</c:v>
                </c:pt>
                <c:pt idx="495">
                  <c:v>2.8451817211384123E-2</c:v>
                </c:pt>
                <c:pt idx="496">
                  <c:v>2.8451817211384123E-2</c:v>
                </c:pt>
                <c:pt idx="497">
                  <c:v>2.8451817211384123E-2</c:v>
                </c:pt>
                <c:pt idx="498">
                  <c:v>2.8451817211384123E-2</c:v>
                </c:pt>
                <c:pt idx="499">
                  <c:v>2.8451817211384123E-2</c:v>
                </c:pt>
                <c:pt idx="500">
                  <c:v>2.8451817211384123E-2</c:v>
                </c:pt>
                <c:pt idx="501">
                  <c:v>2.8451817211384123E-2</c:v>
                </c:pt>
                <c:pt idx="502">
                  <c:v>2.8451817211384123E-2</c:v>
                </c:pt>
                <c:pt idx="503">
                  <c:v>2.8451817211384123E-2</c:v>
                </c:pt>
                <c:pt idx="504">
                  <c:v>2.8451817211384123E-2</c:v>
                </c:pt>
                <c:pt idx="505">
                  <c:v>2.8451817211384123E-2</c:v>
                </c:pt>
                <c:pt idx="506">
                  <c:v>2.8451817211384123E-2</c:v>
                </c:pt>
                <c:pt idx="507">
                  <c:v>2.8451817211384123E-2</c:v>
                </c:pt>
                <c:pt idx="508">
                  <c:v>2.8451817211384123E-2</c:v>
                </c:pt>
                <c:pt idx="509">
                  <c:v>2.8451817211384123E-2</c:v>
                </c:pt>
                <c:pt idx="510">
                  <c:v>2.8451817211384123E-2</c:v>
                </c:pt>
                <c:pt idx="511">
                  <c:v>2.8451817211384123E-2</c:v>
                </c:pt>
                <c:pt idx="512">
                  <c:v>2.8451817211384123E-2</c:v>
                </c:pt>
                <c:pt idx="513">
                  <c:v>2.8451817211384123E-2</c:v>
                </c:pt>
                <c:pt idx="514">
                  <c:v>2.8451817211384123E-2</c:v>
                </c:pt>
                <c:pt idx="515">
                  <c:v>2.8451817211384123E-2</c:v>
                </c:pt>
                <c:pt idx="516">
                  <c:v>2.8451817211384123E-2</c:v>
                </c:pt>
                <c:pt idx="517">
                  <c:v>2.8451817211384123E-2</c:v>
                </c:pt>
                <c:pt idx="518">
                  <c:v>2.8451817211384123E-2</c:v>
                </c:pt>
                <c:pt idx="519">
                  <c:v>2.8451817211384123E-2</c:v>
                </c:pt>
                <c:pt idx="520">
                  <c:v>2.8451817211384123E-2</c:v>
                </c:pt>
                <c:pt idx="521">
                  <c:v>2.8451817211384123E-2</c:v>
                </c:pt>
                <c:pt idx="522">
                  <c:v>2.8451817211384123E-2</c:v>
                </c:pt>
                <c:pt idx="523">
                  <c:v>2.8451817211384123E-2</c:v>
                </c:pt>
                <c:pt idx="524">
                  <c:v>2.8451817211384123E-2</c:v>
                </c:pt>
                <c:pt idx="525">
                  <c:v>2.8451817211384123E-2</c:v>
                </c:pt>
                <c:pt idx="526">
                  <c:v>2.8451817211384123E-2</c:v>
                </c:pt>
                <c:pt idx="527">
                  <c:v>2.8451817211384123E-2</c:v>
                </c:pt>
                <c:pt idx="528">
                  <c:v>2.8451817211384123E-2</c:v>
                </c:pt>
                <c:pt idx="529">
                  <c:v>2.8451817211384123E-2</c:v>
                </c:pt>
                <c:pt idx="530">
                  <c:v>2.8451817211384123E-2</c:v>
                </c:pt>
                <c:pt idx="531">
                  <c:v>2.8451817211384123E-2</c:v>
                </c:pt>
                <c:pt idx="532">
                  <c:v>2.8451817211384123E-2</c:v>
                </c:pt>
                <c:pt idx="533">
                  <c:v>2.8451817211384123E-2</c:v>
                </c:pt>
                <c:pt idx="534">
                  <c:v>2.8451817211384123E-2</c:v>
                </c:pt>
                <c:pt idx="535">
                  <c:v>2.8451817211384123E-2</c:v>
                </c:pt>
                <c:pt idx="536">
                  <c:v>2.8451817211384123E-2</c:v>
                </c:pt>
                <c:pt idx="537">
                  <c:v>2.8451817211384123E-2</c:v>
                </c:pt>
                <c:pt idx="538">
                  <c:v>2.8451817211384123E-2</c:v>
                </c:pt>
                <c:pt idx="539">
                  <c:v>2.8451817211384123E-2</c:v>
                </c:pt>
                <c:pt idx="540">
                  <c:v>2.8451817211384123E-2</c:v>
                </c:pt>
                <c:pt idx="541">
                  <c:v>2.8451817211384123E-2</c:v>
                </c:pt>
                <c:pt idx="542">
                  <c:v>2.8451817211384123E-2</c:v>
                </c:pt>
                <c:pt idx="543">
                  <c:v>2.8451817211384123E-2</c:v>
                </c:pt>
                <c:pt idx="544">
                  <c:v>2.8451817211384123E-2</c:v>
                </c:pt>
                <c:pt idx="545">
                  <c:v>2.8451817211384123E-2</c:v>
                </c:pt>
                <c:pt idx="546">
                  <c:v>2.8451817211384123E-2</c:v>
                </c:pt>
                <c:pt idx="547">
                  <c:v>2.8451817211384123E-2</c:v>
                </c:pt>
                <c:pt idx="548">
                  <c:v>2.8451817211384123E-2</c:v>
                </c:pt>
                <c:pt idx="549">
                  <c:v>2.8451817211384123E-2</c:v>
                </c:pt>
                <c:pt idx="550">
                  <c:v>2.8451817211384123E-2</c:v>
                </c:pt>
                <c:pt idx="551">
                  <c:v>2.8451817211384123E-2</c:v>
                </c:pt>
                <c:pt idx="552">
                  <c:v>2.8451817211384123E-2</c:v>
                </c:pt>
                <c:pt idx="553">
                  <c:v>2.8451817211384123E-2</c:v>
                </c:pt>
                <c:pt idx="554">
                  <c:v>2.8451817211384123E-2</c:v>
                </c:pt>
                <c:pt idx="555">
                  <c:v>2.8451817211384123E-2</c:v>
                </c:pt>
                <c:pt idx="556">
                  <c:v>2.8451817211384123E-2</c:v>
                </c:pt>
                <c:pt idx="557">
                  <c:v>2.8451817211384123E-2</c:v>
                </c:pt>
                <c:pt idx="558">
                  <c:v>2.8451817211384123E-2</c:v>
                </c:pt>
                <c:pt idx="559">
                  <c:v>2.8451817211384123E-2</c:v>
                </c:pt>
                <c:pt idx="560">
                  <c:v>2.8451817211384123E-2</c:v>
                </c:pt>
                <c:pt idx="561">
                  <c:v>2.8451817211384123E-2</c:v>
                </c:pt>
                <c:pt idx="562">
                  <c:v>2.8451817211384123E-2</c:v>
                </c:pt>
                <c:pt idx="563">
                  <c:v>2.8451817211384123E-2</c:v>
                </c:pt>
                <c:pt idx="564">
                  <c:v>2.8451817211384123E-2</c:v>
                </c:pt>
                <c:pt idx="565">
                  <c:v>2.8451817211384123E-2</c:v>
                </c:pt>
                <c:pt idx="566">
                  <c:v>2.8451817211384123E-2</c:v>
                </c:pt>
                <c:pt idx="567">
                  <c:v>2.8451817211384123E-2</c:v>
                </c:pt>
                <c:pt idx="568">
                  <c:v>2.8451817211384123E-2</c:v>
                </c:pt>
                <c:pt idx="569">
                  <c:v>2.8451817211384123E-2</c:v>
                </c:pt>
                <c:pt idx="570">
                  <c:v>2.8451817211384123E-2</c:v>
                </c:pt>
                <c:pt idx="571">
                  <c:v>2.8451817211384123E-2</c:v>
                </c:pt>
                <c:pt idx="572">
                  <c:v>2.8451817211384123E-2</c:v>
                </c:pt>
                <c:pt idx="573">
                  <c:v>2.8451817211384123E-2</c:v>
                </c:pt>
                <c:pt idx="574">
                  <c:v>2.8451817211384123E-2</c:v>
                </c:pt>
                <c:pt idx="575">
                  <c:v>2.8451817211384123E-2</c:v>
                </c:pt>
                <c:pt idx="576">
                  <c:v>2.8451817211384123E-2</c:v>
                </c:pt>
                <c:pt idx="577">
                  <c:v>2.8451817211384123E-2</c:v>
                </c:pt>
                <c:pt idx="578">
                  <c:v>2.8451817211384123E-2</c:v>
                </c:pt>
                <c:pt idx="579">
                  <c:v>2.8451817211384123E-2</c:v>
                </c:pt>
                <c:pt idx="580">
                  <c:v>2.8451817211384123E-2</c:v>
                </c:pt>
                <c:pt idx="581">
                  <c:v>2.8451817211384123E-2</c:v>
                </c:pt>
                <c:pt idx="582">
                  <c:v>2.8451817211384123E-2</c:v>
                </c:pt>
                <c:pt idx="583">
                  <c:v>2.8451817211384123E-2</c:v>
                </c:pt>
                <c:pt idx="584">
                  <c:v>2.8451817211384123E-2</c:v>
                </c:pt>
                <c:pt idx="585">
                  <c:v>2.8451817211384123E-2</c:v>
                </c:pt>
                <c:pt idx="586">
                  <c:v>2.8451817211384123E-2</c:v>
                </c:pt>
                <c:pt idx="587">
                  <c:v>2.8451817211384123E-2</c:v>
                </c:pt>
                <c:pt idx="588">
                  <c:v>2.8451817211384123E-2</c:v>
                </c:pt>
                <c:pt idx="589">
                  <c:v>2.8451817211384123E-2</c:v>
                </c:pt>
                <c:pt idx="590">
                  <c:v>2.8451817211384123E-2</c:v>
                </c:pt>
                <c:pt idx="591">
                  <c:v>2.8451817211384123E-2</c:v>
                </c:pt>
                <c:pt idx="592">
                  <c:v>2.8451817211384123E-2</c:v>
                </c:pt>
                <c:pt idx="593">
                  <c:v>2.8451817211384123E-2</c:v>
                </c:pt>
                <c:pt idx="594">
                  <c:v>2.8451817211384123E-2</c:v>
                </c:pt>
                <c:pt idx="595">
                  <c:v>2.8451817211384123E-2</c:v>
                </c:pt>
                <c:pt idx="596">
                  <c:v>2.8451817211384123E-2</c:v>
                </c:pt>
                <c:pt idx="597">
                  <c:v>2.8451817211384123E-2</c:v>
                </c:pt>
                <c:pt idx="598">
                  <c:v>2.8451817211384123E-2</c:v>
                </c:pt>
                <c:pt idx="599">
                  <c:v>2.8451817211384123E-2</c:v>
                </c:pt>
                <c:pt idx="600">
                  <c:v>2.8451817211384123E-2</c:v>
                </c:pt>
                <c:pt idx="601">
                  <c:v>2.8451817211384123E-2</c:v>
                </c:pt>
                <c:pt idx="602">
                  <c:v>2.8451817211384123E-2</c:v>
                </c:pt>
                <c:pt idx="603">
                  <c:v>2.8451817211384123E-2</c:v>
                </c:pt>
                <c:pt idx="604">
                  <c:v>2.8451817211384123E-2</c:v>
                </c:pt>
                <c:pt idx="605">
                  <c:v>2.8451817211384123E-2</c:v>
                </c:pt>
                <c:pt idx="606">
                  <c:v>2.8451817211384123E-2</c:v>
                </c:pt>
                <c:pt idx="607">
                  <c:v>2.8451817211384123E-2</c:v>
                </c:pt>
                <c:pt idx="608">
                  <c:v>2.8451817211384123E-2</c:v>
                </c:pt>
                <c:pt idx="609">
                  <c:v>2.8451817211384123E-2</c:v>
                </c:pt>
                <c:pt idx="610">
                  <c:v>2.8451817211384123E-2</c:v>
                </c:pt>
                <c:pt idx="611">
                  <c:v>2.8451817211384123E-2</c:v>
                </c:pt>
                <c:pt idx="612">
                  <c:v>2.8451817211384123E-2</c:v>
                </c:pt>
                <c:pt idx="613">
                  <c:v>2.8451817211384123E-2</c:v>
                </c:pt>
                <c:pt idx="614">
                  <c:v>2.8451817211384123E-2</c:v>
                </c:pt>
                <c:pt idx="615">
                  <c:v>2.8451817211384123E-2</c:v>
                </c:pt>
                <c:pt idx="616">
                  <c:v>2.8451817211384123E-2</c:v>
                </c:pt>
                <c:pt idx="617">
                  <c:v>2.8451817211384123E-2</c:v>
                </c:pt>
                <c:pt idx="618">
                  <c:v>2.8451817211384123E-2</c:v>
                </c:pt>
                <c:pt idx="619">
                  <c:v>2.8451817211384123E-2</c:v>
                </c:pt>
                <c:pt idx="620">
                  <c:v>2.8451817211384123E-2</c:v>
                </c:pt>
                <c:pt idx="621">
                  <c:v>2.8451817211384123E-2</c:v>
                </c:pt>
                <c:pt idx="622">
                  <c:v>2.8451817211384123E-2</c:v>
                </c:pt>
                <c:pt idx="623">
                  <c:v>2.8451817211384123E-2</c:v>
                </c:pt>
                <c:pt idx="624">
                  <c:v>2.8451817211384123E-2</c:v>
                </c:pt>
                <c:pt idx="625">
                  <c:v>2.8451817211384123E-2</c:v>
                </c:pt>
                <c:pt idx="626">
                  <c:v>2.8451817211384123E-2</c:v>
                </c:pt>
                <c:pt idx="627">
                  <c:v>2.8451817211384123E-2</c:v>
                </c:pt>
                <c:pt idx="628">
                  <c:v>2.8451817211384123E-2</c:v>
                </c:pt>
                <c:pt idx="629">
                  <c:v>2.8451817211384123E-2</c:v>
                </c:pt>
                <c:pt idx="630">
                  <c:v>2.8451817211384123E-2</c:v>
                </c:pt>
                <c:pt idx="631">
                  <c:v>2.8451817211384123E-2</c:v>
                </c:pt>
                <c:pt idx="632">
                  <c:v>2.8451817211384123E-2</c:v>
                </c:pt>
                <c:pt idx="633">
                  <c:v>2.8451817211384123E-2</c:v>
                </c:pt>
                <c:pt idx="634">
                  <c:v>2.8451817211384123E-2</c:v>
                </c:pt>
                <c:pt idx="635">
                  <c:v>2.8451817211384123E-2</c:v>
                </c:pt>
                <c:pt idx="636">
                  <c:v>2.8451817211384123E-2</c:v>
                </c:pt>
                <c:pt idx="637">
                  <c:v>2.8451817211384123E-2</c:v>
                </c:pt>
                <c:pt idx="638">
                  <c:v>2.8451817211384123E-2</c:v>
                </c:pt>
                <c:pt idx="639">
                  <c:v>2.8451817211384123E-2</c:v>
                </c:pt>
                <c:pt idx="640">
                  <c:v>2.8451817211384123E-2</c:v>
                </c:pt>
                <c:pt idx="641">
                  <c:v>2.8451817211384123E-2</c:v>
                </c:pt>
                <c:pt idx="642">
                  <c:v>2.8451817211384123E-2</c:v>
                </c:pt>
                <c:pt idx="643">
                  <c:v>2.8451817211384123E-2</c:v>
                </c:pt>
                <c:pt idx="644">
                  <c:v>2.8451817211384123E-2</c:v>
                </c:pt>
                <c:pt idx="645">
                  <c:v>2.8451817211384123E-2</c:v>
                </c:pt>
                <c:pt idx="646">
                  <c:v>2.8451817211384123E-2</c:v>
                </c:pt>
                <c:pt idx="647">
                  <c:v>2.8451817211384123E-2</c:v>
                </c:pt>
                <c:pt idx="648">
                  <c:v>2.8451817211384123E-2</c:v>
                </c:pt>
                <c:pt idx="649">
                  <c:v>2.8451817211384123E-2</c:v>
                </c:pt>
                <c:pt idx="650">
                  <c:v>2.8451817211384123E-2</c:v>
                </c:pt>
                <c:pt idx="651">
                  <c:v>2.8451817211384123E-2</c:v>
                </c:pt>
                <c:pt idx="652">
                  <c:v>2.8451817211384123E-2</c:v>
                </c:pt>
                <c:pt idx="653">
                  <c:v>2.8451817211384123E-2</c:v>
                </c:pt>
                <c:pt idx="654">
                  <c:v>2.8451817211384123E-2</c:v>
                </c:pt>
                <c:pt idx="655">
                  <c:v>2.8451817211384123E-2</c:v>
                </c:pt>
                <c:pt idx="656">
                  <c:v>2.8451817211384123E-2</c:v>
                </c:pt>
                <c:pt idx="657">
                  <c:v>2.8451817211384123E-2</c:v>
                </c:pt>
                <c:pt idx="658">
                  <c:v>2.8451817211384123E-2</c:v>
                </c:pt>
                <c:pt idx="659">
                  <c:v>2.8451817211384123E-2</c:v>
                </c:pt>
                <c:pt idx="660">
                  <c:v>2.8451817211384123E-2</c:v>
                </c:pt>
                <c:pt idx="661">
                  <c:v>2.8451817211384123E-2</c:v>
                </c:pt>
                <c:pt idx="662">
                  <c:v>2.8451817211384123E-2</c:v>
                </c:pt>
                <c:pt idx="663">
                  <c:v>2.8451817211384123E-2</c:v>
                </c:pt>
                <c:pt idx="664">
                  <c:v>2.8451817211384123E-2</c:v>
                </c:pt>
                <c:pt idx="665">
                  <c:v>2.8451817211384123E-2</c:v>
                </c:pt>
                <c:pt idx="666">
                  <c:v>2.8451817211384123E-2</c:v>
                </c:pt>
                <c:pt idx="667">
                  <c:v>2.8451817211384123E-2</c:v>
                </c:pt>
                <c:pt idx="668">
                  <c:v>2.8451817211384123E-2</c:v>
                </c:pt>
                <c:pt idx="669">
                  <c:v>2.8451817211384123E-2</c:v>
                </c:pt>
                <c:pt idx="670">
                  <c:v>2.8451817211384123E-2</c:v>
                </c:pt>
                <c:pt idx="671">
                  <c:v>2.8451817211384123E-2</c:v>
                </c:pt>
                <c:pt idx="672">
                  <c:v>2.8451817211384123E-2</c:v>
                </c:pt>
                <c:pt idx="673">
                  <c:v>2.8451817211384123E-2</c:v>
                </c:pt>
                <c:pt idx="674">
                  <c:v>2.8451817211384123E-2</c:v>
                </c:pt>
                <c:pt idx="675">
                  <c:v>2.8451817211384123E-2</c:v>
                </c:pt>
                <c:pt idx="676">
                  <c:v>2.8451817211384123E-2</c:v>
                </c:pt>
                <c:pt idx="677">
                  <c:v>2.8451817211384123E-2</c:v>
                </c:pt>
                <c:pt idx="678">
                  <c:v>2.8451817211384123E-2</c:v>
                </c:pt>
                <c:pt idx="679">
                  <c:v>2.8451817211384123E-2</c:v>
                </c:pt>
                <c:pt idx="680">
                  <c:v>2.8451817211384123E-2</c:v>
                </c:pt>
                <c:pt idx="681">
                  <c:v>2.8451817211384123E-2</c:v>
                </c:pt>
                <c:pt idx="682">
                  <c:v>2.8451817211384123E-2</c:v>
                </c:pt>
                <c:pt idx="683">
                  <c:v>2.8451817211384123E-2</c:v>
                </c:pt>
                <c:pt idx="684">
                  <c:v>2.8451817211384123E-2</c:v>
                </c:pt>
                <c:pt idx="685">
                  <c:v>2.8451817211384123E-2</c:v>
                </c:pt>
                <c:pt idx="686">
                  <c:v>2.8451817211384123E-2</c:v>
                </c:pt>
                <c:pt idx="687">
                  <c:v>2.8451817211384123E-2</c:v>
                </c:pt>
                <c:pt idx="688">
                  <c:v>2.8451817211384123E-2</c:v>
                </c:pt>
                <c:pt idx="689">
                  <c:v>2.8451817211384123E-2</c:v>
                </c:pt>
                <c:pt idx="690">
                  <c:v>2.8451817211384123E-2</c:v>
                </c:pt>
                <c:pt idx="691">
                  <c:v>2.8451817211384123E-2</c:v>
                </c:pt>
                <c:pt idx="692">
                  <c:v>2.8451817211384123E-2</c:v>
                </c:pt>
                <c:pt idx="693">
                  <c:v>2.8451817211384123E-2</c:v>
                </c:pt>
                <c:pt idx="694">
                  <c:v>2.8451817211384123E-2</c:v>
                </c:pt>
                <c:pt idx="695">
                  <c:v>2.8451817211384123E-2</c:v>
                </c:pt>
                <c:pt idx="696">
                  <c:v>2.8451817211384123E-2</c:v>
                </c:pt>
                <c:pt idx="697">
                  <c:v>2.8451817211384123E-2</c:v>
                </c:pt>
                <c:pt idx="698">
                  <c:v>2.8451817211384123E-2</c:v>
                </c:pt>
                <c:pt idx="699">
                  <c:v>2.8451817211384123E-2</c:v>
                </c:pt>
                <c:pt idx="700">
                  <c:v>2.8451817211384123E-2</c:v>
                </c:pt>
                <c:pt idx="701">
                  <c:v>2.8451817211384123E-2</c:v>
                </c:pt>
                <c:pt idx="702">
                  <c:v>2.8451817211384123E-2</c:v>
                </c:pt>
                <c:pt idx="703">
                  <c:v>2.8451817211384123E-2</c:v>
                </c:pt>
                <c:pt idx="704">
                  <c:v>2.8451817211384123E-2</c:v>
                </c:pt>
                <c:pt idx="705">
                  <c:v>2.8451817211384123E-2</c:v>
                </c:pt>
                <c:pt idx="706">
                  <c:v>2.8451817211384123E-2</c:v>
                </c:pt>
                <c:pt idx="707">
                  <c:v>2.8451817211384123E-2</c:v>
                </c:pt>
                <c:pt idx="708">
                  <c:v>2.8451817211384123E-2</c:v>
                </c:pt>
                <c:pt idx="709">
                  <c:v>2.8451817211384123E-2</c:v>
                </c:pt>
                <c:pt idx="710">
                  <c:v>2.8451817211384123E-2</c:v>
                </c:pt>
                <c:pt idx="711">
                  <c:v>2.8451817211384123E-2</c:v>
                </c:pt>
                <c:pt idx="712">
                  <c:v>2.8451817211384123E-2</c:v>
                </c:pt>
                <c:pt idx="713">
                  <c:v>2.8451817211384123E-2</c:v>
                </c:pt>
                <c:pt idx="714">
                  <c:v>2.8451817211384123E-2</c:v>
                </c:pt>
                <c:pt idx="715">
                  <c:v>2.8451817211384123E-2</c:v>
                </c:pt>
                <c:pt idx="716">
                  <c:v>2.8451817211384123E-2</c:v>
                </c:pt>
                <c:pt idx="717">
                  <c:v>2.8451817211384123E-2</c:v>
                </c:pt>
                <c:pt idx="718">
                  <c:v>2.8451817211384123E-2</c:v>
                </c:pt>
                <c:pt idx="719">
                  <c:v>2.8451817211384123E-2</c:v>
                </c:pt>
                <c:pt idx="720">
                  <c:v>2.8451817211384123E-2</c:v>
                </c:pt>
                <c:pt idx="721">
                  <c:v>2.8451817211384123E-2</c:v>
                </c:pt>
                <c:pt idx="722">
                  <c:v>2.8451817211384123E-2</c:v>
                </c:pt>
                <c:pt idx="723">
                  <c:v>2.8451817211384123E-2</c:v>
                </c:pt>
                <c:pt idx="724">
                  <c:v>2.8451817211384123E-2</c:v>
                </c:pt>
                <c:pt idx="725">
                  <c:v>2.8451817211384123E-2</c:v>
                </c:pt>
                <c:pt idx="726">
                  <c:v>2.8451817211384123E-2</c:v>
                </c:pt>
                <c:pt idx="727">
                  <c:v>2.8451817211384123E-2</c:v>
                </c:pt>
                <c:pt idx="728">
                  <c:v>2.8451817211384123E-2</c:v>
                </c:pt>
                <c:pt idx="729">
                  <c:v>2.8451817211384123E-2</c:v>
                </c:pt>
                <c:pt idx="730">
                  <c:v>2.8451817211384123E-2</c:v>
                </c:pt>
                <c:pt idx="731">
                  <c:v>2.8451817211384123E-2</c:v>
                </c:pt>
                <c:pt idx="732">
                  <c:v>2.8451817211384123E-2</c:v>
                </c:pt>
                <c:pt idx="733">
                  <c:v>2.8451817211384123E-2</c:v>
                </c:pt>
                <c:pt idx="734">
                  <c:v>2.8451817211384123E-2</c:v>
                </c:pt>
                <c:pt idx="735">
                  <c:v>2.8451817211384123E-2</c:v>
                </c:pt>
                <c:pt idx="736">
                  <c:v>2.8451817211384123E-2</c:v>
                </c:pt>
                <c:pt idx="737">
                  <c:v>2.8451817211384123E-2</c:v>
                </c:pt>
                <c:pt idx="738">
                  <c:v>2.8451817211384123E-2</c:v>
                </c:pt>
                <c:pt idx="739">
                  <c:v>2.8451817211384123E-2</c:v>
                </c:pt>
                <c:pt idx="740">
                  <c:v>2.8451817211384123E-2</c:v>
                </c:pt>
                <c:pt idx="741">
                  <c:v>2.8451817211384123E-2</c:v>
                </c:pt>
                <c:pt idx="742">
                  <c:v>2.8451817211384123E-2</c:v>
                </c:pt>
                <c:pt idx="743">
                  <c:v>2.8451817211384123E-2</c:v>
                </c:pt>
                <c:pt idx="744">
                  <c:v>2.8451817211384123E-2</c:v>
                </c:pt>
                <c:pt idx="745">
                  <c:v>2.8451817211384123E-2</c:v>
                </c:pt>
                <c:pt idx="746">
                  <c:v>2.8451817211384123E-2</c:v>
                </c:pt>
                <c:pt idx="747">
                  <c:v>2.8451817211384123E-2</c:v>
                </c:pt>
                <c:pt idx="748">
                  <c:v>2.8451817211384123E-2</c:v>
                </c:pt>
                <c:pt idx="749">
                  <c:v>2.8451817211384123E-2</c:v>
                </c:pt>
                <c:pt idx="750">
                  <c:v>2.8451817211384123E-2</c:v>
                </c:pt>
                <c:pt idx="751">
                  <c:v>2.8451817211384123E-2</c:v>
                </c:pt>
                <c:pt idx="752">
                  <c:v>2.8451817211384123E-2</c:v>
                </c:pt>
                <c:pt idx="753">
                  <c:v>2.8451817211384123E-2</c:v>
                </c:pt>
                <c:pt idx="754">
                  <c:v>2.8451817211384123E-2</c:v>
                </c:pt>
                <c:pt idx="755">
                  <c:v>2.8451817211384123E-2</c:v>
                </c:pt>
                <c:pt idx="756">
                  <c:v>2.8451817211384123E-2</c:v>
                </c:pt>
                <c:pt idx="757">
                  <c:v>2.8451817211384123E-2</c:v>
                </c:pt>
                <c:pt idx="758">
                  <c:v>2.7373542459708244E-2</c:v>
                </c:pt>
                <c:pt idx="759">
                  <c:v>2.7373542459708244E-2</c:v>
                </c:pt>
                <c:pt idx="760">
                  <c:v>2.7373542459708244E-2</c:v>
                </c:pt>
                <c:pt idx="761">
                  <c:v>2.7373542459708244E-2</c:v>
                </c:pt>
                <c:pt idx="762">
                  <c:v>2.7373542459708244E-2</c:v>
                </c:pt>
                <c:pt idx="763">
                  <c:v>2.7373542459708244E-2</c:v>
                </c:pt>
                <c:pt idx="764">
                  <c:v>2.7373542459708244E-2</c:v>
                </c:pt>
                <c:pt idx="765">
                  <c:v>2.7373542459708244E-2</c:v>
                </c:pt>
                <c:pt idx="766">
                  <c:v>2.7373542459708244E-2</c:v>
                </c:pt>
                <c:pt idx="767">
                  <c:v>2.7373542459708244E-2</c:v>
                </c:pt>
                <c:pt idx="768">
                  <c:v>2.7373542459708244E-2</c:v>
                </c:pt>
                <c:pt idx="769">
                  <c:v>2.7373542459708244E-2</c:v>
                </c:pt>
                <c:pt idx="770">
                  <c:v>2.7373542459708244E-2</c:v>
                </c:pt>
                <c:pt idx="771">
                  <c:v>2.7373542459708244E-2</c:v>
                </c:pt>
                <c:pt idx="772">
                  <c:v>2.7373542459708244E-2</c:v>
                </c:pt>
                <c:pt idx="773">
                  <c:v>2.7373542459708244E-2</c:v>
                </c:pt>
                <c:pt idx="774">
                  <c:v>2.7373542459708244E-2</c:v>
                </c:pt>
                <c:pt idx="775">
                  <c:v>2.7373542459708244E-2</c:v>
                </c:pt>
                <c:pt idx="776">
                  <c:v>2.7373542459708244E-2</c:v>
                </c:pt>
                <c:pt idx="777">
                  <c:v>2.7373542459708244E-2</c:v>
                </c:pt>
                <c:pt idx="778">
                  <c:v>2.7373542459708244E-2</c:v>
                </c:pt>
                <c:pt idx="779">
                  <c:v>2.7373542459708244E-2</c:v>
                </c:pt>
                <c:pt idx="780">
                  <c:v>2.7373542459708244E-2</c:v>
                </c:pt>
                <c:pt idx="781">
                  <c:v>2.7373542459708244E-2</c:v>
                </c:pt>
                <c:pt idx="782">
                  <c:v>2.7373542459708244E-2</c:v>
                </c:pt>
                <c:pt idx="783">
                  <c:v>2.7373542459708244E-2</c:v>
                </c:pt>
                <c:pt idx="784">
                  <c:v>2.7373542459708244E-2</c:v>
                </c:pt>
                <c:pt idx="785">
                  <c:v>2.7373542459708244E-2</c:v>
                </c:pt>
                <c:pt idx="786">
                  <c:v>2.7373542459708244E-2</c:v>
                </c:pt>
                <c:pt idx="787">
                  <c:v>2.7373542459708244E-2</c:v>
                </c:pt>
                <c:pt idx="788">
                  <c:v>2.7373542459708244E-2</c:v>
                </c:pt>
                <c:pt idx="789">
                  <c:v>2.7373542459708244E-2</c:v>
                </c:pt>
                <c:pt idx="790">
                  <c:v>2.7373542459708244E-2</c:v>
                </c:pt>
                <c:pt idx="791">
                  <c:v>2.7373542459708244E-2</c:v>
                </c:pt>
                <c:pt idx="792">
                  <c:v>2.7373542459708244E-2</c:v>
                </c:pt>
                <c:pt idx="793">
                  <c:v>2.7373542459708244E-2</c:v>
                </c:pt>
                <c:pt idx="794">
                  <c:v>2.7373542459708244E-2</c:v>
                </c:pt>
                <c:pt idx="795">
                  <c:v>2.7373542459708244E-2</c:v>
                </c:pt>
                <c:pt idx="796">
                  <c:v>2.7373542459708244E-2</c:v>
                </c:pt>
                <c:pt idx="797">
                  <c:v>2.7373542459708244E-2</c:v>
                </c:pt>
                <c:pt idx="798">
                  <c:v>2.7373542459708244E-2</c:v>
                </c:pt>
                <c:pt idx="799">
                  <c:v>2.7373542459708244E-2</c:v>
                </c:pt>
                <c:pt idx="800">
                  <c:v>2.7373542459708244E-2</c:v>
                </c:pt>
                <c:pt idx="801">
                  <c:v>2.7373542459708244E-2</c:v>
                </c:pt>
                <c:pt idx="802">
                  <c:v>2.7373542459708244E-2</c:v>
                </c:pt>
                <c:pt idx="803">
                  <c:v>2.7373542459708244E-2</c:v>
                </c:pt>
                <c:pt idx="804">
                  <c:v>2.7373542459708244E-2</c:v>
                </c:pt>
                <c:pt idx="805">
                  <c:v>2.7373542459708244E-2</c:v>
                </c:pt>
                <c:pt idx="806">
                  <c:v>2.7373542459708244E-2</c:v>
                </c:pt>
                <c:pt idx="807">
                  <c:v>2.7373542459708244E-2</c:v>
                </c:pt>
                <c:pt idx="808">
                  <c:v>2.7373542459708244E-2</c:v>
                </c:pt>
                <c:pt idx="809">
                  <c:v>2.7373542459708244E-2</c:v>
                </c:pt>
                <c:pt idx="810">
                  <c:v>2.7373542459708244E-2</c:v>
                </c:pt>
                <c:pt idx="811">
                  <c:v>2.7373542459708244E-2</c:v>
                </c:pt>
                <c:pt idx="812">
                  <c:v>2.7373542459708244E-2</c:v>
                </c:pt>
                <c:pt idx="813">
                  <c:v>2.7373542459708244E-2</c:v>
                </c:pt>
                <c:pt idx="814">
                  <c:v>2.7373542459708244E-2</c:v>
                </c:pt>
                <c:pt idx="815">
                  <c:v>2.7373542459708244E-2</c:v>
                </c:pt>
                <c:pt idx="816">
                  <c:v>2.7373542459708244E-2</c:v>
                </c:pt>
                <c:pt idx="817">
                  <c:v>2.7373542459708244E-2</c:v>
                </c:pt>
                <c:pt idx="818">
                  <c:v>2.7373542459708244E-2</c:v>
                </c:pt>
                <c:pt idx="819">
                  <c:v>2.7373542459708244E-2</c:v>
                </c:pt>
                <c:pt idx="820">
                  <c:v>2.7373542459708244E-2</c:v>
                </c:pt>
                <c:pt idx="821">
                  <c:v>2.7373542459708244E-2</c:v>
                </c:pt>
                <c:pt idx="822">
                  <c:v>2.7373542459708244E-2</c:v>
                </c:pt>
                <c:pt idx="823">
                  <c:v>2.7373542459708244E-2</c:v>
                </c:pt>
                <c:pt idx="824">
                  <c:v>2.7373542459708244E-2</c:v>
                </c:pt>
                <c:pt idx="825">
                  <c:v>2.7373542459708244E-2</c:v>
                </c:pt>
                <c:pt idx="826">
                  <c:v>2.7373542459708244E-2</c:v>
                </c:pt>
                <c:pt idx="827">
                  <c:v>2.7373542459708244E-2</c:v>
                </c:pt>
                <c:pt idx="828">
                  <c:v>2.7373542459708244E-2</c:v>
                </c:pt>
                <c:pt idx="829">
                  <c:v>2.7373542459708244E-2</c:v>
                </c:pt>
                <c:pt idx="830">
                  <c:v>2.7373542459708244E-2</c:v>
                </c:pt>
                <c:pt idx="831">
                  <c:v>2.7373542459708244E-2</c:v>
                </c:pt>
                <c:pt idx="832">
                  <c:v>2.7373542459708244E-2</c:v>
                </c:pt>
                <c:pt idx="833">
                  <c:v>2.7373542459708244E-2</c:v>
                </c:pt>
                <c:pt idx="834">
                  <c:v>2.7373542459708244E-2</c:v>
                </c:pt>
                <c:pt idx="835">
                  <c:v>2.7373542459708244E-2</c:v>
                </c:pt>
                <c:pt idx="836">
                  <c:v>2.7373542459708244E-2</c:v>
                </c:pt>
                <c:pt idx="837">
                  <c:v>2.7373542459708244E-2</c:v>
                </c:pt>
                <c:pt idx="838">
                  <c:v>2.7373542459708244E-2</c:v>
                </c:pt>
                <c:pt idx="839">
                  <c:v>2.7373542459708244E-2</c:v>
                </c:pt>
                <c:pt idx="840">
                  <c:v>2.7373542459708244E-2</c:v>
                </c:pt>
                <c:pt idx="841">
                  <c:v>2.7373542459708244E-2</c:v>
                </c:pt>
                <c:pt idx="842">
                  <c:v>2.7373542459708244E-2</c:v>
                </c:pt>
                <c:pt idx="843">
                  <c:v>2.7373542459708244E-2</c:v>
                </c:pt>
                <c:pt idx="844">
                  <c:v>2.7373542459708244E-2</c:v>
                </c:pt>
                <c:pt idx="845">
                  <c:v>2.7373542459708244E-2</c:v>
                </c:pt>
                <c:pt idx="846">
                  <c:v>2.7373542459708244E-2</c:v>
                </c:pt>
                <c:pt idx="847">
                  <c:v>2.7373542459708244E-2</c:v>
                </c:pt>
                <c:pt idx="848">
                  <c:v>2.7373542459708244E-2</c:v>
                </c:pt>
                <c:pt idx="849">
                  <c:v>2.7373542459708244E-2</c:v>
                </c:pt>
                <c:pt idx="850">
                  <c:v>2.7373542459708244E-2</c:v>
                </c:pt>
                <c:pt idx="851">
                  <c:v>2.7373542459708244E-2</c:v>
                </c:pt>
                <c:pt idx="852">
                  <c:v>2.7373542459708244E-2</c:v>
                </c:pt>
                <c:pt idx="853">
                  <c:v>2.7373542459708244E-2</c:v>
                </c:pt>
                <c:pt idx="854">
                  <c:v>2.7373542459708244E-2</c:v>
                </c:pt>
                <c:pt idx="855">
                  <c:v>2.7373542459708244E-2</c:v>
                </c:pt>
                <c:pt idx="856">
                  <c:v>2.7373542459708244E-2</c:v>
                </c:pt>
                <c:pt idx="857">
                  <c:v>2.7373542459708244E-2</c:v>
                </c:pt>
                <c:pt idx="858">
                  <c:v>2.7373542459708244E-2</c:v>
                </c:pt>
                <c:pt idx="859">
                  <c:v>2.7373542459708244E-2</c:v>
                </c:pt>
                <c:pt idx="860">
                  <c:v>2.7373542459708244E-2</c:v>
                </c:pt>
                <c:pt idx="861">
                  <c:v>2.7373542459708244E-2</c:v>
                </c:pt>
                <c:pt idx="862">
                  <c:v>2.7373542459708244E-2</c:v>
                </c:pt>
                <c:pt idx="863">
                  <c:v>2.7373542459708244E-2</c:v>
                </c:pt>
                <c:pt idx="864">
                  <c:v>2.7373542459708244E-2</c:v>
                </c:pt>
                <c:pt idx="865">
                  <c:v>2.7373542459708244E-2</c:v>
                </c:pt>
                <c:pt idx="866">
                  <c:v>2.7373542459708244E-2</c:v>
                </c:pt>
                <c:pt idx="867">
                  <c:v>2.7373542459708244E-2</c:v>
                </c:pt>
                <c:pt idx="868">
                  <c:v>2.7373542459708244E-2</c:v>
                </c:pt>
                <c:pt idx="869">
                  <c:v>2.7373542459708244E-2</c:v>
                </c:pt>
                <c:pt idx="870">
                  <c:v>2.7373542459708244E-2</c:v>
                </c:pt>
                <c:pt idx="871">
                  <c:v>2.7373542459708244E-2</c:v>
                </c:pt>
                <c:pt idx="872">
                  <c:v>2.7373542459708244E-2</c:v>
                </c:pt>
                <c:pt idx="873">
                  <c:v>2.7373542459708244E-2</c:v>
                </c:pt>
                <c:pt idx="874">
                  <c:v>2.7373542459708244E-2</c:v>
                </c:pt>
                <c:pt idx="875">
                  <c:v>2.7373542459708244E-2</c:v>
                </c:pt>
                <c:pt idx="876">
                  <c:v>2.7373542459708244E-2</c:v>
                </c:pt>
                <c:pt idx="877">
                  <c:v>2.7373542459708244E-2</c:v>
                </c:pt>
                <c:pt idx="878">
                  <c:v>2.7373542459708244E-2</c:v>
                </c:pt>
                <c:pt idx="879">
                  <c:v>2.7373542459708244E-2</c:v>
                </c:pt>
                <c:pt idx="880">
                  <c:v>2.7373542459708244E-2</c:v>
                </c:pt>
                <c:pt idx="881">
                  <c:v>2.7373542459708244E-2</c:v>
                </c:pt>
                <c:pt idx="882">
                  <c:v>2.7373542459708244E-2</c:v>
                </c:pt>
                <c:pt idx="883">
                  <c:v>2.7373542459708244E-2</c:v>
                </c:pt>
                <c:pt idx="884">
                  <c:v>2.7373542459708244E-2</c:v>
                </c:pt>
                <c:pt idx="885">
                  <c:v>2.7373542459708244E-2</c:v>
                </c:pt>
                <c:pt idx="886">
                  <c:v>2.7373542459708244E-2</c:v>
                </c:pt>
                <c:pt idx="887">
                  <c:v>2.7373542459708244E-2</c:v>
                </c:pt>
                <c:pt idx="888">
                  <c:v>2.7373542459708244E-2</c:v>
                </c:pt>
                <c:pt idx="889">
                  <c:v>2.7373542459708244E-2</c:v>
                </c:pt>
                <c:pt idx="890">
                  <c:v>2.7373542459708244E-2</c:v>
                </c:pt>
                <c:pt idx="891">
                  <c:v>2.7373542459708244E-2</c:v>
                </c:pt>
                <c:pt idx="892">
                  <c:v>2.7373542459708244E-2</c:v>
                </c:pt>
                <c:pt idx="893">
                  <c:v>2.7373542459708244E-2</c:v>
                </c:pt>
                <c:pt idx="894">
                  <c:v>2.7373542459708244E-2</c:v>
                </c:pt>
                <c:pt idx="895">
                  <c:v>2.7373542459708244E-2</c:v>
                </c:pt>
                <c:pt idx="896">
                  <c:v>2.7373542459708244E-2</c:v>
                </c:pt>
                <c:pt idx="897">
                  <c:v>2.7373542459708244E-2</c:v>
                </c:pt>
                <c:pt idx="898">
                  <c:v>2.7373542459708244E-2</c:v>
                </c:pt>
                <c:pt idx="899">
                  <c:v>2.7373542459708244E-2</c:v>
                </c:pt>
                <c:pt idx="900">
                  <c:v>2.7373542459708244E-2</c:v>
                </c:pt>
                <c:pt idx="901">
                  <c:v>2.7373542459708244E-2</c:v>
                </c:pt>
                <c:pt idx="902">
                  <c:v>2.7373542459708244E-2</c:v>
                </c:pt>
                <c:pt idx="903">
                  <c:v>2.7373542459708244E-2</c:v>
                </c:pt>
                <c:pt idx="904">
                  <c:v>2.7373542459708244E-2</c:v>
                </c:pt>
                <c:pt idx="905">
                  <c:v>2.7373542459708244E-2</c:v>
                </c:pt>
                <c:pt idx="906">
                  <c:v>2.7373542459708244E-2</c:v>
                </c:pt>
                <c:pt idx="907">
                  <c:v>2.7373542459708244E-2</c:v>
                </c:pt>
                <c:pt idx="908">
                  <c:v>2.7373542459708244E-2</c:v>
                </c:pt>
                <c:pt idx="909">
                  <c:v>2.7373542459708244E-2</c:v>
                </c:pt>
                <c:pt idx="910">
                  <c:v>2.7373542459708244E-2</c:v>
                </c:pt>
                <c:pt idx="911">
                  <c:v>2.7373542459708244E-2</c:v>
                </c:pt>
                <c:pt idx="912">
                  <c:v>2.7373542459708244E-2</c:v>
                </c:pt>
                <c:pt idx="913">
                  <c:v>2.7373542459708244E-2</c:v>
                </c:pt>
                <c:pt idx="914">
                  <c:v>2.7373542459708244E-2</c:v>
                </c:pt>
                <c:pt idx="915">
                  <c:v>2.7373542459708244E-2</c:v>
                </c:pt>
                <c:pt idx="916">
                  <c:v>2.7373542459708244E-2</c:v>
                </c:pt>
                <c:pt idx="917">
                  <c:v>2.7373542459708244E-2</c:v>
                </c:pt>
                <c:pt idx="918">
                  <c:v>2.7373542459708244E-2</c:v>
                </c:pt>
                <c:pt idx="919">
                  <c:v>2.7373542459708244E-2</c:v>
                </c:pt>
                <c:pt idx="920">
                  <c:v>2.7373542459708244E-2</c:v>
                </c:pt>
                <c:pt idx="921">
                  <c:v>2.7373542459708244E-2</c:v>
                </c:pt>
                <c:pt idx="922">
                  <c:v>2.7373542459708244E-2</c:v>
                </c:pt>
                <c:pt idx="923">
                  <c:v>2.7373542459708244E-2</c:v>
                </c:pt>
                <c:pt idx="924">
                  <c:v>2.7373542459708244E-2</c:v>
                </c:pt>
                <c:pt idx="925">
                  <c:v>2.7373542459708244E-2</c:v>
                </c:pt>
                <c:pt idx="926">
                  <c:v>2.7373542459708244E-2</c:v>
                </c:pt>
                <c:pt idx="927">
                  <c:v>2.7373542459708244E-2</c:v>
                </c:pt>
                <c:pt idx="928">
                  <c:v>2.7373542459708244E-2</c:v>
                </c:pt>
                <c:pt idx="929">
                  <c:v>2.7373542459708244E-2</c:v>
                </c:pt>
                <c:pt idx="930">
                  <c:v>2.7373542459708244E-2</c:v>
                </c:pt>
                <c:pt idx="931">
                  <c:v>2.7373542459708244E-2</c:v>
                </c:pt>
                <c:pt idx="932">
                  <c:v>2.7373542459708244E-2</c:v>
                </c:pt>
                <c:pt idx="933">
                  <c:v>2.7373542459708244E-2</c:v>
                </c:pt>
                <c:pt idx="934">
                  <c:v>2.7373542459708244E-2</c:v>
                </c:pt>
                <c:pt idx="935">
                  <c:v>2.7373542459708244E-2</c:v>
                </c:pt>
                <c:pt idx="936">
                  <c:v>2.7373542459708244E-2</c:v>
                </c:pt>
                <c:pt idx="937">
                  <c:v>2.7373542459708244E-2</c:v>
                </c:pt>
                <c:pt idx="938">
                  <c:v>2.7373542459708244E-2</c:v>
                </c:pt>
                <c:pt idx="939">
                  <c:v>2.7373542459708244E-2</c:v>
                </c:pt>
                <c:pt idx="940">
                  <c:v>2.7373542459708244E-2</c:v>
                </c:pt>
                <c:pt idx="941">
                  <c:v>2.7373542459708244E-2</c:v>
                </c:pt>
                <c:pt idx="942">
                  <c:v>2.7373542459708244E-2</c:v>
                </c:pt>
                <c:pt idx="943">
                  <c:v>2.7373542459708244E-2</c:v>
                </c:pt>
                <c:pt idx="944">
                  <c:v>2.7373542459708244E-2</c:v>
                </c:pt>
                <c:pt idx="945">
                  <c:v>2.7373542459708244E-2</c:v>
                </c:pt>
                <c:pt idx="946">
                  <c:v>2.7373542459708244E-2</c:v>
                </c:pt>
                <c:pt idx="947">
                  <c:v>2.7373542459708244E-2</c:v>
                </c:pt>
                <c:pt idx="948">
                  <c:v>2.7373542459708244E-2</c:v>
                </c:pt>
                <c:pt idx="949">
                  <c:v>2.7373542459708244E-2</c:v>
                </c:pt>
                <c:pt idx="950">
                  <c:v>2.7373542459708244E-2</c:v>
                </c:pt>
                <c:pt idx="951">
                  <c:v>2.7373542459708244E-2</c:v>
                </c:pt>
                <c:pt idx="952">
                  <c:v>2.7373542459708244E-2</c:v>
                </c:pt>
                <c:pt idx="953">
                  <c:v>2.7373542459708244E-2</c:v>
                </c:pt>
                <c:pt idx="954">
                  <c:v>2.7373542459708244E-2</c:v>
                </c:pt>
                <c:pt idx="955">
                  <c:v>2.7373542459708244E-2</c:v>
                </c:pt>
                <c:pt idx="956">
                  <c:v>2.7373542459708244E-2</c:v>
                </c:pt>
                <c:pt idx="957">
                  <c:v>2.7373542459708244E-2</c:v>
                </c:pt>
                <c:pt idx="958">
                  <c:v>2.7373542459708244E-2</c:v>
                </c:pt>
                <c:pt idx="959">
                  <c:v>2.7373542459708244E-2</c:v>
                </c:pt>
                <c:pt idx="960">
                  <c:v>2.7373542459708244E-2</c:v>
                </c:pt>
                <c:pt idx="961">
                  <c:v>2.7373542459708244E-2</c:v>
                </c:pt>
                <c:pt idx="962">
                  <c:v>2.7373542459708244E-2</c:v>
                </c:pt>
                <c:pt idx="963">
                  <c:v>2.7373542459708244E-2</c:v>
                </c:pt>
                <c:pt idx="964">
                  <c:v>2.7373542459708244E-2</c:v>
                </c:pt>
                <c:pt idx="965">
                  <c:v>2.7373542459708244E-2</c:v>
                </c:pt>
                <c:pt idx="966">
                  <c:v>2.7373542459708244E-2</c:v>
                </c:pt>
                <c:pt idx="967">
                  <c:v>2.7373542459708244E-2</c:v>
                </c:pt>
                <c:pt idx="968">
                  <c:v>2.7373542459708244E-2</c:v>
                </c:pt>
                <c:pt idx="969">
                  <c:v>2.7373542459708244E-2</c:v>
                </c:pt>
                <c:pt idx="970">
                  <c:v>2.7373542459708244E-2</c:v>
                </c:pt>
                <c:pt idx="971">
                  <c:v>2.7373542459708244E-2</c:v>
                </c:pt>
                <c:pt idx="972">
                  <c:v>2.7373542459708244E-2</c:v>
                </c:pt>
                <c:pt idx="973">
                  <c:v>2.7373542459708244E-2</c:v>
                </c:pt>
                <c:pt idx="974">
                  <c:v>2.7373542459708244E-2</c:v>
                </c:pt>
                <c:pt idx="975">
                  <c:v>2.7373542459708244E-2</c:v>
                </c:pt>
                <c:pt idx="976">
                  <c:v>2.7373542459708244E-2</c:v>
                </c:pt>
                <c:pt idx="977">
                  <c:v>2.7373542459708244E-2</c:v>
                </c:pt>
                <c:pt idx="978">
                  <c:v>2.7373542459708244E-2</c:v>
                </c:pt>
                <c:pt idx="979">
                  <c:v>2.7373542459708244E-2</c:v>
                </c:pt>
                <c:pt idx="980">
                  <c:v>2.7373542459708244E-2</c:v>
                </c:pt>
                <c:pt idx="981">
                  <c:v>2.7373542459708244E-2</c:v>
                </c:pt>
                <c:pt idx="982">
                  <c:v>2.7373542459708244E-2</c:v>
                </c:pt>
                <c:pt idx="983">
                  <c:v>2.7373542459708244E-2</c:v>
                </c:pt>
                <c:pt idx="984">
                  <c:v>2.7373542459708244E-2</c:v>
                </c:pt>
                <c:pt idx="985">
                  <c:v>2.7373542459708244E-2</c:v>
                </c:pt>
                <c:pt idx="986">
                  <c:v>2.7373542459708244E-2</c:v>
                </c:pt>
                <c:pt idx="987">
                  <c:v>2.7373542459708244E-2</c:v>
                </c:pt>
                <c:pt idx="988">
                  <c:v>2.7373542459708244E-2</c:v>
                </c:pt>
                <c:pt idx="989">
                  <c:v>2.7373542459708244E-2</c:v>
                </c:pt>
                <c:pt idx="990">
                  <c:v>2.7373542459708244E-2</c:v>
                </c:pt>
                <c:pt idx="991">
                  <c:v>2.7373542459708244E-2</c:v>
                </c:pt>
                <c:pt idx="992">
                  <c:v>2.7373542459708244E-2</c:v>
                </c:pt>
                <c:pt idx="993">
                  <c:v>2.7373542459708244E-2</c:v>
                </c:pt>
                <c:pt idx="994">
                  <c:v>2.7373542459708244E-2</c:v>
                </c:pt>
                <c:pt idx="995">
                  <c:v>2.7373542459708244E-2</c:v>
                </c:pt>
                <c:pt idx="996">
                  <c:v>2.7373542459708244E-2</c:v>
                </c:pt>
                <c:pt idx="997">
                  <c:v>2.7373542459708244E-2</c:v>
                </c:pt>
                <c:pt idx="998">
                  <c:v>2.7373542459708244E-2</c:v>
                </c:pt>
                <c:pt idx="999">
                  <c:v>2.7373542459708244E-2</c:v>
                </c:pt>
              </c:numCache>
            </c:numRef>
          </c:yVal>
          <c:smooth val="1"/>
          <c:extLst>
            <c:ext xmlns:c16="http://schemas.microsoft.com/office/drawing/2014/chart" uri="{C3380CC4-5D6E-409C-BE32-E72D297353CC}">
              <c16:uniqueId val="{0000000C-E141-4CF7-8D0A-C84C7344E2D5}"/>
            </c:ext>
          </c:extLst>
        </c:ser>
        <c:ser>
          <c:idx val="13"/>
          <c:order val="13"/>
          <c:spPr>
            <a:ln w="19050" cap="rnd">
              <a:solidFill>
                <a:schemeClr val="accent2">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Sheet1!$O$1:$O$1000</c:f>
              <c:numCache>
                <c:formatCode>General</c:formatCode>
                <c:ptCount val="1000"/>
                <c:pt idx="0">
                  <c:v>4.2845729932609378E-2</c:v>
                </c:pt>
                <c:pt idx="1">
                  <c:v>4.2845729932609378E-2</c:v>
                </c:pt>
                <c:pt idx="2">
                  <c:v>4.2845729932609378E-2</c:v>
                </c:pt>
                <c:pt idx="3">
                  <c:v>4.2845729932609378E-2</c:v>
                </c:pt>
                <c:pt idx="4">
                  <c:v>4.2845729932609378E-2</c:v>
                </c:pt>
                <c:pt idx="5">
                  <c:v>4.2845729932609378E-2</c:v>
                </c:pt>
                <c:pt idx="6">
                  <c:v>4.2845729932609378E-2</c:v>
                </c:pt>
                <c:pt idx="7">
                  <c:v>4.2421069582759929E-2</c:v>
                </c:pt>
                <c:pt idx="8">
                  <c:v>4.2421069582759929E-2</c:v>
                </c:pt>
                <c:pt idx="9">
                  <c:v>4.2421069582759929E-2</c:v>
                </c:pt>
                <c:pt idx="10">
                  <c:v>4.2421069582759929E-2</c:v>
                </c:pt>
                <c:pt idx="11">
                  <c:v>4.2421069582759929E-2</c:v>
                </c:pt>
                <c:pt idx="12">
                  <c:v>4.2421069582759929E-2</c:v>
                </c:pt>
                <c:pt idx="13">
                  <c:v>4.2421069582759929E-2</c:v>
                </c:pt>
                <c:pt idx="14">
                  <c:v>4.2421069582759929E-2</c:v>
                </c:pt>
                <c:pt idx="15">
                  <c:v>4.2421069582759929E-2</c:v>
                </c:pt>
                <c:pt idx="16">
                  <c:v>4.2421069582759929E-2</c:v>
                </c:pt>
                <c:pt idx="17">
                  <c:v>4.2421069582759929E-2</c:v>
                </c:pt>
                <c:pt idx="18">
                  <c:v>4.2421069582759929E-2</c:v>
                </c:pt>
                <c:pt idx="19">
                  <c:v>4.2421069582759929E-2</c:v>
                </c:pt>
                <c:pt idx="20">
                  <c:v>4.2421069582759929E-2</c:v>
                </c:pt>
                <c:pt idx="21">
                  <c:v>4.2421069582759929E-2</c:v>
                </c:pt>
                <c:pt idx="22">
                  <c:v>4.2421069582759929E-2</c:v>
                </c:pt>
                <c:pt idx="23">
                  <c:v>4.2421069582759929E-2</c:v>
                </c:pt>
                <c:pt idx="24">
                  <c:v>4.2421069582759929E-2</c:v>
                </c:pt>
                <c:pt idx="25">
                  <c:v>4.2421069582759929E-2</c:v>
                </c:pt>
                <c:pt idx="26">
                  <c:v>4.2421069582759929E-2</c:v>
                </c:pt>
                <c:pt idx="27">
                  <c:v>4.2421069582759929E-2</c:v>
                </c:pt>
                <c:pt idx="28">
                  <c:v>4.2421069582759929E-2</c:v>
                </c:pt>
                <c:pt idx="29">
                  <c:v>4.2421069582759929E-2</c:v>
                </c:pt>
                <c:pt idx="30">
                  <c:v>4.2421069582759929E-2</c:v>
                </c:pt>
                <c:pt idx="31">
                  <c:v>4.2421069582759929E-2</c:v>
                </c:pt>
                <c:pt idx="32">
                  <c:v>4.2421069582759929E-2</c:v>
                </c:pt>
                <c:pt idx="33">
                  <c:v>4.2421069582759929E-2</c:v>
                </c:pt>
                <c:pt idx="34">
                  <c:v>4.2421069582759929E-2</c:v>
                </c:pt>
                <c:pt idx="35">
                  <c:v>4.2421069582759929E-2</c:v>
                </c:pt>
                <c:pt idx="36">
                  <c:v>4.2421069582759929E-2</c:v>
                </c:pt>
                <c:pt idx="37">
                  <c:v>4.2421069582759929E-2</c:v>
                </c:pt>
                <c:pt idx="38">
                  <c:v>4.2421069582759929E-2</c:v>
                </c:pt>
                <c:pt idx="39">
                  <c:v>4.2421069582759929E-2</c:v>
                </c:pt>
                <c:pt idx="40">
                  <c:v>4.2421069582759929E-2</c:v>
                </c:pt>
                <c:pt idx="41">
                  <c:v>4.2421069582759929E-2</c:v>
                </c:pt>
                <c:pt idx="42">
                  <c:v>4.2421069582759929E-2</c:v>
                </c:pt>
                <c:pt idx="43">
                  <c:v>4.2421069582759929E-2</c:v>
                </c:pt>
                <c:pt idx="44">
                  <c:v>4.2421069582759929E-2</c:v>
                </c:pt>
                <c:pt idx="45">
                  <c:v>4.2421069582759929E-2</c:v>
                </c:pt>
                <c:pt idx="46">
                  <c:v>4.2421069582759929E-2</c:v>
                </c:pt>
                <c:pt idx="47">
                  <c:v>4.2421069582759929E-2</c:v>
                </c:pt>
                <c:pt idx="48">
                  <c:v>4.2421069582759929E-2</c:v>
                </c:pt>
                <c:pt idx="49">
                  <c:v>4.2421069582759929E-2</c:v>
                </c:pt>
                <c:pt idx="50">
                  <c:v>4.2421069582759929E-2</c:v>
                </c:pt>
                <c:pt idx="51">
                  <c:v>4.2421069582759929E-2</c:v>
                </c:pt>
                <c:pt idx="52">
                  <c:v>4.2421069582759929E-2</c:v>
                </c:pt>
                <c:pt idx="53">
                  <c:v>4.2421069582759929E-2</c:v>
                </c:pt>
                <c:pt idx="54">
                  <c:v>4.2421069582759929E-2</c:v>
                </c:pt>
                <c:pt idx="55">
                  <c:v>4.2421069582759929E-2</c:v>
                </c:pt>
                <c:pt idx="56">
                  <c:v>4.2421069582759929E-2</c:v>
                </c:pt>
                <c:pt idx="57">
                  <c:v>4.2421069582759929E-2</c:v>
                </c:pt>
                <c:pt idx="58">
                  <c:v>4.2421069582759929E-2</c:v>
                </c:pt>
                <c:pt idx="59">
                  <c:v>4.2421069582759929E-2</c:v>
                </c:pt>
                <c:pt idx="60">
                  <c:v>4.2421069582759929E-2</c:v>
                </c:pt>
                <c:pt idx="61">
                  <c:v>4.2421069582759929E-2</c:v>
                </c:pt>
                <c:pt idx="62">
                  <c:v>4.2421069582759929E-2</c:v>
                </c:pt>
                <c:pt idx="63">
                  <c:v>4.2421069582759929E-2</c:v>
                </c:pt>
                <c:pt idx="64">
                  <c:v>4.2421069582759929E-2</c:v>
                </c:pt>
                <c:pt idx="65">
                  <c:v>4.2421069582759929E-2</c:v>
                </c:pt>
                <c:pt idx="66">
                  <c:v>4.2421069582759929E-2</c:v>
                </c:pt>
                <c:pt idx="67">
                  <c:v>4.2421069582759929E-2</c:v>
                </c:pt>
                <c:pt idx="68">
                  <c:v>4.2421069582759929E-2</c:v>
                </c:pt>
                <c:pt idx="69">
                  <c:v>4.2421069582759929E-2</c:v>
                </c:pt>
                <c:pt idx="70">
                  <c:v>4.2421069582759929E-2</c:v>
                </c:pt>
                <c:pt idx="71">
                  <c:v>4.2421069582759929E-2</c:v>
                </c:pt>
                <c:pt idx="72">
                  <c:v>4.2421069582759929E-2</c:v>
                </c:pt>
                <c:pt idx="73">
                  <c:v>4.2421069582759929E-2</c:v>
                </c:pt>
                <c:pt idx="74">
                  <c:v>4.2421069582759929E-2</c:v>
                </c:pt>
                <c:pt idx="75">
                  <c:v>4.2421069582759929E-2</c:v>
                </c:pt>
                <c:pt idx="76">
                  <c:v>4.2421069582759929E-2</c:v>
                </c:pt>
                <c:pt idx="77">
                  <c:v>4.2421069582759929E-2</c:v>
                </c:pt>
                <c:pt idx="78">
                  <c:v>4.2421069582759929E-2</c:v>
                </c:pt>
                <c:pt idx="79">
                  <c:v>4.2421069582759929E-2</c:v>
                </c:pt>
                <c:pt idx="80">
                  <c:v>4.2421069582759929E-2</c:v>
                </c:pt>
                <c:pt idx="81">
                  <c:v>4.2421069582759929E-2</c:v>
                </c:pt>
                <c:pt idx="82">
                  <c:v>4.2421069582759929E-2</c:v>
                </c:pt>
                <c:pt idx="83">
                  <c:v>4.2421069582759929E-2</c:v>
                </c:pt>
                <c:pt idx="84">
                  <c:v>4.2421069582759929E-2</c:v>
                </c:pt>
                <c:pt idx="85">
                  <c:v>4.2421069582759929E-2</c:v>
                </c:pt>
                <c:pt idx="86">
                  <c:v>4.2421069582759929E-2</c:v>
                </c:pt>
                <c:pt idx="87">
                  <c:v>4.2421069582759929E-2</c:v>
                </c:pt>
                <c:pt idx="88">
                  <c:v>4.2421069582759929E-2</c:v>
                </c:pt>
                <c:pt idx="89">
                  <c:v>4.2421069582759929E-2</c:v>
                </c:pt>
                <c:pt idx="90">
                  <c:v>4.2421069582759929E-2</c:v>
                </c:pt>
                <c:pt idx="91">
                  <c:v>4.2421069582759929E-2</c:v>
                </c:pt>
                <c:pt idx="92">
                  <c:v>4.2421069582759929E-2</c:v>
                </c:pt>
                <c:pt idx="93">
                  <c:v>4.2421069582759929E-2</c:v>
                </c:pt>
                <c:pt idx="94">
                  <c:v>4.2421069582759929E-2</c:v>
                </c:pt>
                <c:pt idx="95">
                  <c:v>4.2421069582759929E-2</c:v>
                </c:pt>
                <c:pt idx="96">
                  <c:v>4.2421069582759929E-2</c:v>
                </c:pt>
                <c:pt idx="97">
                  <c:v>4.2421069582759929E-2</c:v>
                </c:pt>
                <c:pt idx="98">
                  <c:v>4.2421069582759929E-2</c:v>
                </c:pt>
                <c:pt idx="99">
                  <c:v>4.2421069582759929E-2</c:v>
                </c:pt>
                <c:pt idx="100">
                  <c:v>4.2421069582759929E-2</c:v>
                </c:pt>
                <c:pt idx="101">
                  <c:v>4.2421069582759929E-2</c:v>
                </c:pt>
                <c:pt idx="102">
                  <c:v>4.2421069582759929E-2</c:v>
                </c:pt>
                <c:pt idx="103">
                  <c:v>4.2421069582759929E-2</c:v>
                </c:pt>
                <c:pt idx="104">
                  <c:v>4.2421069582759929E-2</c:v>
                </c:pt>
                <c:pt idx="105">
                  <c:v>4.2421069582759929E-2</c:v>
                </c:pt>
                <c:pt idx="106">
                  <c:v>3.889729324288016E-2</c:v>
                </c:pt>
                <c:pt idx="107">
                  <c:v>3.889729324288016E-2</c:v>
                </c:pt>
                <c:pt idx="108">
                  <c:v>3.889729324288016E-2</c:v>
                </c:pt>
                <c:pt idx="109">
                  <c:v>3.889729324288016E-2</c:v>
                </c:pt>
                <c:pt idx="110">
                  <c:v>3.889729324288016E-2</c:v>
                </c:pt>
                <c:pt idx="111">
                  <c:v>3.889729324288016E-2</c:v>
                </c:pt>
                <c:pt idx="112">
                  <c:v>3.889729324288016E-2</c:v>
                </c:pt>
                <c:pt idx="113">
                  <c:v>3.889729324288016E-2</c:v>
                </c:pt>
                <c:pt idx="114">
                  <c:v>3.889729324288016E-2</c:v>
                </c:pt>
                <c:pt idx="115">
                  <c:v>3.889729324288016E-2</c:v>
                </c:pt>
                <c:pt idx="116">
                  <c:v>2.7650506966143351E-2</c:v>
                </c:pt>
                <c:pt idx="117">
                  <c:v>2.7650506966143351E-2</c:v>
                </c:pt>
                <c:pt idx="118">
                  <c:v>2.7650506966143351E-2</c:v>
                </c:pt>
                <c:pt idx="119">
                  <c:v>2.7650506966143351E-2</c:v>
                </c:pt>
                <c:pt idx="120">
                  <c:v>2.7650506966143351E-2</c:v>
                </c:pt>
                <c:pt idx="121">
                  <c:v>2.7650506966143351E-2</c:v>
                </c:pt>
                <c:pt idx="122">
                  <c:v>2.7650506966143351E-2</c:v>
                </c:pt>
                <c:pt idx="123">
                  <c:v>2.7650506966143351E-2</c:v>
                </c:pt>
                <c:pt idx="124">
                  <c:v>2.7650506966143351E-2</c:v>
                </c:pt>
                <c:pt idx="125">
                  <c:v>2.7650506966143351E-2</c:v>
                </c:pt>
                <c:pt idx="126">
                  <c:v>2.7650506966143351E-2</c:v>
                </c:pt>
                <c:pt idx="127">
                  <c:v>2.7650506966143351E-2</c:v>
                </c:pt>
                <c:pt idx="128">
                  <c:v>2.7650506966143351E-2</c:v>
                </c:pt>
                <c:pt idx="129">
                  <c:v>2.7650506966143351E-2</c:v>
                </c:pt>
                <c:pt idx="130">
                  <c:v>2.7650506966143351E-2</c:v>
                </c:pt>
                <c:pt idx="131">
                  <c:v>2.7650506966143351E-2</c:v>
                </c:pt>
                <c:pt idx="132">
                  <c:v>2.7650506966143351E-2</c:v>
                </c:pt>
                <c:pt idx="133">
                  <c:v>2.7650506966143351E-2</c:v>
                </c:pt>
                <c:pt idx="134">
                  <c:v>2.7650506966143351E-2</c:v>
                </c:pt>
                <c:pt idx="135">
                  <c:v>2.7650506966143351E-2</c:v>
                </c:pt>
                <c:pt idx="136">
                  <c:v>2.7650506966143351E-2</c:v>
                </c:pt>
                <c:pt idx="137">
                  <c:v>2.7650506966143351E-2</c:v>
                </c:pt>
                <c:pt idx="138">
                  <c:v>2.7650506966143351E-2</c:v>
                </c:pt>
                <c:pt idx="139">
                  <c:v>2.7650506966143351E-2</c:v>
                </c:pt>
                <c:pt idx="140">
                  <c:v>2.7650506966143351E-2</c:v>
                </c:pt>
                <c:pt idx="141">
                  <c:v>2.7650506966143351E-2</c:v>
                </c:pt>
                <c:pt idx="142">
                  <c:v>2.7650506966143351E-2</c:v>
                </c:pt>
                <c:pt idx="143">
                  <c:v>2.7650506966143351E-2</c:v>
                </c:pt>
                <c:pt idx="144">
                  <c:v>2.7650506966143351E-2</c:v>
                </c:pt>
                <c:pt idx="145">
                  <c:v>2.7650506966143351E-2</c:v>
                </c:pt>
                <c:pt idx="146">
                  <c:v>2.7650506966143351E-2</c:v>
                </c:pt>
                <c:pt idx="147">
                  <c:v>2.7650506966143351E-2</c:v>
                </c:pt>
                <c:pt idx="148">
                  <c:v>2.7650506966143351E-2</c:v>
                </c:pt>
                <c:pt idx="149">
                  <c:v>2.7650506966143351E-2</c:v>
                </c:pt>
                <c:pt idx="150">
                  <c:v>2.7650506966143351E-2</c:v>
                </c:pt>
                <c:pt idx="151">
                  <c:v>2.7650506966143351E-2</c:v>
                </c:pt>
                <c:pt idx="152">
                  <c:v>2.7650506966143351E-2</c:v>
                </c:pt>
                <c:pt idx="153">
                  <c:v>2.7650506966143351E-2</c:v>
                </c:pt>
                <c:pt idx="154">
                  <c:v>2.7650506966143351E-2</c:v>
                </c:pt>
                <c:pt idx="155">
                  <c:v>2.7650506966143351E-2</c:v>
                </c:pt>
                <c:pt idx="156">
                  <c:v>2.7650506966143351E-2</c:v>
                </c:pt>
                <c:pt idx="157">
                  <c:v>2.7650506966143351E-2</c:v>
                </c:pt>
                <c:pt idx="158">
                  <c:v>2.7650506966143351E-2</c:v>
                </c:pt>
                <c:pt idx="159">
                  <c:v>2.7650506966143351E-2</c:v>
                </c:pt>
                <c:pt idx="160">
                  <c:v>2.7650506966143351E-2</c:v>
                </c:pt>
                <c:pt idx="161">
                  <c:v>2.7650506966143351E-2</c:v>
                </c:pt>
                <c:pt idx="162">
                  <c:v>2.7650506966143351E-2</c:v>
                </c:pt>
                <c:pt idx="163">
                  <c:v>2.7650506966143351E-2</c:v>
                </c:pt>
                <c:pt idx="164">
                  <c:v>2.7650506966143351E-2</c:v>
                </c:pt>
                <c:pt idx="165">
                  <c:v>2.7650506966143351E-2</c:v>
                </c:pt>
                <c:pt idx="166">
                  <c:v>2.7650506966143351E-2</c:v>
                </c:pt>
                <c:pt idx="167">
                  <c:v>2.7650506966143351E-2</c:v>
                </c:pt>
                <c:pt idx="168">
                  <c:v>2.7650506966143351E-2</c:v>
                </c:pt>
                <c:pt idx="169">
                  <c:v>2.7650506966143351E-2</c:v>
                </c:pt>
                <c:pt idx="170">
                  <c:v>2.7650506966143351E-2</c:v>
                </c:pt>
                <c:pt idx="171">
                  <c:v>2.7650506966143351E-2</c:v>
                </c:pt>
                <c:pt idx="172">
                  <c:v>2.7650506966143351E-2</c:v>
                </c:pt>
                <c:pt idx="173">
                  <c:v>2.7650506966143351E-2</c:v>
                </c:pt>
                <c:pt idx="174">
                  <c:v>2.7650506966143351E-2</c:v>
                </c:pt>
                <c:pt idx="175">
                  <c:v>2.7650506966143351E-2</c:v>
                </c:pt>
                <c:pt idx="176">
                  <c:v>2.7650506966143351E-2</c:v>
                </c:pt>
                <c:pt idx="177">
                  <c:v>2.7650506966143351E-2</c:v>
                </c:pt>
                <c:pt idx="178">
                  <c:v>2.7650506966143351E-2</c:v>
                </c:pt>
                <c:pt idx="179">
                  <c:v>2.7650506966143351E-2</c:v>
                </c:pt>
                <c:pt idx="180">
                  <c:v>2.7650506966143351E-2</c:v>
                </c:pt>
                <c:pt idx="181">
                  <c:v>2.7650506966143351E-2</c:v>
                </c:pt>
                <c:pt idx="182">
                  <c:v>2.7650506966143351E-2</c:v>
                </c:pt>
                <c:pt idx="183">
                  <c:v>2.7650506966143351E-2</c:v>
                </c:pt>
                <c:pt idx="184">
                  <c:v>2.7650506966143351E-2</c:v>
                </c:pt>
                <c:pt idx="185">
                  <c:v>2.7650506966143351E-2</c:v>
                </c:pt>
                <c:pt idx="186">
                  <c:v>2.7650506966143351E-2</c:v>
                </c:pt>
                <c:pt idx="187">
                  <c:v>2.7650506966143351E-2</c:v>
                </c:pt>
                <c:pt idx="188">
                  <c:v>2.7650506966143351E-2</c:v>
                </c:pt>
                <c:pt idx="189">
                  <c:v>2.7650506966143351E-2</c:v>
                </c:pt>
                <c:pt idx="190">
                  <c:v>2.7650506966143351E-2</c:v>
                </c:pt>
                <c:pt idx="191">
                  <c:v>2.7650506966143351E-2</c:v>
                </c:pt>
                <c:pt idx="192">
                  <c:v>2.7650506966143351E-2</c:v>
                </c:pt>
                <c:pt idx="193">
                  <c:v>2.7650506966143351E-2</c:v>
                </c:pt>
                <c:pt idx="194">
                  <c:v>2.7650506966143351E-2</c:v>
                </c:pt>
                <c:pt idx="195">
                  <c:v>2.7650506966143351E-2</c:v>
                </c:pt>
                <c:pt idx="196">
                  <c:v>2.7650506966143351E-2</c:v>
                </c:pt>
                <c:pt idx="197">
                  <c:v>2.7650506966143351E-2</c:v>
                </c:pt>
                <c:pt idx="198">
                  <c:v>2.7650506966143351E-2</c:v>
                </c:pt>
                <c:pt idx="199">
                  <c:v>2.7650506966143351E-2</c:v>
                </c:pt>
                <c:pt idx="200">
                  <c:v>2.7650506966143351E-2</c:v>
                </c:pt>
                <c:pt idx="201">
                  <c:v>2.7650506966143351E-2</c:v>
                </c:pt>
                <c:pt idx="202">
                  <c:v>2.7650506966143351E-2</c:v>
                </c:pt>
                <c:pt idx="203">
                  <c:v>2.7650506966143351E-2</c:v>
                </c:pt>
                <c:pt idx="204">
                  <c:v>2.7650506966143351E-2</c:v>
                </c:pt>
                <c:pt idx="205">
                  <c:v>2.7650506966143351E-2</c:v>
                </c:pt>
                <c:pt idx="206">
                  <c:v>2.7650506966143351E-2</c:v>
                </c:pt>
                <c:pt idx="207">
                  <c:v>2.7650506966143351E-2</c:v>
                </c:pt>
                <c:pt idx="208">
                  <c:v>2.7650506966143351E-2</c:v>
                </c:pt>
                <c:pt idx="209">
                  <c:v>2.7650506966143351E-2</c:v>
                </c:pt>
                <c:pt idx="210">
                  <c:v>2.7650506966143351E-2</c:v>
                </c:pt>
                <c:pt idx="211">
                  <c:v>2.7650506966143351E-2</c:v>
                </c:pt>
                <c:pt idx="212">
                  <c:v>2.7650506966143351E-2</c:v>
                </c:pt>
                <c:pt idx="213">
                  <c:v>2.7650506966143351E-2</c:v>
                </c:pt>
                <c:pt idx="214">
                  <c:v>2.7650506966143351E-2</c:v>
                </c:pt>
                <c:pt idx="215">
                  <c:v>2.7650506966143351E-2</c:v>
                </c:pt>
                <c:pt idx="216">
                  <c:v>2.7650506966143351E-2</c:v>
                </c:pt>
                <c:pt idx="217">
                  <c:v>2.7650506966143351E-2</c:v>
                </c:pt>
                <c:pt idx="218">
                  <c:v>2.7650506966143351E-2</c:v>
                </c:pt>
                <c:pt idx="219">
                  <c:v>2.7650506966143351E-2</c:v>
                </c:pt>
                <c:pt idx="220">
                  <c:v>2.7650506966143351E-2</c:v>
                </c:pt>
                <c:pt idx="221">
                  <c:v>2.7650506966143351E-2</c:v>
                </c:pt>
                <c:pt idx="222">
                  <c:v>2.7650506966143351E-2</c:v>
                </c:pt>
                <c:pt idx="223">
                  <c:v>2.7650506966143351E-2</c:v>
                </c:pt>
                <c:pt idx="224">
                  <c:v>2.7650506966143351E-2</c:v>
                </c:pt>
                <c:pt idx="225">
                  <c:v>2.7650506966143351E-2</c:v>
                </c:pt>
                <c:pt idx="226">
                  <c:v>2.7650506966143351E-2</c:v>
                </c:pt>
                <c:pt idx="227">
                  <c:v>2.7650506966143351E-2</c:v>
                </c:pt>
                <c:pt idx="228">
                  <c:v>2.7650506966143351E-2</c:v>
                </c:pt>
                <c:pt idx="229">
                  <c:v>2.7650506966143351E-2</c:v>
                </c:pt>
                <c:pt idx="230">
                  <c:v>2.7650506966143351E-2</c:v>
                </c:pt>
                <c:pt idx="231">
                  <c:v>2.7650506966143351E-2</c:v>
                </c:pt>
                <c:pt idx="232">
                  <c:v>2.7650506966143351E-2</c:v>
                </c:pt>
                <c:pt idx="233">
                  <c:v>2.7650506966143351E-2</c:v>
                </c:pt>
                <c:pt idx="234">
                  <c:v>2.7650506966143351E-2</c:v>
                </c:pt>
                <c:pt idx="235">
                  <c:v>2.7650506966143351E-2</c:v>
                </c:pt>
                <c:pt idx="236">
                  <c:v>2.7650506966143351E-2</c:v>
                </c:pt>
                <c:pt idx="237">
                  <c:v>2.7650506966143351E-2</c:v>
                </c:pt>
                <c:pt idx="238">
                  <c:v>2.7650506966143351E-2</c:v>
                </c:pt>
                <c:pt idx="239">
                  <c:v>2.7650506966143351E-2</c:v>
                </c:pt>
                <c:pt idx="240">
                  <c:v>2.7650506966143351E-2</c:v>
                </c:pt>
                <c:pt idx="241">
                  <c:v>2.7650506966143351E-2</c:v>
                </c:pt>
                <c:pt idx="242">
                  <c:v>2.7650506966143351E-2</c:v>
                </c:pt>
                <c:pt idx="243">
                  <c:v>2.7650506966143351E-2</c:v>
                </c:pt>
                <c:pt idx="244">
                  <c:v>2.7650506966143351E-2</c:v>
                </c:pt>
                <c:pt idx="245">
                  <c:v>2.7650506966143351E-2</c:v>
                </c:pt>
                <c:pt idx="246">
                  <c:v>2.7650506966143351E-2</c:v>
                </c:pt>
                <c:pt idx="247">
                  <c:v>2.7650506966143351E-2</c:v>
                </c:pt>
                <c:pt idx="248">
                  <c:v>2.7650506966143351E-2</c:v>
                </c:pt>
                <c:pt idx="249">
                  <c:v>2.7650506966143351E-2</c:v>
                </c:pt>
                <c:pt idx="250">
                  <c:v>2.7650506966143351E-2</c:v>
                </c:pt>
                <c:pt idx="251">
                  <c:v>2.7650506966143351E-2</c:v>
                </c:pt>
                <c:pt idx="252">
                  <c:v>2.7650506966143351E-2</c:v>
                </c:pt>
                <c:pt idx="253">
                  <c:v>2.7650506966143351E-2</c:v>
                </c:pt>
                <c:pt idx="254">
                  <c:v>2.7650506966143351E-2</c:v>
                </c:pt>
                <c:pt idx="255">
                  <c:v>2.7650506966143351E-2</c:v>
                </c:pt>
                <c:pt idx="256">
                  <c:v>2.7650506966143351E-2</c:v>
                </c:pt>
                <c:pt idx="257">
                  <c:v>2.7650506966143351E-2</c:v>
                </c:pt>
                <c:pt idx="258">
                  <c:v>2.7650506966143351E-2</c:v>
                </c:pt>
                <c:pt idx="259">
                  <c:v>2.7650506966143351E-2</c:v>
                </c:pt>
                <c:pt idx="260">
                  <c:v>2.7650506966143351E-2</c:v>
                </c:pt>
                <c:pt idx="261">
                  <c:v>2.7650506966143351E-2</c:v>
                </c:pt>
                <c:pt idx="262">
                  <c:v>2.7650506966143351E-2</c:v>
                </c:pt>
                <c:pt idx="263">
                  <c:v>2.7650506966143351E-2</c:v>
                </c:pt>
                <c:pt idx="264">
                  <c:v>2.7650506966143351E-2</c:v>
                </c:pt>
                <c:pt idx="265">
                  <c:v>2.7650506966143351E-2</c:v>
                </c:pt>
                <c:pt idx="266">
                  <c:v>2.7650506966143351E-2</c:v>
                </c:pt>
                <c:pt idx="267">
                  <c:v>2.7650506966143351E-2</c:v>
                </c:pt>
                <c:pt idx="268">
                  <c:v>2.7650506966143351E-2</c:v>
                </c:pt>
                <c:pt idx="269">
                  <c:v>2.7650506966143351E-2</c:v>
                </c:pt>
                <c:pt idx="270">
                  <c:v>2.7650506966143351E-2</c:v>
                </c:pt>
                <c:pt idx="271">
                  <c:v>2.7650506966143351E-2</c:v>
                </c:pt>
                <c:pt idx="272">
                  <c:v>2.7650506966143351E-2</c:v>
                </c:pt>
                <c:pt idx="273">
                  <c:v>2.7650506966143351E-2</c:v>
                </c:pt>
                <c:pt idx="274">
                  <c:v>2.7650506966143351E-2</c:v>
                </c:pt>
                <c:pt idx="275">
                  <c:v>2.7650506966143351E-2</c:v>
                </c:pt>
                <c:pt idx="276">
                  <c:v>2.7650506966143351E-2</c:v>
                </c:pt>
                <c:pt idx="277">
                  <c:v>2.7650506966143351E-2</c:v>
                </c:pt>
                <c:pt idx="278">
                  <c:v>2.7650506966143351E-2</c:v>
                </c:pt>
                <c:pt idx="279">
                  <c:v>2.7650506966143351E-2</c:v>
                </c:pt>
                <c:pt idx="280">
                  <c:v>2.7650506966143351E-2</c:v>
                </c:pt>
                <c:pt idx="281">
                  <c:v>2.7650506966143351E-2</c:v>
                </c:pt>
                <c:pt idx="282">
                  <c:v>2.7650506966143351E-2</c:v>
                </c:pt>
                <c:pt idx="283">
                  <c:v>2.7650506966143351E-2</c:v>
                </c:pt>
                <c:pt idx="284">
                  <c:v>2.7650506966143351E-2</c:v>
                </c:pt>
                <c:pt idx="285">
                  <c:v>2.7650506966143351E-2</c:v>
                </c:pt>
                <c:pt idx="286">
                  <c:v>2.7650506966143351E-2</c:v>
                </c:pt>
                <c:pt idx="287">
                  <c:v>2.7650506966143351E-2</c:v>
                </c:pt>
                <c:pt idx="288">
                  <c:v>2.7650506966143351E-2</c:v>
                </c:pt>
                <c:pt idx="289">
                  <c:v>2.7650506966143351E-2</c:v>
                </c:pt>
                <c:pt idx="290">
                  <c:v>2.7650506966143351E-2</c:v>
                </c:pt>
                <c:pt idx="291">
                  <c:v>2.7650506966143351E-2</c:v>
                </c:pt>
                <c:pt idx="292">
                  <c:v>2.7650506966143351E-2</c:v>
                </c:pt>
                <c:pt idx="293">
                  <c:v>2.7650506966143351E-2</c:v>
                </c:pt>
                <c:pt idx="294">
                  <c:v>2.7650506966143351E-2</c:v>
                </c:pt>
                <c:pt idx="295">
                  <c:v>2.7650506966143351E-2</c:v>
                </c:pt>
                <c:pt idx="296">
                  <c:v>2.7650506966143351E-2</c:v>
                </c:pt>
                <c:pt idx="297">
                  <c:v>2.7650506966143351E-2</c:v>
                </c:pt>
                <c:pt idx="298">
                  <c:v>2.7650506966143351E-2</c:v>
                </c:pt>
                <c:pt idx="299">
                  <c:v>2.7650506966143351E-2</c:v>
                </c:pt>
                <c:pt idx="300">
                  <c:v>2.7650506966143351E-2</c:v>
                </c:pt>
                <c:pt idx="301">
                  <c:v>2.7650506966143351E-2</c:v>
                </c:pt>
                <c:pt idx="302">
                  <c:v>2.7650506966143351E-2</c:v>
                </c:pt>
                <c:pt idx="303">
                  <c:v>2.7650506966143351E-2</c:v>
                </c:pt>
                <c:pt idx="304">
                  <c:v>2.7650506966143351E-2</c:v>
                </c:pt>
                <c:pt idx="305">
                  <c:v>2.7650506966143351E-2</c:v>
                </c:pt>
                <c:pt idx="306">
                  <c:v>2.7650506966143351E-2</c:v>
                </c:pt>
                <c:pt idx="307">
                  <c:v>2.7650506966143351E-2</c:v>
                </c:pt>
                <c:pt idx="308">
                  <c:v>2.7650506966143351E-2</c:v>
                </c:pt>
                <c:pt idx="309">
                  <c:v>2.7650506966143351E-2</c:v>
                </c:pt>
                <c:pt idx="310">
                  <c:v>2.7650506966143351E-2</c:v>
                </c:pt>
                <c:pt idx="311">
                  <c:v>2.7650506966143351E-2</c:v>
                </c:pt>
                <c:pt idx="312">
                  <c:v>2.7650506966143351E-2</c:v>
                </c:pt>
                <c:pt idx="313">
                  <c:v>2.7650506966143351E-2</c:v>
                </c:pt>
                <c:pt idx="314">
                  <c:v>2.7650506966143351E-2</c:v>
                </c:pt>
                <c:pt idx="315">
                  <c:v>2.7650506966143351E-2</c:v>
                </c:pt>
                <c:pt idx="316">
                  <c:v>2.7650506966143351E-2</c:v>
                </c:pt>
                <c:pt idx="317">
                  <c:v>2.7650506966143351E-2</c:v>
                </c:pt>
                <c:pt idx="318">
                  <c:v>2.7650506966143351E-2</c:v>
                </c:pt>
                <c:pt idx="319">
                  <c:v>2.7650506966143351E-2</c:v>
                </c:pt>
                <c:pt idx="320">
                  <c:v>2.7650506966143351E-2</c:v>
                </c:pt>
                <c:pt idx="321">
                  <c:v>2.7650506966143351E-2</c:v>
                </c:pt>
                <c:pt idx="322">
                  <c:v>2.7650506966143351E-2</c:v>
                </c:pt>
                <c:pt idx="323">
                  <c:v>2.7650506966143351E-2</c:v>
                </c:pt>
                <c:pt idx="324">
                  <c:v>2.7650506966143351E-2</c:v>
                </c:pt>
                <c:pt idx="325">
                  <c:v>2.7650506966143351E-2</c:v>
                </c:pt>
                <c:pt idx="326">
                  <c:v>2.7650506966143351E-2</c:v>
                </c:pt>
                <c:pt idx="327">
                  <c:v>2.7650506966143351E-2</c:v>
                </c:pt>
                <c:pt idx="328">
                  <c:v>2.7650506966143351E-2</c:v>
                </c:pt>
                <c:pt idx="329">
                  <c:v>2.7650506966143351E-2</c:v>
                </c:pt>
                <c:pt idx="330">
                  <c:v>2.7650506966143351E-2</c:v>
                </c:pt>
                <c:pt idx="331">
                  <c:v>2.7650506966143351E-2</c:v>
                </c:pt>
                <c:pt idx="332">
                  <c:v>2.7650506966143351E-2</c:v>
                </c:pt>
                <c:pt idx="333">
                  <c:v>2.7650506966143351E-2</c:v>
                </c:pt>
                <c:pt idx="334">
                  <c:v>2.7650506966143351E-2</c:v>
                </c:pt>
                <c:pt idx="335">
                  <c:v>2.7650506966143351E-2</c:v>
                </c:pt>
                <c:pt idx="336">
                  <c:v>2.7650506966143351E-2</c:v>
                </c:pt>
                <c:pt idx="337">
                  <c:v>2.7650506966143351E-2</c:v>
                </c:pt>
                <c:pt idx="338">
                  <c:v>2.7650506966143351E-2</c:v>
                </c:pt>
                <c:pt idx="339">
                  <c:v>2.7650506966143351E-2</c:v>
                </c:pt>
                <c:pt idx="340">
                  <c:v>2.7650506966143351E-2</c:v>
                </c:pt>
                <c:pt idx="341">
                  <c:v>2.7650506966143351E-2</c:v>
                </c:pt>
                <c:pt idx="342">
                  <c:v>2.7650506966143351E-2</c:v>
                </c:pt>
                <c:pt idx="343">
                  <c:v>2.7650506966143351E-2</c:v>
                </c:pt>
                <c:pt idx="344">
                  <c:v>2.7650506966143351E-2</c:v>
                </c:pt>
                <c:pt idx="345">
                  <c:v>2.7650506966143351E-2</c:v>
                </c:pt>
                <c:pt idx="346">
                  <c:v>2.7650506966143351E-2</c:v>
                </c:pt>
                <c:pt idx="347">
                  <c:v>2.7650506966143351E-2</c:v>
                </c:pt>
                <c:pt idx="348">
                  <c:v>2.7650506966143351E-2</c:v>
                </c:pt>
                <c:pt idx="349">
                  <c:v>2.7650506966143351E-2</c:v>
                </c:pt>
                <c:pt idx="350">
                  <c:v>2.7650506966143351E-2</c:v>
                </c:pt>
                <c:pt idx="351">
                  <c:v>2.7650506966143351E-2</c:v>
                </c:pt>
                <c:pt idx="352">
                  <c:v>2.7650506966143351E-2</c:v>
                </c:pt>
                <c:pt idx="353">
                  <c:v>2.7650506966143351E-2</c:v>
                </c:pt>
                <c:pt idx="354">
                  <c:v>2.7650506966143351E-2</c:v>
                </c:pt>
                <c:pt idx="355">
                  <c:v>2.7650506966143351E-2</c:v>
                </c:pt>
                <c:pt idx="356">
                  <c:v>2.7650506966143351E-2</c:v>
                </c:pt>
                <c:pt idx="357">
                  <c:v>2.7650506966143351E-2</c:v>
                </c:pt>
                <c:pt idx="358">
                  <c:v>2.7650506966143351E-2</c:v>
                </c:pt>
                <c:pt idx="359">
                  <c:v>2.7650506966143351E-2</c:v>
                </c:pt>
                <c:pt idx="360">
                  <c:v>2.7650506966143351E-2</c:v>
                </c:pt>
                <c:pt idx="361">
                  <c:v>2.7650506966143351E-2</c:v>
                </c:pt>
                <c:pt idx="362">
                  <c:v>2.7650506966143351E-2</c:v>
                </c:pt>
                <c:pt idx="363">
                  <c:v>2.7650506966143351E-2</c:v>
                </c:pt>
                <c:pt idx="364">
                  <c:v>2.7650506966143351E-2</c:v>
                </c:pt>
                <c:pt idx="365">
                  <c:v>2.7650506966143351E-2</c:v>
                </c:pt>
                <c:pt idx="366">
                  <c:v>2.7650506966143351E-2</c:v>
                </c:pt>
                <c:pt idx="367">
                  <c:v>2.7650506966143351E-2</c:v>
                </c:pt>
                <c:pt idx="368">
                  <c:v>2.7650506966143351E-2</c:v>
                </c:pt>
                <c:pt idx="369">
                  <c:v>2.7650506966143351E-2</c:v>
                </c:pt>
                <c:pt idx="370">
                  <c:v>2.7650506966143351E-2</c:v>
                </c:pt>
                <c:pt idx="371">
                  <c:v>2.7650506966143351E-2</c:v>
                </c:pt>
                <c:pt idx="372">
                  <c:v>2.7650506966143351E-2</c:v>
                </c:pt>
                <c:pt idx="373">
                  <c:v>2.7650506966143351E-2</c:v>
                </c:pt>
                <c:pt idx="374">
                  <c:v>2.7650506966143351E-2</c:v>
                </c:pt>
                <c:pt idx="375">
                  <c:v>2.7650506966143351E-2</c:v>
                </c:pt>
                <c:pt idx="376">
                  <c:v>2.7650506966143351E-2</c:v>
                </c:pt>
                <c:pt idx="377">
                  <c:v>2.7650506966143351E-2</c:v>
                </c:pt>
                <c:pt idx="378">
                  <c:v>2.7650506966143351E-2</c:v>
                </c:pt>
                <c:pt idx="379">
                  <c:v>2.7650506966143351E-2</c:v>
                </c:pt>
                <c:pt idx="380">
                  <c:v>2.7650506966143351E-2</c:v>
                </c:pt>
                <c:pt idx="381">
                  <c:v>2.7650506966143351E-2</c:v>
                </c:pt>
                <c:pt idx="382">
                  <c:v>2.7650506966143351E-2</c:v>
                </c:pt>
                <c:pt idx="383">
                  <c:v>2.7650506966143351E-2</c:v>
                </c:pt>
                <c:pt idx="384">
                  <c:v>2.7650506966143351E-2</c:v>
                </c:pt>
                <c:pt idx="385">
                  <c:v>2.7650506966143351E-2</c:v>
                </c:pt>
                <c:pt idx="386">
                  <c:v>2.7650506966143351E-2</c:v>
                </c:pt>
                <c:pt idx="387">
                  <c:v>2.7650506966143351E-2</c:v>
                </c:pt>
                <c:pt idx="388">
                  <c:v>2.7650506966143351E-2</c:v>
                </c:pt>
                <c:pt idx="389">
                  <c:v>2.7650506966143351E-2</c:v>
                </c:pt>
                <c:pt idx="390">
                  <c:v>2.7650506966143351E-2</c:v>
                </c:pt>
                <c:pt idx="391">
                  <c:v>2.7650506966143351E-2</c:v>
                </c:pt>
                <c:pt idx="392">
                  <c:v>2.7650506966143351E-2</c:v>
                </c:pt>
                <c:pt idx="393">
                  <c:v>2.7650506966143351E-2</c:v>
                </c:pt>
                <c:pt idx="394">
                  <c:v>2.7650506966143351E-2</c:v>
                </c:pt>
                <c:pt idx="395">
                  <c:v>2.7650506966143351E-2</c:v>
                </c:pt>
                <c:pt idx="396">
                  <c:v>2.7650506966143351E-2</c:v>
                </c:pt>
                <c:pt idx="397">
                  <c:v>2.7650506966143351E-2</c:v>
                </c:pt>
                <c:pt idx="398">
                  <c:v>2.7650506966143351E-2</c:v>
                </c:pt>
                <c:pt idx="399">
                  <c:v>2.7650506966143351E-2</c:v>
                </c:pt>
                <c:pt idx="400">
                  <c:v>2.7650506966143351E-2</c:v>
                </c:pt>
                <c:pt idx="401">
                  <c:v>2.7650506966143351E-2</c:v>
                </c:pt>
                <c:pt idx="402">
                  <c:v>2.7650506966143351E-2</c:v>
                </c:pt>
                <c:pt idx="403">
                  <c:v>2.7650506966143351E-2</c:v>
                </c:pt>
                <c:pt idx="404">
                  <c:v>2.7650506966143351E-2</c:v>
                </c:pt>
                <c:pt idx="405">
                  <c:v>2.7650506966143351E-2</c:v>
                </c:pt>
                <c:pt idx="406">
                  <c:v>2.7650506966143351E-2</c:v>
                </c:pt>
                <c:pt idx="407">
                  <c:v>2.7650506966143351E-2</c:v>
                </c:pt>
                <c:pt idx="408">
                  <c:v>2.7650506966143351E-2</c:v>
                </c:pt>
                <c:pt idx="409">
                  <c:v>2.7650506966143351E-2</c:v>
                </c:pt>
                <c:pt idx="410">
                  <c:v>2.7650506966143351E-2</c:v>
                </c:pt>
                <c:pt idx="411">
                  <c:v>2.7650506966143351E-2</c:v>
                </c:pt>
                <c:pt idx="412">
                  <c:v>2.7650506966143351E-2</c:v>
                </c:pt>
                <c:pt idx="413">
                  <c:v>2.7650506966143351E-2</c:v>
                </c:pt>
                <c:pt idx="414">
                  <c:v>2.7650506966143351E-2</c:v>
                </c:pt>
                <c:pt idx="415">
                  <c:v>2.7650506966143351E-2</c:v>
                </c:pt>
                <c:pt idx="416">
                  <c:v>2.7650506966143351E-2</c:v>
                </c:pt>
                <c:pt idx="417">
                  <c:v>2.7650506966143351E-2</c:v>
                </c:pt>
                <c:pt idx="418">
                  <c:v>2.7650506966143351E-2</c:v>
                </c:pt>
                <c:pt idx="419">
                  <c:v>2.7650506966143351E-2</c:v>
                </c:pt>
                <c:pt idx="420">
                  <c:v>2.7650506966143351E-2</c:v>
                </c:pt>
                <c:pt idx="421">
                  <c:v>2.7650506966143351E-2</c:v>
                </c:pt>
                <c:pt idx="422">
                  <c:v>2.7650506966143351E-2</c:v>
                </c:pt>
                <c:pt idx="423">
                  <c:v>2.7650506966143351E-2</c:v>
                </c:pt>
                <c:pt idx="424">
                  <c:v>2.7650506966143351E-2</c:v>
                </c:pt>
                <c:pt idx="425">
                  <c:v>2.7650506966143351E-2</c:v>
                </c:pt>
                <c:pt idx="426">
                  <c:v>2.7650506966143351E-2</c:v>
                </c:pt>
                <c:pt idx="427">
                  <c:v>2.7650506966143351E-2</c:v>
                </c:pt>
                <c:pt idx="428">
                  <c:v>2.7650506966143351E-2</c:v>
                </c:pt>
                <c:pt idx="429">
                  <c:v>2.7650506966143351E-2</c:v>
                </c:pt>
                <c:pt idx="430">
                  <c:v>2.7650506966143351E-2</c:v>
                </c:pt>
                <c:pt idx="431">
                  <c:v>2.7650506966143351E-2</c:v>
                </c:pt>
                <c:pt idx="432">
                  <c:v>2.7650506966143351E-2</c:v>
                </c:pt>
                <c:pt idx="433">
                  <c:v>2.7650506966143351E-2</c:v>
                </c:pt>
                <c:pt idx="434">
                  <c:v>2.7650506966143351E-2</c:v>
                </c:pt>
                <c:pt idx="435">
                  <c:v>2.7650506966143351E-2</c:v>
                </c:pt>
                <c:pt idx="436">
                  <c:v>2.7650506966143351E-2</c:v>
                </c:pt>
                <c:pt idx="437">
                  <c:v>2.7650506966143351E-2</c:v>
                </c:pt>
                <c:pt idx="438">
                  <c:v>2.7650506966143351E-2</c:v>
                </c:pt>
                <c:pt idx="439">
                  <c:v>2.7650506966143351E-2</c:v>
                </c:pt>
                <c:pt idx="440">
                  <c:v>2.7650506966143351E-2</c:v>
                </c:pt>
                <c:pt idx="441">
                  <c:v>2.7650506966143351E-2</c:v>
                </c:pt>
                <c:pt idx="442">
                  <c:v>2.7650506966143351E-2</c:v>
                </c:pt>
                <c:pt idx="443">
                  <c:v>2.7650506966143351E-2</c:v>
                </c:pt>
                <c:pt idx="444">
                  <c:v>2.7650506966143351E-2</c:v>
                </c:pt>
                <c:pt idx="445">
                  <c:v>2.7650506966143351E-2</c:v>
                </c:pt>
                <c:pt idx="446">
                  <c:v>2.7650506966143351E-2</c:v>
                </c:pt>
                <c:pt idx="447">
                  <c:v>2.7650506966143351E-2</c:v>
                </c:pt>
                <c:pt idx="448">
                  <c:v>2.7650506966143351E-2</c:v>
                </c:pt>
                <c:pt idx="449">
                  <c:v>2.7650506966143351E-2</c:v>
                </c:pt>
                <c:pt idx="450">
                  <c:v>2.7650506966143351E-2</c:v>
                </c:pt>
                <c:pt idx="451">
                  <c:v>2.7650506966143351E-2</c:v>
                </c:pt>
                <c:pt idx="452">
                  <c:v>2.7650506966143351E-2</c:v>
                </c:pt>
                <c:pt idx="453">
                  <c:v>2.7650506966143351E-2</c:v>
                </c:pt>
                <c:pt idx="454">
                  <c:v>2.7650506966143351E-2</c:v>
                </c:pt>
                <c:pt idx="455">
                  <c:v>2.7650506966143351E-2</c:v>
                </c:pt>
                <c:pt idx="456">
                  <c:v>2.7650506966143351E-2</c:v>
                </c:pt>
                <c:pt idx="457">
                  <c:v>2.7650506966143351E-2</c:v>
                </c:pt>
                <c:pt idx="458">
                  <c:v>2.7650506966143351E-2</c:v>
                </c:pt>
                <c:pt idx="459">
                  <c:v>2.7650506966143351E-2</c:v>
                </c:pt>
                <c:pt idx="460">
                  <c:v>2.7650506966143351E-2</c:v>
                </c:pt>
                <c:pt idx="461">
                  <c:v>2.7650506966143351E-2</c:v>
                </c:pt>
                <c:pt idx="462">
                  <c:v>2.7650506966143351E-2</c:v>
                </c:pt>
                <c:pt idx="463">
                  <c:v>2.7650506966143351E-2</c:v>
                </c:pt>
                <c:pt idx="464">
                  <c:v>2.7650506966143351E-2</c:v>
                </c:pt>
                <c:pt idx="465">
                  <c:v>2.7650506966143351E-2</c:v>
                </c:pt>
                <c:pt idx="466">
                  <c:v>2.7650506966143351E-2</c:v>
                </c:pt>
                <c:pt idx="467">
                  <c:v>2.7650506966143351E-2</c:v>
                </c:pt>
                <c:pt idx="468">
                  <c:v>2.7650506966143351E-2</c:v>
                </c:pt>
                <c:pt idx="469">
                  <c:v>2.7650506966143351E-2</c:v>
                </c:pt>
                <c:pt idx="470">
                  <c:v>2.7650506966143351E-2</c:v>
                </c:pt>
                <c:pt idx="471">
                  <c:v>2.7650506966143351E-2</c:v>
                </c:pt>
                <c:pt idx="472">
                  <c:v>2.7650506966143351E-2</c:v>
                </c:pt>
                <c:pt idx="473">
                  <c:v>2.7650506966143351E-2</c:v>
                </c:pt>
                <c:pt idx="474">
                  <c:v>2.7650506966143351E-2</c:v>
                </c:pt>
                <c:pt idx="475">
                  <c:v>2.7650506966143351E-2</c:v>
                </c:pt>
                <c:pt idx="476">
                  <c:v>2.7650506966143351E-2</c:v>
                </c:pt>
                <c:pt idx="477">
                  <c:v>2.7650506966143351E-2</c:v>
                </c:pt>
                <c:pt idx="478">
                  <c:v>2.7650506966143351E-2</c:v>
                </c:pt>
                <c:pt idx="479">
                  <c:v>2.7650506966143351E-2</c:v>
                </c:pt>
                <c:pt idx="480">
                  <c:v>2.7650506966143351E-2</c:v>
                </c:pt>
                <c:pt idx="481">
                  <c:v>2.7650506966143351E-2</c:v>
                </c:pt>
                <c:pt idx="482">
                  <c:v>2.7650506966143351E-2</c:v>
                </c:pt>
                <c:pt idx="483">
                  <c:v>2.7650506966143351E-2</c:v>
                </c:pt>
                <c:pt idx="484">
                  <c:v>2.7650506966143351E-2</c:v>
                </c:pt>
                <c:pt idx="485">
                  <c:v>2.7650506966143351E-2</c:v>
                </c:pt>
                <c:pt idx="486">
                  <c:v>2.7650506966143351E-2</c:v>
                </c:pt>
                <c:pt idx="487">
                  <c:v>2.7650506966143351E-2</c:v>
                </c:pt>
                <c:pt idx="488">
                  <c:v>2.7650506966143351E-2</c:v>
                </c:pt>
                <c:pt idx="489">
                  <c:v>2.7650506966143351E-2</c:v>
                </c:pt>
                <c:pt idx="490">
                  <c:v>2.7650506966143351E-2</c:v>
                </c:pt>
                <c:pt idx="491">
                  <c:v>2.7650506966143351E-2</c:v>
                </c:pt>
                <c:pt idx="492">
                  <c:v>2.7650506966143351E-2</c:v>
                </c:pt>
                <c:pt idx="493">
                  <c:v>2.7650506966143351E-2</c:v>
                </c:pt>
                <c:pt idx="494">
                  <c:v>2.7650506966143351E-2</c:v>
                </c:pt>
                <c:pt idx="495">
                  <c:v>2.7650506966143351E-2</c:v>
                </c:pt>
                <c:pt idx="496">
                  <c:v>2.7650506966143351E-2</c:v>
                </c:pt>
                <c:pt idx="497">
                  <c:v>2.7650506966143351E-2</c:v>
                </c:pt>
                <c:pt idx="498">
                  <c:v>2.7650506966143351E-2</c:v>
                </c:pt>
                <c:pt idx="499">
                  <c:v>2.7650506966143351E-2</c:v>
                </c:pt>
                <c:pt idx="500">
                  <c:v>2.7650506966143351E-2</c:v>
                </c:pt>
                <c:pt idx="501">
                  <c:v>2.7650506966143351E-2</c:v>
                </c:pt>
                <c:pt idx="502">
                  <c:v>2.7650506966143351E-2</c:v>
                </c:pt>
                <c:pt idx="503">
                  <c:v>2.7650506966143351E-2</c:v>
                </c:pt>
                <c:pt idx="504">
                  <c:v>2.7650506966143351E-2</c:v>
                </c:pt>
                <c:pt idx="505">
                  <c:v>2.7650506966143351E-2</c:v>
                </c:pt>
                <c:pt idx="506">
                  <c:v>2.7650506966143351E-2</c:v>
                </c:pt>
                <c:pt idx="507">
                  <c:v>2.7650506966143351E-2</c:v>
                </c:pt>
                <c:pt idx="508">
                  <c:v>2.7650506966143351E-2</c:v>
                </c:pt>
                <c:pt idx="509">
                  <c:v>2.7650506966143351E-2</c:v>
                </c:pt>
                <c:pt idx="510">
                  <c:v>2.7650506966143351E-2</c:v>
                </c:pt>
                <c:pt idx="511">
                  <c:v>2.7650506966143351E-2</c:v>
                </c:pt>
                <c:pt idx="512">
                  <c:v>2.7650506966143351E-2</c:v>
                </c:pt>
                <c:pt idx="513">
                  <c:v>2.7650506966143351E-2</c:v>
                </c:pt>
                <c:pt idx="514">
                  <c:v>2.7650506966143351E-2</c:v>
                </c:pt>
                <c:pt idx="515">
                  <c:v>2.7650506966143351E-2</c:v>
                </c:pt>
                <c:pt idx="516">
                  <c:v>2.7650506966143351E-2</c:v>
                </c:pt>
                <c:pt idx="517">
                  <c:v>2.7650506966143351E-2</c:v>
                </c:pt>
                <c:pt idx="518">
                  <c:v>2.7650506966143351E-2</c:v>
                </c:pt>
                <c:pt idx="519">
                  <c:v>2.7650506966143351E-2</c:v>
                </c:pt>
                <c:pt idx="520">
                  <c:v>2.7650506966143351E-2</c:v>
                </c:pt>
                <c:pt idx="521">
                  <c:v>2.7650506966143351E-2</c:v>
                </c:pt>
                <c:pt idx="522">
                  <c:v>2.7650506966143351E-2</c:v>
                </c:pt>
                <c:pt idx="523">
                  <c:v>2.7650506966143351E-2</c:v>
                </c:pt>
                <c:pt idx="524">
                  <c:v>2.7650506966143351E-2</c:v>
                </c:pt>
                <c:pt idx="525">
                  <c:v>2.7650506966143351E-2</c:v>
                </c:pt>
                <c:pt idx="526">
                  <c:v>2.7650506966143351E-2</c:v>
                </c:pt>
                <c:pt idx="527">
                  <c:v>2.7650506966143351E-2</c:v>
                </c:pt>
                <c:pt idx="528">
                  <c:v>2.7650506966143351E-2</c:v>
                </c:pt>
                <c:pt idx="529">
                  <c:v>2.7650506966143351E-2</c:v>
                </c:pt>
                <c:pt idx="530">
                  <c:v>2.7650506966143351E-2</c:v>
                </c:pt>
                <c:pt idx="531">
                  <c:v>2.7650506966143351E-2</c:v>
                </c:pt>
                <c:pt idx="532">
                  <c:v>2.7650506966143351E-2</c:v>
                </c:pt>
                <c:pt idx="533">
                  <c:v>2.7650506966143351E-2</c:v>
                </c:pt>
                <c:pt idx="534">
                  <c:v>2.7650506966143351E-2</c:v>
                </c:pt>
                <c:pt idx="535">
                  <c:v>2.7650506966143351E-2</c:v>
                </c:pt>
                <c:pt idx="536">
                  <c:v>2.7650506966143351E-2</c:v>
                </c:pt>
                <c:pt idx="537">
                  <c:v>2.7650506966143351E-2</c:v>
                </c:pt>
                <c:pt idx="538">
                  <c:v>2.7650506966143351E-2</c:v>
                </c:pt>
                <c:pt idx="539">
                  <c:v>2.7650506966143351E-2</c:v>
                </c:pt>
                <c:pt idx="540">
                  <c:v>2.7650506966143351E-2</c:v>
                </c:pt>
                <c:pt idx="541">
                  <c:v>2.7650506966143351E-2</c:v>
                </c:pt>
                <c:pt idx="542">
                  <c:v>2.7650506966143351E-2</c:v>
                </c:pt>
                <c:pt idx="543">
                  <c:v>2.7650506966143351E-2</c:v>
                </c:pt>
                <c:pt idx="544">
                  <c:v>2.7650506966143351E-2</c:v>
                </c:pt>
                <c:pt idx="545">
                  <c:v>2.7650506966143351E-2</c:v>
                </c:pt>
                <c:pt idx="546">
                  <c:v>2.7650506966143351E-2</c:v>
                </c:pt>
                <c:pt idx="547">
                  <c:v>2.7650506966143351E-2</c:v>
                </c:pt>
                <c:pt idx="548">
                  <c:v>2.7650506966143351E-2</c:v>
                </c:pt>
                <c:pt idx="549">
                  <c:v>2.7650506966143351E-2</c:v>
                </c:pt>
                <c:pt idx="550">
                  <c:v>2.7650506966143351E-2</c:v>
                </c:pt>
                <c:pt idx="551">
                  <c:v>2.7650506966143351E-2</c:v>
                </c:pt>
                <c:pt idx="552">
                  <c:v>2.7650506966143351E-2</c:v>
                </c:pt>
                <c:pt idx="553">
                  <c:v>2.7650506966143351E-2</c:v>
                </c:pt>
                <c:pt idx="554">
                  <c:v>2.7650506966143351E-2</c:v>
                </c:pt>
                <c:pt idx="555">
                  <c:v>2.7650506966143351E-2</c:v>
                </c:pt>
                <c:pt idx="556">
                  <c:v>2.7650506966143351E-2</c:v>
                </c:pt>
                <c:pt idx="557">
                  <c:v>2.7650506966143351E-2</c:v>
                </c:pt>
                <c:pt idx="558">
                  <c:v>2.7650506966143351E-2</c:v>
                </c:pt>
                <c:pt idx="559">
                  <c:v>2.7650506966143351E-2</c:v>
                </c:pt>
                <c:pt idx="560">
                  <c:v>2.7650506966143351E-2</c:v>
                </c:pt>
                <c:pt idx="561">
                  <c:v>2.7650506966143351E-2</c:v>
                </c:pt>
                <c:pt idx="562">
                  <c:v>2.7650506966143351E-2</c:v>
                </c:pt>
                <c:pt idx="563">
                  <c:v>2.7650506966143351E-2</c:v>
                </c:pt>
                <c:pt idx="564">
                  <c:v>2.7650506966143351E-2</c:v>
                </c:pt>
                <c:pt idx="565">
                  <c:v>2.7650506966143351E-2</c:v>
                </c:pt>
                <c:pt idx="566">
                  <c:v>2.7650506966143351E-2</c:v>
                </c:pt>
                <c:pt idx="567">
                  <c:v>2.7650506966143351E-2</c:v>
                </c:pt>
                <c:pt idx="568">
                  <c:v>2.7650506966143351E-2</c:v>
                </c:pt>
                <c:pt idx="569">
                  <c:v>2.7650506966143351E-2</c:v>
                </c:pt>
                <c:pt idx="570">
                  <c:v>2.7650506966143351E-2</c:v>
                </c:pt>
                <c:pt idx="571">
                  <c:v>2.7650506966143351E-2</c:v>
                </c:pt>
                <c:pt idx="572">
                  <c:v>2.7650506966143351E-2</c:v>
                </c:pt>
                <c:pt idx="573">
                  <c:v>2.7650506966143351E-2</c:v>
                </c:pt>
                <c:pt idx="574">
                  <c:v>2.7650506966143351E-2</c:v>
                </c:pt>
                <c:pt idx="575">
                  <c:v>2.7650506966143351E-2</c:v>
                </c:pt>
                <c:pt idx="576">
                  <c:v>2.7650506966143351E-2</c:v>
                </c:pt>
                <c:pt idx="577">
                  <c:v>2.7650506966143351E-2</c:v>
                </c:pt>
                <c:pt idx="578">
                  <c:v>2.7650506966143351E-2</c:v>
                </c:pt>
                <c:pt idx="579">
                  <c:v>2.7650506966143351E-2</c:v>
                </c:pt>
                <c:pt idx="580">
                  <c:v>2.7650506966143351E-2</c:v>
                </c:pt>
                <c:pt idx="581">
                  <c:v>2.7650506966143351E-2</c:v>
                </c:pt>
                <c:pt idx="582">
                  <c:v>2.7650506966143351E-2</c:v>
                </c:pt>
                <c:pt idx="583">
                  <c:v>2.7650506966143351E-2</c:v>
                </c:pt>
                <c:pt idx="584">
                  <c:v>2.7650506966143351E-2</c:v>
                </c:pt>
                <c:pt idx="585">
                  <c:v>2.7650506966143351E-2</c:v>
                </c:pt>
                <c:pt idx="586">
                  <c:v>2.7650506966143351E-2</c:v>
                </c:pt>
                <c:pt idx="587">
                  <c:v>2.7650506966143351E-2</c:v>
                </c:pt>
                <c:pt idx="588">
                  <c:v>2.7650506966143351E-2</c:v>
                </c:pt>
                <c:pt idx="589">
                  <c:v>2.7650506966143351E-2</c:v>
                </c:pt>
                <c:pt idx="590">
                  <c:v>2.7650506966143351E-2</c:v>
                </c:pt>
                <c:pt idx="591">
                  <c:v>2.7650506966143351E-2</c:v>
                </c:pt>
                <c:pt idx="592">
                  <c:v>2.7650506966143351E-2</c:v>
                </c:pt>
                <c:pt idx="593">
                  <c:v>2.7650506966143351E-2</c:v>
                </c:pt>
                <c:pt idx="594">
                  <c:v>2.7650506966143351E-2</c:v>
                </c:pt>
                <c:pt idx="595">
                  <c:v>2.7650506966143351E-2</c:v>
                </c:pt>
                <c:pt idx="596">
                  <c:v>2.7650506966143351E-2</c:v>
                </c:pt>
                <c:pt idx="597">
                  <c:v>2.7650506966143351E-2</c:v>
                </c:pt>
                <c:pt idx="598">
                  <c:v>2.7650506966143351E-2</c:v>
                </c:pt>
                <c:pt idx="599">
                  <c:v>2.7650506966143351E-2</c:v>
                </c:pt>
                <c:pt idx="600">
                  <c:v>2.7650506966143351E-2</c:v>
                </c:pt>
                <c:pt idx="601">
                  <c:v>2.7650506966143351E-2</c:v>
                </c:pt>
                <c:pt idx="602">
                  <c:v>2.7650506966143351E-2</c:v>
                </c:pt>
                <c:pt idx="603">
                  <c:v>2.7650506966143351E-2</c:v>
                </c:pt>
                <c:pt idx="604">
                  <c:v>2.7650506966143351E-2</c:v>
                </c:pt>
                <c:pt idx="605">
                  <c:v>2.7650506966143351E-2</c:v>
                </c:pt>
                <c:pt idx="606">
                  <c:v>2.7650506966143351E-2</c:v>
                </c:pt>
                <c:pt idx="607">
                  <c:v>2.7650506966143351E-2</c:v>
                </c:pt>
                <c:pt idx="608">
                  <c:v>2.7650506966143351E-2</c:v>
                </c:pt>
                <c:pt idx="609">
                  <c:v>2.7650506966143351E-2</c:v>
                </c:pt>
                <c:pt idx="610">
                  <c:v>2.7650506966143351E-2</c:v>
                </c:pt>
                <c:pt idx="611">
                  <c:v>2.7650506966143351E-2</c:v>
                </c:pt>
                <c:pt idx="612">
                  <c:v>2.7650506966143351E-2</c:v>
                </c:pt>
                <c:pt idx="613">
                  <c:v>2.7650506966143351E-2</c:v>
                </c:pt>
                <c:pt idx="614">
                  <c:v>2.7650506966143351E-2</c:v>
                </c:pt>
                <c:pt idx="615">
                  <c:v>2.7650506966143351E-2</c:v>
                </c:pt>
                <c:pt idx="616">
                  <c:v>2.7650506966143351E-2</c:v>
                </c:pt>
                <c:pt idx="617">
                  <c:v>2.7650506966143351E-2</c:v>
                </c:pt>
                <c:pt idx="618">
                  <c:v>2.7650506966143351E-2</c:v>
                </c:pt>
                <c:pt idx="619">
                  <c:v>2.7650506966143351E-2</c:v>
                </c:pt>
                <c:pt idx="620">
                  <c:v>2.7650506966143351E-2</c:v>
                </c:pt>
                <c:pt idx="621">
                  <c:v>2.7650506966143351E-2</c:v>
                </c:pt>
                <c:pt idx="622">
                  <c:v>2.7650506966143351E-2</c:v>
                </c:pt>
                <c:pt idx="623">
                  <c:v>2.7650506966143351E-2</c:v>
                </c:pt>
                <c:pt idx="624">
                  <c:v>2.7650506966143351E-2</c:v>
                </c:pt>
                <c:pt idx="625">
                  <c:v>2.7650506966143351E-2</c:v>
                </c:pt>
                <c:pt idx="626">
                  <c:v>2.7650506966143351E-2</c:v>
                </c:pt>
                <c:pt idx="627">
                  <c:v>2.7650506966143351E-2</c:v>
                </c:pt>
                <c:pt idx="628">
                  <c:v>2.7650506966143351E-2</c:v>
                </c:pt>
                <c:pt idx="629">
                  <c:v>2.7650506966143351E-2</c:v>
                </c:pt>
                <c:pt idx="630">
                  <c:v>2.7650506966143351E-2</c:v>
                </c:pt>
                <c:pt idx="631">
                  <c:v>2.7650506966143351E-2</c:v>
                </c:pt>
                <c:pt idx="632">
                  <c:v>2.7650506966143351E-2</c:v>
                </c:pt>
                <c:pt idx="633">
                  <c:v>2.7650506966143351E-2</c:v>
                </c:pt>
                <c:pt idx="634">
                  <c:v>2.7650506966143351E-2</c:v>
                </c:pt>
                <c:pt idx="635">
                  <c:v>2.7650506966143351E-2</c:v>
                </c:pt>
                <c:pt idx="636">
                  <c:v>2.7650506966143351E-2</c:v>
                </c:pt>
                <c:pt idx="637">
                  <c:v>2.7650506966143351E-2</c:v>
                </c:pt>
                <c:pt idx="638">
                  <c:v>2.7650506966143351E-2</c:v>
                </c:pt>
                <c:pt idx="639">
                  <c:v>2.7650506966143351E-2</c:v>
                </c:pt>
                <c:pt idx="640">
                  <c:v>2.7650506966143351E-2</c:v>
                </c:pt>
                <c:pt idx="641">
                  <c:v>2.7650506966143351E-2</c:v>
                </c:pt>
                <c:pt idx="642">
                  <c:v>2.7650506966143351E-2</c:v>
                </c:pt>
                <c:pt idx="643">
                  <c:v>2.7650506966143351E-2</c:v>
                </c:pt>
                <c:pt idx="644">
                  <c:v>2.7650506966143351E-2</c:v>
                </c:pt>
                <c:pt idx="645">
                  <c:v>2.7650506966143351E-2</c:v>
                </c:pt>
                <c:pt idx="646">
                  <c:v>2.7650506966143351E-2</c:v>
                </c:pt>
                <c:pt idx="647">
                  <c:v>2.7650506966143351E-2</c:v>
                </c:pt>
                <c:pt idx="648">
                  <c:v>2.7650506966143351E-2</c:v>
                </c:pt>
                <c:pt idx="649">
                  <c:v>2.7650506966143351E-2</c:v>
                </c:pt>
                <c:pt idx="650">
                  <c:v>2.7650506966143351E-2</c:v>
                </c:pt>
                <c:pt idx="651">
                  <c:v>2.7650506966143351E-2</c:v>
                </c:pt>
                <c:pt idx="652">
                  <c:v>2.7650506966143351E-2</c:v>
                </c:pt>
                <c:pt idx="653">
                  <c:v>2.7650506966143351E-2</c:v>
                </c:pt>
                <c:pt idx="654">
                  <c:v>2.7650506966143351E-2</c:v>
                </c:pt>
                <c:pt idx="655">
                  <c:v>2.7650506966143351E-2</c:v>
                </c:pt>
                <c:pt idx="656">
                  <c:v>2.7650506966143351E-2</c:v>
                </c:pt>
                <c:pt idx="657">
                  <c:v>2.7650506966143351E-2</c:v>
                </c:pt>
                <c:pt idx="658">
                  <c:v>2.7650506966143351E-2</c:v>
                </c:pt>
                <c:pt idx="659">
                  <c:v>2.7650506966143351E-2</c:v>
                </c:pt>
                <c:pt idx="660">
                  <c:v>2.7650506966143351E-2</c:v>
                </c:pt>
                <c:pt idx="661">
                  <c:v>2.7650506966143351E-2</c:v>
                </c:pt>
                <c:pt idx="662">
                  <c:v>2.7650506966143351E-2</c:v>
                </c:pt>
                <c:pt idx="663">
                  <c:v>2.7650506966143351E-2</c:v>
                </c:pt>
                <c:pt idx="664">
                  <c:v>2.7650506966143351E-2</c:v>
                </c:pt>
                <c:pt idx="665">
                  <c:v>2.7650506966143351E-2</c:v>
                </c:pt>
                <c:pt idx="666">
                  <c:v>2.7650506966143351E-2</c:v>
                </c:pt>
                <c:pt idx="667">
                  <c:v>2.7650506966143351E-2</c:v>
                </c:pt>
                <c:pt idx="668">
                  <c:v>2.7650506966143351E-2</c:v>
                </c:pt>
                <c:pt idx="669">
                  <c:v>2.7650506966143351E-2</c:v>
                </c:pt>
                <c:pt idx="670">
                  <c:v>2.7650506966143351E-2</c:v>
                </c:pt>
                <c:pt idx="671">
                  <c:v>2.7650506966143351E-2</c:v>
                </c:pt>
                <c:pt idx="672">
                  <c:v>2.7650506966143351E-2</c:v>
                </c:pt>
                <c:pt idx="673">
                  <c:v>2.7650506966143351E-2</c:v>
                </c:pt>
                <c:pt idx="674">
                  <c:v>2.7650506966143351E-2</c:v>
                </c:pt>
                <c:pt idx="675">
                  <c:v>2.7650506966143351E-2</c:v>
                </c:pt>
                <c:pt idx="676">
                  <c:v>2.7650506966143351E-2</c:v>
                </c:pt>
                <c:pt idx="677">
                  <c:v>2.7650506966143351E-2</c:v>
                </c:pt>
                <c:pt idx="678">
                  <c:v>2.7650506966143351E-2</c:v>
                </c:pt>
                <c:pt idx="679">
                  <c:v>2.7650506966143351E-2</c:v>
                </c:pt>
                <c:pt idx="680">
                  <c:v>2.7650506966143351E-2</c:v>
                </c:pt>
                <c:pt idx="681">
                  <c:v>2.7650506966143351E-2</c:v>
                </c:pt>
                <c:pt idx="682">
                  <c:v>2.7650506966143351E-2</c:v>
                </c:pt>
                <c:pt idx="683">
                  <c:v>2.7650506966143351E-2</c:v>
                </c:pt>
                <c:pt idx="684">
                  <c:v>2.7650506966143351E-2</c:v>
                </c:pt>
                <c:pt idx="685">
                  <c:v>2.7650506966143351E-2</c:v>
                </c:pt>
                <c:pt idx="686">
                  <c:v>2.7650506966143351E-2</c:v>
                </c:pt>
                <c:pt idx="687">
                  <c:v>2.7650506966143351E-2</c:v>
                </c:pt>
                <c:pt idx="688">
                  <c:v>2.7650506966143351E-2</c:v>
                </c:pt>
                <c:pt idx="689">
                  <c:v>2.7650506966143351E-2</c:v>
                </c:pt>
                <c:pt idx="690">
                  <c:v>2.7650506966143351E-2</c:v>
                </c:pt>
                <c:pt idx="691">
                  <c:v>2.7650506966143351E-2</c:v>
                </c:pt>
                <c:pt idx="692">
                  <c:v>2.7650506966143351E-2</c:v>
                </c:pt>
                <c:pt idx="693">
                  <c:v>2.7650506966143351E-2</c:v>
                </c:pt>
                <c:pt idx="694">
                  <c:v>2.7650506966143351E-2</c:v>
                </c:pt>
                <c:pt idx="695">
                  <c:v>2.7650506966143351E-2</c:v>
                </c:pt>
                <c:pt idx="696">
                  <c:v>2.7650506966143351E-2</c:v>
                </c:pt>
                <c:pt idx="697">
                  <c:v>2.7650506966143351E-2</c:v>
                </c:pt>
                <c:pt idx="698">
                  <c:v>2.7650506966143351E-2</c:v>
                </c:pt>
                <c:pt idx="699">
                  <c:v>2.7650506966143351E-2</c:v>
                </c:pt>
                <c:pt idx="700">
                  <c:v>2.7650506966143351E-2</c:v>
                </c:pt>
                <c:pt idx="701">
                  <c:v>2.7650506966143351E-2</c:v>
                </c:pt>
                <c:pt idx="702">
                  <c:v>2.7650506966143351E-2</c:v>
                </c:pt>
                <c:pt idx="703">
                  <c:v>2.7650506966143351E-2</c:v>
                </c:pt>
                <c:pt idx="704">
                  <c:v>2.7650506966143351E-2</c:v>
                </c:pt>
                <c:pt idx="705">
                  <c:v>2.7650506966143351E-2</c:v>
                </c:pt>
                <c:pt idx="706">
                  <c:v>2.7650506966143351E-2</c:v>
                </c:pt>
                <c:pt idx="707">
                  <c:v>2.7650506966143351E-2</c:v>
                </c:pt>
                <c:pt idx="708">
                  <c:v>2.7650506966143351E-2</c:v>
                </c:pt>
                <c:pt idx="709">
                  <c:v>2.7650506966143351E-2</c:v>
                </c:pt>
                <c:pt idx="710">
                  <c:v>2.7650506966143351E-2</c:v>
                </c:pt>
                <c:pt idx="711">
                  <c:v>2.7650506966143351E-2</c:v>
                </c:pt>
                <c:pt idx="712">
                  <c:v>2.7650506966143351E-2</c:v>
                </c:pt>
                <c:pt idx="713">
                  <c:v>2.7650506966143351E-2</c:v>
                </c:pt>
                <c:pt idx="714">
                  <c:v>2.7650506966143351E-2</c:v>
                </c:pt>
                <c:pt idx="715">
                  <c:v>2.7650506966143351E-2</c:v>
                </c:pt>
                <c:pt idx="716">
                  <c:v>2.7650506966143351E-2</c:v>
                </c:pt>
                <c:pt idx="717">
                  <c:v>2.7650506966143351E-2</c:v>
                </c:pt>
                <c:pt idx="718">
                  <c:v>2.7650506966143351E-2</c:v>
                </c:pt>
                <c:pt idx="719">
                  <c:v>2.7650506966143351E-2</c:v>
                </c:pt>
                <c:pt idx="720">
                  <c:v>2.7650506966143351E-2</c:v>
                </c:pt>
                <c:pt idx="721">
                  <c:v>2.7650506966143351E-2</c:v>
                </c:pt>
                <c:pt idx="722">
                  <c:v>2.7650506966143351E-2</c:v>
                </c:pt>
                <c:pt idx="723">
                  <c:v>2.7650506966143351E-2</c:v>
                </c:pt>
                <c:pt idx="724">
                  <c:v>2.7650506966143351E-2</c:v>
                </c:pt>
                <c:pt idx="725">
                  <c:v>2.7650506966143351E-2</c:v>
                </c:pt>
                <c:pt idx="726">
                  <c:v>2.7650506966143351E-2</c:v>
                </c:pt>
                <c:pt idx="727">
                  <c:v>2.7650506966143351E-2</c:v>
                </c:pt>
                <c:pt idx="728">
                  <c:v>2.7650506966143351E-2</c:v>
                </c:pt>
                <c:pt idx="729">
                  <c:v>2.7650506966143351E-2</c:v>
                </c:pt>
                <c:pt idx="730">
                  <c:v>2.7650506966143351E-2</c:v>
                </c:pt>
                <c:pt idx="731">
                  <c:v>2.7650506966143351E-2</c:v>
                </c:pt>
                <c:pt idx="732">
                  <c:v>2.7650506966143351E-2</c:v>
                </c:pt>
                <c:pt idx="733">
                  <c:v>2.7650506966143351E-2</c:v>
                </c:pt>
                <c:pt idx="734">
                  <c:v>2.7650506966143351E-2</c:v>
                </c:pt>
                <c:pt idx="735">
                  <c:v>2.7650506966143351E-2</c:v>
                </c:pt>
                <c:pt idx="736">
                  <c:v>2.7650506966143351E-2</c:v>
                </c:pt>
                <c:pt idx="737">
                  <c:v>2.7650506966143351E-2</c:v>
                </c:pt>
                <c:pt idx="738">
                  <c:v>2.7650506966143351E-2</c:v>
                </c:pt>
                <c:pt idx="739">
                  <c:v>2.7650506966143351E-2</c:v>
                </c:pt>
                <c:pt idx="740">
                  <c:v>2.7650506966143351E-2</c:v>
                </c:pt>
                <c:pt idx="741">
                  <c:v>2.7650506966143351E-2</c:v>
                </c:pt>
                <c:pt idx="742">
                  <c:v>2.7650506966143351E-2</c:v>
                </c:pt>
                <c:pt idx="743">
                  <c:v>2.7650506966143351E-2</c:v>
                </c:pt>
                <c:pt idx="744">
                  <c:v>2.7650506966143351E-2</c:v>
                </c:pt>
                <c:pt idx="745">
                  <c:v>2.7650506966143351E-2</c:v>
                </c:pt>
                <c:pt idx="746">
                  <c:v>2.7650506966143351E-2</c:v>
                </c:pt>
                <c:pt idx="747">
                  <c:v>2.7650506966143351E-2</c:v>
                </c:pt>
                <c:pt idx="748">
                  <c:v>2.7650506966143351E-2</c:v>
                </c:pt>
                <c:pt idx="749">
                  <c:v>2.7650506966143351E-2</c:v>
                </c:pt>
                <c:pt idx="750">
                  <c:v>2.7650506966143351E-2</c:v>
                </c:pt>
                <c:pt idx="751">
                  <c:v>2.7650506966143351E-2</c:v>
                </c:pt>
                <c:pt idx="752">
                  <c:v>2.7650506966143351E-2</c:v>
                </c:pt>
                <c:pt idx="753">
                  <c:v>2.7650506966143351E-2</c:v>
                </c:pt>
                <c:pt idx="754">
                  <c:v>2.7650506966143351E-2</c:v>
                </c:pt>
                <c:pt idx="755">
                  <c:v>2.7650506966143351E-2</c:v>
                </c:pt>
                <c:pt idx="756">
                  <c:v>2.7650506966143351E-2</c:v>
                </c:pt>
                <c:pt idx="757">
                  <c:v>2.7650506966143351E-2</c:v>
                </c:pt>
                <c:pt idx="758">
                  <c:v>2.7650506966143351E-2</c:v>
                </c:pt>
                <c:pt idx="759">
                  <c:v>2.7650506966143351E-2</c:v>
                </c:pt>
                <c:pt idx="760">
                  <c:v>2.7650506966143351E-2</c:v>
                </c:pt>
                <c:pt idx="761">
                  <c:v>2.7650506966143351E-2</c:v>
                </c:pt>
                <c:pt idx="762">
                  <c:v>2.7650506966143351E-2</c:v>
                </c:pt>
                <c:pt idx="763">
                  <c:v>2.7650506966143351E-2</c:v>
                </c:pt>
                <c:pt idx="764">
                  <c:v>2.7650506966143351E-2</c:v>
                </c:pt>
                <c:pt idx="765">
                  <c:v>2.7650506966143351E-2</c:v>
                </c:pt>
                <c:pt idx="766">
                  <c:v>2.7650506966143351E-2</c:v>
                </c:pt>
                <c:pt idx="767">
                  <c:v>2.7650506966143351E-2</c:v>
                </c:pt>
                <c:pt idx="768">
                  <c:v>2.7650506966143351E-2</c:v>
                </c:pt>
                <c:pt idx="769">
                  <c:v>2.7650506966143351E-2</c:v>
                </c:pt>
                <c:pt idx="770">
                  <c:v>2.7650506966143351E-2</c:v>
                </c:pt>
                <c:pt idx="771">
                  <c:v>2.7650506966143351E-2</c:v>
                </c:pt>
                <c:pt idx="772">
                  <c:v>2.7650506966143351E-2</c:v>
                </c:pt>
                <c:pt idx="773">
                  <c:v>2.7650506966143351E-2</c:v>
                </c:pt>
                <c:pt idx="774">
                  <c:v>2.7650506966143351E-2</c:v>
                </c:pt>
                <c:pt idx="775">
                  <c:v>2.7650506966143351E-2</c:v>
                </c:pt>
                <c:pt idx="776">
                  <c:v>2.7650506966143351E-2</c:v>
                </c:pt>
                <c:pt idx="777">
                  <c:v>2.7650506966143351E-2</c:v>
                </c:pt>
                <c:pt idx="778">
                  <c:v>2.7650506966143351E-2</c:v>
                </c:pt>
                <c:pt idx="779">
                  <c:v>2.7650506966143351E-2</c:v>
                </c:pt>
                <c:pt idx="780">
                  <c:v>2.7650506966143351E-2</c:v>
                </c:pt>
                <c:pt idx="781">
                  <c:v>2.7650506966143351E-2</c:v>
                </c:pt>
                <c:pt idx="782">
                  <c:v>2.7650506966143351E-2</c:v>
                </c:pt>
                <c:pt idx="783">
                  <c:v>2.7650506966143351E-2</c:v>
                </c:pt>
                <c:pt idx="784">
                  <c:v>2.7650506966143351E-2</c:v>
                </c:pt>
                <c:pt idx="785">
                  <c:v>2.7650506966143351E-2</c:v>
                </c:pt>
                <c:pt idx="786">
                  <c:v>2.7650506966143351E-2</c:v>
                </c:pt>
                <c:pt idx="787">
                  <c:v>2.7650506966143351E-2</c:v>
                </c:pt>
                <c:pt idx="788">
                  <c:v>2.7650506966143351E-2</c:v>
                </c:pt>
                <c:pt idx="789">
                  <c:v>2.7650506966143351E-2</c:v>
                </c:pt>
                <c:pt idx="790">
                  <c:v>2.7650506966143351E-2</c:v>
                </c:pt>
                <c:pt idx="791">
                  <c:v>2.7650506966143351E-2</c:v>
                </c:pt>
                <c:pt idx="792">
                  <c:v>2.7650506966143351E-2</c:v>
                </c:pt>
                <c:pt idx="793">
                  <c:v>2.7650506966143351E-2</c:v>
                </c:pt>
                <c:pt idx="794">
                  <c:v>2.7650506966143351E-2</c:v>
                </c:pt>
                <c:pt idx="795">
                  <c:v>2.7650506966143351E-2</c:v>
                </c:pt>
                <c:pt idx="796">
                  <c:v>2.7650506966143351E-2</c:v>
                </c:pt>
                <c:pt idx="797">
                  <c:v>2.7650506966143351E-2</c:v>
                </c:pt>
                <c:pt idx="798">
                  <c:v>2.7650506966143351E-2</c:v>
                </c:pt>
                <c:pt idx="799">
                  <c:v>2.7650506966143351E-2</c:v>
                </c:pt>
                <c:pt idx="800">
                  <c:v>2.7650506966143351E-2</c:v>
                </c:pt>
                <c:pt idx="801">
                  <c:v>2.7650506966143351E-2</c:v>
                </c:pt>
                <c:pt idx="802">
                  <c:v>2.7650506966143351E-2</c:v>
                </c:pt>
                <c:pt idx="803">
                  <c:v>2.7650506966143351E-2</c:v>
                </c:pt>
                <c:pt idx="804">
                  <c:v>2.7650506966143351E-2</c:v>
                </c:pt>
                <c:pt idx="805">
                  <c:v>2.7650506966143351E-2</c:v>
                </c:pt>
                <c:pt idx="806">
                  <c:v>2.7650506966143351E-2</c:v>
                </c:pt>
                <c:pt idx="807">
                  <c:v>2.7650506966143351E-2</c:v>
                </c:pt>
                <c:pt idx="808">
                  <c:v>2.7650506966143351E-2</c:v>
                </c:pt>
                <c:pt idx="809">
                  <c:v>2.7650506966143351E-2</c:v>
                </c:pt>
                <c:pt idx="810">
                  <c:v>2.7650506966143351E-2</c:v>
                </c:pt>
                <c:pt idx="811">
                  <c:v>2.7650506966143351E-2</c:v>
                </c:pt>
                <c:pt idx="812">
                  <c:v>2.7650506966143351E-2</c:v>
                </c:pt>
                <c:pt idx="813">
                  <c:v>2.7650506966143351E-2</c:v>
                </c:pt>
                <c:pt idx="814">
                  <c:v>2.7650506966143351E-2</c:v>
                </c:pt>
                <c:pt idx="815">
                  <c:v>2.7650506966143351E-2</c:v>
                </c:pt>
                <c:pt idx="816">
                  <c:v>2.7650506966143351E-2</c:v>
                </c:pt>
                <c:pt idx="817">
                  <c:v>2.7650506966143351E-2</c:v>
                </c:pt>
                <c:pt idx="818">
                  <c:v>2.7650506966143351E-2</c:v>
                </c:pt>
                <c:pt idx="819">
                  <c:v>2.7650506966143351E-2</c:v>
                </c:pt>
                <c:pt idx="820">
                  <c:v>2.7650506966143351E-2</c:v>
                </c:pt>
                <c:pt idx="821">
                  <c:v>2.7650506966143351E-2</c:v>
                </c:pt>
                <c:pt idx="822">
                  <c:v>2.7650506966143351E-2</c:v>
                </c:pt>
                <c:pt idx="823">
                  <c:v>2.7650506966143351E-2</c:v>
                </c:pt>
                <c:pt idx="824">
                  <c:v>2.7650506966143351E-2</c:v>
                </c:pt>
                <c:pt idx="825">
                  <c:v>2.7650506966143351E-2</c:v>
                </c:pt>
                <c:pt idx="826">
                  <c:v>2.7650506966143351E-2</c:v>
                </c:pt>
                <c:pt idx="827">
                  <c:v>2.7650506966143351E-2</c:v>
                </c:pt>
                <c:pt idx="828">
                  <c:v>2.7650506966143351E-2</c:v>
                </c:pt>
                <c:pt idx="829">
                  <c:v>2.7650506966143351E-2</c:v>
                </c:pt>
                <c:pt idx="830">
                  <c:v>2.7650506966143351E-2</c:v>
                </c:pt>
                <c:pt idx="831">
                  <c:v>2.7650506966143351E-2</c:v>
                </c:pt>
                <c:pt idx="832">
                  <c:v>2.7650506966143351E-2</c:v>
                </c:pt>
                <c:pt idx="833">
                  <c:v>2.7650506966143351E-2</c:v>
                </c:pt>
                <c:pt idx="834">
                  <c:v>2.7650506966143351E-2</c:v>
                </c:pt>
                <c:pt idx="835">
                  <c:v>2.7650506966143351E-2</c:v>
                </c:pt>
                <c:pt idx="836">
                  <c:v>2.7650506966143351E-2</c:v>
                </c:pt>
                <c:pt idx="837">
                  <c:v>2.7650506966143351E-2</c:v>
                </c:pt>
                <c:pt idx="838">
                  <c:v>2.7650506966143351E-2</c:v>
                </c:pt>
                <c:pt idx="839">
                  <c:v>2.7650506966143351E-2</c:v>
                </c:pt>
                <c:pt idx="840">
                  <c:v>2.7650506966143351E-2</c:v>
                </c:pt>
                <c:pt idx="841">
                  <c:v>2.7650506966143351E-2</c:v>
                </c:pt>
                <c:pt idx="842">
                  <c:v>2.7650506966143351E-2</c:v>
                </c:pt>
                <c:pt idx="843">
                  <c:v>2.7650506966143351E-2</c:v>
                </c:pt>
                <c:pt idx="844">
                  <c:v>2.7650506966143351E-2</c:v>
                </c:pt>
                <c:pt idx="845">
                  <c:v>2.7650506966143351E-2</c:v>
                </c:pt>
                <c:pt idx="846">
                  <c:v>2.7650506966143351E-2</c:v>
                </c:pt>
                <c:pt idx="847">
                  <c:v>2.7650506966143351E-2</c:v>
                </c:pt>
                <c:pt idx="848">
                  <c:v>2.7650506966143351E-2</c:v>
                </c:pt>
                <c:pt idx="849">
                  <c:v>2.7650506966143351E-2</c:v>
                </c:pt>
                <c:pt idx="850">
                  <c:v>2.7650506966143351E-2</c:v>
                </c:pt>
                <c:pt idx="851">
                  <c:v>2.7650506966143351E-2</c:v>
                </c:pt>
                <c:pt idx="852">
                  <c:v>2.7650506966143351E-2</c:v>
                </c:pt>
                <c:pt idx="853">
                  <c:v>2.7650506966143351E-2</c:v>
                </c:pt>
                <c:pt idx="854">
                  <c:v>2.7650506966143351E-2</c:v>
                </c:pt>
                <c:pt idx="855">
                  <c:v>2.7650506966143351E-2</c:v>
                </c:pt>
                <c:pt idx="856">
                  <c:v>2.7650506966143351E-2</c:v>
                </c:pt>
                <c:pt idx="857">
                  <c:v>2.7650506966143351E-2</c:v>
                </c:pt>
                <c:pt idx="858">
                  <c:v>2.7650506966143351E-2</c:v>
                </c:pt>
                <c:pt idx="859">
                  <c:v>2.7650506966143351E-2</c:v>
                </c:pt>
                <c:pt idx="860">
                  <c:v>2.7650506966143351E-2</c:v>
                </c:pt>
                <c:pt idx="861">
                  <c:v>2.7650506966143351E-2</c:v>
                </c:pt>
                <c:pt idx="862">
                  <c:v>2.7650506966143351E-2</c:v>
                </c:pt>
                <c:pt idx="863">
                  <c:v>2.7650506966143351E-2</c:v>
                </c:pt>
                <c:pt idx="864">
                  <c:v>2.7650506966143351E-2</c:v>
                </c:pt>
                <c:pt idx="865">
                  <c:v>2.7650506966143351E-2</c:v>
                </c:pt>
                <c:pt idx="866">
                  <c:v>2.7650506966143351E-2</c:v>
                </c:pt>
                <c:pt idx="867">
                  <c:v>2.7650506966143351E-2</c:v>
                </c:pt>
                <c:pt idx="868">
                  <c:v>2.7650506966143351E-2</c:v>
                </c:pt>
                <c:pt idx="869">
                  <c:v>2.7650506966143351E-2</c:v>
                </c:pt>
                <c:pt idx="870">
                  <c:v>2.7650506966143351E-2</c:v>
                </c:pt>
                <c:pt idx="871">
                  <c:v>2.7650506966143351E-2</c:v>
                </c:pt>
                <c:pt idx="872">
                  <c:v>2.7650506966143351E-2</c:v>
                </c:pt>
                <c:pt idx="873">
                  <c:v>2.7650506966143351E-2</c:v>
                </c:pt>
                <c:pt idx="874">
                  <c:v>2.7650506966143351E-2</c:v>
                </c:pt>
                <c:pt idx="875">
                  <c:v>2.7650506966143351E-2</c:v>
                </c:pt>
                <c:pt idx="876">
                  <c:v>2.7650506966143351E-2</c:v>
                </c:pt>
                <c:pt idx="877">
                  <c:v>2.7650506966143351E-2</c:v>
                </c:pt>
                <c:pt idx="878">
                  <c:v>2.7650506966143351E-2</c:v>
                </c:pt>
                <c:pt idx="879">
                  <c:v>2.7650506966143351E-2</c:v>
                </c:pt>
                <c:pt idx="880">
                  <c:v>2.7650506966143351E-2</c:v>
                </c:pt>
                <c:pt idx="881">
                  <c:v>2.7650506966143351E-2</c:v>
                </c:pt>
                <c:pt idx="882">
                  <c:v>2.7650506966143351E-2</c:v>
                </c:pt>
                <c:pt idx="883">
                  <c:v>2.7650506966143351E-2</c:v>
                </c:pt>
                <c:pt idx="884">
                  <c:v>2.7650506966143351E-2</c:v>
                </c:pt>
                <c:pt idx="885">
                  <c:v>2.7650506966143351E-2</c:v>
                </c:pt>
                <c:pt idx="886">
                  <c:v>2.7650506966143351E-2</c:v>
                </c:pt>
                <c:pt idx="887">
                  <c:v>2.7650506966143351E-2</c:v>
                </c:pt>
                <c:pt idx="888">
                  <c:v>2.7650506966143351E-2</c:v>
                </c:pt>
                <c:pt idx="889">
                  <c:v>2.7650506966143351E-2</c:v>
                </c:pt>
                <c:pt idx="890">
                  <c:v>2.7650506966143351E-2</c:v>
                </c:pt>
                <c:pt idx="891">
                  <c:v>2.7650506966143351E-2</c:v>
                </c:pt>
                <c:pt idx="892">
                  <c:v>2.7650506966143351E-2</c:v>
                </c:pt>
                <c:pt idx="893">
                  <c:v>2.7650506966143351E-2</c:v>
                </c:pt>
                <c:pt idx="894">
                  <c:v>2.7650506966143351E-2</c:v>
                </c:pt>
                <c:pt idx="895">
                  <c:v>2.7650506966143351E-2</c:v>
                </c:pt>
                <c:pt idx="896">
                  <c:v>2.7650506966143351E-2</c:v>
                </c:pt>
                <c:pt idx="897">
                  <c:v>2.7650506966143351E-2</c:v>
                </c:pt>
                <c:pt idx="898">
                  <c:v>2.7650506966143351E-2</c:v>
                </c:pt>
                <c:pt idx="899">
                  <c:v>2.7650506966143351E-2</c:v>
                </c:pt>
                <c:pt idx="900">
                  <c:v>2.7650506966143351E-2</c:v>
                </c:pt>
                <c:pt idx="901">
                  <c:v>2.7650506966143351E-2</c:v>
                </c:pt>
                <c:pt idx="902">
                  <c:v>2.7650506966143351E-2</c:v>
                </c:pt>
                <c:pt idx="903">
                  <c:v>2.7650506966143351E-2</c:v>
                </c:pt>
                <c:pt idx="904">
                  <c:v>2.7650506966143351E-2</c:v>
                </c:pt>
                <c:pt idx="905">
                  <c:v>2.7650506966143351E-2</c:v>
                </c:pt>
                <c:pt idx="906">
                  <c:v>2.7650506966143351E-2</c:v>
                </c:pt>
                <c:pt idx="907">
                  <c:v>2.7650506966143351E-2</c:v>
                </c:pt>
                <c:pt idx="908">
                  <c:v>2.7650506966143351E-2</c:v>
                </c:pt>
                <c:pt idx="909">
                  <c:v>2.7650506966143351E-2</c:v>
                </c:pt>
                <c:pt idx="910">
                  <c:v>2.7650506966143351E-2</c:v>
                </c:pt>
                <c:pt idx="911">
                  <c:v>2.7650506966143351E-2</c:v>
                </c:pt>
                <c:pt idx="912">
                  <c:v>2.7650506966143351E-2</c:v>
                </c:pt>
                <c:pt idx="913">
                  <c:v>2.7650506966143351E-2</c:v>
                </c:pt>
                <c:pt idx="914">
                  <c:v>2.7650506966143351E-2</c:v>
                </c:pt>
                <c:pt idx="915">
                  <c:v>2.7650506966143351E-2</c:v>
                </c:pt>
                <c:pt idx="916">
                  <c:v>2.7650506966143351E-2</c:v>
                </c:pt>
                <c:pt idx="917">
                  <c:v>2.7650506966143351E-2</c:v>
                </c:pt>
                <c:pt idx="918">
                  <c:v>2.7650506966143351E-2</c:v>
                </c:pt>
                <c:pt idx="919">
                  <c:v>2.7650506966143351E-2</c:v>
                </c:pt>
                <c:pt idx="920">
                  <c:v>2.7650506966143351E-2</c:v>
                </c:pt>
                <c:pt idx="921">
                  <c:v>2.7650506966143351E-2</c:v>
                </c:pt>
                <c:pt idx="922">
                  <c:v>2.7650506966143351E-2</c:v>
                </c:pt>
                <c:pt idx="923">
                  <c:v>2.7650506966143351E-2</c:v>
                </c:pt>
                <c:pt idx="924">
                  <c:v>2.7650506966143351E-2</c:v>
                </c:pt>
                <c:pt idx="925">
                  <c:v>2.7650506966143351E-2</c:v>
                </c:pt>
                <c:pt idx="926">
                  <c:v>2.7650506966143351E-2</c:v>
                </c:pt>
                <c:pt idx="927">
                  <c:v>2.7650506966143351E-2</c:v>
                </c:pt>
                <c:pt idx="928">
                  <c:v>2.7650506966143351E-2</c:v>
                </c:pt>
                <c:pt idx="929">
                  <c:v>2.7650506966143351E-2</c:v>
                </c:pt>
                <c:pt idx="930">
                  <c:v>2.7650506966143351E-2</c:v>
                </c:pt>
                <c:pt idx="931">
                  <c:v>2.7650506966143351E-2</c:v>
                </c:pt>
                <c:pt idx="932">
                  <c:v>2.7650506966143351E-2</c:v>
                </c:pt>
                <c:pt idx="933">
                  <c:v>2.7650506966143351E-2</c:v>
                </c:pt>
                <c:pt idx="934">
                  <c:v>2.7650506966143351E-2</c:v>
                </c:pt>
                <c:pt idx="935">
                  <c:v>2.7650506966143351E-2</c:v>
                </c:pt>
                <c:pt idx="936">
                  <c:v>2.7650506966143351E-2</c:v>
                </c:pt>
                <c:pt idx="937">
                  <c:v>2.7650506966143351E-2</c:v>
                </c:pt>
                <c:pt idx="938">
                  <c:v>2.7650506966143351E-2</c:v>
                </c:pt>
                <c:pt idx="939">
                  <c:v>2.7650506966143351E-2</c:v>
                </c:pt>
                <c:pt idx="940">
                  <c:v>2.7650506966143351E-2</c:v>
                </c:pt>
                <c:pt idx="941">
                  <c:v>2.7650506966143351E-2</c:v>
                </c:pt>
                <c:pt idx="942">
                  <c:v>2.7650506966143351E-2</c:v>
                </c:pt>
                <c:pt idx="943">
                  <c:v>2.7650506966143351E-2</c:v>
                </c:pt>
                <c:pt idx="944">
                  <c:v>2.7650506966143351E-2</c:v>
                </c:pt>
                <c:pt idx="945">
                  <c:v>2.7650506966143351E-2</c:v>
                </c:pt>
                <c:pt idx="946">
                  <c:v>2.7650506966143351E-2</c:v>
                </c:pt>
                <c:pt idx="947">
                  <c:v>2.7650506966143351E-2</c:v>
                </c:pt>
                <c:pt idx="948">
                  <c:v>2.7650506966143351E-2</c:v>
                </c:pt>
                <c:pt idx="949">
                  <c:v>2.7650506966143351E-2</c:v>
                </c:pt>
                <c:pt idx="950">
                  <c:v>2.7650506966143351E-2</c:v>
                </c:pt>
                <c:pt idx="951">
                  <c:v>2.7650506966143351E-2</c:v>
                </c:pt>
                <c:pt idx="952">
                  <c:v>2.7650506966143351E-2</c:v>
                </c:pt>
                <c:pt idx="953">
                  <c:v>2.7650506966143351E-2</c:v>
                </c:pt>
                <c:pt idx="954">
                  <c:v>2.7650506966143351E-2</c:v>
                </c:pt>
                <c:pt idx="955">
                  <c:v>2.7650506966143351E-2</c:v>
                </c:pt>
                <c:pt idx="956">
                  <c:v>2.7650506966143351E-2</c:v>
                </c:pt>
                <c:pt idx="957">
                  <c:v>2.7650506966143351E-2</c:v>
                </c:pt>
                <c:pt idx="958">
                  <c:v>2.7650506966143351E-2</c:v>
                </c:pt>
                <c:pt idx="959">
                  <c:v>2.7650506966143351E-2</c:v>
                </c:pt>
                <c:pt idx="960">
                  <c:v>2.7650506966143351E-2</c:v>
                </c:pt>
                <c:pt idx="961">
                  <c:v>2.7650506966143351E-2</c:v>
                </c:pt>
                <c:pt idx="962">
                  <c:v>2.7650506966143351E-2</c:v>
                </c:pt>
                <c:pt idx="963">
                  <c:v>2.7650506966143351E-2</c:v>
                </c:pt>
                <c:pt idx="964">
                  <c:v>2.7650506966143351E-2</c:v>
                </c:pt>
                <c:pt idx="965">
                  <c:v>2.7650506966143351E-2</c:v>
                </c:pt>
                <c:pt idx="966">
                  <c:v>2.7650506966143351E-2</c:v>
                </c:pt>
                <c:pt idx="967">
                  <c:v>2.7650506966143351E-2</c:v>
                </c:pt>
                <c:pt idx="968">
                  <c:v>2.7650506966143351E-2</c:v>
                </c:pt>
                <c:pt idx="969">
                  <c:v>2.7650506966143351E-2</c:v>
                </c:pt>
                <c:pt idx="970">
                  <c:v>2.7650506966143351E-2</c:v>
                </c:pt>
                <c:pt idx="971">
                  <c:v>2.7650506966143351E-2</c:v>
                </c:pt>
                <c:pt idx="972">
                  <c:v>2.7650506966143351E-2</c:v>
                </c:pt>
                <c:pt idx="973">
                  <c:v>2.7650506966143351E-2</c:v>
                </c:pt>
                <c:pt idx="974">
                  <c:v>2.7650506966143351E-2</c:v>
                </c:pt>
                <c:pt idx="975">
                  <c:v>2.7650506966143351E-2</c:v>
                </c:pt>
                <c:pt idx="976">
                  <c:v>2.7650506966143351E-2</c:v>
                </c:pt>
                <c:pt idx="977">
                  <c:v>2.7650506966143351E-2</c:v>
                </c:pt>
                <c:pt idx="978">
                  <c:v>2.7650506966143351E-2</c:v>
                </c:pt>
                <c:pt idx="979">
                  <c:v>2.7650506966143351E-2</c:v>
                </c:pt>
                <c:pt idx="980">
                  <c:v>2.7650506966143351E-2</c:v>
                </c:pt>
                <c:pt idx="981">
                  <c:v>2.7650506966143351E-2</c:v>
                </c:pt>
                <c:pt idx="982">
                  <c:v>2.7650506966143351E-2</c:v>
                </c:pt>
                <c:pt idx="983">
                  <c:v>2.7650506966143351E-2</c:v>
                </c:pt>
                <c:pt idx="984">
                  <c:v>2.7650506966143351E-2</c:v>
                </c:pt>
                <c:pt idx="985">
                  <c:v>2.7650506966143351E-2</c:v>
                </c:pt>
                <c:pt idx="986">
                  <c:v>2.7650506966143351E-2</c:v>
                </c:pt>
                <c:pt idx="987">
                  <c:v>2.7650506966143351E-2</c:v>
                </c:pt>
                <c:pt idx="988">
                  <c:v>2.7650506966143351E-2</c:v>
                </c:pt>
                <c:pt idx="989">
                  <c:v>2.7650506966143351E-2</c:v>
                </c:pt>
                <c:pt idx="990">
                  <c:v>2.7650506966143351E-2</c:v>
                </c:pt>
                <c:pt idx="991">
                  <c:v>2.7650506966143351E-2</c:v>
                </c:pt>
                <c:pt idx="992">
                  <c:v>2.7650506966143351E-2</c:v>
                </c:pt>
                <c:pt idx="993">
                  <c:v>2.7650506966143351E-2</c:v>
                </c:pt>
                <c:pt idx="994">
                  <c:v>2.7650506966143351E-2</c:v>
                </c:pt>
                <c:pt idx="995">
                  <c:v>2.7650506966143351E-2</c:v>
                </c:pt>
                <c:pt idx="996">
                  <c:v>2.7650506966143351E-2</c:v>
                </c:pt>
                <c:pt idx="997">
                  <c:v>2.7650506966143351E-2</c:v>
                </c:pt>
                <c:pt idx="998">
                  <c:v>2.7650506966143351E-2</c:v>
                </c:pt>
                <c:pt idx="999">
                  <c:v>2.7650506966143351E-2</c:v>
                </c:pt>
              </c:numCache>
            </c:numRef>
          </c:yVal>
          <c:smooth val="1"/>
          <c:extLst>
            <c:ext xmlns:c16="http://schemas.microsoft.com/office/drawing/2014/chart" uri="{C3380CC4-5D6E-409C-BE32-E72D297353CC}">
              <c16:uniqueId val="{0000000D-E141-4CF7-8D0A-C84C7344E2D5}"/>
            </c:ext>
          </c:extLst>
        </c:ser>
        <c:ser>
          <c:idx val="14"/>
          <c:order val="14"/>
          <c:spPr>
            <a:ln w="19050" cap="rnd">
              <a:solidFill>
                <a:schemeClr val="accent3">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Sheet1!$P$1:$P$1000</c:f>
              <c:numCache>
                <c:formatCode>General</c:formatCode>
                <c:ptCount val="1000"/>
                <c:pt idx="0">
                  <c:v>0.31041191813162161</c:v>
                </c:pt>
                <c:pt idx="1">
                  <c:v>0.31041191813162161</c:v>
                </c:pt>
                <c:pt idx="2">
                  <c:v>0.31041191813162161</c:v>
                </c:pt>
                <c:pt idx="3">
                  <c:v>0.31041191813162161</c:v>
                </c:pt>
                <c:pt idx="4">
                  <c:v>0.31041191813162161</c:v>
                </c:pt>
                <c:pt idx="5">
                  <c:v>0.31041191813162161</c:v>
                </c:pt>
                <c:pt idx="6">
                  <c:v>0.31041191813162161</c:v>
                </c:pt>
                <c:pt idx="7">
                  <c:v>0.31041191813162161</c:v>
                </c:pt>
                <c:pt idx="8">
                  <c:v>0.31041191813162161</c:v>
                </c:pt>
                <c:pt idx="9">
                  <c:v>0.31041191813162161</c:v>
                </c:pt>
                <c:pt idx="10">
                  <c:v>0.31041191813162161</c:v>
                </c:pt>
                <c:pt idx="11">
                  <c:v>0.31041191813162161</c:v>
                </c:pt>
                <c:pt idx="12">
                  <c:v>0.31041191813162161</c:v>
                </c:pt>
                <c:pt idx="13">
                  <c:v>0.31041191813162161</c:v>
                </c:pt>
                <c:pt idx="14">
                  <c:v>0.31041191813162161</c:v>
                </c:pt>
                <c:pt idx="15">
                  <c:v>0.31041191813162161</c:v>
                </c:pt>
                <c:pt idx="16">
                  <c:v>0.31041191813162161</c:v>
                </c:pt>
                <c:pt idx="17">
                  <c:v>0.31041191813162161</c:v>
                </c:pt>
                <c:pt idx="18">
                  <c:v>0.31041191813162161</c:v>
                </c:pt>
                <c:pt idx="19">
                  <c:v>0.31041191813162161</c:v>
                </c:pt>
                <c:pt idx="20">
                  <c:v>0.31041191813162161</c:v>
                </c:pt>
                <c:pt idx="21">
                  <c:v>0.31041191813162161</c:v>
                </c:pt>
                <c:pt idx="22">
                  <c:v>0.31041191813162161</c:v>
                </c:pt>
                <c:pt idx="23">
                  <c:v>0.31041191813162161</c:v>
                </c:pt>
                <c:pt idx="24">
                  <c:v>0.31041191813162161</c:v>
                </c:pt>
                <c:pt idx="25">
                  <c:v>0.31041191813162161</c:v>
                </c:pt>
                <c:pt idx="26">
                  <c:v>0.31041191813162161</c:v>
                </c:pt>
                <c:pt idx="27">
                  <c:v>0.31041191813162161</c:v>
                </c:pt>
                <c:pt idx="28">
                  <c:v>5.1755420553615483E-2</c:v>
                </c:pt>
                <c:pt idx="29">
                  <c:v>5.1755420553615483E-2</c:v>
                </c:pt>
                <c:pt idx="30">
                  <c:v>5.1755420553615483E-2</c:v>
                </c:pt>
                <c:pt idx="31">
                  <c:v>5.1755420553615483E-2</c:v>
                </c:pt>
                <c:pt idx="32">
                  <c:v>5.1755420553615483E-2</c:v>
                </c:pt>
                <c:pt idx="33">
                  <c:v>5.1755420553615483E-2</c:v>
                </c:pt>
                <c:pt idx="34">
                  <c:v>5.1755420553615483E-2</c:v>
                </c:pt>
                <c:pt idx="35">
                  <c:v>5.1755420553615483E-2</c:v>
                </c:pt>
                <c:pt idx="36">
                  <c:v>5.1755420553615483E-2</c:v>
                </c:pt>
                <c:pt idx="37">
                  <c:v>5.1755420553615483E-2</c:v>
                </c:pt>
                <c:pt idx="38">
                  <c:v>5.1755420553615483E-2</c:v>
                </c:pt>
                <c:pt idx="39">
                  <c:v>5.1755420553615483E-2</c:v>
                </c:pt>
                <c:pt idx="40">
                  <c:v>5.1755420553615483E-2</c:v>
                </c:pt>
                <c:pt idx="41">
                  <c:v>5.1755420553615483E-2</c:v>
                </c:pt>
                <c:pt idx="42">
                  <c:v>5.1755420553615483E-2</c:v>
                </c:pt>
                <c:pt idx="43">
                  <c:v>5.1755420553615483E-2</c:v>
                </c:pt>
                <c:pt idx="44">
                  <c:v>5.1755420553615483E-2</c:v>
                </c:pt>
                <c:pt idx="45">
                  <c:v>5.1755420553615483E-2</c:v>
                </c:pt>
                <c:pt idx="46">
                  <c:v>5.1755420553615483E-2</c:v>
                </c:pt>
                <c:pt idx="47">
                  <c:v>5.1755420553615483E-2</c:v>
                </c:pt>
                <c:pt idx="48">
                  <c:v>5.1755420553615483E-2</c:v>
                </c:pt>
                <c:pt idx="49">
                  <c:v>5.1755420553615483E-2</c:v>
                </c:pt>
                <c:pt idx="50">
                  <c:v>5.1755420553615483E-2</c:v>
                </c:pt>
                <c:pt idx="51">
                  <c:v>5.1755420553615483E-2</c:v>
                </c:pt>
                <c:pt idx="52">
                  <c:v>5.1755420553615483E-2</c:v>
                </c:pt>
                <c:pt idx="53">
                  <c:v>5.1755420553615483E-2</c:v>
                </c:pt>
                <c:pt idx="54">
                  <c:v>5.1755420553615483E-2</c:v>
                </c:pt>
                <c:pt idx="55">
                  <c:v>5.1755420553615483E-2</c:v>
                </c:pt>
                <c:pt idx="56">
                  <c:v>5.1755420553615483E-2</c:v>
                </c:pt>
                <c:pt idx="57">
                  <c:v>5.1755420553615483E-2</c:v>
                </c:pt>
                <c:pt idx="58">
                  <c:v>5.1755420553615483E-2</c:v>
                </c:pt>
                <c:pt idx="59">
                  <c:v>5.1755420553615483E-2</c:v>
                </c:pt>
                <c:pt idx="60">
                  <c:v>5.1755420553615483E-2</c:v>
                </c:pt>
                <c:pt idx="61">
                  <c:v>5.1755420553615483E-2</c:v>
                </c:pt>
                <c:pt idx="62">
                  <c:v>5.1755420553615483E-2</c:v>
                </c:pt>
                <c:pt idx="63">
                  <c:v>5.1755420553615483E-2</c:v>
                </c:pt>
                <c:pt idx="64">
                  <c:v>5.1755420553615483E-2</c:v>
                </c:pt>
                <c:pt idx="65">
                  <c:v>5.1755420553615483E-2</c:v>
                </c:pt>
                <c:pt idx="66">
                  <c:v>5.1755420553615483E-2</c:v>
                </c:pt>
                <c:pt idx="67">
                  <c:v>5.1755420553615483E-2</c:v>
                </c:pt>
                <c:pt idx="68">
                  <c:v>5.1755420553615483E-2</c:v>
                </c:pt>
                <c:pt idx="69">
                  <c:v>5.1755420553615483E-2</c:v>
                </c:pt>
                <c:pt idx="70">
                  <c:v>5.1755420553615483E-2</c:v>
                </c:pt>
                <c:pt idx="71">
                  <c:v>5.1755420553615483E-2</c:v>
                </c:pt>
                <c:pt idx="72">
                  <c:v>5.1755420553615483E-2</c:v>
                </c:pt>
                <c:pt idx="73">
                  <c:v>5.1755420553615483E-2</c:v>
                </c:pt>
                <c:pt idx="74">
                  <c:v>5.1755420553615483E-2</c:v>
                </c:pt>
                <c:pt idx="75">
                  <c:v>5.1755420553615483E-2</c:v>
                </c:pt>
                <c:pt idx="76">
                  <c:v>5.1755420553615483E-2</c:v>
                </c:pt>
                <c:pt idx="77">
                  <c:v>5.1755420553615483E-2</c:v>
                </c:pt>
                <c:pt idx="78">
                  <c:v>5.1755420553615483E-2</c:v>
                </c:pt>
                <c:pt idx="79">
                  <c:v>5.1755420553615483E-2</c:v>
                </c:pt>
                <c:pt idx="80">
                  <c:v>5.1755420553615483E-2</c:v>
                </c:pt>
                <c:pt idx="81">
                  <c:v>5.1755420553615483E-2</c:v>
                </c:pt>
                <c:pt idx="82">
                  <c:v>5.1755420553615483E-2</c:v>
                </c:pt>
                <c:pt idx="83">
                  <c:v>5.1755420553615483E-2</c:v>
                </c:pt>
                <c:pt idx="84">
                  <c:v>5.1755420553615483E-2</c:v>
                </c:pt>
                <c:pt idx="85">
                  <c:v>5.1755420553615483E-2</c:v>
                </c:pt>
                <c:pt idx="86">
                  <c:v>5.1755420553615483E-2</c:v>
                </c:pt>
                <c:pt idx="87">
                  <c:v>5.1755420553615483E-2</c:v>
                </c:pt>
                <c:pt idx="88">
                  <c:v>5.1755420553615483E-2</c:v>
                </c:pt>
                <c:pt idx="89">
                  <c:v>5.1755420553615483E-2</c:v>
                </c:pt>
                <c:pt idx="90">
                  <c:v>5.1755420553615483E-2</c:v>
                </c:pt>
                <c:pt idx="91">
                  <c:v>5.1755420553615483E-2</c:v>
                </c:pt>
                <c:pt idx="92">
                  <c:v>5.1755420553615483E-2</c:v>
                </c:pt>
                <c:pt idx="93">
                  <c:v>5.1755420553615483E-2</c:v>
                </c:pt>
                <c:pt idx="94">
                  <c:v>5.1755420553615483E-2</c:v>
                </c:pt>
                <c:pt idx="95">
                  <c:v>5.1286844908651874E-2</c:v>
                </c:pt>
                <c:pt idx="96">
                  <c:v>5.1286844908651874E-2</c:v>
                </c:pt>
                <c:pt idx="97">
                  <c:v>5.1286844908651874E-2</c:v>
                </c:pt>
                <c:pt idx="98">
                  <c:v>5.1286844908651874E-2</c:v>
                </c:pt>
                <c:pt idx="99">
                  <c:v>5.1286844908651874E-2</c:v>
                </c:pt>
                <c:pt idx="100">
                  <c:v>5.1286844908651874E-2</c:v>
                </c:pt>
                <c:pt idx="101">
                  <c:v>5.1286844908651874E-2</c:v>
                </c:pt>
                <c:pt idx="102">
                  <c:v>5.1286844908651874E-2</c:v>
                </c:pt>
                <c:pt idx="103">
                  <c:v>5.1286844908651874E-2</c:v>
                </c:pt>
                <c:pt idx="104">
                  <c:v>5.1286844908651874E-2</c:v>
                </c:pt>
                <c:pt idx="105">
                  <c:v>5.1286844908651874E-2</c:v>
                </c:pt>
                <c:pt idx="106">
                  <c:v>5.1286844908651874E-2</c:v>
                </c:pt>
                <c:pt idx="107">
                  <c:v>5.1286844908651874E-2</c:v>
                </c:pt>
                <c:pt idx="108">
                  <c:v>5.1286844908651874E-2</c:v>
                </c:pt>
                <c:pt idx="109">
                  <c:v>5.1286844908651874E-2</c:v>
                </c:pt>
                <c:pt idx="110">
                  <c:v>5.1286844908651874E-2</c:v>
                </c:pt>
                <c:pt idx="111">
                  <c:v>5.1286844908651874E-2</c:v>
                </c:pt>
                <c:pt idx="112">
                  <c:v>5.1286844908651874E-2</c:v>
                </c:pt>
                <c:pt idx="113">
                  <c:v>5.1286844908651874E-2</c:v>
                </c:pt>
                <c:pt idx="114">
                  <c:v>5.1286844908651874E-2</c:v>
                </c:pt>
                <c:pt idx="115">
                  <c:v>5.1286844908651874E-2</c:v>
                </c:pt>
                <c:pt idx="116">
                  <c:v>5.1286844908651874E-2</c:v>
                </c:pt>
                <c:pt idx="117">
                  <c:v>5.1286844908651874E-2</c:v>
                </c:pt>
                <c:pt idx="118">
                  <c:v>5.1286844908651874E-2</c:v>
                </c:pt>
                <c:pt idx="119">
                  <c:v>5.1286844908651874E-2</c:v>
                </c:pt>
                <c:pt idx="120">
                  <c:v>5.1286844908651874E-2</c:v>
                </c:pt>
                <c:pt idx="121">
                  <c:v>5.1286844908651874E-2</c:v>
                </c:pt>
                <c:pt idx="122">
                  <c:v>5.1286844908651874E-2</c:v>
                </c:pt>
                <c:pt idx="123">
                  <c:v>5.1286844908651874E-2</c:v>
                </c:pt>
                <c:pt idx="124">
                  <c:v>5.1286844908651874E-2</c:v>
                </c:pt>
                <c:pt idx="125">
                  <c:v>5.1286844908651874E-2</c:v>
                </c:pt>
                <c:pt idx="126">
                  <c:v>5.1286844908651874E-2</c:v>
                </c:pt>
                <c:pt idx="127">
                  <c:v>5.1286844908651874E-2</c:v>
                </c:pt>
                <c:pt idx="128">
                  <c:v>5.1286844908651874E-2</c:v>
                </c:pt>
                <c:pt idx="129">
                  <c:v>5.1286844908651874E-2</c:v>
                </c:pt>
                <c:pt idx="130">
                  <c:v>5.1286844908651874E-2</c:v>
                </c:pt>
                <c:pt idx="131">
                  <c:v>5.1286844908651874E-2</c:v>
                </c:pt>
                <c:pt idx="132">
                  <c:v>5.1286844908651874E-2</c:v>
                </c:pt>
                <c:pt idx="133">
                  <c:v>5.1286844908651874E-2</c:v>
                </c:pt>
                <c:pt idx="134">
                  <c:v>5.1286844908651874E-2</c:v>
                </c:pt>
                <c:pt idx="135">
                  <c:v>5.1286844908651874E-2</c:v>
                </c:pt>
                <c:pt idx="136">
                  <c:v>5.1286844908651874E-2</c:v>
                </c:pt>
                <c:pt idx="137">
                  <c:v>5.1286844908651874E-2</c:v>
                </c:pt>
                <c:pt idx="138">
                  <c:v>5.1286844908651874E-2</c:v>
                </c:pt>
                <c:pt idx="139">
                  <c:v>5.1286844908651874E-2</c:v>
                </c:pt>
                <c:pt idx="140">
                  <c:v>5.1286844908651874E-2</c:v>
                </c:pt>
                <c:pt idx="141">
                  <c:v>5.1286844908651874E-2</c:v>
                </c:pt>
                <c:pt idx="142">
                  <c:v>5.1286844908651874E-2</c:v>
                </c:pt>
                <c:pt idx="143">
                  <c:v>5.1286844908651874E-2</c:v>
                </c:pt>
                <c:pt idx="144">
                  <c:v>5.1286844908651874E-2</c:v>
                </c:pt>
                <c:pt idx="145">
                  <c:v>5.1286844908651874E-2</c:v>
                </c:pt>
                <c:pt idx="146">
                  <c:v>5.1286844908651874E-2</c:v>
                </c:pt>
                <c:pt idx="147">
                  <c:v>5.1286844908651874E-2</c:v>
                </c:pt>
                <c:pt idx="148">
                  <c:v>5.1286844908651874E-2</c:v>
                </c:pt>
                <c:pt idx="149">
                  <c:v>5.1286844908651874E-2</c:v>
                </c:pt>
                <c:pt idx="150">
                  <c:v>5.1286844908651874E-2</c:v>
                </c:pt>
                <c:pt idx="151">
                  <c:v>5.1286844908651874E-2</c:v>
                </c:pt>
                <c:pt idx="152">
                  <c:v>5.1286844908651874E-2</c:v>
                </c:pt>
                <c:pt idx="153">
                  <c:v>5.1286844908651874E-2</c:v>
                </c:pt>
                <c:pt idx="154">
                  <c:v>5.1286844908651874E-2</c:v>
                </c:pt>
                <c:pt idx="155">
                  <c:v>5.1286844908651874E-2</c:v>
                </c:pt>
                <c:pt idx="156">
                  <c:v>5.1286844908651874E-2</c:v>
                </c:pt>
                <c:pt idx="157">
                  <c:v>5.1286844908651874E-2</c:v>
                </c:pt>
                <c:pt idx="158">
                  <c:v>5.1286844908651874E-2</c:v>
                </c:pt>
                <c:pt idx="159">
                  <c:v>5.1286844908651874E-2</c:v>
                </c:pt>
                <c:pt idx="160">
                  <c:v>5.1286844908651874E-2</c:v>
                </c:pt>
                <c:pt idx="161">
                  <c:v>5.1286844908651874E-2</c:v>
                </c:pt>
                <c:pt idx="162">
                  <c:v>5.1286844908651874E-2</c:v>
                </c:pt>
                <c:pt idx="163">
                  <c:v>5.1286844908651874E-2</c:v>
                </c:pt>
                <c:pt idx="164">
                  <c:v>5.1286844908651874E-2</c:v>
                </c:pt>
                <c:pt idx="165">
                  <c:v>5.1286844908651874E-2</c:v>
                </c:pt>
                <c:pt idx="166">
                  <c:v>5.1286844908651874E-2</c:v>
                </c:pt>
                <c:pt idx="167">
                  <c:v>5.1286844908651874E-2</c:v>
                </c:pt>
                <c:pt idx="168">
                  <c:v>5.1286844908651874E-2</c:v>
                </c:pt>
                <c:pt idx="169">
                  <c:v>5.1286844908651874E-2</c:v>
                </c:pt>
                <c:pt idx="170">
                  <c:v>5.1286844908651874E-2</c:v>
                </c:pt>
                <c:pt idx="171">
                  <c:v>5.1286844908651874E-2</c:v>
                </c:pt>
                <c:pt idx="172">
                  <c:v>5.1286844908651874E-2</c:v>
                </c:pt>
                <c:pt idx="173">
                  <c:v>5.1286844908651874E-2</c:v>
                </c:pt>
                <c:pt idx="174">
                  <c:v>5.1286844908651874E-2</c:v>
                </c:pt>
                <c:pt idx="175">
                  <c:v>5.1286844908651874E-2</c:v>
                </c:pt>
                <c:pt idx="176">
                  <c:v>5.1286844908651874E-2</c:v>
                </c:pt>
                <c:pt idx="177">
                  <c:v>5.1286844908651874E-2</c:v>
                </c:pt>
                <c:pt idx="178">
                  <c:v>5.1286844908651874E-2</c:v>
                </c:pt>
                <c:pt idx="179">
                  <c:v>5.1286844908651874E-2</c:v>
                </c:pt>
                <c:pt idx="180">
                  <c:v>5.1286844908651874E-2</c:v>
                </c:pt>
                <c:pt idx="181">
                  <c:v>5.1286844908651874E-2</c:v>
                </c:pt>
                <c:pt idx="182">
                  <c:v>5.1286844908651874E-2</c:v>
                </c:pt>
                <c:pt idx="183">
                  <c:v>5.1286844908651874E-2</c:v>
                </c:pt>
                <c:pt idx="184">
                  <c:v>5.1286844908651874E-2</c:v>
                </c:pt>
                <c:pt idx="185">
                  <c:v>5.1286844908651874E-2</c:v>
                </c:pt>
                <c:pt idx="186">
                  <c:v>5.1286844908651874E-2</c:v>
                </c:pt>
                <c:pt idx="187">
                  <c:v>5.1286844908651874E-2</c:v>
                </c:pt>
                <c:pt idx="188">
                  <c:v>5.1286844908651874E-2</c:v>
                </c:pt>
                <c:pt idx="189">
                  <c:v>5.1286844908651874E-2</c:v>
                </c:pt>
                <c:pt idx="190">
                  <c:v>5.1286844908651874E-2</c:v>
                </c:pt>
                <c:pt idx="191">
                  <c:v>5.1286844908651874E-2</c:v>
                </c:pt>
                <c:pt idx="192">
                  <c:v>5.1286844908651874E-2</c:v>
                </c:pt>
                <c:pt idx="193">
                  <c:v>5.1286844908651874E-2</c:v>
                </c:pt>
                <c:pt idx="194">
                  <c:v>5.1286844908651874E-2</c:v>
                </c:pt>
                <c:pt idx="195">
                  <c:v>5.1286844908651874E-2</c:v>
                </c:pt>
                <c:pt idx="196">
                  <c:v>5.1286844908651874E-2</c:v>
                </c:pt>
                <c:pt idx="197">
                  <c:v>5.1286844908651874E-2</c:v>
                </c:pt>
                <c:pt idx="198">
                  <c:v>5.1286844908651874E-2</c:v>
                </c:pt>
                <c:pt idx="199">
                  <c:v>5.1286844908651874E-2</c:v>
                </c:pt>
                <c:pt idx="200">
                  <c:v>5.1286844908651874E-2</c:v>
                </c:pt>
                <c:pt idx="201">
                  <c:v>5.1286844908651874E-2</c:v>
                </c:pt>
                <c:pt idx="202">
                  <c:v>5.1286844908651874E-2</c:v>
                </c:pt>
                <c:pt idx="203">
                  <c:v>5.1286844908651874E-2</c:v>
                </c:pt>
                <c:pt idx="204">
                  <c:v>5.1286844908651874E-2</c:v>
                </c:pt>
                <c:pt idx="205">
                  <c:v>5.1286844908651874E-2</c:v>
                </c:pt>
                <c:pt idx="206">
                  <c:v>5.1286844908651874E-2</c:v>
                </c:pt>
                <c:pt idx="207">
                  <c:v>5.1286844908651874E-2</c:v>
                </c:pt>
                <c:pt idx="208">
                  <c:v>5.1286844908651874E-2</c:v>
                </c:pt>
                <c:pt idx="209">
                  <c:v>5.1286844908651874E-2</c:v>
                </c:pt>
                <c:pt idx="210">
                  <c:v>5.1286844908651874E-2</c:v>
                </c:pt>
                <c:pt idx="211">
                  <c:v>5.1286844908651874E-2</c:v>
                </c:pt>
                <c:pt idx="212">
                  <c:v>5.1286844908651874E-2</c:v>
                </c:pt>
                <c:pt idx="213">
                  <c:v>5.1286844908651874E-2</c:v>
                </c:pt>
                <c:pt idx="214">
                  <c:v>5.1286844908651874E-2</c:v>
                </c:pt>
                <c:pt idx="215">
                  <c:v>5.1286844908651874E-2</c:v>
                </c:pt>
                <c:pt idx="216">
                  <c:v>5.1286844908651874E-2</c:v>
                </c:pt>
                <c:pt idx="217">
                  <c:v>5.1286844908651874E-2</c:v>
                </c:pt>
                <c:pt idx="218">
                  <c:v>5.1286844908651874E-2</c:v>
                </c:pt>
                <c:pt idx="219">
                  <c:v>5.1286844908651874E-2</c:v>
                </c:pt>
                <c:pt idx="220">
                  <c:v>5.1286844908651874E-2</c:v>
                </c:pt>
                <c:pt idx="221">
                  <c:v>5.1286844908651874E-2</c:v>
                </c:pt>
                <c:pt idx="222">
                  <c:v>5.1286844908651874E-2</c:v>
                </c:pt>
                <c:pt idx="223">
                  <c:v>5.1286844908651874E-2</c:v>
                </c:pt>
                <c:pt idx="224">
                  <c:v>5.1286844908651874E-2</c:v>
                </c:pt>
                <c:pt idx="225">
                  <c:v>5.1286844908651874E-2</c:v>
                </c:pt>
                <c:pt idx="226">
                  <c:v>5.1286844908651874E-2</c:v>
                </c:pt>
                <c:pt idx="227">
                  <c:v>5.1286844908651874E-2</c:v>
                </c:pt>
                <c:pt idx="228">
                  <c:v>5.1286844908651874E-2</c:v>
                </c:pt>
                <c:pt idx="229">
                  <c:v>5.1286844908651874E-2</c:v>
                </c:pt>
                <c:pt idx="230">
                  <c:v>5.1286844908651874E-2</c:v>
                </c:pt>
                <c:pt idx="231">
                  <c:v>5.1286844908651874E-2</c:v>
                </c:pt>
                <c:pt idx="232">
                  <c:v>5.1286844908651874E-2</c:v>
                </c:pt>
                <c:pt idx="233">
                  <c:v>5.1286844908651874E-2</c:v>
                </c:pt>
                <c:pt idx="234">
                  <c:v>5.1286844908651874E-2</c:v>
                </c:pt>
                <c:pt idx="235">
                  <c:v>5.1286844908651874E-2</c:v>
                </c:pt>
                <c:pt idx="236">
                  <c:v>5.1286844908651874E-2</c:v>
                </c:pt>
                <c:pt idx="237">
                  <c:v>5.1286844908651874E-2</c:v>
                </c:pt>
                <c:pt idx="238">
                  <c:v>5.1286844908651874E-2</c:v>
                </c:pt>
                <c:pt idx="239">
                  <c:v>5.1286844908651874E-2</c:v>
                </c:pt>
                <c:pt idx="240">
                  <c:v>5.1286844908651874E-2</c:v>
                </c:pt>
                <c:pt idx="241">
                  <c:v>5.1286844908651874E-2</c:v>
                </c:pt>
                <c:pt idx="242">
                  <c:v>5.1286844908651874E-2</c:v>
                </c:pt>
                <c:pt idx="243">
                  <c:v>5.1286844908651874E-2</c:v>
                </c:pt>
                <c:pt idx="244">
                  <c:v>5.1286844908651874E-2</c:v>
                </c:pt>
                <c:pt idx="245">
                  <c:v>5.1286844908651874E-2</c:v>
                </c:pt>
                <c:pt idx="246">
                  <c:v>5.1286844908651874E-2</c:v>
                </c:pt>
                <c:pt idx="247">
                  <c:v>5.1286844908651874E-2</c:v>
                </c:pt>
                <c:pt idx="248">
                  <c:v>5.1286844908651874E-2</c:v>
                </c:pt>
                <c:pt idx="249">
                  <c:v>5.1286844908651874E-2</c:v>
                </c:pt>
                <c:pt idx="250">
                  <c:v>5.1286844908651874E-2</c:v>
                </c:pt>
                <c:pt idx="251">
                  <c:v>5.1286844908651874E-2</c:v>
                </c:pt>
                <c:pt idx="252">
                  <c:v>5.1286844908651874E-2</c:v>
                </c:pt>
                <c:pt idx="253">
                  <c:v>5.1286844908651874E-2</c:v>
                </c:pt>
                <c:pt idx="254">
                  <c:v>5.1286844908651874E-2</c:v>
                </c:pt>
                <c:pt idx="255">
                  <c:v>5.1286844908651874E-2</c:v>
                </c:pt>
                <c:pt idx="256">
                  <c:v>5.1286844908651874E-2</c:v>
                </c:pt>
                <c:pt idx="257">
                  <c:v>5.1286844908651874E-2</c:v>
                </c:pt>
                <c:pt idx="258">
                  <c:v>5.1286844908651874E-2</c:v>
                </c:pt>
                <c:pt idx="259">
                  <c:v>5.1286844908651874E-2</c:v>
                </c:pt>
                <c:pt idx="260">
                  <c:v>5.1286844908651874E-2</c:v>
                </c:pt>
                <c:pt idx="261">
                  <c:v>5.1286844908651874E-2</c:v>
                </c:pt>
                <c:pt idx="262">
                  <c:v>5.1286844908651874E-2</c:v>
                </c:pt>
                <c:pt idx="263">
                  <c:v>5.1286844908651874E-2</c:v>
                </c:pt>
                <c:pt idx="264">
                  <c:v>5.1286844908651874E-2</c:v>
                </c:pt>
                <c:pt idx="265">
                  <c:v>5.1286844908651874E-2</c:v>
                </c:pt>
                <c:pt idx="266">
                  <c:v>5.1286844908651874E-2</c:v>
                </c:pt>
                <c:pt idx="267">
                  <c:v>5.1286844908651874E-2</c:v>
                </c:pt>
                <c:pt idx="268">
                  <c:v>5.1286844908651874E-2</c:v>
                </c:pt>
                <c:pt idx="269">
                  <c:v>5.1286844908651874E-2</c:v>
                </c:pt>
                <c:pt idx="270">
                  <c:v>5.1286844908651874E-2</c:v>
                </c:pt>
                <c:pt idx="271">
                  <c:v>5.1286844908651874E-2</c:v>
                </c:pt>
                <c:pt idx="272">
                  <c:v>5.1286844908651874E-2</c:v>
                </c:pt>
                <c:pt idx="273">
                  <c:v>5.1286844908651874E-2</c:v>
                </c:pt>
                <c:pt idx="274">
                  <c:v>5.1286844908651874E-2</c:v>
                </c:pt>
                <c:pt idx="275">
                  <c:v>5.1286844908651874E-2</c:v>
                </c:pt>
                <c:pt idx="276">
                  <c:v>5.1286844908651874E-2</c:v>
                </c:pt>
                <c:pt idx="277">
                  <c:v>5.1286844908651874E-2</c:v>
                </c:pt>
                <c:pt idx="278">
                  <c:v>5.1286844908651874E-2</c:v>
                </c:pt>
                <c:pt idx="279">
                  <c:v>5.1286844908651874E-2</c:v>
                </c:pt>
                <c:pt idx="280">
                  <c:v>5.1286844908651874E-2</c:v>
                </c:pt>
                <c:pt idx="281">
                  <c:v>5.1286844908651874E-2</c:v>
                </c:pt>
                <c:pt idx="282">
                  <c:v>5.1286844908651874E-2</c:v>
                </c:pt>
                <c:pt idx="283">
                  <c:v>5.1286844908651874E-2</c:v>
                </c:pt>
                <c:pt idx="284">
                  <c:v>5.1286844908651874E-2</c:v>
                </c:pt>
                <c:pt idx="285">
                  <c:v>5.1286844908651874E-2</c:v>
                </c:pt>
                <c:pt idx="286">
                  <c:v>5.1286844908651874E-2</c:v>
                </c:pt>
                <c:pt idx="287">
                  <c:v>5.1286844908651874E-2</c:v>
                </c:pt>
                <c:pt idx="288">
                  <c:v>5.1286844908651874E-2</c:v>
                </c:pt>
                <c:pt idx="289">
                  <c:v>5.1286844908651874E-2</c:v>
                </c:pt>
                <c:pt idx="290">
                  <c:v>5.1286844908651874E-2</c:v>
                </c:pt>
                <c:pt idx="291">
                  <c:v>5.1286844908651874E-2</c:v>
                </c:pt>
                <c:pt idx="292">
                  <c:v>5.1286844908651874E-2</c:v>
                </c:pt>
                <c:pt idx="293">
                  <c:v>5.1286844908651874E-2</c:v>
                </c:pt>
                <c:pt idx="294">
                  <c:v>5.1286844908651874E-2</c:v>
                </c:pt>
                <c:pt idx="295">
                  <c:v>5.1286844908651874E-2</c:v>
                </c:pt>
                <c:pt idx="296">
                  <c:v>5.1286844908651874E-2</c:v>
                </c:pt>
                <c:pt idx="297">
                  <c:v>5.1286844908651874E-2</c:v>
                </c:pt>
                <c:pt idx="298">
                  <c:v>5.1286844908651874E-2</c:v>
                </c:pt>
                <c:pt idx="299">
                  <c:v>5.1286844908651874E-2</c:v>
                </c:pt>
                <c:pt idx="300">
                  <c:v>5.1286844908651874E-2</c:v>
                </c:pt>
                <c:pt idx="301">
                  <c:v>5.1286844908651874E-2</c:v>
                </c:pt>
                <c:pt idx="302">
                  <c:v>5.1286844908651874E-2</c:v>
                </c:pt>
                <c:pt idx="303">
                  <c:v>5.1286844908651874E-2</c:v>
                </c:pt>
                <c:pt idx="304">
                  <c:v>5.1286844908651874E-2</c:v>
                </c:pt>
                <c:pt idx="305">
                  <c:v>5.1286844908651874E-2</c:v>
                </c:pt>
                <c:pt idx="306">
                  <c:v>5.1286844908651874E-2</c:v>
                </c:pt>
                <c:pt idx="307">
                  <c:v>5.1286844908651874E-2</c:v>
                </c:pt>
                <c:pt idx="308">
                  <c:v>5.1286844908651874E-2</c:v>
                </c:pt>
                <c:pt idx="309">
                  <c:v>5.1286844908651874E-2</c:v>
                </c:pt>
                <c:pt idx="310">
                  <c:v>5.1286844908651874E-2</c:v>
                </c:pt>
                <c:pt idx="311">
                  <c:v>5.1286844908651874E-2</c:v>
                </c:pt>
                <c:pt idx="312">
                  <c:v>5.1286844908651874E-2</c:v>
                </c:pt>
                <c:pt idx="313">
                  <c:v>5.1286844908651874E-2</c:v>
                </c:pt>
                <c:pt idx="314">
                  <c:v>5.1286844908651874E-2</c:v>
                </c:pt>
                <c:pt idx="315">
                  <c:v>5.1286844908651874E-2</c:v>
                </c:pt>
                <c:pt idx="316">
                  <c:v>5.1286844908651874E-2</c:v>
                </c:pt>
                <c:pt idx="317">
                  <c:v>5.1286844908651874E-2</c:v>
                </c:pt>
                <c:pt idx="318">
                  <c:v>5.1286844908651874E-2</c:v>
                </c:pt>
                <c:pt idx="319">
                  <c:v>5.1286844908651874E-2</c:v>
                </c:pt>
                <c:pt idx="320">
                  <c:v>5.1286844908651874E-2</c:v>
                </c:pt>
                <c:pt idx="321">
                  <c:v>5.1286844908651874E-2</c:v>
                </c:pt>
                <c:pt idx="322">
                  <c:v>5.1286844908651874E-2</c:v>
                </c:pt>
                <c:pt idx="323">
                  <c:v>5.1286844908651874E-2</c:v>
                </c:pt>
                <c:pt idx="324">
                  <c:v>5.1286844908651874E-2</c:v>
                </c:pt>
                <c:pt idx="325">
                  <c:v>5.1286844908651874E-2</c:v>
                </c:pt>
                <c:pt idx="326">
                  <c:v>5.1286844908651874E-2</c:v>
                </c:pt>
                <c:pt idx="327">
                  <c:v>5.1286844908651874E-2</c:v>
                </c:pt>
                <c:pt idx="328">
                  <c:v>5.1286844908651874E-2</c:v>
                </c:pt>
                <c:pt idx="329">
                  <c:v>5.1286844908651874E-2</c:v>
                </c:pt>
                <c:pt idx="330">
                  <c:v>5.1286844908651874E-2</c:v>
                </c:pt>
                <c:pt idx="331">
                  <c:v>5.1286844908651874E-2</c:v>
                </c:pt>
                <c:pt idx="332">
                  <c:v>5.1286844908651874E-2</c:v>
                </c:pt>
                <c:pt idx="333">
                  <c:v>5.1286844908651874E-2</c:v>
                </c:pt>
                <c:pt idx="334">
                  <c:v>5.1286844908651874E-2</c:v>
                </c:pt>
                <c:pt idx="335">
                  <c:v>5.1286844908651874E-2</c:v>
                </c:pt>
                <c:pt idx="336">
                  <c:v>5.1286844908651874E-2</c:v>
                </c:pt>
                <c:pt idx="337">
                  <c:v>5.1286844908651874E-2</c:v>
                </c:pt>
                <c:pt idx="338">
                  <c:v>5.1286844908651874E-2</c:v>
                </c:pt>
                <c:pt idx="339">
                  <c:v>5.1286844908651874E-2</c:v>
                </c:pt>
                <c:pt idx="340">
                  <c:v>5.1286844908651874E-2</c:v>
                </c:pt>
                <c:pt idx="341">
                  <c:v>5.1286844908651874E-2</c:v>
                </c:pt>
                <c:pt idx="342">
                  <c:v>5.1286844908651874E-2</c:v>
                </c:pt>
                <c:pt idx="343">
                  <c:v>5.1286844908651874E-2</c:v>
                </c:pt>
                <c:pt idx="344">
                  <c:v>5.1286844908651874E-2</c:v>
                </c:pt>
                <c:pt idx="345">
                  <c:v>4.8412683326276795E-2</c:v>
                </c:pt>
                <c:pt idx="346">
                  <c:v>4.8412683326276795E-2</c:v>
                </c:pt>
                <c:pt idx="347">
                  <c:v>4.8412683326276795E-2</c:v>
                </c:pt>
                <c:pt idx="348">
                  <c:v>4.8412683326276795E-2</c:v>
                </c:pt>
                <c:pt idx="349">
                  <c:v>4.8412683326276795E-2</c:v>
                </c:pt>
                <c:pt idx="350">
                  <c:v>4.8412683326276795E-2</c:v>
                </c:pt>
                <c:pt idx="351">
                  <c:v>4.8412683326276795E-2</c:v>
                </c:pt>
                <c:pt idx="352">
                  <c:v>4.8412683326276795E-2</c:v>
                </c:pt>
                <c:pt idx="353">
                  <c:v>4.8412683326276795E-2</c:v>
                </c:pt>
                <c:pt idx="354">
                  <c:v>4.8412683326276795E-2</c:v>
                </c:pt>
                <c:pt idx="355">
                  <c:v>4.8412683326276795E-2</c:v>
                </c:pt>
                <c:pt idx="356">
                  <c:v>4.8412683326276795E-2</c:v>
                </c:pt>
                <c:pt idx="357">
                  <c:v>4.8412683326276795E-2</c:v>
                </c:pt>
                <c:pt idx="358">
                  <c:v>4.8412683326276795E-2</c:v>
                </c:pt>
                <c:pt idx="359">
                  <c:v>4.8412683326276795E-2</c:v>
                </c:pt>
                <c:pt idx="360">
                  <c:v>4.8412683326276795E-2</c:v>
                </c:pt>
                <c:pt idx="361">
                  <c:v>4.8412683326276795E-2</c:v>
                </c:pt>
                <c:pt idx="362">
                  <c:v>4.8412683326276795E-2</c:v>
                </c:pt>
                <c:pt idx="363">
                  <c:v>4.8412683326276795E-2</c:v>
                </c:pt>
                <c:pt idx="364">
                  <c:v>4.8412683326276795E-2</c:v>
                </c:pt>
                <c:pt idx="365">
                  <c:v>4.8412683326276795E-2</c:v>
                </c:pt>
                <c:pt idx="366">
                  <c:v>4.8412683326276795E-2</c:v>
                </c:pt>
                <c:pt idx="367">
                  <c:v>4.8412683326276795E-2</c:v>
                </c:pt>
                <c:pt idx="368">
                  <c:v>4.8412683326276795E-2</c:v>
                </c:pt>
                <c:pt idx="369">
                  <c:v>4.8412683326276795E-2</c:v>
                </c:pt>
                <c:pt idx="370">
                  <c:v>4.8412683326276795E-2</c:v>
                </c:pt>
                <c:pt idx="371">
                  <c:v>4.8412683326276795E-2</c:v>
                </c:pt>
                <c:pt idx="372">
                  <c:v>4.8412683326276795E-2</c:v>
                </c:pt>
                <c:pt idx="373">
                  <c:v>4.8412683326276795E-2</c:v>
                </c:pt>
                <c:pt idx="374">
                  <c:v>4.8412683326276795E-2</c:v>
                </c:pt>
                <c:pt idx="375">
                  <c:v>4.8412683326276795E-2</c:v>
                </c:pt>
                <c:pt idx="376">
                  <c:v>4.8412683326276795E-2</c:v>
                </c:pt>
                <c:pt idx="377">
                  <c:v>4.8412683326276795E-2</c:v>
                </c:pt>
                <c:pt idx="378">
                  <c:v>4.8412683326276795E-2</c:v>
                </c:pt>
                <c:pt idx="379">
                  <c:v>4.8412683326276795E-2</c:v>
                </c:pt>
                <c:pt idx="380">
                  <c:v>4.8412683326276795E-2</c:v>
                </c:pt>
                <c:pt idx="381">
                  <c:v>4.8412683326276795E-2</c:v>
                </c:pt>
                <c:pt idx="382">
                  <c:v>4.8412683326276795E-2</c:v>
                </c:pt>
                <c:pt idx="383">
                  <c:v>4.8412683326276795E-2</c:v>
                </c:pt>
                <c:pt idx="384">
                  <c:v>4.8412683326276795E-2</c:v>
                </c:pt>
                <c:pt idx="385">
                  <c:v>4.8412683326276795E-2</c:v>
                </c:pt>
                <c:pt idx="386">
                  <c:v>4.8412683326276795E-2</c:v>
                </c:pt>
                <c:pt idx="387">
                  <c:v>4.8412683326276795E-2</c:v>
                </c:pt>
                <c:pt idx="388">
                  <c:v>4.8412683326276795E-2</c:v>
                </c:pt>
                <c:pt idx="389">
                  <c:v>4.8412683326276795E-2</c:v>
                </c:pt>
                <c:pt idx="390">
                  <c:v>4.8412683326276795E-2</c:v>
                </c:pt>
                <c:pt idx="391">
                  <c:v>4.8412683326276795E-2</c:v>
                </c:pt>
                <c:pt idx="392">
                  <c:v>4.8412683326276795E-2</c:v>
                </c:pt>
                <c:pt idx="393">
                  <c:v>4.8412683326276795E-2</c:v>
                </c:pt>
                <c:pt idx="394">
                  <c:v>4.8412683326276795E-2</c:v>
                </c:pt>
                <c:pt idx="395">
                  <c:v>4.8412683326276795E-2</c:v>
                </c:pt>
                <c:pt idx="396">
                  <c:v>4.8412683326276795E-2</c:v>
                </c:pt>
                <c:pt idx="397">
                  <c:v>4.8412683326276795E-2</c:v>
                </c:pt>
                <c:pt idx="398">
                  <c:v>4.8412683326276795E-2</c:v>
                </c:pt>
                <c:pt idx="399">
                  <c:v>4.8412683326276795E-2</c:v>
                </c:pt>
                <c:pt idx="400">
                  <c:v>4.8412683326276795E-2</c:v>
                </c:pt>
                <c:pt idx="401">
                  <c:v>4.8412683326276795E-2</c:v>
                </c:pt>
                <c:pt idx="402">
                  <c:v>4.8412683326276795E-2</c:v>
                </c:pt>
                <c:pt idx="403">
                  <c:v>4.8412683326276795E-2</c:v>
                </c:pt>
                <c:pt idx="404">
                  <c:v>4.8412683326276795E-2</c:v>
                </c:pt>
                <c:pt idx="405">
                  <c:v>4.8412683326276795E-2</c:v>
                </c:pt>
                <c:pt idx="406">
                  <c:v>4.8412683326276795E-2</c:v>
                </c:pt>
                <c:pt idx="407">
                  <c:v>4.8412683326276795E-2</c:v>
                </c:pt>
                <c:pt idx="408">
                  <c:v>4.8412683326276795E-2</c:v>
                </c:pt>
                <c:pt idx="409">
                  <c:v>4.8412683326276795E-2</c:v>
                </c:pt>
                <c:pt idx="410">
                  <c:v>4.8412683326276795E-2</c:v>
                </c:pt>
                <c:pt idx="411">
                  <c:v>4.8412683326276795E-2</c:v>
                </c:pt>
                <c:pt idx="412">
                  <c:v>4.8412683326276795E-2</c:v>
                </c:pt>
                <c:pt idx="413">
                  <c:v>4.8412683326276795E-2</c:v>
                </c:pt>
                <c:pt idx="414">
                  <c:v>4.8412683326276795E-2</c:v>
                </c:pt>
                <c:pt idx="415">
                  <c:v>4.8412683326276795E-2</c:v>
                </c:pt>
                <c:pt idx="416">
                  <c:v>4.8412683326276795E-2</c:v>
                </c:pt>
                <c:pt idx="417">
                  <c:v>4.8412683326276795E-2</c:v>
                </c:pt>
                <c:pt idx="418">
                  <c:v>4.8412683326276795E-2</c:v>
                </c:pt>
                <c:pt idx="419">
                  <c:v>4.8412683326276795E-2</c:v>
                </c:pt>
                <c:pt idx="420">
                  <c:v>4.8412683326276795E-2</c:v>
                </c:pt>
                <c:pt idx="421">
                  <c:v>4.8412683326276795E-2</c:v>
                </c:pt>
                <c:pt idx="422">
                  <c:v>4.8412683326276795E-2</c:v>
                </c:pt>
                <c:pt idx="423">
                  <c:v>4.8412683326276795E-2</c:v>
                </c:pt>
                <c:pt idx="424">
                  <c:v>4.8412683326276795E-2</c:v>
                </c:pt>
                <c:pt idx="425">
                  <c:v>4.8412683326276795E-2</c:v>
                </c:pt>
                <c:pt idx="426">
                  <c:v>4.8412683326276795E-2</c:v>
                </c:pt>
                <c:pt idx="427">
                  <c:v>4.8412683326276795E-2</c:v>
                </c:pt>
                <c:pt idx="428">
                  <c:v>4.8412683326276795E-2</c:v>
                </c:pt>
                <c:pt idx="429">
                  <c:v>4.8412683326276795E-2</c:v>
                </c:pt>
                <c:pt idx="430">
                  <c:v>4.8412683326276795E-2</c:v>
                </c:pt>
                <c:pt idx="431">
                  <c:v>4.8412683326276795E-2</c:v>
                </c:pt>
                <c:pt idx="432">
                  <c:v>4.8412683326276795E-2</c:v>
                </c:pt>
                <c:pt idx="433">
                  <c:v>4.8412683326276795E-2</c:v>
                </c:pt>
                <c:pt idx="434">
                  <c:v>4.8412683326276795E-2</c:v>
                </c:pt>
                <c:pt idx="435">
                  <c:v>4.8412683326276795E-2</c:v>
                </c:pt>
                <c:pt idx="436">
                  <c:v>4.8412683326276795E-2</c:v>
                </c:pt>
                <c:pt idx="437">
                  <c:v>4.8412683326276795E-2</c:v>
                </c:pt>
                <c:pt idx="438">
                  <c:v>4.8412683326276795E-2</c:v>
                </c:pt>
                <c:pt idx="439">
                  <c:v>4.8412683326276795E-2</c:v>
                </c:pt>
                <c:pt idx="440">
                  <c:v>4.8412683326276795E-2</c:v>
                </c:pt>
                <c:pt idx="441">
                  <c:v>4.8412683326276795E-2</c:v>
                </c:pt>
                <c:pt idx="442">
                  <c:v>4.8412683326276795E-2</c:v>
                </c:pt>
                <c:pt idx="443">
                  <c:v>4.8412683326276795E-2</c:v>
                </c:pt>
                <c:pt idx="444">
                  <c:v>4.8412683326276795E-2</c:v>
                </c:pt>
                <c:pt idx="445">
                  <c:v>4.8412683326276795E-2</c:v>
                </c:pt>
                <c:pt idx="446">
                  <c:v>4.8412683326276795E-2</c:v>
                </c:pt>
                <c:pt idx="447">
                  <c:v>4.8412683326276795E-2</c:v>
                </c:pt>
                <c:pt idx="448">
                  <c:v>4.8412683326276795E-2</c:v>
                </c:pt>
                <c:pt idx="449">
                  <c:v>4.8412683326276795E-2</c:v>
                </c:pt>
                <c:pt idx="450">
                  <c:v>4.8412683326276795E-2</c:v>
                </c:pt>
                <c:pt idx="451">
                  <c:v>4.8412683326276795E-2</c:v>
                </c:pt>
                <c:pt idx="452">
                  <c:v>4.8412683326276795E-2</c:v>
                </c:pt>
                <c:pt idx="453">
                  <c:v>4.8412683326276795E-2</c:v>
                </c:pt>
                <c:pt idx="454">
                  <c:v>4.8412683326276795E-2</c:v>
                </c:pt>
                <c:pt idx="455">
                  <c:v>4.8412683326276795E-2</c:v>
                </c:pt>
                <c:pt idx="456">
                  <c:v>4.8412683326276795E-2</c:v>
                </c:pt>
                <c:pt idx="457">
                  <c:v>4.8412683326276795E-2</c:v>
                </c:pt>
                <c:pt idx="458">
                  <c:v>4.8412683326276795E-2</c:v>
                </c:pt>
                <c:pt idx="459">
                  <c:v>4.8412683326276795E-2</c:v>
                </c:pt>
                <c:pt idx="460">
                  <c:v>4.8412683326276795E-2</c:v>
                </c:pt>
                <c:pt idx="461">
                  <c:v>4.8412683326276795E-2</c:v>
                </c:pt>
                <c:pt idx="462">
                  <c:v>4.8412683326276795E-2</c:v>
                </c:pt>
                <c:pt idx="463">
                  <c:v>4.8412683326276795E-2</c:v>
                </c:pt>
                <c:pt idx="464">
                  <c:v>4.8412683326276795E-2</c:v>
                </c:pt>
                <c:pt idx="465">
                  <c:v>4.8412683326276795E-2</c:v>
                </c:pt>
                <c:pt idx="466">
                  <c:v>4.8412683326276795E-2</c:v>
                </c:pt>
                <c:pt idx="467">
                  <c:v>4.8412683326276795E-2</c:v>
                </c:pt>
                <c:pt idx="468">
                  <c:v>4.8412683326276795E-2</c:v>
                </c:pt>
                <c:pt idx="469">
                  <c:v>4.8412683326276795E-2</c:v>
                </c:pt>
                <c:pt idx="470">
                  <c:v>4.8412683326276795E-2</c:v>
                </c:pt>
                <c:pt idx="471">
                  <c:v>4.8412683326276795E-2</c:v>
                </c:pt>
                <c:pt idx="472">
                  <c:v>4.8412683326276795E-2</c:v>
                </c:pt>
                <c:pt idx="473">
                  <c:v>4.8412683326276795E-2</c:v>
                </c:pt>
                <c:pt idx="474">
                  <c:v>4.8412683326276795E-2</c:v>
                </c:pt>
                <c:pt idx="475">
                  <c:v>4.8412683326276795E-2</c:v>
                </c:pt>
                <c:pt idx="476">
                  <c:v>4.8412683326276795E-2</c:v>
                </c:pt>
                <c:pt idx="477">
                  <c:v>4.8412683326276795E-2</c:v>
                </c:pt>
                <c:pt idx="478">
                  <c:v>4.8412683326276795E-2</c:v>
                </c:pt>
                <c:pt idx="479">
                  <c:v>4.8412683326276795E-2</c:v>
                </c:pt>
                <c:pt idx="480">
                  <c:v>4.8412683326276795E-2</c:v>
                </c:pt>
                <c:pt idx="481">
                  <c:v>4.8412683326276795E-2</c:v>
                </c:pt>
                <c:pt idx="482">
                  <c:v>4.8412683326276795E-2</c:v>
                </c:pt>
                <c:pt idx="483">
                  <c:v>4.8412683326276795E-2</c:v>
                </c:pt>
                <c:pt idx="484">
                  <c:v>4.8412683326276795E-2</c:v>
                </c:pt>
                <c:pt idx="485">
                  <c:v>4.8412683326276795E-2</c:v>
                </c:pt>
                <c:pt idx="486">
                  <c:v>4.8412683326276795E-2</c:v>
                </c:pt>
                <c:pt idx="487">
                  <c:v>4.8412683326276795E-2</c:v>
                </c:pt>
                <c:pt idx="488">
                  <c:v>4.8412683326276795E-2</c:v>
                </c:pt>
                <c:pt idx="489">
                  <c:v>4.8412683326276795E-2</c:v>
                </c:pt>
                <c:pt idx="490">
                  <c:v>4.8412683326276795E-2</c:v>
                </c:pt>
                <c:pt idx="491">
                  <c:v>4.8412683326276795E-2</c:v>
                </c:pt>
                <c:pt idx="492">
                  <c:v>4.8412683326276795E-2</c:v>
                </c:pt>
                <c:pt idx="493">
                  <c:v>4.8412683326276795E-2</c:v>
                </c:pt>
                <c:pt idx="494">
                  <c:v>4.8412683326276795E-2</c:v>
                </c:pt>
                <c:pt idx="495">
                  <c:v>4.8412683326276795E-2</c:v>
                </c:pt>
                <c:pt idx="496">
                  <c:v>4.8412683326276795E-2</c:v>
                </c:pt>
                <c:pt idx="497">
                  <c:v>4.8412683326276795E-2</c:v>
                </c:pt>
                <c:pt idx="498">
                  <c:v>4.8412683326276795E-2</c:v>
                </c:pt>
                <c:pt idx="499">
                  <c:v>4.8412683326276795E-2</c:v>
                </c:pt>
                <c:pt idx="500">
                  <c:v>4.8412683326276795E-2</c:v>
                </c:pt>
                <c:pt idx="501">
                  <c:v>4.8412683326276795E-2</c:v>
                </c:pt>
                <c:pt idx="502">
                  <c:v>4.8412683326276795E-2</c:v>
                </c:pt>
                <c:pt idx="503">
                  <c:v>4.8412683326276795E-2</c:v>
                </c:pt>
                <c:pt idx="504">
                  <c:v>4.8412683326276795E-2</c:v>
                </c:pt>
                <c:pt idx="505">
                  <c:v>4.8412683326276795E-2</c:v>
                </c:pt>
                <c:pt idx="506">
                  <c:v>4.8412683326276795E-2</c:v>
                </c:pt>
                <c:pt idx="507">
                  <c:v>4.8412683326276795E-2</c:v>
                </c:pt>
                <c:pt idx="508">
                  <c:v>4.8412683326276795E-2</c:v>
                </c:pt>
                <c:pt idx="509">
                  <c:v>4.8412683326276795E-2</c:v>
                </c:pt>
                <c:pt idx="510">
                  <c:v>4.8412683326276795E-2</c:v>
                </c:pt>
                <c:pt idx="511">
                  <c:v>4.8412683326276795E-2</c:v>
                </c:pt>
                <c:pt idx="512">
                  <c:v>4.8412683326276795E-2</c:v>
                </c:pt>
                <c:pt idx="513">
                  <c:v>4.8412683326276795E-2</c:v>
                </c:pt>
                <c:pt idx="514">
                  <c:v>4.8412683326276795E-2</c:v>
                </c:pt>
                <c:pt idx="515">
                  <c:v>4.8412683326276795E-2</c:v>
                </c:pt>
                <c:pt idx="516">
                  <c:v>4.8412683326276795E-2</c:v>
                </c:pt>
                <c:pt idx="517">
                  <c:v>4.8412683326276795E-2</c:v>
                </c:pt>
                <c:pt idx="518">
                  <c:v>4.8412683326276795E-2</c:v>
                </c:pt>
                <c:pt idx="519">
                  <c:v>4.8412683326276795E-2</c:v>
                </c:pt>
                <c:pt idx="520">
                  <c:v>4.8412683326276795E-2</c:v>
                </c:pt>
                <c:pt idx="521">
                  <c:v>4.8412683326276795E-2</c:v>
                </c:pt>
                <c:pt idx="522">
                  <c:v>4.8412683326276795E-2</c:v>
                </c:pt>
                <c:pt idx="523">
                  <c:v>4.8412683326276795E-2</c:v>
                </c:pt>
                <c:pt idx="524">
                  <c:v>4.8412683326276795E-2</c:v>
                </c:pt>
                <c:pt idx="525">
                  <c:v>4.8412683326276795E-2</c:v>
                </c:pt>
                <c:pt idx="526">
                  <c:v>4.8412683326276795E-2</c:v>
                </c:pt>
                <c:pt idx="527">
                  <c:v>4.8412683326276795E-2</c:v>
                </c:pt>
                <c:pt idx="528">
                  <c:v>4.8412683326276795E-2</c:v>
                </c:pt>
                <c:pt idx="529">
                  <c:v>4.8412683326276795E-2</c:v>
                </c:pt>
                <c:pt idx="530">
                  <c:v>4.8412683326276795E-2</c:v>
                </c:pt>
                <c:pt idx="531">
                  <c:v>4.8412683326276795E-2</c:v>
                </c:pt>
                <c:pt idx="532">
                  <c:v>4.8412683326276795E-2</c:v>
                </c:pt>
                <c:pt idx="533">
                  <c:v>4.8412683326276795E-2</c:v>
                </c:pt>
                <c:pt idx="534">
                  <c:v>4.8412683326276795E-2</c:v>
                </c:pt>
                <c:pt idx="535">
                  <c:v>4.8412683326276795E-2</c:v>
                </c:pt>
                <c:pt idx="536">
                  <c:v>4.8412683326276795E-2</c:v>
                </c:pt>
                <c:pt idx="537">
                  <c:v>4.8412683326276795E-2</c:v>
                </c:pt>
                <c:pt idx="538">
                  <c:v>4.8412683326276795E-2</c:v>
                </c:pt>
                <c:pt idx="539">
                  <c:v>4.8412683326276795E-2</c:v>
                </c:pt>
                <c:pt idx="540">
                  <c:v>4.8412683326276795E-2</c:v>
                </c:pt>
                <c:pt idx="541">
                  <c:v>4.8412683326276795E-2</c:v>
                </c:pt>
                <c:pt idx="542">
                  <c:v>4.8412683326276795E-2</c:v>
                </c:pt>
                <c:pt idx="543">
                  <c:v>4.8412683326276795E-2</c:v>
                </c:pt>
                <c:pt idx="544">
                  <c:v>4.8412683326276795E-2</c:v>
                </c:pt>
                <c:pt idx="545">
                  <c:v>4.8412683326276795E-2</c:v>
                </c:pt>
                <c:pt idx="546">
                  <c:v>4.8412683326276795E-2</c:v>
                </c:pt>
                <c:pt idx="547">
                  <c:v>4.8412683326276795E-2</c:v>
                </c:pt>
                <c:pt idx="548">
                  <c:v>4.8412683326276795E-2</c:v>
                </c:pt>
                <c:pt idx="549">
                  <c:v>4.8412683326276795E-2</c:v>
                </c:pt>
                <c:pt idx="550">
                  <c:v>4.8412683326276795E-2</c:v>
                </c:pt>
                <c:pt idx="551">
                  <c:v>4.8412683326276795E-2</c:v>
                </c:pt>
                <c:pt idx="552">
                  <c:v>4.8412683326276795E-2</c:v>
                </c:pt>
                <c:pt idx="553">
                  <c:v>4.8412683326276795E-2</c:v>
                </c:pt>
                <c:pt idx="554">
                  <c:v>4.8412683326276795E-2</c:v>
                </c:pt>
                <c:pt idx="555">
                  <c:v>4.8412683326276795E-2</c:v>
                </c:pt>
                <c:pt idx="556">
                  <c:v>4.8412683326276795E-2</c:v>
                </c:pt>
                <c:pt idx="557">
                  <c:v>4.8412683326276795E-2</c:v>
                </c:pt>
                <c:pt idx="558">
                  <c:v>4.8412683326276795E-2</c:v>
                </c:pt>
                <c:pt idx="559">
                  <c:v>4.8412683326276795E-2</c:v>
                </c:pt>
                <c:pt idx="560">
                  <c:v>4.8412683326276795E-2</c:v>
                </c:pt>
                <c:pt idx="561">
                  <c:v>4.8412683326276795E-2</c:v>
                </c:pt>
                <c:pt idx="562">
                  <c:v>4.8412683326276795E-2</c:v>
                </c:pt>
                <c:pt idx="563">
                  <c:v>4.8412683326276795E-2</c:v>
                </c:pt>
                <c:pt idx="564">
                  <c:v>4.8412683326276795E-2</c:v>
                </c:pt>
                <c:pt idx="565">
                  <c:v>4.8412683326276795E-2</c:v>
                </c:pt>
                <c:pt idx="566">
                  <c:v>4.8412683326276795E-2</c:v>
                </c:pt>
                <c:pt idx="567">
                  <c:v>4.8412683326276795E-2</c:v>
                </c:pt>
                <c:pt idx="568">
                  <c:v>4.8412683326276795E-2</c:v>
                </c:pt>
                <c:pt idx="569">
                  <c:v>4.8412683326276795E-2</c:v>
                </c:pt>
                <c:pt idx="570">
                  <c:v>4.8412683326276795E-2</c:v>
                </c:pt>
                <c:pt idx="571">
                  <c:v>4.8412683326276795E-2</c:v>
                </c:pt>
                <c:pt idx="572">
                  <c:v>4.8412683326276795E-2</c:v>
                </c:pt>
                <c:pt idx="573">
                  <c:v>4.8412683326276795E-2</c:v>
                </c:pt>
                <c:pt idx="574">
                  <c:v>4.8412683326276795E-2</c:v>
                </c:pt>
                <c:pt idx="575">
                  <c:v>4.8412683326276795E-2</c:v>
                </c:pt>
                <c:pt idx="576">
                  <c:v>4.8412683326276795E-2</c:v>
                </c:pt>
                <c:pt idx="577">
                  <c:v>4.8412683326276795E-2</c:v>
                </c:pt>
                <c:pt idx="578">
                  <c:v>4.8412683326276795E-2</c:v>
                </c:pt>
                <c:pt idx="579">
                  <c:v>4.8412683326276795E-2</c:v>
                </c:pt>
                <c:pt idx="580">
                  <c:v>4.8412683326276795E-2</c:v>
                </c:pt>
                <c:pt idx="581">
                  <c:v>4.8412683326276795E-2</c:v>
                </c:pt>
                <c:pt idx="582">
                  <c:v>4.8412683326276795E-2</c:v>
                </c:pt>
                <c:pt idx="583">
                  <c:v>4.8412683326276795E-2</c:v>
                </c:pt>
                <c:pt idx="584">
                  <c:v>4.8412683326276795E-2</c:v>
                </c:pt>
                <c:pt idx="585">
                  <c:v>4.8412683326276795E-2</c:v>
                </c:pt>
                <c:pt idx="586">
                  <c:v>4.8412683326276795E-2</c:v>
                </c:pt>
                <c:pt idx="587">
                  <c:v>4.8412683326276795E-2</c:v>
                </c:pt>
                <c:pt idx="588">
                  <c:v>4.8412683326276795E-2</c:v>
                </c:pt>
                <c:pt idx="589">
                  <c:v>4.8412683326276795E-2</c:v>
                </c:pt>
                <c:pt idx="590">
                  <c:v>4.8412683326276795E-2</c:v>
                </c:pt>
                <c:pt idx="591">
                  <c:v>4.8412683326276795E-2</c:v>
                </c:pt>
                <c:pt idx="592">
                  <c:v>4.8412683326276795E-2</c:v>
                </c:pt>
                <c:pt idx="593">
                  <c:v>4.8412683326276795E-2</c:v>
                </c:pt>
                <c:pt idx="594">
                  <c:v>4.8412683326276795E-2</c:v>
                </c:pt>
                <c:pt idx="595">
                  <c:v>4.8412683326276795E-2</c:v>
                </c:pt>
                <c:pt idx="596">
                  <c:v>4.8412683326276795E-2</c:v>
                </c:pt>
                <c:pt idx="597">
                  <c:v>4.8412683326276795E-2</c:v>
                </c:pt>
                <c:pt idx="598">
                  <c:v>4.8412683326276795E-2</c:v>
                </c:pt>
                <c:pt idx="599">
                  <c:v>4.8412683326276795E-2</c:v>
                </c:pt>
                <c:pt idx="600">
                  <c:v>4.8412683326276795E-2</c:v>
                </c:pt>
                <c:pt idx="601">
                  <c:v>4.8412683326276795E-2</c:v>
                </c:pt>
                <c:pt idx="602">
                  <c:v>4.8412683326276795E-2</c:v>
                </c:pt>
                <c:pt idx="603">
                  <c:v>4.8412683326276795E-2</c:v>
                </c:pt>
                <c:pt idx="604">
                  <c:v>4.8412683326276795E-2</c:v>
                </c:pt>
                <c:pt idx="605">
                  <c:v>4.8412683326276795E-2</c:v>
                </c:pt>
                <c:pt idx="606">
                  <c:v>4.8412683326276795E-2</c:v>
                </c:pt>
                <c:pt idx="607">
                  <c:v>4.8412683326276795E-2</c:v>
                </c:pt>
                <c:pt idx="608">
                  <c:v>4.8412683326276795E-2</c:v>
                </c:pt>
                <c:pt idx="609">
                  <c:v>4.8412683326276795E-2</c:v>
                </c:pt>
                <c:pt idx="610">
                  <c:v>4.8412683326276795E-2</c:v>
                </c:pt>
                <c:pt idx="611">
                  <c:v>4.8412683326276795E-2</c:v>
                </c:pt>
                <c:pt idx="612">
                  <c:v>4.8412683326276795E-2</c:v>
                </c:pt>
                <c:pt idx="613">
                  <c:v>4.8412683326276795E-2</c:v>
                </c:pt>
                <c:pt idx="614">
                  <c:v>4.8412683326276795E-2</c:v>
                </c:pt>
                <c:pt idx="615">
                  <c:v>4.8412683326276795E-2</c:v>
                </c:pt>
                <c:pt idx="616">
                  <c:v>4.8412683326276795E-2</c:v>
                </c:pt>
                <c:pt idx="617">
                  <c:v>4.8412683326276795E-2</c:v>
                </c:pt>
                <c:pt idx="618">
                  <c:v>4.8412683326276795E-2</c:v>
                </c:pt>
                <c:pt idx="619">
                  <c:v>4.8412683326276795E-2</c:v>
                </c:pt>
                <c:pt idx="620">
                  <c:v>4.8412683326276795E-2</c:v>
                </c:pt>
                <c:pt idx="621">
                  <c:v>4.8412683326276795E-2</c:v>
                </c:pt>
                <c:pt idx="622">
                  <c:v>4.8412683326276795E-2</c:v>
                </c:pt>
                <c:pt idx="623">
                  <c:v>4.8412683326276795E-2</c:v>
                </c:pt>
                <c:pt idx="624">
                  <c:v>4.8412683326276795E-2</c:v>
                </c:pt>
                <c:pt idx="625">
                  <c:v>4.8412683326276795E-2</c:v>
                </c:pt>
                <c:pt idx="626">
                  <c:v>4.8412683326276795E-2</c:v>
                </c:pt>
                <c:pt idx="627">
                  <c:v>4.8412683326276795E-2</c:v>
                </c:pt>
                <c:pt idx="628">
                  <c:v>4.8412683326276795E-2</c:v>
                </c:pt>
                <c:pt idx="629">
                  <c:v>4.8412683326276795E-2</c:v>
                </c:pt>
                <c:pt idx="630">
                  <c:v>4.8412683326276795E-2</c:v>
                </c:pt>
                <c:pt idx="631">
                  <c:v>4.8412683326276795E-2</c:v>
                </c:pt>
                <c:pt idx="632">
                  <c:v>4.8412683326276795E-2</c:v>
                </c:pt>
                <c:pt idx="633">
                  <c:v>4.8412683326276795E-2</c:v>
                </c:pt>
                <c:pt idx="634">
                  <c:v>4.8412683326276795E-2</c:v>
                </c:pt>
                <c:pt idx="635">
                  <c:v>4.8412683326276795E-2</c:v>
                </c:pt>
                <c:pt idx="636">
                  <c:v>4.8412683326276795E-2</c:v>
                </c:pt>
                <c:pt idx="637">
                  <c:v>4.8412683326276795E-2</c:v>
                </c:pt>
                <c:pt idx="638">
                  <c:v>4.8412683326276795E-2</c:v>
                </c:pt>
                <c:pt idx="639">
                  <c:v>4.8412683326276795E-2</c:v>
                </c:pt>
                <c:pt idx="640">
                  <c:v>4.8412683326276795E-2</c:v>
                </c:pt>
                <c:pt idx="641">
                  <c:v>4.8412683326276795E-2</c:v>
                </c:pt>
                <c:pt idx="642">
                  <c:v>4.8412683326276795E-2</c:v>
                </c:pt>
                <c:pt idx="643">
                  <c:v>4.8412683326276795E-2</c:v>
                </c:pt>
                <c:pt idx="644">
                  <c:v>4.8412683326276795E-2</c:v>
                </c:pt>
                <c:pt idx="645">
                  <c:v>3.0638005473605068E-2</c:v>
                </c:pt>
                <c:pt idx="646">
                  <c:v>3.0638005473605068E-2</c:v>
                </c:pt>
                <c:pt idx="647">
                  <c:v>3.0638005473605068E-2</c:v>
                </c:pt>
                <c:pt idx="648">
                  <c:v>3.0638005473605068E-2</c:v>
                </c:pt>
                <c:pt idx="649">
                  <c:v>3.0638005473605068E-2</c:v>
                </c:pt>
                <c:pt idx="650">
                  <c:v>3.0638005473605068E-2</c:v>
                </c:pt>
                <c:pt idx="651">
                  <c:v>3.0638005473605068E-2</c:v>
                </c:pt>
                <c:pt idx="652">
                  <c:v>3.0638005473605068E-2</c:v>
                </c:pt>
                <c:pt idx="653">
                  <c:v>3.0638005473605068E-2</c:v>
                </c:pt>
                <c:pt idx="654">
                  <c:v>3.0638005473605068E-2</c:v>
                </c:pt>
                <c:pt idx="655">
                  <c:v>3.0638005473605068E-2</c:v>
                </c:pt>
                <c:pt idx="656">
                  <c:v>3.0638005473605068E-2</c:v>
                </c:pt>
                <c:pt idx="657">
                  <c:v>3.0638005473605068E-2</c:v>
                </c:pt>
                <c:pt idx="658">
                  <c:v>3.0638005473605068E-2</c:v>
                </c:pt>
                <c:pt idx="659">
                  <c:v>3.0638005473605068E-2</c:v>
                </c:pt>
                <c:pt idx="660">
                  <c:v>3.0638005473605068E-2</c:v>
                </c:pt>
                <c:pt idx="661">
                  <c:v>3.0638005473605068E-2</c:v>
                </c:pt>
                <c:pt idx="662">
                  <c:v>3.0638005473605068E-2</c:v>
                </c:pt>
                <c:pt idx="663">
                  <c:v>3.0638005473605068E-2</c:v>
                </c:pt>
                <c:pt idx="664">
                  <c:v>3.0638005473605068E-2</c:v>
                </c:pt>
                <c:pt idx="665">
                  <c:v>3.0638005473605068E-2</c:v>
                </c:pt>
                <c:pt idx="666">
                  <c:v>3.0638005473605068E-2</c:v>
                </c:pt>
                <c:pt idx="667">
                  <c:v>3.0638005473605068E-2</c:v>
                </c:pt>
                <c:pt idx="668">
                  <c:v>3.0638005473605068E-2</c:v>
                </c:pt>
                <c:pt idx="669">
                  <c:v>3.0638005473605068E-2</c:v>
                </c:pt>
                <c:pt idx="670">
                  <c:v>3.0638005473605068E-2</c:v>
                </c:pt>
                <c:pt idx="671">
                  <c:v>3.0638005473605068E-2</c:v>
                </c:pt>
                <c:pt idx="672">
                  <c:v>3.0638005473605068E-2</c:v>
                </c:pt>
                <c:pt idx="673">
                  <c:v>3.0638005473605068E-2</c:v>
                </c:pt>
                <c:pt idx="674">
                  <c:v>3.0638005473605068E-2</c:v>
                </c:pt>
                <c:pt idx="675">
                  <c:v>3.0638005473605068E-2</c:v>
                </c:pt>
                <c:pt idx="676">
                  <c:v>3.0638005473605068E-2</c:v>
                </c:pt>
                <c:pt idx="677">
                  <c:v>3.0638005473605068E-2</c:v>
                </c:pt>
                <c:pt idx="678">
                  <c:v>3.0638005473605068E-2</c:v>
                </c:pt>
                <c:pt idx="679">
                  <c:v>3.0638005473605068E-2</c:v>
                </c:pt>
                <c:pt idx="680">
                  <c:v>3.0638005473605068E-2</c:v>
                </c:pt>
                <c:pt idx="681">
                  <c:v>3.0638005473605068E-2</c:v>
                </c:pt>
                <c:pt idx="682">
                  <c:v>3.0638005473605068E-2</c:v>
                </c:pt>
                <c:pt idx="683">
                  <c:v>3.0638005473605068E-2</c:v>
                </c:pt>
                <c:pt idx="684">
                  <c:v>3.0638005473605068E-2</c:v>
                </c:pt>
                <c:pt idx="685">
                  <c:v>3.0638005473605068E-2</c:v>
                </c:pt>
                <c:pt idx="686">
                  <c:v>3.0638005473605068E-2</c:v>
                </c:pt>
                <c:pt idx="687">
                  <c:v>3.0638005473605068E-2</c:v>
                </c:pt>
                <c:pt idx="688">
                  <c:v>3.0638005473605068E-2</c:v>
                </c:pt>
                <c:pt idx="689">
                  <c:v>3.0638005473605068E-2</c:v>
                </c:pt>
                <c:pt idx="690">
                  <c:v>3.0638005473605068E-2</c:v>
                </c:pt>
                <c:pt idx="691">
                  <c:v>3.0638005473605068E-2</c:v>
                </c:pt>
                <c:pt idx="692">
                  <c:v>3.0638005473605068E-2</c:v>
                </c:pt>
                <c:pt idx="693">
                  <c:v>3.0638005473605068E-2</c:v>
                </c:pt>
                <c:pt idx="694">
                  <c:v>3.0638005473605068E-2</c:v>
                </c:pt>
                <c:pt idx="695">
                  <c:v>3.0638005473605068E-2</c:v>
                </c:pt>
                <c:pt idx="696">
                  <c:v>3.0638005473605068E-2</c:v>
                </c:pt>
                <c:pt idx="697">
                  <c:v>3.0638005473605068E-2</c:v>
                </c:pt>
                <c:pt idx="698">
                  <c:v>3.0638005473605068E-2</c:v>
                </c:pt>
                <c:pt idx="699">
                  <c:v>3.0638005473605068E-2</c:v>
                </c:pt>
                <c:pt idx="700">
                  <c:v>3.0638005473605068E-2</c:v>
                </c:pt>
                <c:pt idx="701">
                  <c:v>3.0638005473605068E-2</c:v>
                </c:pt>
                <c:pt idx="702">
                  <c:v>3.0638005473605068E-2</c:v>
                </c:pt>
                <c:pt idx="703">
                  <c:v>3.0638005473605068E-2</c:v>
                </c:pt>
                <c:pt idx="704">
                  <c:v>3.0638005473605068E-2</c:v>
                </c:pt>
                <c:pt idx="705">
                  <c:v>3.0638005473605068E-2</c:v>
                </c:pt>
                <c:pt idx="706">
                  <c:v>3.0638005473605068E-2</c:v>
                </c:pt>
                <c:pt idx="707">
                  <c:v>3.0638005473605068E-2</c:v>
                </c:pt>
                <c:pt idx="708">
                  <c:v>3.0638005473605068E-2</c:v>
                </c:pt>
                <c:pt idx="709">
                  <c:v>3.0638005473605068E-2</c:v>
                </c:pt>
                <c:pt idx="710">
                  <c:v>3.0638005473605068E-2</c:v>
                </c:pt>
                <c:pt idx="711">
                  <c:v>3.0638005473605068E-2</c:v>
                </c:pt>
                <c:pt idx="712">
                  <c:v>3.0638005473605068E-2</c:v>
                </c:pt>
                <c:pt idx="713">
                  <c:v>3.0638005473605068E-2</c:v>
                </c:pt>
                <c:pt idx="714">
                  <c:v>3.0638005473605068E-2</c:v>
                </c:pt>
                <c:pt idx="715">
                  <c:v>3.0638005473605068E-2</c:v>
                </c:pt>
                <c:pt idx="716">
                  <c:v>3.0638005473605068E-2</c:v>
                </c:pt>
                <c:pt idx="717">
                  <c:v>3.0638005473605068E-2</c:v>
                </c:pt>
                <c:pt idx="718">
                  <c:v>3.0638005473605068E-2</c:v>
                </c:pt>
                <c:pt idx="719">
                  <c:v>3.0638005473605068E-2</c:v>
                </c:pt>
                <c:pt idx="720">
                  <c:v>3.0638005473605068E-2</c:v>
                </c:pt>
                <c:pt idx="721">
                  <c:v>3.0638005473605068E-2</c:v>
                </c:pt>
                <c:pt idx="722">
                  <c:v>3.0638005473605068E-2</c:v>
                </c:pt>
                <c:pt idx="723">
                  <c:v>3.0638005473605068E-2</c:v>
                </c:pt>
                <c:pt idx="724">
                  <c:v>3.0638005473605068E-2</c:v>
                </c:pt>
                <c:pt idx="725">
                  <c:v>3.0638005473605068E-2</c:v>
                </c:pt>
                <c:pt idx="726">
                  <c:v>3.0638005473605068E-2</c:v>
                </c:pt>
                <c:pt idx="727">
                  <c:v>3.0638005473605068E-2</c:v>
                </c:pt>
                <c:pt idx="728">
                  <c:v>3.0638005473605068E-2</c:v>
                </c:pt>
                <c:pt idx="729">
                  <c:v>3.0638005473605068E-2</c:v>
                </c:pt>
                <c:pt idx="730">
                  <c:v>3.0638005473605068E-2</c:v>
                </c:pt>
                <c:pt idx="731">
                  <c:v>3.0638005473605068E-2</c:v>
                </c:pt>
                <c:pt idx="732">
                  <c:v>3.0638005473605068E-2</c:v>
                </c:pt>
                <c:pt idx="733">
                  <c:v>3.0638005473605068E-2</c:v>
                </c:pt>
                <c:pt idx="734">
                  <c:v>3.0638005473605068E-2</c:v>
                </c:pt>
                <c:pt idx="735">
                  <c:v>3.0638005473605068E-2</c:v>
                </c:pt>
                <c:pt idx="736">
                  <c:v>3.0638005473605068E-2</c:v>
                </c:pt>
                <c:pt idx="737">
                  <c:v>3.0638005473605068E-2</c:v>
                </c:pt>
                <c:pt idx="738">
                  <c:v>3.0638005473605068E-2</c:v>
                </c:pt>
                <c:pt idx="739">
                  <c:v>3.0638005473605068E-2</c:v>
                </c:pt>
                <c:pt idx="740">
                  <c:v>3.0638005473605068E-2</c:v>
                </c:pt>
                <c:pt idx="741">
                  <c:v>3.0638005473605068E-2</c:v>
                </c:pt>
                <c:pt idx="742">
                  <c:v>3.0638005473605068E-2</c:v>
                </c:pt>
                <c:pt idx="743">
                  <c:v>3.0638005473605068E-2</c:v>
                </c:pt>
                <c:pt idx="744">
                  <c:v>3.0638005473605068E-2</c:v>
                </c:pt>
                <c:pt idx="745">
                  <c:v>3.0638005473605068E-2</c:v>
                </c:pt>
                <c:pt idx="746">
                  <c:v>3.0638005473605068E-2</c:v>
                </c:pt>
                <c:pt idx="747">
                  <c:v>3.0638005473605068E-2</c:v>
                </c:pt>
                <c:pt idx="748">
                  <c:v>3.0638005473605068E-2</c:v>
                </c:pt>
                <c:pt idx="749">
                  <c:v>3.0638005473605068E-2</c:v>
                </c:pt>
                <c:pt idx="750">
                  <c:v>3.0638005473605068E-2</c:v>
                </c:pt>
                <c:pt idx="751">
                  <c:v>3.0638005473605068E-2</c:v>
                </c:pt>
                <c:pt idx="752">
                  <c:v>3.0638005473605068E-2</c:v>
                </c:pt>
                <c:pt idx="753">
                  <c:v>3.0638005473605068E-2</c:v>
                </c:pt>
                <c:pt idx="754">
                  <c:v>3.0638005473605068E-2</c:v>
                </c:pt>
                <c:pt idx="755">
                  <c:v>3.0638005473605068E-2</c:v>
                </c:pt>
                <c:pt idx="756">
                  <c:v>3.0638005473605068E-2</c:v>
                </c:pt>
                <c:pt idx="757">
                  <c:v>3.0638005473605068E-2</c:v>
                </c:pt>
                <c:pt idx="758">
                  <c:v>3.0638005473605068E-2</c:v>
                </c:pt>
                <c:pt idx="759">
                  <c:v>3.0638005473605068E-2</c:v>
                </c:pt>
                <c:pt idx="760">
                  <c:v>3.0638005473605068E-2</c:v>
                </c:pt>
                <c:pt idx="761">
                  <c:v>3.0638005473605068E-2</c:v>
                </c:pt>
                <c:pt idx="762">
                  <c:v>3.0638005473605068E-2</c:v>
                </c:pt>
                <c:pt idx="763">
                  <c:v>3.0638005473605068E-2</c:v>
                </c:pt>
                <c:pt idx="764">
                  <c:v>3.0638005473605068E-2</c:v>
                </c:pt>
                <c:pt idx="765">
                  <c:v>3.0638005473605068E-2</c:v>
                </c:pt>
                <c:pt idx="766">
                  <c:v>3.0638005473605068E-2</c:v>
                </c:pt>
                <c:pt idx="767">
                  <c:v>3.0638005473605068E-2</c:v>
                </c:pt>
                <c:pt idx="768">
                  <c:v>3.0638005473605068E-2</c:v>
                </c:pt>
                <c:pt idx="769">
                  <c:v>3.0638005473605068E-2</c:v>
                </c:pt>
                <c:pt idx="770">
                  <c:v>3.0638005473605068E-2</c:v>
                </c:pt>
                <c:pt idx="771">
                  <c:v>3.0638005473605068E-2</c:v>
                </c:pt>
                <c:pt idx="772">
                  <c:v>3.0638005473605068E-2</c:v>
                </c:pt>
                <c:pt idx="773">
                  <c:v>3.0638005473605068E-2</c:v>
                </c:pt>
                <c:pt idx="774">
                  <c:v>3.0638005473605068E-2</c:v>
                </c:pt>
                <c:pt idx="775">
                  <c:v>3.0638005473605068E-2</c:v>
                </c:pt>
                <c:pt idx="776">
                  <c:v>3.0638005473605068E-2</c:v>
                </c:pt>
                <c:pt idx="777">
                  <c:v>3.0638005473605068E-2</c:v>
                </c:pt>
                <c:pt idx="778">
                  <c:v>3.0638005473605068E-2</c:v>
                </c:pt>
                <c:pt idx="779">
                  <c:v>3.0638005473605068E-2</c:v>
                </c:pt>
                <c:pt idx="780">
                  <c:v>3.0638005473605068E-2</c:v>
                </c:pt>
                <c:pt idx="781">
                  <c:v>3.0638005473605068E-2</c:v>
                </c:pt>
                <c:pt idx="782">
                  <c:v>3.0638005473605068E-2</c:v>
                </c:pt>
                <c:pt idx="783">
                  <c:v>3.0638005473605068E-2</c:v>
                </c:pt>
                <c:pt idx="784">
                  <c:v>3.0638005473605068E-2</c:v>
                </c:pt>
                <c:pt idx="785">
                  <c:v>3.0638005473605068E-2</c:v>
                </c:pt>
                <c:pt idx="786">
                  <c:v>3.0638005473605068E-2</c:v>
                </c:pt>
                <c:pt idx="787">
                  <c:v>3.0638005473605068E-2</c:v>
                </c:pt>
                <c:pt idx="788">
                  <c:v>3.0638005473605068E-2</c:v>
                </c:pt>
                <c:pt idx="789">
                  <c:v>3.0638005473605068E-2</c:v>
                </c:pt>
                <c:pt idx="790">
                  <c:v>3.0638005473605068E-2</c:v>
                </c:pt>
                <c:pt idx="791">
                  <c:v>3.0638005473605068E-2</c:v>
                </c:pt>
                <c:pt idx="792">
                  <c:v>3.0638005473605068E-2</c:v>
                </c:pt>
                <c:pt idx="793">
                  <c:v>3.0638005473605068E-2</c:v>
                </c:pt>
                <c:pt idx="794">
                  <c:v>3.0638005473605068E-2</c:v>
                </c:pt>
                <c:pt idx="795">
                  <c:v>3.0638005473605068E-2</c:v>
                </c:pt>
                <c:pt idx="796">
                  <c:v>3.0638005473605068E-2</c:v>
                </c:pt>
                <c:pt idx="797">
                  <c:v>3.0638005473605068E-2</c:v>
                </c:pt>
                <c:pt idx="798">
                  <c:v>3.0638005473605068E-2</c:v>
                </c:pt>
                <c:pt idx="799">
                  <c:v>3.0638005473605068E-2</c:v>
                </c:pt>
                <c:pt idx="800">
                  <c:v>3.0638005473605068E-2</c:v>
                </c:pt>
                <c:pt idx="801">
                  <c:v>3.0638005473605068E-2</c:v>
                </c:pt>
                <c:pt idx="802">
                  <c:v>3.0638005473605068E-2</c:v>
                </c:pt>
                <c:pt idx="803">
                  <c:v>3.0638005473605068E-2</c:v>
                </c:pt>
                <c:pt idx="804">
                  <c:v>3.0638005473605068E-2</c:v>
                </c:pt>
                <c:pt idx="805">
                  <c:v>3.0638005473605068E-2</c:v>
                </c:pt>
                <c:pt idx="806">
                  <c:v>3.0638005473605068E-2</c:v>
                </c:pt>
                <c:pt idx="807">
                  <c:v>3.0638005473605068E-2</c:v>
                </c:pt>
                <c:pt idx="808">
                  <c:v>3.0638005473605068E-2</c:v>
                </c:pt>
                <c:pt idx="809">
                  <c:v>3.0638005473605068E-2</c:v>
                </c:pt>
                <c:pt idx="810">
                  <c:v>3.0638005473605068E-2</c:v>
                </c:pt>
                <c:pt idx="811">
                  <c:v>3.0638005473605068E-2</c:v>
                </c:pt>
                <c:pt idx="812">
                  <c:v>3.0638005473605068E-2</c:v>
                </c:pt>
                <c:pt idx="813">
                  <c:v>3.0638005473605068E-2</c:v>
                </c:pt>
                <c:pt idx="814">
                  <c:v>3.0638005473605068E-2</c:v>
                </c:pt>
                <c:pt idx="815">
                  <c:v>3.0638005473605068E-2</c:v>
                </c:pt>
                <c:pt idx="816">
                  <c:v>3.0638005473605068E-2</c:v>
                </c:pt>
                <c:pt idx="817">
                  <c:v>3.0638005473605068E-2</c:v>
                </c:pt>
                <c:pt idx="818">
                  <c:v>3.0638005473605068E-2</c:v>
                </c:pt>
                <c:pt idx="819">
                  <c:v>3.0638005473605068E-2</c:v>
                </c:pt>
                <c:pt idx="820">
                  <c:v>3.0638005473605068E-2</c:v>
                </c:pt>
                <c:pt idx="821">
                  <c:v>3.0638005473605068E-2</c:v>
                </c:pt>
                <c:pt idx="822">
                  <c:v>3.0638005473605068E-2</c:v>
                </c:pt>
                <c:pt idx="823">
                  <c:v>3.0638005473605068E-2</c:v>
                </c:pt>
                <c:pt idx="824">
                  <c:v>3.0638005473605068E-2</c:v>
                </c:pt>
                <c:pt idx="825">
                  <c:v>2.9780417114241842E-2</c:v>
                </c:pt>
                <c:pt idx="826">
                  <c:v>2.9780417114241842E-2</c:v>
                </c:pt>
                <c:pt idx="827">
                  <c:v>2.9780417114241842E-2</c:v>
                </c:pt>
                <c:pt idx="828">
                  <c:v>2.9780417114241842E-2</c:v>
                </c:pt>
                <c:pt idx="829">
                  <c:v>2.9780417114241842E-2</c:v>
                </c:pt>
                <c:pt idx="830">
                  <c:v>2.9780417114241842E-2</c:v>
                </c:pt>
                <c:pt idx="831">
                  <c:v>2.9780417114241842E-2</c:v>
                </c:pt>
                <c:pt idx="832">
                  <c:v>2.9780417114241842E-2</c:v>
                </c:pt>
                <c:pt idx="833">
                  <c:v>2.9780417114241842E-2</c:v>
                </c:pt>
                <c:pt idx="834">
                  <c:v>2.9780417114241842E-2</c:v>
                </c:pt>
                <c:pt idx="835">
                  <c:v>2.9780417114241842E-2</c:v>
                </c:pt>
                <c:pt idx="836">
                  <c:v>2.9780417114241842E-2</c:v>
                </c:pt>
                <c:pt idx="837">
                  <c:v>2.9780417114241842E-2</c:v>
                </c:pt>
                <c:pt idx="838">
                  <c:v>2.9780417114241842E-2</c:v>
                </c:pt>
                <c:pt idx="839">
                  <c:v>2.9780417114241842E-2</c:v>
                </c:pt>
                <c:pt idx="840">
                  <c:v>2.9780417114241842E-2</c:v>
                </c:pt>
                <c:pt idx="841">
                  <c:v>2.9780417114241842E-2</c:v>
                </c:pt>
                <c:pt idx="842">
                  <c:v>2.9780417114241842E-2</c:v>
                </c:pt>
                <c:pt idx="843">
                  <c:v>2.9780417114241842E-2</c:v>
                </c:pt>
                <c:pt idx="844">
                  <c:v>2.9780417114241842E-2</c:v>
                </c:pt>
                <c:pt idx="845">
                  <c:v>2.9780417114241842E-2</c:v>
                </c:pt>
                <c:pt idx="846">
                  <c:v>2.9780417114241842E-2</c:v>
                </c:pt>
                <c:pt idx="847">
                  <c:v>2.9780417114241842E-2</c:v>
                </c:pt>
                <c:pt idx="848">
                  <c:v>2.9780417114241842E-2</c:v>
                </c:pt>
                <c:pt idx="849">
                  <c:v>2.9780417114241842E-2</c:v>
                </c:pt>
                <c:pt idx="850">
                  <c:v>2.9780417114241842E-2</c:v>
                </c:pt>
                <c:pt idx="851">
                  <c:v>2.9780417114241842E-2</c:v>
                </c:pt>
                <c:pt idx="852">
                  <c:v>2.9780417114241842E-2</c:v>
                </c:pt>
                <c:pt idx="853">
                  <c:v>2.9780417114241842E-2</c:v>
                </c:pt>
                <c:pt idx="854">
                  <c:v>2.9780417114241842E-2</c:v>
                </c:pt>
                <c:pt idx="855">
                  <c:v>2.9780417114241842E-2</c:v>
                </c:pt>
                <c:pt idx="856">
                  <c:v>2.9780417114241842E-2</c:v>
                </c:pt>
                <c:pt idx="857">
                  <c:v>2.9780417114241842E-2</c:v>
                </c:pt>
                <c:pt idx="858">
                  <c:v>2.9780417114241842E-2</c:v>
                </c:pt>
                <c:pt idx="859">
                  <c:v>2.9780417114241842E-2</c:v>
                </c:pt>
                <c:pt idx="860">
                  <c:v>2.9780417114241842E-2</c:v>
                </c:pt>
                <c:pt idx="861">
                  <c:v>2.9780417114241842E-2</c:v>
                </c:pt>
                <c:pt idx="862">
                  <c:v>2.9780417114241842E-2</c:v>
                </c:pt>
                <c:pt idx="863">
                  <c:v>2.9780417114241842E-2</c:v>
                </c:pt>
                <c:pt idx="864">
                  <c:v>2.9780417114241842E-2</c:v>
                </c:pt>
                <c:pt idx="865">
                  <c:v>2.9780417114241842E-2</c:v>
                </c:pt>
                <c:pt idx="866">
                  <c:v>2.9780417114241842E-2</c:v>
                </c:pt>
                <c:pt idx="867">
                  <c:v>2.9780417114241842E-2</c:v>
                </c:pt>
                <c:pt idx="868">
                  <c:v>2.9780417114241842E-2</c:v>
                </c:pt>
                <c:pt idx="869">
                  <c:v>2.9780417114241842E-2</c:v>
                </c:pt>
                <c:pt idx="870">
                  <c:v>2.9780417114241842E-2</c:v>
                </c:pt>
                <c:pt idx="871">
                  <c:v>2.9780417114241842E-2</c:v>
                </c:pt>
                <c:pt idx="872">
                  <c:v>2.9780417114241842E-2</c:v>
                </c:pt>
                <c:pt idx="873">
                  <c:v>2.9780417114241842E-2</c:v>
                </c:pt>
                <c:pt idx="874">
                  <c:v>2.9780417114241842E-2</c:v>
                </c:pt>
                <c:pt idx="875">
                  <c:v>2.9780417114241842E-2</c:v>
                </c:pt>
                <c:pt idx="876">
                  <c:v>2.9780417114241842E-2</c:v>
                </c:pt>
                <c:pt idx="877">
                  <c:v>2.9780417114241842E-2</c:v>
                </c:pt>
                <c:pt idx="878">
                  <c:v>2.9780417114241842E-2</c:v>
                </c:pt>
                <c:pt idx="879">
                  <c:v>2.9780417114241842E-2</c:v>
                </c:pt>
                <c:pt idx="880">
                  <c:v>2.9780417114241842E-2</c:v>
                </c:pt>
                <c:pt idx="881">
                  <c:v>2.9780417114241842E-2</c:v>
                </c:pt>
                <c:pt idx="882">
                  <c:v>2.9780417114241842E-2</c:v>
                </c:pt>
                <c:pt idx="883">
                  <c:v>2.9780417114241842E-2</c:v>
                </c:pt>
                <c:pt idx="884">
                  <c:v>2.9780417114241842E-2</c:v>
                </c:pt>
                <c:pt idx="885">
                  <c:v>2.9780417114241842E-2</c:v>
                </c:pt>
                <c:pt idx="886">
                  <c:v>2.9780417114241842E-2</c:v>
                </c:pt>
                <c:pt idx="887">
                  <c:v>2.9780417114241842E-2</c:v>
                </c:pt>
                <c:pt idx="888">
                  <c:v>2.9780417114241842E-2</c:v>
                </c:pt>
                <c:pt idx="889">
                  <c:v>2.9780417114241842E-2</c:v>
                </c:pt>
                <c:pt idx="890">
                  <c:v>2.9780417114241842E-2</c:v>
                </c:pt>
                <c:pt idx="891">
                  <c:v>2.9780417114241842E-2</c:v>
                </c:pt>
                <c:pt idx="892">
                  <c:v>2.9780417114241842E-2</c:v>
                </c:pt>
                <c:pt idx="893">
                  <c:v>2.9780417114241842E-2</c:v>
                </c:pt>
                <c:pt idx="894">
                  <c:v>2.9780417114241842E-2</c:v>
                </c:pt>
                <c:pt idx="895">
                  <c:v>2.9780417114241842E-2</c:v>
                </c:pt>
                <c:pt idx="896">
                  <c:v>2.9780417114241842E-2</c:v>
                </c:pt>
                <c:pt idx="897">
                  <c:v>2.9780417114241842E-2</c:v>
                </c:pt>
                <c:pt idx="898">
                  <c:v>2.9780417114241842E-2</c:v>
                </c:pt>
                <c:pt idx="899">
                  <c:v>2.9780417114241842E-2</c:v>
                </c:pt>
                <c:pt idx="900">
                  <c:v>2.9780417114241842E-2</c:v>
                </c:pt>
                <c:pt idx="901">
                  <c:v>2.9780417114241842E-2</c:v>
                </c:pt>
                <c:pt idx="902">
                  <c:v>2.9780417114241842E-2</c:v>
                </c:pt>
                <c:pt idx="903">
                  <c:v>2.9780417114241842E-2</c:v>
                </c:pt>
                <c:pt idx="904">
                  <c:v>2.9780417114241842E-2</c:v>
                </c:pt>
                <c:pt idx="905">
                  <c:v>2.9780417114241842E-2</c:v>
                </c:pt>
                <c:pt idx="906">
                  <c:v>2.9780417114241842E-2</c:v>
                </c:pt>
                <c:pt idx="907">
                  <c:v>2.9780417114241842E-2</c:v>
                </c:pt>
                <c:pt idx="908">
                  <c:v>2.9780417114241842E-2</c:v>
                </c:pt>
                <c:pt idx="909">
                  <c:v>2.9780417114241842E-2</c:v>
                </c:pt>
                <c:pt idx="910">
                  <c:v>2.9780417114241842E-2</c:v>
                </c:pt>
                <c:pt idx="911">
                  <c:v>2.9780417114241842E-2</c:v>
                </c:pt>
                <c:pt idx="912">
                  <c:v>2.9780417114241842E-2</c:v>
                </c:pt>
                <c:pt idx="913">
                  <c:v>2.9780417114241842E-2</c:v>
                </c:pt>
                <c:pt idx="914">
                  <c:v>2.9780417114241842E-2</c:v>
                </c:pt>
                <c:pt idx="915">
                  <c:v>2.9780417114241842E-2</c:v>
                </c:pt>
                <c:pt idx="916">
                  <c:v>2.9780417114241842E-2</c:v>
                </c:pt>
                <c:pt idx="917">
                  <c:v>2.9780417114241842E-2</c:v>
                </c:pt>
                <c:pt idx="918">
                  <c:v>2.9780417114241842E-2</c:v>
                </c:pt>
                <c:pt idx="919">
                  <c:v>2.9780417114241842E-2</c:v>
                </c:pt>
                <c:pt idx="920">
                  <c:v>2.9780417114241842E-2</c:v>
                </c:pt>
                <c:pt idx="921">
                  <c:v>2.9780417114241842E-2</c:v>
                </c:pt>
                <c:pt idx="922">
                  <c:v>2.9780417114241842E-2</c:v>
                </c:pt>
                <c:pt idx="923">
                  <c:v>2.9780417114241842E-2</c:v>
                </c:pt>
                <c:pt idx="924">
                  <c:v>2.9780417114241842E-2</c:v>
                </c:pt>
                <c:pt idx="925">
                  <c:v>2.9780417114241842E-2</c:v>
                </c:pt>
                <c:pt idx="926">
                  <c:v>2.9780417114241842E-2</c:v>
                </c:pt>
                <c:pt idx="927">
                  <c:v>2.9780417114241842E-2</c:v>
                </c:pt>
                <c:pt idx="928">
                  <c:v>2.9780417114241842E-2</c:v>
                </c:pt>
                <c:pt idx="929">
                  <c:v>2.9780417114241842E-2</c:v>
                </c:pt>
                <c:pt idx="930">
                  <c:v>2.9780417114241842E-2</c:v>
                </c:pt>
                <c:pt idx="931">
                  <c:v>2.9780417114241842E-2</c:v>
                </c:pt>
                <c:pt idx="932">
                  <c:v>2.9780417114241842E-2</c:v>
                </c:pt>
                <c:pt idx="933">
                  <c:v>2.9780417114241842E-2</c:v>
                </c:pt>
                <c:pt idx="934">
                  <c:v>2.9780417114241842E-2</c:v>
                </c:pt>
                <c:pt idx="935">
                  <c:v>2.9780417114241842E-2</c:v>
                </c:pt>
                <c:pt idx="936">
                  <c:v>2.9780417114241842E-2</c:v>
                </c:pt>
                <c:pt idx="937">
                  <c:v>2.9780417114241842E-2</c:v>
                </c:pt>
                <c:pt idx="938">
                  <c:v>2.9780417114241842E-2</c:v>
                </c:pt>
                <c:pt idx="939">
                  <c:v>2.9780417114241842E-2</c:v>
                </c:pt>
                <c:pt idx="940">
                  <c:v>2.9780417114241842E-2</c:v>
                </c:pt>
                <c:pt idx="941">
                  <c:v>2.9780417114241842E-2</c:v>
                </c:pt>
                <c:pt idx="942">
                  <c:v>2.9780417114241842E-2</c:v>
                </c:pt>
                <c:pt idx="943">
                  <c:v>2.9780417114241842E-2</c:v>
                </c:pt>
                <c:pt idx="944">
                  <c:v>2.9780417114241842E-2</c:v>
                </c:pt>
                <c:pt idx="945">
                  <c:v>2.9780417114241842E-2</c:v>
                </c:pt>
                <c:pt idx="946">
                  <c:v>2.9780417114241842E-2</c:v>
                </c:pt>
                <c:pt idx="947">
                  <c:v>2.9780417114241842E-2</c:v>
                </c:pt>
                <c:pt idx="948">
                  <c:v>2.9780417114241842E-2</c:v>
                </c:pt>
                <c:pt idx="949">
                  <c:v>2.9780417114241842E-2</c:v>
                </c:pt>
                <c:pt idx="950">
                  <c:v>2.9780417114241842E-2</c:v>
                </c:pt>
                <c:pt idx="951">
                  <c:v>2.9780417114241842E-2</c:v>
                </c:pt>
                <c:pt idx="952">
                  <c:v>2.9780417114241842E-2</c:v>
                </c:pt>
                <c:pt idx="953">
                  <c:v>2.9780417114241842E-2</c:v>
                </c:pt>
                <c:pt idx="954">
                  <c:v>2.9780417114241842E-2</c:v>
                </c:pt>
                <c:pt idx="955">
                  <c:v>2.9780417114241842E-2</c:v>
                </c:pt>
                <c:pt idx="956">
                  <c:v>2.9780417114241842E-2</c:v>
                </c:pt>
                <c:pt idx="957">
                  <c:v>2.9780417114241842E-2</c:v>
                </c:pt>
                <c:pt idx="958">
                  <c:v>2.9780417114241842E-2</c:v>
                </c:pt>
                <c:pt idx="959">
                  <c:v>2.9780417114241842E-2</c:v>
                </c:pt>
                <c:pt idx="960">
                  <c:v>2.9780417114241842E-2</c:v>
                </c:pt>
                <c:pt idx="961">
                  <c:v>2.9780417114241842E-2</c:v>
                </c:pt>
                <c:pt idx="962">
                  <c:v>2.9780417114241842E-2</c:v>
                </c:pt>
                <c:pt idx="963">
                  <c:v>2.9780417114241842E-2</c:v>
                </c:pt>
                <c:pt idx="964">
                  <c:v>2.9780417114241842E-2</c:v>
                </c:pt>
                <c:pt idx="965">
                  <c:v>2.9780417114241842E-2</c:v>
                </c:pt>
                <c:pt idx="966">
                  <c:v>2.9780417114241842E-2</c:v>
                </c:pt>
                <c:pt idx="967">
                  <c:v>2.9780417114241842E-2</c:v>
                </c:pt>
                <c:pt idx="968">
                  <c:v>2.9780417114241842E-2</c:v>
                </c:pt>
                <c:pt idx="969">
                  <c:v>2.9780417114241842E-2</c:v>
                </c:pt>
                <c:pt idx="970">
                  <c:v>2.9780417114241842E-2</c:v>
                </c:pt>
                <c:pt idx="971">
                  <c:v>2.9780417114241842E-2</c:v>
                </c:pt>
                <c:pt idx="972">
                  <c:v>2.9780417114241842E-2</c:v>
                </c:pt>
                <c:pt idx="973">
                  <c:v>2.9780417114241842E-2</c:v>
                </c:pt>
                <c:pt idx="974">
                  <c:v>2.9780417114241842E-2</c:v>
                </c:pt>
                <c:pt idx="975">
                  <c:v>2.9780417114241842E-2</c:v>
                </c:pt>
                <c:pt idx="976">
                  <c:v>2.9780417114241842E-2</c:v>
                </c:pt>
                <c:pt idx="977">
                  <c:v>2.9780417114241842E-2</c:v>
                </c:pt>
                <c:pt idx="978">
                  <c:v>2.9780417114241842E-2</c:v>
                </c:pt>
                <c:pt idx="979">
                  <c:v>2.9780417114241842E-2</c:v>
                </c:pt>
                <c:pt idx="980">
                  <c:v>2.9780417114241842E-2</c:v>
                </c:pt>
                <c:pt idx="981">
                  <c:v>2.9780417114241842E-2</c:v>
                </c:pt>
                <c:pt idx="982">
                  <c:v>2.9780417114241842E-2</c:v>
                </c:pt>
                <c:pt idx="983">
                  <c:v>2.9780417114241842E-2</c:v>
                </c:pt>
                <c:pt idx="984">
                  <c:v>2.9780417114241842E-2</c:v>
                </c:pt>
                <c:pt idx="985">
                  <c:v>2.9780417114241842E-2</c:v>
                </c:pt>
                <c:pt idx="986">
                  <c:v>2.9780417114241842E-2</c:v>
                </c:pt>
                <c:pt idx="987">
                  <c:v>2.9780417114241842E-2</c:v>
                </c:pt>
                <c:pt idx="988">
                  <c:v>2.9780417114241842E-2</c:v>
                </c:pt>
                <c:pt idx="989">
                  <c:v>2.9780417114241842E-2</c:v>
                </c:pt>
                <c:pt idx="990">
                  <c:v>2.9780417114241842E-2</c:v>
                </c:pt>
                <c:pt idx="991">
                  <c:v>2.9780417114241842E-2</c:v>
                </c:pt>
                <c:pt idx="992">
                  <c:v>2.9780417114241842E-2</c:v>
                </c:pt>
                <c:pt idx="993">
                  <c:v>2.9780417114241842E-2</c:v>
                </c:pt>
                <c:pt idx="994">
                  <c:v>2.9780417114241842E-2</c:v>
                </c:pt>
                <c:pt idx="995">
                  <c:v>2.9780417114241842E-2</c:v>
                </c:pt>
                <c:pt idx="996">
                  <c:v>2.9780417114241842E-2</c:v>
                </c:pt>
                <c:pt idx="997">
                  <c:v>2.9780417114241842E-2</c:v>
                </c:pt>
                <c:pt idx="998">
                  <c:v>2.9780417114241842E-2</c:v>
                </c:pt>
                <c:pt idx="999">
                  <c:v>2.9780417114241842E-2</c:v>
                </c:pt>
              </c:numCache>
            </c:numRef>
          </c:yVal>
          <c:smooth val="1"/>
          <c:extLst>
            <c:ext xmlns:c16="http://schemas.microsoft.com/office/drawing/2014/chart" uri="{C3380CC4-5D6E-409C-BE32-E72D297353CC}">
              <c16:uniqueId val="{0000000E-E141-4CF7-8D0A-C84C7344E2D5}"/>
            </c:ext>
          </c:extLst>
        </c:ser>
        <c:ser>
          <c:idx val="15"/>
          <c:order val="15"/>
          <c:spPr>
            <a:ln w="19050" cap="rnd">
              <a:solidFill>
                <a:schemeClr val="accent4">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Sheet1!$Q$1:$Q$1000</c:f>
              <c:numCache>
                <c:formatCode>General</c:formatCode>
                <c:ptCount val="1000"/>
                <c:pt idx="0">
                  <c:v>1.2099851060746145</c:v>
                </c:pt>
                <c:pt idx="1">
                  <c:v>1.2084596928566818</c:v>
                </c:pt>
                <c:pt idx="2">
                  <c:v>1.2084596928566818</c:v>
                </c:pt>
                <c:pt idx="3">
                  <c:v>1.2084596928566818</c:v>
                </c:pt>
                <c:pt idx="4">
                  <c:v>1.2084596928566818</c:v>
                </c:pt>
                <c:pt idx="5">
                  <c:v>1.2084596928566818</c:v>
                </c:pt>
                <c:pt idx="6">
                  <c:v>1.2084596928566818</c:v>
                </c:pt>
                <c:pt idx="7">
                  <c:v>1.2084596928566818</c:v>
                </c:pt>
                <c:pt idx="8">
                  <c:v>1.2084596928566818</c:v>
                </c:pt>
                <c:pt idx="9">
                  <c:v>1.2084596928566818</c:v>
                </c:pt>
                <c:pt idx="10">
                  <c:v>1.2084596928566818</c:v>
                </c:pt>
                <c:pt idx="11">
                  <c:v>0.46397467148183869</c:v>
                </c:pt>
                <c:pt idx="12">
                  <c:v>0.46397467148183869</c:v>
                </c:pt>
                <c:pt idx="13">
                  <c:v>0.46397467148183869</c:v>
                </c:pt>
                <c:pt idx="14">
                  <c:v>0.46397467148183869</c:v>
                </c:pt>
                <c:pt idx="15">
                  <c:v>0.46397467148183869</c:v>
                </c:pt>
                <c:pt idx="16">
                  <c:v>0.46397467148183869</c:v>
                </c:pt>
                <c:pt idx="17">
                  <c:v>0.46397467148183869</c:v>
                </c:pt>
                <c:pt idx="18">
                  <c:v>0.46397467148183869</c:v>
                </c:pt>
                <c:pt idx="19">
                  <c:v>0.46397467148183869</c:v>
                </c:pt>
                <c:pt idx="20">
                  <c:v>0.46397467148183869</c:v>
                </c:pt>
                <c:pt idx="21">
                  <c:v>0.46397467148183869</c:v>
                </c:pt>
                <c:pt idx="22">
                  <c:v>0.46397467148183869</c:v>
                </c:pt>
                <c:pt idx="23">
                  <c:v>0.46397467148183869</c:v>
                </c:pt>
                <c:pt idx="24">
                  <c:v>0.46397467148183869</c:v>
                </c:pt>
                <c:pt idx="25">
                  <c:v>0.46397467148183869</c:v>
                </c:pt>
                <c:pt idx="26">
                  <c:v>0.46397467148183869</c:v>
                </c:pt>
                <c:pt idx="27">
                  <c:v>0.46397467148183869</c:v>
                </c:pt>
                <c:pt idx="28">
                  <c:v>0.46397467148183869</c:v>
                </c:pt>
                <c:pt idx="29">
                  <c:v>0.46397467148183869</c:v>
                </c:pt>
                <c:pt idx="30">
                  <c:v>0.46397467148183869</c:v>
                </c:pt>
                <c:pt idx="31">
                  <c:v>0.46397467148183869</c:v>
                </c:pt>
                <c:pt idx="32">
                  <c:v>0.46397467148183869</c:v>
                </c:pt>
                <c:pt idx="33">
                  <c:v>0.46397467148183869</c:v>
                </c:pt>
                <c:pt idx="34">
                  <c:v>0.46397467148183869</c:v>
                </c:pt>
                <c:pt idx="35">
                  <c:v>0.46397467148183869</c:v>
                </c:pt>
                <c:pt idx="36">
                  <c:v>0.46397467148183869</c:v>
                </c:pt>
                <c:pt idx="37">
                  <c:v>0.46397467148183869</c:v>
                </c:pt>
                <c:pt idx="38">
                  <c:v>0.46397467148183869</c:v>
                </c:pt>
                <c:pt idx="39">
                  <c:v>0.46397467148183869</c:v>
                </c:pt>
                <c:pt idx="40">
                  <c:v>0.46397467148183869</c:v>
                </c:pt>
                <c:pt idx="41">
                  <c:v>0.46397467148183869</c:v>
                </c:pt>
                <c:pt idx="42">
                  <c:v>0.39027951425255814</c:v>
                </c:pt>
                <c:pt idx="43">
                  <c:v>0.39027951425255814</c:v>
                </c:pt>
                <c:pt idx="44">
                  <c:v>0.39027951425255814</c:v>
                </c:pt>
                <c:pt idx="45">
                  <c:v>0.39027951425255814</c:v>
                </c:pt>
                <c:pt idx="46">
                  <c:v>0.39027951425255814</c:v>
                </c:pt>
                <c:pt idx="47">
                  <c:v>0.39027951425255814</c:v>
                </c:pt>
                <c:pt idx="48">
                  <c:v>0.39027951425255814</c:v>
                </c:pt>
                <c:pt idx="49">
                  <c:v>0.39027951425255814</c:v>
                </c:pt>
                <c:pt idx="50">
                  <c:v>0.39027951425255814</c:v>
                </c:pt>
                <c:pt idx="51">
                  <c:v>0.39027951425255814</c:v>
                </c:pt>
                <c:pt idx="52">
                  <c:v>0.39027951425255814</c:v>
                </c:pt>
                <c:pt idx="53">
                  <c:v>0.39027951425255814</c:v>
                </c:pt>
                <c:pt idx="54">
                  <c:v>0.39027951425255814</c:v>
                </c:pt>
                <c:pt idx="55">
                  <c:v>0.39027951425255814</c:v>
                </c:pt>
                <c:pt idx="56">
                  <c:v>0.39027951425255814</c:v>
                </c:pt>
                <c:pt idx="57">
                  <c:v>0.39027951425255814</c:v>
                </c:pt>
                <c:pt idx="58">
                  <c:v>0.39027951425255814</c:v>
                </c:pt>
                <c:pt idx="59">
                  <c:v>0.39027951425255814</c:v>
                </c:pt>
                <c:pt idx="60">
                  <c:v>0.39027951425255814</c:v>
                </c:pt>
                <c:pt idx="61">
                  <c:v>0.39027951425255814</c:v>
                </c:pt>
                <c:pt idx="62">
                  <c:v>0.39027951425255814</c:v>
                </c:pt>
                <c:pt idx="63">
                  <c:v>0.39027951425255814</c:v>
                </c:pt>
                <c:pt idx="64">
                  <c:v>0.39027951425255814</c:v>
                </c:pt>
                <c:pt idx="65">
                  <c:v>0.39027951425255814</c:v>
                </c:pt>
                <c:pt idx="66">
                  <c:v>0.39027951425255814</c:v>
                </c:pt>
                <c:pt idx="67">
                  <c:v>0.39027951425255814</c:v>
                </c:pt>
                <c:pt idx="68">
                  <c:v>0.39027951425255814</c:v>
                </c:pt>
                <c:pt idx="69">
                  <c:v>0.39027951425255814</c:v>
                </c:pt>
                <c:pt idx="70">
                  <c:v>0.39027951425255814</c:v>
                </c:pt>
                <c:pt idx="71">
                  <c:v>0.39027951425255814</c:v>
                </c:pt>
                <c:pt idx="72">
                  <c:v>0.39027951425255814</c:v>
                </c:pt>
                <c:pt idx="73">
                  <c:v>0.39027951425255814</c:v>
                </c:pt>
                <c:pt idx="74">
                  <c:v>0.39027951425255814</c:v>
                </c:pt>
                <c:pt idx="75">
                  <c:v>0.39027951425255814</c:v>
                </c:pt>
                <c:pt idx="76">
                  <c:v>0.39027951425255814</c:v>
                </c:pt>
                <c:pt idx="77">
                  <c:v>0.39027951425255814</c:v>
                </c:pt>
                <c:pt idx="78">
                  <c:v>0.39027951425255814</c:v>
                </c:pt>
                <c:pt idx="79">
                  <c:v>0.39027951425255814</c:v>
                </c:pt>
                <c:pt idx="80">
                  <c:v>0.39027951425255814</c:v>
                </c:pt>
                <c:pt idx="81">
                  <c:v>0.39027951425255814</c:v>
                </c:pt>
                <c:pt idx="82">
                  <c:v>0.39027951425255814</c:v>
                </c:pt>
                <c:pt idx="83">
                  <c:v>0.39027951425255814</c:v>
                </c:pt>
                <c:pt idx="84">
                  <c:v>0.39027951425255814</c:v>
                </c:pt>
                <c:pt idx="85">
                  <c:v>0.39027951425255814</c:v>
                </c:pt>
                <c:pt idx="86">
                  <c:v>0.39027951425255814</c:v>
                </c:pt>
                <c:pt idx="87">
                  <c:v>0.39027951425255814</c:v>
                </c:pt>
                <c:pt idx="88">
                  <c:v>0.39027951425255814</c:v>
                </c:pt>
                <c:pt idx="89">
                  <c:v>0.39027951425255814</c:v>
                </c:pt>
                <c:pt idx="90">
                  <c:v>0.39027951425255814</c:v>
                </c:pt>
                <c:pt idx="91">
                  <c:v>0.39027951425255814</c:v>
                </c:pt>
                <c:pt idx="92">
                  <c:v>0.39027951425255814</c:v>
                </c:pt>
                <c:pt idx="93">
                  <c:v>0.39027951425255814</c:v>
                </c:pt>
                <c:pt idx="94">
                  <c:v>0.39027951425255814</c:v>
                </c:pt>
                <c:pt idx="95">
                  <c:v>0.39027951425255814</c:v>
                </c:pt>
                <c:pt idx="96">
                  <c:v>0.39027951425255814</c:v>
                </c:pt>
                <c:pt idx="97">
                  <c:v>0.39027951425255814</c:v>
                </c:pt>
                <c:pt idx="98">
                  <c:v>0.39027951425255814</c:v>
                </c:pt>
                <c:pt idx="99">
                  <c:v>0.39027951425255814</c:v>
                </c:pt>
                <c:pt idx="100">
                  <c:v>0.39027951425255814</c:v>
                </c:pt>
                <c:pt idx="101">
                  <c:v>0.39027951425255814</c:v>
                </c:pt>
                <c:pt idx="102">
                  <c:v>0.39027951425255814</c:v>
                </c:pt>
                <c:pt idx="103">
                  <c:v>0.39027951425255814</c:v>
                </c:pt>
                <c:pt idx="104">
                  <c:v>0.39027951425255814</c:v>
                </c:pt>
                <c:pt idx="105">
                  <c:v>0.39027951425255814</c:v>
                </c:pt>
                <c:pt idx="106">
                  <c:v>0.39027951425255814</c:v>
                </c:pt>
                <c:pt idx="107">
                  <c:v>0.39027951425255814</c:v>
                </c:pt>
                <c:pt idx="108">
                  <c:v>0.39027951425255814</c:v>
                </c:pt>
                <c:pt idx="109">
                  <c:v>0.39027951425255814</c:v>
                </c:pt>
                <c:pt idx="110">
                  <c:v>0.39027951425255814</c:v>
                </c:pt>
                <c:pt idx="111">
                  <c:v>0.39027951425255814</c:v>
                </c:pt>
                <c:pt idx="112">
                  <c:v>0.39027951425255814</c:v>
                </c:pt>
                <c:pt idx="113">
                  <c:v>0.39027951425255814</c:v>
                </c:pt>
                <c:pt idx="114">
                  <c:v>0.39027951425255814</c:v>
                </c:pt>
                <c:pt idx="115">
                  <c:v>0.39027951425255814</c:v>
                </c:pt>
                <c:pt idx="116">
                  <c:v>0.39027951425255814</c:v>
                </c:pt>
                <c:pt idx="117">
                  <c:v>0.39027951425255814</c:v>
                </c:pt>
                <c:pt idx="118">
                  <c:v>0.39027951425255814</c:v>
                </c:pt>
                <c:pt idx="119">
                  <c:v>0.39027951425255814</c:v>
                </c:pt>
                <c:pt idx="120">
                  <c:v>0.39027951425255814</c:v>
                </c:pt>
                <c:pt idx="121">
                  <c:v>0.39027951425255814</c:v>
                </c:pt>
                <c:pt idx="122">
                  <c:v>0.39027951425255814</c:v>
                </c:pt>
                <c:pt idx="123">
                  <c:v>0.39027951425255814</c:v>
                </c:pt>
                <c:pt idx="124">
                  <c:v>0.39027951425255814</c:v>
                </c:pt>
                <c:pt idx="125">
                  <c:v>0.39027951425255814</c:v>
                </c:pt>
                <c:pt idx="126">
                  <c:v>0.39027951425255814</c:v>
                </c:pt>
                <c:pt idx="127">
                  <c:v>0.39027951425255814</c:v>
                </c:pt>
                <c:pt idx="128">
                  <c:v>0.39027951425255814</c:v>
                </c:pt>
                <c:pt idx="129">
                  <c:v>0.39027951425255814</c:v>
                </c:pt>
                <c:pt idx="130">
                  <c:v>0.39027951425255814</c:v>
                </c:pt>
                <c:pt idx="131">
                  <c:v>0.39027951425255814</c:v>
                </c:pt>
                <c:pt idx="132">
                  <c:v>0.39027951425255814</c:v>
                </c:pt>
                <c:pt idx="133">
                  <c:v>0.39027951425255814</c:v>
                </c:pt>
                <c:pt idx="134">
                  <c:v>0.39027951425255814</c:v>
                </c:pt>
                <c:pt idx="135">
                  <c:v>0.39027951425255814</c:v>
                </c:pt>
                <c:pt idx="136">
                  <c:v>0.39027951425255814</c:v>
                </c:pt>
                <c:pt idx="137">
                  <c:v>0.39027951425255814</c:v>
                </c:pt>
                <c:pt idx="138">
                  <c:v>0.36751993944023176</c:v>
                </c:pt>
                <c:pt idx="139">
                  <c:v>0.36751993944023176</c:v>
                </c:pt>
                <c:pt idx="140">
                  <c:v>0.36751993944023176</c:v>
                </c:pt>
                <c:pt idx="141">
                  <c:v>0.36751993944023176</c:v>
                </c:pt>
                <c:pt idx="142">
                  <c:v>0.36751993944023176</c:v>
                </c:pt>
                <c:pt idx="143">
                  <c:v>0.36751993944023176</c:v>
                </c:pt>
                <c:pt idx="144">
                  <c:v>0.36751993944023176</c:v>
                </c:pt>
                <c:pt idx="145">
                  <c:v>0.36751993944023176</c:v>
                </c:pt>
                <c:pt idx="146">
                  <c:v>0.36751993944023176</c:v>
                </c:pt>
                <c:pt idx="147">
                  <c:v>0.36751993944023176</c:v>
                </c:pt>
                <c:pt idx="148">
                  <c:v>0.36751993944023176</c:v>
                </c:pt>
                <c:pt idx="149">
                  <c:v>0.36751993944023176</c:v>
                </c:pt>
                <c:pt idx="150">
                  <c:v>0.36751993944023176</c:v>
                </c:pt>
                <c:pt idx="151">
                  <c:v>0.36751993944023176</c:v>
                </c:pt>
                <c:pt idx="152">
                  <c:v>0.36751993944023176</c:v>
                </c:pt>
                <c:pt idx="153">
                  <c:v>0.36751993944023176</c:v>
                </c:pt>
                <c:pt idx="154">
                  <c:v>0.36751993944023176</c:v>
                </c:pt>
                <c:pt idx="155">
                  <c:v>0.36751993944023176</c:v>
                </c:pt>
                <c:pt idx="156">
                  <c:v>0.36751993944023176</c:v>
                </c:pt>
                <c:pt idx="157">
                  <c:v>0.36751993944023176</c:v>
                </c:pt>
                <c:pt idx="158">
                  <c:v>0.36751993944023176</c:v>
                </c:pt>
                <c:pt idx="159">
                  <c:v>0.36751993944023176</c:v>
                </c:pt>
                <c:pt idx="160">
                  <c:v>0.36751993944023176</c:v>
                </c:pt>
                <c:pt idx="161">
                  <c:v>0.36751993944023176</c:v>
                </c:pt>
                <c:pt idx="162">
                  <c:v>0.36751993944023176</c:v>
                </c:pt>
                <c:pt idx="163">
                  <c:v>0.36751993944023176</c:v>
                </c:pt>
                <c:pt idx="164">
                  <c:v>0.36751993944023176</c:v>
                </c:pt>
                <c:pt idx="165">
                  <c:v>0.36751993944023176</c:v>
                </c:pt>
                <c:pt idx="166">
                  <c:v>0.36751993944023176</c:v>
                </c:pt>
                <c:pt idx="167">
                  <c:v>0.36751993944023176</c:v>
                </c:pt>
                <c:pt idx="168">
                  <c:v>0.36751993944023176</c:v>
                </c:pt>
                <c:pt idx="169">
                  <c:v>0.36751993944023176</c:v>
                </c:pt>
                <c:pt idx="170">
                  <c:v>0.36751993944023176</c:v>
                </c:pt>
                <c:pt idx="171">
                  <c:v>0.36751993944023176</c:v>
                </c:pt>
                <c:pt idx="172">
                  <c:v>0.36751993944023176</c:v>
                </c:pt>
                <c:pt idx="173">
                  <c:v>0.36751993944023176</c:v>
                </c:pt>
                <c:pt idx="174">
                  <c:v>0.36751993944023176</c:v>
                </c:pt>
                <c:pt idx="175">
                  <c:v>0.36751993944023176</c:v>
                </c:pt>
                <c:pt idx="176">
                  <c:v>0.36751993944023176</c:v>
                </c:pt>
                <c:pt idx="177">
                  <c:v>0.36751993944023176</c:v>
                </c:pt>
                <c:pt idx="178">
                  <c:v>0.36751993944023176</c:v>
                </c:pt>
                <c:pt idx="179">
                  <c:v>0.36751993944023176</c:v>
                </c:pt>
                <c:pt idx="180">
                  <c:v>0.36751993944023176</c:v>
                </c:pt>
                <c:pt idx="181">
                  <c:v>0.36751993944023176</c:v>
                </c:pt>
                <c:pt idx="182">
                  <c:v>0.36751993944023176</c:v>
                </c:pt>
                <c:pt idx="183">
                  <c:v>0.36751993944023176</c:v>
                </c:pt>
                <c:pt idx="184">
                  <c:v>0.36751993944023176</c:v>
                </c:pt>
                <c:pt idx="185">
                  <c:v>0.36751993944023176</c:v>
                </c:pt>
                <c:pt idx="186">
                  <c:v>0.36751993944023176</c:v>
                </c:pt>
                <c:pt idx="187">
                  <c:v>0.36751993944023176</c:v>
                </c:pt>
                <c:pt idx="188">
                  <c:v>0.36751993944023176</c:v>
                </c:pt>
                <c:pt idx="189">
                  <c:v>0.36751993944023176</c:v>
                </c:pt>
                <c:pt idx="190">
                  <c:v>0.36751993944023176</c:v>
                </c:pt>
                <c:pt idx="191">
                  <c:v>0.36751993944023176</c:v>
                </c:pt>
                <c:pt idx="192">
                  <c:v>0.36751993944023176</c:v>
                </c:pt>
                <c:pt idx="193">
                  <c:v>0.36751993944023176</c:v>
                </c:pt>
                <c:pt idx="194">
                  <c:v>0.36751993944023176</c:v>
                </c:pt>
                <c:pt idx="195">
                  <c:v>0.36751993944023176</c:v>
                </c:pt>
                <c:pt idx="196">
                  <c:v>0.36751993944023176</c:v>
                </c:pt>
                <c:pt idx="197">
                  <c:v>0.36751993944023176</c:v>
                </c:pt>
                <c:pt idx="198">
                  <c:v>0.36751993944023176</c:v>
                </c:pt>
                <c:pt idx="199">
                  <c:v>0.36751993944023176</c:v>
                </c:pt>
                <c:pt idx="200">
                  <c:v>0.36751993944023176</c:v>
                </c:pt>
                <c:pt idx="201">
                  <c:v>0.36751993944023176</c:v>
                </c:pt>
                <c:pt idx="202">
                  <c:v>0.36751993944023176</c:v>
                </c:pt>
                <c:pt idx="203">
                  <c:v>0.36751993944023176</c:v>
                </c:pt>
                <c:pt idx="204">
                  <c:v>0.36751993944023176</c:v>
                </c:pt>
                <c:pt idx="205">
                  <c:v>0.36751993944023176</c:v>
                </c:pt>
                <c:pt idx="206">
                  <c:v>0.36751993944023176</c:v>
                </c:pt>
                <c:pt idx="207">
                  <c:v>0.36751993944023176</c:v>
                </c:pt>
                <c:pt idx="208">
                  <c:v>0.36751993944023176</c:v>
                </c:pt>
                <c:pt idx="209">
                  <c:v>0.36751993944023176</c:v>
                </c:pt>
                <c:pt idx="210">
                  <c:v>0.36751993944023176</c:v>
                </c:pt>
                <c:pt idx="211">
                  <c:v>0.36751993944023176</c:v>
                </c:pt>
                <c:pt idx="212">
                  <c:v>0.36751993944023176</c:v>
                </c:pt>
                <c:pt idx="213">
                  <c:v>0.36751993944023176</c:v>
                </c:pt>
                <c:pt idx="214">
                  <c:v>0.36751993944023176</c:v>
                </c:pt>
                <c:pt idx="215">
                  <c:v>0.36751993944023176</c:v>
                </c:pt>
                <c:pt idx="216">
                  <c:v>0.36751993944023176</c:v>
                </c:pt>
                <c:pt idx="217">
                  <c:v>0.36751993944023176</c:v>
                </c:pt>
                <c:pt idx="218">
                  <c:v>0.36751993944023176</c:v>
                </c:pt>
                <c:pt idx="219">
                  <c:v>0.36751993944023176</c:v>
                </c:pt>
                <c:pt idx="220">
                  <c:v>0.36751993944023176</c:v>
                </c:pt>
                <c:pt idx="221">
                  <c:v>0.36751993944023176</c:v>
                </c:pt>
                <c:pt idx="222">
                  <c:v>0.36751993944023176</c:v>
                </c:pt>
                <c:pt idx="223">
                  <c:v>0.36751993944023176</c:v>
                </c:pt>
                <c:pt idx="224">
                  <c:v>0.36751993944023176</c:v>
                </c:pt>
                <c:pt idx="225">
                  <c:v>0.36751993944023176</c:v>
                </c:pt>
                <c:pt idx="226">
                  <c:v>0.36751993944023176</c:v>
                </c:pt>
                <c:pt idx="227">
                  <c:v>0.36751993944023176</c:v>
                </c:pt>
                <c:pt idx="228">
                  <c:v>0.36751993944023176</c:v>
                </c:pt>
                <c:pt idx="229">
                  <c:v>0.36751993944023176</c:v>
                </c:pt>
                <c:pt idx="230">
                  <c:v>0.36751993944023176</c:v>
                </c:pt>
                <c:pt idx="231">
                  <c:v>0.36751993944023176</c:v>
                </c:pt>
                <c:pt idx="232">
                  <c:v>0.36751993944023176</c:v>
                </c:pt>
                <c:pt idx="233">
                  <c:v>0.36751993944023176</c:v>
                </c:pt>
                <c:pt idx="234">
                  <c:v>0.36751993944023176</c:v>
                </c:pt>
                <c:pt idx="235">
                  <c:v>0.36751993944023176</c:v>
                </c:pt>
                <c:pt idx="236">
                  <c:v>0.36751993944023176</c:v>
                </c:pt>
                <c:pt idx="237">
                  <c:v>0.36751993944023176</c:v>
                </c:pt>
                <c:pt idx="238">
                  <c:v>0.36751993944023176</c:v>
                </c:pt>
                <c:pt idx="239">
                  <c:v>0.36751993944023176</c:v>
                </c:pt>
                <c:pt idx="240">
                  <c:v>0.36751993944023176</c:v>
                </c:pt>
                <c:pt idx="241">
                  <c:v>0.36751993944023176</c:v>
                </c:pt>
                <c:pt idx="242">
                  <c:v>0.36751993944023176</c:v>
                </c:pt>
                <c:pt idx="243">
                  <c:v>0.36751993944023176</c:v>
                </c:pt>
                <c:pt idx="244">
                  <c:v>0.36751993944023176</c:v>
                </c:pt>
                <c:pt idx="245">
                  <c:v>0.36751993944023176</c:v>
                </c:pt>
                <c:pt idx="246">
                  <c:v>0.36751993944023176</c:v>
                </c:pt>
                <c:pt idx="247">
                  <c:v>0.36751993944023176</c:v>
                </c:pt>
                <c:pt idx="248">
                  <c:v>0.36751993944023176</c:v>
                </c:pt>
                <c:pt idx="249">
                  <c:v>0.36751993944023176</c:v>
                </c:pt>
                <c:pt idx="250">
                  <c:v>0.36751993944023176</c:v>
                </c:pt>
                <c:pt idx="251">
                  <c:v>0.36751993944023176</c:v>
                </c:pt>
                <c:pt idx="252">
                  <c:v>0.36751993944023176</c:v>
                </c:pt>
                <c:pt idx="253">
                  <c:v>0.36751993944023176</c:v>
                </c:pt>
                <c:pt idx="254">
                  <c:v>0.36751993944023176</c:v>
                </c:pt>
                <c:pt idx="255">
                  <c:v>0.36751993944023176</c:v>
                </c:pt>
                <c:pt idx="256">
                  <c:v>0.36751993944023176</c:v>
                </c:pt>
                <c:pt idx="257">
                  <c:v>0.36751993944023176</c:v>
                </c:pt>
                <c:pt idx="258">
                  <c:v>0.36751993944023176</c:v>
                </c:pt>
                <c:pt idx="259">
                  <c:v>0.36751993944023176</c:v>
                </c:pt>
                <c:pt idx="260">
                  <c:v>0.36751993944023176</c:v>
                </c:pt>
                <c:pt idx="261">
                  <c:v>0.36751993944023176</c:v>
                </c:pt>
                <c:pt idx="262">
                  <c:v>0.36751993944023176</c:v>
                </c:pt>
                <c:pt idx="263">
                  <c:v>0.36751993944023176</c:v>
                </c:pt>
                <c:pt idx="264">
                  <c:v>0.36751993944023176</c:v>
                </c:pt>
                <c:pt idx="265">
                  <c:v>0.36751993944023176</c:v>
                </c:pt>
                <c:pt idx="266">
                  <c:v>0.36751993944023176</c:v>
                </c:pt>
                <c:pt idx="267">
                  <c:v>0.36751993944023176</c:v>
                </c:pt>
                <c:pt idx="268">
                  <c:v>0.36751993944023176</c:v>
                </c:pt>
                <c:pt idx="269">
                  <c:v>0.36751993944023176</c:v>
                </c:pt>
                <c:pt idx="270">
                  <c:v>0.36751993944023176</c:v>
                </c:pt>
                <c:pt idx="271">
                  <c:v>0.36751993944023176</c:v>
                </c:pt>
                <c:pt idx="272">
                  <c:v>0.36751993944023176</c:v>
                </c:pt>
                <c:pt idx="273">
                  <c:v>0.36751993944023176</c:v>
                </c:pt>
                <c:pt idx="274">
                  <c:v>0.36751993944023176</c:v>
                </c:pt>
                <c:pt idx="275">
                  <c:v>0.34509475887814534</c:v>
                </c:pt>
                <c:pt idx="276">
                  <c:v>0.34509475887814534</c:v>
                </c:pt>
                <c:pt idx="277">
                  <c:v>0.34509475887814534</c:v>
                </c:pt>
                <c:pt idx="278">
                  <c:v>0.34509475887814534</c:v>
                </c:pt>
                <c:pt idx="279">
                  <c:v>0.34509475887814534</c:v>
                </c:pt>
                <c:pt idx="280">
                  <c:v>0.34509475887814534</c:v>
                </c:pt>
                <c:pt idx="281">
                  <c:v>0.34509475887814534</c:v>
                </c:pt>
                <c:pt idx="282">
                  <c:v>0.34509475887814534</c:v>
                </c:pt>
                <c:pt idx="283">
                  <c:v>0.34509475887814534</c:v>
                </c:pt>
                <c:pt idx="284">
                  <c:v>0.34509475887814534</c:v>
                </c:pt>
                <c:pt idx="285">
                  <c:v>0.34509475887814534</c:v>
                </c:pt>
                <c:pt idx="286">
                  <c:v>0.34509475887814534</c:v>
                </c:pt>
                <c:pt idx="287">
                  <c:v>0.34509475887814534</c:v>
                </c:pt>
                <c:pt idx="288">
                  <c:v>0.34509475887814534</c:v>
                </c:pt>
                <c:pt idx="289">
                  <c:v>0.34509475887814534</c:v>
                </c:pt>
                <c:pt idx="290">
                  <c:v>0.34509475887814534</c:v>
                </c:pt>
                <c:pt idx="291">
                  <c:v>0.34509475887814534</c:v>
                </c:pt>
                <c:pt idx="292">
                  <c:v>0.34509475887814534</c:v>
                </c:pt>
                <c:pt idx="293">
                  <c:v>0.34509475887814534</c:v>
                </c:pt>
                <c:pt idx="294">
                  <c:v>0.34509475887814534</c:v>
                </c:pt>
                <c:pt idx="295">
                  <c:v>0.34509475887814534</c:v>
                </c:pt>
                <c:pt idx="296">
                  <c:v>0.34509475887814534</c:v>
                </c:pt>
                <c:pt idx="297">
                  <c:v>0.34509475887814534</c:v>
                </c:pt>
                <c:pt idx="298">
                  <c:v>0.34509475887814534</c:v>
                </c:pt>
                <c:pt idx="299">
                  <c:v>0.34509475887814534</c:v>
                </c:pt>
                <c:pt idx="300">
                  <c:v>0.34509475887814534</c:v>
                </c:pt>
                <c:pt idx="301">
                  <c:v>0.34509475887814534</c:v>
                </c:pt>
                <c:pt idx="302">
                  <c:v>0.34509475887814534</c:v>
                </c:pt>
                <c:pt idx="303">
                  <c:v>0.34509475887814534</c:v>
                </c:pt>
                <c:pt idx="304">
                  <c:v>0.34509475887814534</c:v>
                </c:pt>
                <c:pt idx="305">
                  <c:v>0.34509475887814534</c:v>
                </c:pt>
                <c:pt idx="306">
                  <c:v>0.34509475887814534</c:v>
                </c:pt>
                <c:pt idx="307">
                  <c:v>0.34509475887814534</c:v>
                </c:pt>
                <c:pt idx="308">
                  <c:v>0.34509475887814534</c:v>
                </c:pt>
                <c:pt idx="309">
                  <c:v>0.34509475887814534</c:v>
                </c:pt>
                <c:pt idx="310">
                  <c:v>0.34509475887814534</c:v>
                </c:pt>
                <c:pt idx="311">
                  <c:v>0.34509475887814534</c:v>
                </c:pt>
                <c:pt idx="312">
                  <c:v>0.34509475887814534</c:v>
                </c:pt>
                <c:pt idx="313">
                  <c:v>0.34509475887814534</c:v>
                </c:pt>
                <c:pt idx="314">
                  <c:v>0.34509475887814534</c:v>
                </c:pt>
                <c:pt idx="315">
                  <c:v>0.34509475887814534</c:v>
                </c:pt>
                <c:pt idx="316">
                  <c:v>0.34509475887814534</c:v>
                </c:pt>
                <c:pt idx="317">
                  <c:v>0.34509475887814534</c:v>
                </c:pt>
                <c:pt idx="318">
                  <c:v>0.34509475887814534</c:v>
                </c:pt>
                <c:pt idx="319">
                  <c:v>0.34509475887814534</c:v>
                </c:pt>
                <c:pt idx="320">
                  <c:v>0.34509475887814534</c:v>
                </c:pt>
                <c:pt idx="321">
                  <c:v>0.34509475887814534</c:v>
                </c:pt>
                <c:pt idx="322">
                  <c:v>0.34509475887814534</c:v>
                </c:pt>
                <c:pt idx="323">
                  <c:v>0.34509475887814534</c:v>
                </c:pt>
                <c:pt idx="324">
                  <c:v>0.34509475887814534</c:v>
                </c:pt>
                <c:pt idx="325">
                  <c:v>0.34509475887814534</c:v>
                </c:pt>
                <c:pt idx="326">
                  <c:v>0.34509475887814534</c:v>
                </c:pt>
                <c:pt idx="327">
                  <c:v>0.34509475887814534</c:v>
                </c:pt>
                <c:pt idx="328">
                  <c:v>0.34509475887814534</c:v>
                </c:pt>
                <c:pt idx="329">
                  <c:v>0.34509475887814534</c:v>
                </c:pt>
                <c:pt idx="330">
                  <c:v>0.34509475887814534</c:v>
                </c:pt>
                <c:pt idx="331">
                  <c:v>0.34509475887814534</c:v>
                </c:pt>
                <c:pt idx="332">
                  <c:v>0.34509475887814534</c:v>
                </c:pt>
                <c:pt idx="333">
                  <c:v>0.34509475887814534</c:v>
                </c:pt>
                <c:pt idx="334">
                  <c:v>0.34509475887814534</c:v>
                </c:pt>
                <c:pt idx="335">
                  <c:v>0.34509475887814534</c:v>
                </c:pt>
                <c:pt idx="336">
                  <c:v>0.34509475887814534</c:v>
                </c:pt>
                <c:pt idx="337">
                  <c:v>0.34509475887814534</c:v>
                </c:pt>
                <c:pt idx="338">
                  <c:v>0.34509475887814534</c:v>
                </c:pt>
                <c:pt idx="339">
                  <c:v>0.34509475887814534</c:v>
                </c:pt>
                <c:pt idx="340">
                  <c:v>0.34509475887814534</c:v>
                </c:pt>
                <c:pt idx="341">
                  <c:v>0.34509475887814534</c:v>
                </c:pt>
                <c:pt idx="342">
                  <c:v>0.34509475887814534</c:v>
                </c:pt>
                <c:pt idx="343">
                  <c:v>0.34509475887814534</c:v>
                </c:pt>
                <c:pt idx="344">
                  <c:v>0.34509475887814534</c:v>
                </c:pt>
                <c:pt idx="345">
                  <c:v>0.34509475887814534</c:v>
                </c:pt>
                <c:pt idx="346">
                  <c:v>0.34509475887814534</c:v>
                </c:pt>
                <c:pt idx="347">
                  <c:v>0.34509475887814534</c:v>
                </c:pt>
                <c:pt idx="348">
                  <c:v>0.34509475887814534</c:v>
                </c:pt>
                <c:pt idx="349">
                  <c:v>0.34509475887814534</c:v>
                </c:pt>
                <c:pt idx="350">
                  <c:v>0.34509475887814534</c:v>
                </c:pt>
                <c:pt idx="351">
                  <c:v>0.34509475887814534</c:v>
                </c:pt>
                <c:pt idx="352">
                  <c:v>0.34509475887814534</c:v>
                </c:pt>
                <c:pt idx="353">
                  <c:v>0.34509475887814534</c:v>
                </c:pt>
                <c:pt idx="354">
                  <c:v>0.34509475887814534</c:v>
                </c:pt>
                <c:pt idx="355">
                  <c:v>0.34509475887814534</c:v>
                </c:pt>
                <c:pt idx="356">
                  <c:v>0.34509475887814534</c:v>
                </c:pt>
                <c:pt idx="357">
                  <c:v>0.34509475887814534</c:v>
                </c:pt>
                <c:pt idx="358">
                  <c:v>0.34509475887814534</c:v>
                </c:pt>
                <c:pt idx="359">
                  <c:v>0.34509475887814534</c:v>
                </c:pt>
                <c:pt idx="360">
                  <c:v>0.34509475887814534</c:v>
                </c:pt>
                <c:pt idx="361">
                  <c:v>0.34509475887814534</c:v>
                </c:pt>
                <c:pt idx="362">
                  <c:v>0.34509475887814534</c:v>
                </c:pt>
                <c:pt idx="363">
                  <c:v>0.34509475887814534</c:v>
                </c:pt>
                <c:pt idx="364">
                  <c:v>0.34509475887814534</c:v>
                </c:pt>
                <c:pt idx="365">
                  <c:v>0.34509475887814534</c:v>
                </c:pt>
                <c:pt idx="366">
                  <c:v>0.34509475887814534</c:v>
                </c:pt>
                <c:pt idx="367">
                  <c:v>0.34509475887814534</c:v>
                </c:pt>
                <c:pt idx="368">
                  <c:v>0.34509475887814534</c:v>
                </c:pt>
                <c:pt idx="369">
                  <c:v>0.34509475887814534</c:v>
                </c:pt>
                <c:pt idx="370">
                  <c:v>0.34509475887814534</c:v>
                </c:pt>
                <c:pt idx="371">
                  <c:v>0.34509475887814534</c:v>
                </c:pt>
                <c:pt idx="372">
                  <c:v>0.34509475887814534</c:v>
                </c:pt>
                <c:pt idx="373">
                  <c:v>0.34509475887814534</c:v>
                </c:pt>
                <c:pt idx="374">
                  <c:v>0.34509475887814534</c:v>
                </c:pt>
                <c:pt idx="375">
                  <c:v>0.34509475887814534</c:v>
                </c:pt>
                <c:pt idx="376">
                  <c:v>0.34509475887814534</c:v>
                </c:pt>
                <c:pt idx="377">
                  <c:v>0.34509475887814534</c:v>
                </c:pt>
                <c:pt idx="378">
                  <c:v>0.34509475887814534</c:v>
                </c:pt>
                <c:pt idx="379">
                  <c:v>0.34509475887814534</c:v>
                </c:pt>
                <c:pt idx="380">
                  <c:v>0.34509475887814534</c:v>
                </c:pt>
                <c:pt idx="381">
                  <c:v>0.34509475887814534</c:v>
                </c:pt>
                <c:pt idx="382">
                  <c:v>0.34509475887814534</c:v>
                </c:pt>
                <c:pt idx="383">
                  <c:v>0.34509475887814534</c:v>
                </c:pt>
                <c:pt idx="384">
                  <c:v>0.34509475887814534</c:v>
                </c:pt>
                <c:pt idx="385">
                  <c:v>0.34509475887814534</c:v>
                </c:pt>
                <c:pt idx="386">
                  <c:v>0.34509475887814534</c:v>
                </c:pt>
                <c:pt idx="387">
                  <c:v>0.34509475887814534</c:v>
                </c:pt>
                <c:pt idx="388">
                  <c:v>0.34509475887814534</c:v>
                </c:pt>
                <c:pt idx="389">
                  <c:v>0.34509475887814534</c:v>
                </c:pt>
                <c:pt idx="390">
                  <c:v>0.34509475887814534</c:v>
                </c:pt>
                <c:pt idx="391">
                  <c:v>0.34509475887814534</c:v>
                </c:pt>
                <c:pt idx="392">
                  <c:v>0.34509475887814534</c:v>
                </c:pt>
                <c:pt idx="393">
                  <c:v>0.34509475887814534</c:v>
                </c:pt>
                <c:pt idx="394">
                  <c:v>0.34509475887814534</c:v>
                </c:pt>
                <c:pt idx="395">
                  <c:v>0.34509475887814534</c:v>
                </c:pt>
                <c:pt idx="396">
                  <c:v>0.34509475887814534</c:v>
                </c:pt>
                <c:pt idx="397">
                  <c:v>0.34509475887814534</c:v>
                </c:pt>
                <c:pt idx="398">
                  <c:v>0.34509475887814534</c:v>
                </c:pt>
                <c:pt idx="399">
                  <c:v>0.34509475887814534</c:v>
                </c:pt>
                <c:pt idx="400">
                  <c:v>0.34509475887814534</c:v>
                </c:pt>
                <c:pt idx="401">
                  <c:v>0.34509475887814534</c:v>
                </c:pt>
                <c:pt idx="402">
                  <c:v>0.34509475887814534</c:v>
                </c:pt>
                <c:pt idx="403">
                  <c:v>0.34509475887814534</c:v>
                </c:pt>
                <c:pt idx="404">
                  <c:v>0.34509475887814534</c:v>
                </c:pt>
                <c:pt idx="405">
                  <c:v>0.34509475887814534</c:v>
                </c:pt>
                <c:pt idx="406">
                  <c:v>0.34509475887814534</c:v>
                </c:pt>
                <c:pt idx="407">
                  <c:v>0.34509475887814534</c:v>
                </c:pt>
                <c:pt idx="408">
                  <c:v>0.34509475887814534</c:v>
                </c:pt>
                <c:pt idx="409">
                  <c:v>0.34509475887814534</c:v>
                </c:pt>
                <c:pt idx="410">
                  <c:v>0.34509475887814534</c:v>
                </c:pt>
                <c:pt idx="411">
                  <c:v>0.34509475887814534</c:v>
                </c:pt>
                <c:pt idx="412">
                  <c:v>0.34509475887814534</c:v>
                </c:pt>
                <c:pt idx="413">
                  <c:v>0.34509475887814534</c:v>
                </c:pt>
                <c:pt idx="414">
                  <c:v>0.34509475887814534</c:v>
                </c:pt>
                <c:pt idx="415">
                  <c:v>0.34509475887814534</c:v>
                </c:pt>
                <c:pt idx="416">
                  <c:v>0.34509475887814534</c:v>
                </c:pt>
                <c:pt idx="417">
                  <c:v>0.34509475887814534</c:v>
                </c:pt>
                <c:pt idx="418">
                  <c:v>0.34509475887814534</c:v>
                </c:pt>
                <c:pt idx="419">
                  <c:v>0.34509475887814534</c:v>
                </c:pt>
                <c:pt idx="420">
                  <c:v>0.34509475887814534</c:v>
                </c:pt>
                <c:pt idx="421">
                  <c:v>0.34509475887814534</c:v>
                </c:pt>
                <c:pt idx="422">
                  <c:v>0.34509475887814534</c:v>
                </c:pt>
                <c:pt idx="423">
                  <c:v>0.34509475887814534</c:v>
                </c:pt>
                <c:pt idx="424">
                  <c:v>0.34509475887814534</c:v>
                </c:pt>
                <c:pt idx="425">
                  <c:v>0.34509475887814534</c:v>
                </c:pt>
                <c:pt idx="426">
                  <c:v>0.34509475887814534</c:v>
                </c:pt>
                <c:pt idx="427">
                  <c:v>0.34509475887814534</c:v>
                </c:pt>
                <c:pt idx="428">
                  <c:v>0.34509475887814534</c:v>
                </c:pt>
                <c:pt idx="429">
                  <c:v>0.34509475887814534</c:v>
                </c:pt>
                <c:pt idx="430">
                  <c:v>0.34509475887814534</c:v>
                </c:pt>
                <c:pt idx="431">
                  <c:v>0.34509475887814534</c:v>
                </c:pt>
                <c:pt idx="432">
                  <c:v>0.34509475887814534</c:v>
                </c:pt>
                <c:pt idx="433">
                  <c:v>0.34509475887814534</c:v>
                </c:pt>
                <c:pt idx="434">
                  <c:v>0.34509475887814534</c:v>
                </c:pt>
                <c:pt idx="435">
                  <c:v>0.34509475887814534</c:v>
                </c:pt>
                <c:pt idx="436">
                  <c:v>0.34509475887814534</c:v>
                </c:pt>
                <c:pt idx="437">
                  <c:v>0.34509475887814534</c:v>
                </c:pt>
                <c:pt idx="438">
                  <c:v>0.34509475887814534</c:v>
                </c:pt>
                <c:pt idx="439">
                  <c:v>0.34509475887814534</c:v>
                </c:pt>
                <c:pt idx="440">
                  <c:v>0.34509475887814534</c:v>
                </c:pt>
                <c:pt idx="441">
                  <c:v>0.34509475887814534</c:v>
                </c:pt>
                <c:pt idx="442">
                  <c:v>0.34509475887814534</c:v>
                </c:pt>
                <c:pt idx="443">
                  <c:v>0.34509475887814534</c:v>
                </c:pt>
                <c:pt idx="444">
                  <c:v>0.34509475887814534</c:v>
                </c:pt>
                <c:pt idx="445">
                  <c:v>0.34509475887814534</c:v>
                </c:pt>
                <c:pt idx="446">
                  <c:v>0.34509475887814534</c:v>
                </c:pt>
                <c:pt idx="447">
                  <c:v>0.34509475887814534</c:v>
                </c:pt>
                <c:pt idx="448">
                  <c:v>0.34509475887814534</c:v>
                </c:pt>
                <c:pt idx="449">
                  <c:v>0.34509475887814534</c:v>
                </c:pt>
                <c:pt idx="450">
                  <c:v>0.34509475887814534</c:v>
                </c:pt>
                <c:pt idx="451">
                  <c:v>0.34509475887814534</c:v>
                </c:pt>
                <c:pt idx="452">
                  <c:v>0.34509475887814534</c:v>
                </c:pt>
                <c:pt idx="453">
                  <c:v>0.34509475887814534</c:v>
                </c:pt>
                <c:pt idx="454">
                  <c:v>0.34509475887814534</c:v>
                </c:pt>
                <c:pt idx="455">
                  <c:v>0.34509475887814534</c:v>
                </c:pt>
                <c:pt idx="456">
                  <c:v>0.34509475887814534</c:v>
                </c:pt>
                <c:pt idx="457">
                  <c:v>0.34509475887814534</c:v>
                </c:pt>
                <c:pt idx="458">
                  <c:v>0.34509475887814534</c:v>
                </c:pt>
                <c:pt idx="459">
                  <c:v>0.34509475887814534</c:v>
                </c:pt>
                <c:pt idx="460">
                  <c:v>0.34509475887814534</c:v>
                </c:pt>
                <c:pt idx="461">
                  <c:v>0.34509475887814534</c:v>
                </c:pt>
                <c:pt idx="462">
                  <c:v>0.34509475887814534</c:v>
                </c:pt>
                <c:pt idx="463">
                  <c:v>0.34509475887814534</c:v>
                </c:pt>
                <c:pt idx="464">
                  <c:v>0.34509475887814534</c:v>
                </c:pt>
                <c:pt idx="465">
                  <c:v>0.34509475887814534</c:v>
                </c:pt>
                <c:pt idx="466">
                  <c:v>0.34509475887814534</c:v>
                </c:pt>
                <c:pt idx="467">
                  <c:v>0.34509475887814534</c:v>
                </c:pt>
                <c:pt idx="468">
                  <c:v>0.34509475887814534</c:v>
                </c:pt>
                <c:pt idx="469">
                  <c:v>0.34509475887814534</c:v>
                </c:pt>
                <c:pt idx="470">
                  <c:v>0.34509475887814534</c:v>
                </c:pt>
                <c:pt idx="471">
                  <c:v>0.34509475887814534</c:v>
                </c:pt>
                <c:pt idx="472">
                  <c:v>0.34509475887814534</c:v>
                </c:pt>
                <c:pt idx="473">
                  <c:v>0.34509475887814534</c:v>
                </c:pt>
                <c:pt idx="474">
                  <c:v>0.34509475887814534</c:v>
                </c:pt>
                <c:pt idx="475">
                  <c:v>0.34509475887814534</c:v>
                </c:pt>
                <c:pt idx="476">
                  <c:v>0.34509475887814534</c:v>
                </c:pt>
                <c:pt idx="477">
                  <c:v>0.34509475887814534</c:v>
                </c:pt>
                <c:pt idx="478">
                  <c:v>0.34509475887814534</c:v>
                </c:pt>
                <c:pt idx="479">
                  <c:v>0.34509475887814534</c:v>
                </c:pt>
                <c:pt idx="480">
                  <c:v>0.34509475887814534</c:v>
                </c:pt>
                <c:pt idx="481">
                  <c:v>0.34509475887814534</c:v>
                </c:pt>
                <c:pt idx="482">
                  <c:v>0.34509475887814534</c:v>
                </c:pt>
                <c:pt idx="483">
                  <c:v>0.34509475887814534</c:v>
                </c:pt>
                <c:pt idx="484">
                  <c:v>0.34509475887814534</c:v>
                </c:pt>
                <c:pt idx="485">
                  <c:v>0.34509475887814534</c:v>
                </c:pt>
                <c:pt idx="486">
                  <c:v>0.34509475887814534</c:v>
                </c:pt>
                <c:pt idx="487">
                  <c:v>0.34509475887814534</c:v>
                </c:pt>
                <c:pt idx="488">
                  <c:v>0.34509475887814534</c:v>
                </c:pt>
                <c:pt idx="489">
                  <c:v>0.34509475887814534</c:v>
                </c:pt>
                <c:pt idx="490">
                  <c:v>0.34509475887814534</c:v>
                </c:pt>
                <c:pt idx="491">
                  <c:v>0.34509475887814534</c:v>
                </c:pt>
                <c:pt idx="492">
                  <c:v>0.34509475887814534</c:v>
                </c:pt>
                <c:pt idx="493">
                  <c:v>0.34509475887814534</c:v>
                </c:pt>
                <c:pt idx="494">
                  <c:v>0.34509475887814534</c:v>
                </c:pt>
                <c:pt idx="495">
                  <c:v>0.34509475887814534</c:v>
                </c:pt>
                <c:pt idx="496">
                  <c:v>0.34509475887814534</c:v>
                </c:pt>
                <c:pt idx="497">
                  <c:v>0.34509475887814534</c:v>
                </c:pt>
                <c:pt idx="498">
                  <c:v>0.34509475887814534</c:v>
                </c:pt>
                <c:pt idx="499">
                  <c:v>0.34509475887814534</c:v>
                </c:pt>
                <c:pt idx="500">
                  <c:v>0.34509475887814534</c:v>
                </c:pt>
                <c:pt idx="501">
                  <c:v>0.34509475887814534</c:v>
                </c:pt>
                <c:pt idx="502">
                  <c:v>0.34509475887814534</c:v>
                </c:pt>
                <c:pt idx="503">
                  <c:v>0.34509475887814534</c:v>
                </c:pt>
                <c:pt idx="504">
                  <c:v>0.34509475887814534</c:v>
                </c:pt>
                <c:pt idx="505">
                  <c:v>0.34509475887814534</c:v>
                </c:pt>
                <c:pt idx="506">
                  <c:v>0.34509475887814534</c:v>
                </c:pt>
                <c:pt idx="507">
                  <c:v>0.34509475887814534</c:v>
                </c:pt>
                <c:pt idx="508">
                  <c:v>0.34509475887814534</c:v>
                </c:pt>
                <c:pt idx="509">
                  <c:v>0.34509475887814534</c:v>
                </c:pt>
                <c:pt idx="510">
                  <c:v>0.34509475887814534</c:v>
                </c:pt>
                <c:pt idx="511">
                  <c:v>0.34509475887814534</c:v>
                </c:pt>
                <c:pt idx="512">
                  <c:v>0.34509475887814534</c:v>
                </c:pt>
                <c:pt idx="513">
                  <c:v>0.34509475887814534</c:v>
                </c:pt>
                <c:pt idx="514">
                  <c:v>0.34509475887814534</c:v>
                </c:pt>
                <c:pt idx="515">
                  <c:v>0.34509475887814534</c:v>
                </c:pt>
                <c:pt idx="516">
                  <c:v>0.34509475887814534</c:v>
                </c:pt>
                <c:pt idx="517">
                  <c:v>0.34509475887814534</c:v>
                </c:pt>
                <c:pt idx="518">
                  <c:v>0.34509475887814534</c:v>
                </c:pt>
                <c:pt idx="519">
                  <c:v>0.34509475887814534</c:v>
                </c:pt>
                <c:pt idx="520">
                  <c:v>0.34509475887814534</c:v>
                </c:pt>
                <c:pt idx="521">
                  <c:v>0.34509475887814534</c:v>
                </c:pt>
                <c:pt idx="522">
                  <c:v>0.34509475887814534</c:v>
                </c:pt>
                <c:pt idx="523">
                  <c:v>0.34509475887814534</c:v>
                </c:pt>
                <c:pt idx="524">
                  <c:v>0.34509475887814534</c:v>
                </c:pt>
                <c:pt idx="525">
                  <c:v>0.34509475887814534</c:v>
                </c:pt>
                <c:pt idx="526">
                  <c:v>0.34509475887814534</c:v>
                </c:pt>
                <c:pt idx="527">
                  <c:v>0.34509475887814534</c:v>
                </c:pt>
                <c:pt idx="528">
                  <c:v>0.21242721454245761</c:v>
                </c:pt>
                <c:pt idx="529">
                  <c:v>0.21242721454245761</c:v>
                </c:pt>
                <c:pt idx="530">
                  <c:v>0.21242721454245761</c:v>
                </c:pt>
                <c:pt idx="531">
                  <c:v>0.21242721454245761</c:v>
                </c:pt>
                <c:pt idx="532">
                  <c:v>0.21242721454245761</c:v>
                </c:pt>
                <c:pt idx="533">
                  <c:v>0.21242721454245761</c:v>
                </c:pt>
                <c:pt idx="534">
                  <c:v>0.21242721454245761</c:v>
                </c:pt>
                <c:pt idx="535">
                  <c:v>0.21242721454245761</c:v>
                </c:pt>
                <c:pt idx="536">
                  <c:v>0.21242721454245761</c:v>
                </c:pt>
                <c:pt idx="537">
                  <c:v>0.21242721454245761</c:v>
                </c:pt>
                <c:pt idx="538">
                  <c:v>0.21242721454245761</c:v>
                </c:pt>
                <c:pt idx="539">
                  <c:v>0.21242721454245761</c:v>
                </c:pt>
                <c:pt idx="540">
                  <c:v>0.21242721454245761</c:v>
                </c:pt>
                <c:pt idx="541">
                  <c:v>0.21242721454245761</c:v>
                </c:pt>
                <c:pt idx="542">
                  <c:v>0.21242721454245761</c:v>
                </c:pt>
                <c:pt idx="543">
                  <c:v>0.21242721454245761</c:v>
                </c:pt>
                <c:pt idx="544">
                  <c:v>0.21242721454245761</c:v>
                </c:pt>
                <c:pt idx="545">
                  <c:v>0.21242721454245761</c:v>
                </c:pt>
                <c:pt idx="546">
                  <c:v>0.21242721454245761</c:v>
                </c:pt>
                <c:pt idx="547">
                  <c:v>0.21242721454245761</c:v>
                </c:pt>
                <c:pt idx="548">
                  <c:v>0.21242721454245761</c:v>
                </c:pt>
                <c:pt idx="549">
                  <c:v>0.21242721454245761</c:v>
                </c:pt>
                <c:pt idx="550">
                  <c:v>0.21242721454245761</c:v>
                </c:pt>
                <c:pt idx="551">
                  <c:v>0.21242721454245761</c:v>
                </c:pt>
                <c:pt idx="552">
                  <c:v>0.21242721454245761</c:v>
                </c:pt>
                <c:pt idx="553">
                  <c:v>0.21242721454245761</c:v>
                </c:pt>
                <c:pt idx="554">
                  <c:v>0.21242721454245761</c:v>
                </c:pt>
                <c:pt idx="555">
                  <c:v>0.21242721454245761</c:v>
                </c:pt>
                <c:pt idx="556">
                  <c:v>0.21242721454245761</c:v>
                </c:pt>
                <c:pt idx="557">
                  <c:v>0.21242721454245761</c:v>
                </c:pt>
                <c:pt idx="558">
                  <c:v>0.21242721454245761</c:v>
                </c:pt>
                <c:pt idx="559">
                  <c:v>0.21242721454245761</c:v>
                </c:pt>
                <c:pt idx="560">
                  <c:v>0.21242721454245761</c:v>
                </c:pt>
                <c:pt idx="561">
                  <c:v>0.21242721454245761</c:v>
                </c:pt>
                <c:pt idx="562">
                  <c:v>0.21242721454245761</c:v>
                </c:pt>
                <c:pt idx="563">
                  <c:v>0.21242721454245761</c:v>
                </c:pt>
                <c:pt idx="564">
                  <c:v>0.21242721454245761</c:v>
                </c:pt>
                <c:pt idx="565">
                  <c:v>0.21242721454245761</c:v>
                </c:pt>
                <c:pt idx="566">
                  <c:v>0.21242721454245761</c:v>
                </c:pt>
                <c:pt idx="567">
                  <c:v>0.21242721454245761</c:v>
                </c:pt>
                <c:pt idx="568">
                  <c:v>0.21242721454245761</c:v>
                </c:pt>
                <c:pt idx="569">
                  <c:v>0.21242721454245761</c:v>
                </c:pt>
                <c:pt idx="570">
                  <c:v>0.21242721454245761</c:v>
                </c:pt>
                <c:pt idx="571">
                  <c:v>0.21242721454245761</c:v>
                </c:pt>
                <c:pt idx="572">
                  <c:v>0.21242721454245761</c:v>
                </c:pt>
                <c:pt idx="573">
                  <c:v>0.21242721454245761</c:v>
                </c:pt>
                <c:pt idx="574">
                  <c:v>0.21242721454245761</c:v>
                </c:pt>
                <c:pt idx="575">
                  <c:v>0.21242721454245761</c:v>
                </c:pt>
                <c:pt idx="576">
                  <c:v>0.21242721454245761</c:v>
                </c:pt>
                <c:pt idx="577">
                  <c:v>0.21242721454245761</c:v>
                </c:pt>
                <c:pt idx="578">
                  <c:v>0.21242721454245761</c:v>
                </c:pt>
                <c:pt idx="579">
                  <c:v>0.21242721454245761</c:v>
                </c:pt>
                <c:pt idx="580">
                  <c:v>0.21242721454245761</c:v>
                </c:pt>
                <c:pt idx="581">
                  <c:v>0.21242721454245761</c:v>
                </c:pt>
                <c:pt idx="582">
                  <c:v>0.21242721454245761</c:v>
                </c:pt>
                <c:pt idx="583">
                  <c:v>0.21242721454245761</c:v>
                </c:pt>
                <c:pt idx="584">
                  <c:v>9.9514644805586583E-2</c:v>
                </c:pt>
                <c:pt idx="585">
                  <c:v>9.9514644805586583E-2</c:v>
                </c:pt>
                <c:pt idx="586">
                  <c:v>9.9514644805586583E-2</c:v>
                </c:pt>
                <c:pt idx="587">
                  <c:v>9.9514644805586583E-2</c:v>
                </c:pt>
                <c:pt idx="588">
                  <c:v>9.9514644805586583E-2</c:v>
                </c:pt>
                <c:pt idx="589">
                  <c:v>9.9514644805586583E-2</c:v>
                </c:pt>
                <c:pt idx="590">
                  <c:v>9.9514644805586583E-2</c:v>
                </c:pt>
                <c:pt idx="591">
                  <c:v>9.9514644805586583E-2</c:v>
                </c:pt>
                <c:pt idx="592">
                  <c:v>9.9514644805586583E-2</c:v>
                </c:pt>
                <c:pt idx="593">
                  <c:v>9.9514644805586583E-2</c:v>
                </c:pt>
                <c:pt idx="594">
                  <c:v>9.9514644805586583E-2</c:v>
                </c:pt>
                <c:pt idx="595">
                  <c:v>9.9514644805586583E-2</c:v>
                </c:pt>
                <c:pt idx="596">
                  <c:v>9.9514644805586583E-2</c:v>
                </c:pt>
                <c:pt idx="597">
                  <c:v>9.9514644805586583E-2</c:v>
                </c:pt>
                <c:pt idx="598">
                  <c:v>9.9514644805586583E-2</c:v>
                </c:pt>
                <c:pt idx="599">
                  <c:v>9.9514644805586583E-2</c:v>
                </c:pt>
                <c:pt idx="600">
                  <c:v>9.9514644805586583E-2</c:v>
                </c:pt>
                <c:pt idx="601">
                  <c:v>9.9514644805586583E-2</c:v>
                </c:pt>
                <c:pt idx="602">
                  <c:v>9.9514644805586583E-2</c:v>
                </c:pt>
                <c:pt idx="603">
                  <c:v>9.9514644805586583E-2</c:v>
                </c:pt>
                <c:pt idx="604">
                  <c:v>9.9514644805586583E-2</c:v>
                </c:pt>
                <c:pt idx="605">
                  <c:v>9.9514644805586583E-2</c:v>
                </c:pt>
                <c:pt idx="606">
                  <c:v>9.9514644805586583E-2</c:v>
                </c:pt>
                <c:pt idx="607">
                  <c:v>9.9514644805586583E-2</c:v>
                </c:pt>
                <c:pt idx="608">
                  <c:v>9.9514644805586583E-2</c:v>
                </c:pt>
                <c:pt idx="609">
                  <c:v>9.9514644805586583E-2</c:v>
                </c:pt>
                <c:pt idx="610">
                  <c:v>9.9514644805586583E-2</c:v>
                </c:pt>
                <c:pt idx="611">
                  <c:v>9.9514644805586583E-2</c:v>
                </c:pt>
                <c:pt idx="612">
                  <c:v>9.9514644805586583E-2</c:v>
                </c:pt>
                <c:pt idx="613">
                  <c:v>9.9514644805586583E-2</c:v>
                </c:pt>
                <c:pt idx="614">
                  <c:v>9.9514644805586583E-2</c:v>
                </c:pt>
                <c:pt idx="615">
                  <c:v>9.9514644805586583E-2</c:v>
                </c:pt>
                <c:pt idx="616">
                  <c:v>9.9514644805586583E-2</c:v>
                </c:pt>
                <c:pt idx="617">
                  <c:v>9.9514644805586583E-2</c:v>
                </c:pt>
                <c:pt idx="618">
                  <c:v>9.9514644805586583E-2</c:v>
                </c:pt>
                <c:pt idx="619">
                  <c:v>9.9514644805586583E-2</c:v>
                </c:pt>
                <c:pt idx="620">
                  <c:v>9.9514644805586583E-2</c:v>
                </c:pt>
                <c:pt idx="621">
                  <c:v>9.9514644805586583E-2</c:v>
                </c:pt>
                <c:pt idx="622">
                  <c:v>9.9514644805586583E-2</c:v>
                </c:pt>
                <c:pt idx="623">
                  <c:v>9.9514644805586583E-2</c:v>
                </c:pt>
                <c:pt idx="624">
                  <c:v>9.9514644805586583E-2</c:v>
                </c:pt>
                <c:pt idx="625">
                  <c:v>9.9514644805586583E-2</c:v>
                </c:pt>
                <c:pt idx="626">
                  <c:v>9.9514644805586583E-2</c:v>
                </c:pt>
                <c:pt idx="627">
                  <c:v>9.9514644805586583E-2</c:v>
                </c:pt>
                <c:pt idx="628">
                  <c:v>9.9514644805586583E-2</c:v>
                </c:pt>
                <c:pt idx="629">
                  <c:v>9.9514644805586583E-2</c:v>
                </c:pt>
                <c:pt idx="630">
                  <c:v>9.9514644805586583E-2</c:v>
                </c:pt>
                <c:pt idx="631">
                  <c:v>9.9514644805586583E-2</c:v>
                </c:pt>
                <c:pt idx="632">
                  <c:v>9.9514644805586583E-2</c:v>
                </c:pt>
                <c:pt idx="633">
                  <c:v>9.9514644805586583E-2</c:v>
                </c:pt>
                <c:pt idx="634">
                  <c:v>9.9514644805586583E-2</c:v>
                </c:pt>
                <c:pt idx="635">
                  <c:v>9.9514644805586583E-2</c:v>
                </c:pt>
                <c:pt idx="636">
                  <c:v>9.9514644805586583E-2</c:v>
                </c:pt>
                <c:pt idx="637">
                  <c:v>9.9514644805586583E-2</c:v>
                </c:pt>
                <c:pt idx="638">
                  <c:v>9.9514644805586583E-2</c:v>
                </c:pt>
                <c:pt idx="639">
                  <c:v>9.9514644805586583E-2</c:v>
                </c:pt>
                <c:pt idx="640">
                  <c:v>9.9514644805586583E-2</c:v>
                </c:pt>
                <c:pt idx="641">
                  <c:v>9.9514644805586583E-2</c:v>
                </c:pt>
                <c:pt idx="642">
                  <c:v>9.9514644805586583E-2</c:v>
                </c:pt>
                <c:pt idx="643">
                  <c:v>9.9514644805586583E-2</c:v>
                </c:pt>
                <c:pt idx="644">
                  <c:v>9.9514644805586583E-2</c:v>
                </c:pt>
                <c:pt idx="645">
                  <c:v>9.9514644805586583E-2</c:v>
                </c:pt>
                <c:pt idx="646">
                  <c:v>9.9514644805586583E-2</c:v>
                </c:pt>
                <c:pt idx="647">
                  <c:v>9.9514644805586583E-2</c:v>
                </c:pt>
                <c:pt idx="648">
                  <c:v>9.9514644805586583E-2</c:v>
                </c:pt>
                <c:pt idx="649">
                  <c:v>9.9514644805586583E-2</c:v>
                </c:pt>
                <c:pt idx="650">
                  <c:v>9.9514644805586583E-2</c:v>
                </c:pt>
                <c:pt idx="651">
                  <c:v>9.9514644805586583E-2</c:v>
                </c:pt>
                <c:pt idx="652">
                  <c:v>9.9514644805586583E-2</c:v>
                </c:pt>
                <c:pt idx="653">
                  <c:v>9.9514644805586583E-2</c:v>
                </c:pt>
                <c:pt idx="654">
                  <c:v>9.9514644805586583E-2</c:v>
                </c:pt>
                <c:pt idx="655">
                  <c:v>9.9514644805586583E-2</c:v>
                </c:pt>
                <c:pt idx="656">
                  <c:v>9.9514644805586583E-2</c:v>
                </c:pt>
                <c:pt idx="657">
                  <c:v>9.9514644805586583E-2</c:v>
                </c:pt>
                <c:pt idx="658">
                  <c:v>9.9514644805586583E-2</c:v>
                </c:pt>
                <c:pt idx="659">
                  <c:v>9.9466553501591837E-2</c:v>
                </c:pt>
                <c:pt idx="660">
                  <c:v>9.9466553501591837E-2</c:v>
                </c:pt>
                <c:pt idx="661">
                  <c:v>9.9466553501591837E-2</c:v>
                </c:pt>
                <c:pt idx="662">
                  <c:v>9.9466553501591837E-2</c:v>
                </c:pt>
                <c:pt idx="663">
                  <c:v>9.9466553501591837E-2</c:v>
                </c:pt>
                <c:pt idx="664">
                  <c:v>9.9466553501591837E-2</c:v>
                </c:pt>
                <c:pt idx="665">
                  <c:v>9.9466553501591837E-2</c:v>
                </c:pt>
                <c:pt idx="666">
                  <c:v>9.9466553501591837E-2</c:v>
                </c:pt>
                <c:pt idx="667">
                  <c:v>9.9466553501591837E-2</c:v>
                </c:pt>
                <c:pt idx="668">
                  <c:v>9.9466553501591837E-2</c:v>
                </c:pt>
                <c:pt idx="669">
                  <c:v>9.9466553501591837E-2</c:v>
                </c:pt>
                <c:pt idx="670">
                  <c:v>9.9466553501591837E-2</c:v>
                </c:pt>
                <c:pt idx="671">
                  <c:v>9.9466553501591837E-2</c:v>
                </c:pt>
                <c:pt idx="672">
                  <c:v>9.9466553501591837E-2</c:v>
                </c:pt>
                <c:pt idx="673">
                  <c:v>9.9466553501591837E-2</c:v>
                </c:pt>
                <c:pt idx="674">
                  <c:v>9.9466553501591837E-2</c:v>
                </c:pt>
                <c:pt idx="675">
                  <c:v>9.9466553501591837E-2</c:v>
                </c:pt>
                <c:pt idx="676">
                  <c:v>9.9466553501591837E-2</c:v>
                </c:pt>
                <c:pt idx="677">
                  <c:v>9.9466553501591837E-2</c:v>
                </c:pt>
                <c:pt idx="678">
                  <c:v>9.9466553501591837E-2</c:v>
                </c:pt>
                <c:pt idx="679">
                  <c:v>9.9466553501591837E-2</c:v>
                </c:pt>
                <c:pt idx="680">
                  <c:v>9.9466553501591837E-2</c:v>
                </c:pt>
                <c:pt idx="681">
                  <c:v>9.9466553501591837E-2</c:v>
                </c:pt>
                <c:pt idx="682">
                  <c:v>9.9466553501591837E-2</c:v>
                </c:pt>
                <c:pt idx="683">
                  <c:v>9.9466553501591837E-2</c:v>
                </c:pt>
                <c:pt idx="684">
                  <c:v>9.9466553501591837E-2</c:v>
                </c:pt>
                <c:pt idx="685">
                  <c:v>9.9466553501591837E-2</c:v>
                </c:pt>
                <c:pt idx="686">
                  <c:v>9.9466553501591837E-2</c:v>
                </c:pt>
                <c:pt idx="687">
                  <c:v>9.9466553501591837E-2</c:v>
                </c:pt>
                <c:pt idx="688">
                  <c:v>9.9466553501591837E-2</c:v>
                </c:pt>
                <c:pt idx="689">
                  <c:v>9.9466553501591837E-2</c:v>
                </c:pt>
                <c:pt idx="690">
                  <c:v>9.9466553501591837E-2</c:v>
                </c:pt>
                <c:pt idx="691">
                  <c:v>9.9466553501591837E-2</c:v>
                </c:pt>
                <c:pt idx="692">
                  <c:v>9.9466553501591837E-2</c:v>
                </c:pt>
                <c:pt idx="693">
                  <c:v>9.9466553501591837E-2</c:v>
                </c:pt>
                <c:pt idx="694">
                  <c:v>9.9466553501591837E-2</c:v>
                </c:pt>
                <c:pt idx="695">
                  <c:v>9.9466553501591837E-2</c:v>
                </c:pt>
                <c:pt idx="696">
                  <c:v>9.9466553501591837E-2</c:v>
                </c:pt>
                <c:pt idx="697">
                  <c:v>9.9466553501591837E-2</c:v>
                </c:pt>
                <c:pt idx="698">
                  <c:v>9.9466553501591837E-2</c:v>
                </c:pt>
                <c:pt idx="699">
                  <c:v>9.9466553501591837E-2</c:v>
                </c:pt>
                <c:pt idx="700">
                  <c:v>9.9466553501591837E-2</c:v>
                </c:pt>
                <c:pt idx="701">
                  <c:v>9.9466553501591837E-2</c:v>
                </c:pt>
                <c:pt idx="702">
                  <c:v>9.9466553501591837E-2</c:v>
                </c:pt>
                <c:pt idx="703">
                  <c:v>9.9466553501591837E-2</c:v>
                </c:pt>
                <c:pt idx="704">
                  <c:v>9.9466553501591837E-2</c:v>
                </c:pt>
                <c:pt idx="705">
                  <c:v>9.9466553501591837E-2</c:v>
                </c:pt>
                <c:pt idx="706">
                  <c:v>9.9466553501591837E-2</c:v>
                </c:pt>
                <c:pt idx="707">
                  <c:v>9.9466553501591837E-2</c:v>
                </c:pt>
                <c:pt idx="708">
                  <c:v>9.9466553501591837E-2</c:v>
                </c:pt>
                <c:pt idx="709">
                  <c:v>9.9466553501591837E-2</c:v>
                </c:pt>
                <c:pt idx="710">
                  <c:v>9.9466553501591837E-2</c:v>
                </c:pt>
                <c:pt idx="711">
                  <c:v>9.9466553501591837E-2</c:v>
                </c:pt>
                <c:pt idx="712">
                  <c:v>9.9466553501591837E-2</c:v>
                </c:pt>
                <c:pt idx="713">
                  <c:v>9.9466553501591837E-2</c:v>
                </c:pt>
                <c:pt idx="714">
                  <c:v>9.9466553501591837E-2</c:v>
                </c:pt>
                <c:pt idx="715">
                  <c:v>9.9466553501591837E-2</c:v>
                </c:pt>
                <c:pt idx="716">
                  <c:v>9.9466553501591837E-2</c:v>
                </c:pt>
                <c:pt idx="717">
                  <c:v>9.9466553501591837E-2</c:v>
                </c:pt>
                <c:pt idx="718">
                  <c:v>9.9466553501591837E-2</c:v>
                </c:pt>
                <c:pt idx="719">
                  <c:v>9.9466553501591837E-2</c:v>
                </c:pt>
                <c:pt idx="720">
                  <c:v>9.9466553501591837E-2</c:v>
                </c:pt>
                <c:pt idx="721">
                  <c:v>9.9466553501591837E-2</c:v>
                </c:pt>
                <c:pt idx="722">
                  <c:v>9.9466553501591837E-2</c:v>
                </c:pt>
                <c:pt idx="723">
                  <c:v>9.9466553501591837E-2</c:v>
                </c:pt>
                <c:pt idx="724">
                  <c:v>9.9466553501591837E-2</c:v>
                </c:pt>
                <c:pt idx="725">
                  <c:v>9.9466553501591837E-2</c:v>
                </c:pt>
                <c:pt idx="726">
                  <c:v>9.9466553501591837E-2</c:v>
                </c:pt>
                <c:pt idx="727">
                  <c:v>9.9466553501591837E-2</c:v>
                </c:pt>
                <c:pt idx="728">
                  <c:v>9.9466553501591837E-2</c:v>
                </c:pt>
                <c:pt idx="729">
                  <c:v>9.9466553501591837E-2</c:v>
                </c:pt>
                <c:pt idx="730">
                  <c:v>9.9466553501591837E-2</c:v>
                </c:pt>
                <c:pt idx="731">
                  <c:v>9.9466553501591837E-2</c:v>
                </c:pt>
                <c:pt idx="732">
                  <c:v>9.9466553501591837E-2</c:v>
                </c:pt>
                <c:pt idx="733">
                  <c:v>9.9466553501591837E-2</c:v>
                </c:pt>
                <c:pt idx="734">
                  <c:v>9.9466553501591837E-2</c:v>
                </c:pt>
                <c:pt idx="735">
                  <c:v>9.9466553501591837E-2</c:v>
                </c:pt>
                <c:pt idx="736">
                  <c:v>9.9466553501591837E-2</c:v>
                </c:pt>
                <c:pt idx="737">
                  <c:v>9.9466553501591837E-2</c:v>
                </c:pt>
                <c:pt idx="738">
                  <c:v>9.9466553501591837E-2</c:v>
                </c:pt>
                <c:pt idx="739">
                  <c:v>9.9466553501591837E-2</c:v>
                </c:pt>
                <c:pt idx="740">
                  <c:v>9.9466553501591837E-2</c:v>
                </c:pt>
                <c:pt idx="741">
                  <c:v>9.9466553501591837E-2</c:v>
                </c:pt>
                <c:pt idx="742">
                  <c:v>9.9466553501591837E-2</c:v>
                </c:pt>
                <c:pt idx="743">
                  <c:v>9.9466553501591837E-2</c:v>
                </c:pt>
                <c:pt idx="744">
                  <c:v>9.9466553501591837E-2</c:v>
                </c:pt>
                <c:pt idx="745">
                  <c:v>9.9466553501591837E-2</c:v>
                </c:pt>
                <c:pt idx="746">
                  <c:v>9.9466553501591837E-2</c:v>
                </c:pt>
                <c:pt idx="747">
                  <c:v>9.9466553501591837E-2</c:v>
                </c:pt>
                <c:pt idx="748">
                  <c:v>9.9466553501591837E-2</c:v>
                </c:pt>
                <c:pt idx="749">
                  <c:v>9.9466553501591837E-2</c:v>
                </c:pt>
                <c:pt idx="750">
                  <c:v>9.9466553501591837E-2</c:v>
                </c:pt>
                <c:pt idx="751">
                  <c:v>9.9466553501591837E-2</c:v>
                </c:pt>
                <c:pt idx="752">
                  <c:v>9.9466553501591837E-2</c:v>
                </c:pt>
                <c:pt idx="753">
                  <c:v>9.9466553501591837E-2</c:v>
                </c:pt>
                <c:pt idx="754">
                  <c:v>9.9466553501591837E-2</c:v>
                </c:pt>
                <c:pt idx="755">
                  <c:v>9.9466553501591837E-2</c:v>
                </c:pt>
                <c:pt idx="756">
                  <c:v>9.9466553501591837E-2</c:v>
                </c:pt>
                <c:pt idx="757">
                  <c:v>9.9466553501591837E-2</c:v>
                </c:pt>
                <c:pt idx="758">
                  <c:v>9.9466553501591837E-2</c:v>
                </c:pt>
                <c:pt idx="759">
                  <c:v>9.9466553501591837E-2</c:v>
                </c:pt>
                <c:pt idx="760">
                  <c:v>9.9466553501591837E-2</c:v>
                </c:pt>
                <c:pt idx="761">
                  <c:v>9.9466553501591837E-2</c:v>
                </c:pt>
                <c:pt idx="762">
                  <c:v>9.9466553501591837E-2</c:v>
                </c:pt>
                <c:pt idx="763">
                  <c:v>9.9466553501591837E-2</c:v>
                </c:pt>
                <c:pt idx="764">
                  <c:v>9.9466553501591837E-2</c:v>
                </c:pt>
                <c:pt idx="765">
                  <c:v>9.9466553501591837E-2</c:v>
                </c:pt>
                <c:pt idx="766">
                  <c:v>9.9466553501591837E-2</c:v>
                </c:pt>
                <c:pt idx="767">
                  <c:v>9.9466553501591837E-2</c:v>
                </c:pt>
                <c:pt idx="768">
                  <c:v>9.9466553501591837E-2</c:v>
                </c:pt>
                <c:pt idx="769">
                  <c:v>9.9466553501591837E-2</c:v>
                </c:pt>
                <c:pt idx="770">
                  <c:v>9.9466553501591837E-2</c:v>
                </c:pt>
                <c:pt idx="771">
                  <c:v>9.9466553501591837E-2</c:v>
                </c:pt>
                <c:pt idx="772">
                  <c:v>9.9466553501591837E-2</c:v>
                </c:pt>
                <c:pt idx="773">
                  <c:v>9.9466553501591837E-2</c:v>
                </c:pt>
                <c:pt idx="774">
                  <c:v>9.9466553501591837E-2</c:v>
                </c:pt>
                <c:pt idx="775">
                  <c:v>9.9466553501591837E-2</c:v>
                </c:pt>
                <c:pt idx="776">
                  <c:v>9.9466553501591837E-2</c:v>
                </c:pt>
                <c:pt idx="777">
                  <c:v>9.9466553501591837E-2</c:v>
                </c:pt>
                <c:pt idx="778">
                  <c:v>9.9466553501591837E-2</c:v>
                </c:pt>
                <c:pt idx="779">
                  <c:v>9.9466553501591837E-2</c:v>
                </c:pt>
                <c:pt idx="780">
                  <c:v>9.9466553501591837E-2</c:v>
                </c:pt>
                <c:pt idx="781">
                  <c:v>9.9466553501591837E-2</c:v>
                </c:pt>
                <c:pt idx="782">
                  <c:v>9.9466553501591837E-2</c:v>
                </c:pt>
                <c:pt idx="783">
                  <c:v>9.9466553501591837E-2</c:v>
                </c:pt>
                <c:pt idx="784">
                  <c:v>9.9466553501591837E-2</c:v>
                </c:pt>
                <c:pt idx="785">
                  <c:v>9.9466553501591837E-2</c:v>
                </c:pt>
                <c:pt idx="786">
                  <c:v>9.9466553501591837E-2</c:v>
                </c:pt>
                <c:pt idx="787">
                  <c:v>9.9466553501591837E-2</c:v>
                </c:pt>
                <c:pt idx="788">
                  <c:v>9.9466553501591837E-2</c:v>
                </c:pt>
                <c:pt idx="789">
                  <c:v>9.9466553501591837E-2</c:v>
                </c:pt>
                <c:pt idx="790">
                  <c:v>9.9466553501591837E-2</c:v>
                </c:pt>
                <c:pt idx="791">
                  <c:v>9.9466553501591837E-2</c:v>
                </c:pt>
                <c:pt idx="792">
                  <c:v>9.9466553501591837E-2</c:v>
                </c:pt>
                <c:pt idx="793">
                  <c:v>9.9466553501591837E-2</c:v>
                </c:pt>
                <c:pt idx="794">
                  <c:v>9.9466553501591837E-2</c:v>
                </c:pt>
                <c:pt idx="795">
                  <c:v>9.9466553501591837E-2</c:v>
                </c:pt>
                <c:pt idx="796">
                  <c:v>9.9466553501591837E-2</c:v>
                </c:pt>
                <c:pt idx="797">
                  <c:v>9.9466553501591837E-2</c:v>
                </c:pt>
                <c:pt idx="798">
                  <c:v>9.9466553501591837E-2</c:v>
                </c:pt>
                <c:pt idx="799">
                  <c:v>9.9466553501591837E-2</c:v>
                </c:pt>
                <c:pt idx="800">
                  <c:v>9.9466553501591837E-2</c:v>
                </c:pt>
                <c:pt idx="801">
                  <c:v>9.9466553501591837E-2</c:v>
                </c:pt>
                <c:pt idx="802">
                  <c:v>9.9466553501591837E-2</c:v>
                </c:pt>
                <c:pt idx="803">
                  <c:v>9.9466553501591837E-2</c:v>
                </c:pt>
                <c:pt idx="804">
                  <c:v>9.9466553501591837E-2</c:v>
                </c:pt>
                <c:pt idx="805">
                  <c:v>9.9466553501591837E-2</c:v>
                </c:pt>
                <c:pt idx="806">
                  <c:v>9.9466553501591837E-2</c:v>
                </c:pt>
                <c:pt idx="807">
                  <c:v>9.9466553501591837E-2</c:v>
                </c:pt>
                <c:pt idx="808">
                  <c:v>9.9466553501591837E-2</c:v>
                </c:pt>
                <c:pt idx="809">
                  <c:v>9.9466553501591837E-2</c:v>
                </c:pt>
                <c:pt idx="810">
                  <c:v>9.9466553501591837E-2</c:v>
                </c:pt>
                <c:pt idx="811">
                  <c:v>9.9466553501591837E-2</c:v>
                </c:pt>
                <c:pt idx="812">
                  <c:v>9.9466553501591837E-2</c:v>
                </c:pt>
                <c:pt idx="813">
                  <c:v>9.9466553501591837E-2</c:v>
                </c:pt>
                <c:pt idx="814">
                  <c:v>9.9466553501591837E-2</c:v>
                </c:pt>
                <c:pt idx="815">
                  <c:v>9.9466553501591837E-2</c:v>
                </c:pt>
                <c:pt idx="816">
                  <c:v>9.9466553501591837E-2</c:v>
                </c:pt>
                <c:pt idx="817">
                  <c:v>9.9466553501591837E-2</c:v>
                </c:pt>
                <c:pt idx="818">
                  <c:v>9.9466553501591837E-2</c:v>
                </c:pt>
                <c:pt idx="819">
                  <c:v>9.9466553501591837E-2</c:v>
                </c:pt>
                <c:pt idx="820">
                  <c:v>9.9466553501591837E-2</c:v>
                </c:pt>
                <c:pt idx="821">
                  <c:v>9.9466553501591837E-2</c:v>
                </c:pt>
                <c:pt idx="822">
                  <c:v>9.9466553501591837E-2</c:v>
                </c:pt>
                <c:pt idx="823">
                  <c:v>9.9466553501591837E-2</c:v>
                </c:pt>
                <c:pt idx="824">
                  <c:v>9.9466553501591837E-2</c:v>
                </c:pt>
                <c:pt idx="825">
                  <c:v>9.9466553501591837E-2</c:v>
                </c:pt>
                <c:pt idx="826">
                  <c:v>9.9466553501591837E-2</c:v>
                </c:pt>
                <c:pt idx="827">
                  <c:v>9.9466553501591837E-2</c:v>
                </c:pt>
                <c:pt idx="828">
                  <c:v>9.9466553501591837E-2</c:v>
                </c:pt>
                <c:pt idx="829">
                  <c:v>9.9466553501591837E-2</c:v>
                </c:pt>
                <c:pt idx="830">
                  <c:v>9.9466553501591837E-2</c:v>
                </c:pt>
                <c:pt idx="831">
                  <c:v>9.9466553501591837E-2</c:v>
                </c:pt>
                <c:pt idx="832">
                  <c:v>9.9466553501591837E-2</c:v>
                </c:pt>
                <c:pt idx="833">
                  <c:v>9.9466553501591837E-2</c:v>
                </c:pt>
                <c:pt idx="834">
                  <c:v>9.9466553501591837E-2</c:v>
                </c:pt>
                <c:pt idx="835">
                  <c:v>9.9466553501591837E-2</c:v>
                </c:pt>
                <c:pt idx="836">
                  <c:v>9.9466553501591837E-2</c:v>
                </c:pt>
                <c:pt idx="837">
                  <c:v>9.9466553501591837E-2</c:v>
                </c:pt>
                <c:pt idx="838">
                  <c:v>9.9466553501591837E-2</c:v>
                </c:pt>
                <c:pt idx="839">
                  <c:v>9.9466553501591837E-2</c:v>
                </c:pt>
                <c:pt idx="840">
                  <c:v>9.9466553501591837E-2</c:v>
                </c:pt>
                <c:pt idx="841">
                  <c:v>9.9466553501591837E-2</c:v>
                </c:pt>
                <c:pt idx="842">
                  <c:v>9.9466553501591837E-2</c:v>
                </c:pt>
                <c:pt idx="843">
                  <c:v>9.9466553501591837E-2</c:v>
                </c:pt>
                <c:pt idx="844">
                  <c:v>9.9466553501591837E-2</c:v>
                </c:pt>
                <c:pt idx="845">
                  <c:v>9.9466553501591837E-2</c:v>
                </c:pt>
                <c:pt idx="846">
                  <c:v>9.9466553501591837E-2</c:v>
                </c:pt>
                <c:pt idx="847">
                  <c:v>9.9466553501591837E-2</c:v>
                </c:pt>
                <c:pt idx="848">
                  <c:v>9.9466553501591837E-2</c:v>
                </c:pt>
                <c:pt idx="849">
                  <c:v>9.9466553501591837E-2</c:v>
                </c:pt>
                <c:pt idx="850">
                  <c:v>9.9466553501591837E-2</c:v>
                </c:pt>
                <c:pt idx="851">
                  <c:v>9.9466553501591837E-2</c:v>
                </c:pt>
                <c:pt idx="852">
                  <c:v>9.9466553501591837E-2</c:v>
                </c:pt>
                <c:pt idx="853">
                  <c:v>9.9466553501591837E-2</c:v>
                </c:pt>
                <c:pt idx="854">
                  <c:v>9.9466553501591837E-2</c:v>
                </c:pt>
                <c:pt idx="855">
                  <c:v>9.9466553501591837E-2</c:v>
                </c:pt>
                <c:pt idx="856">
                  <c:v>9.9466553501591837E-2</c:v>
                </c:pt>
                <c:pt idx="857">
                  <c:v>9.9466553501591837E-2</c:v>
                </c:pt>
                <c:pt idx="858">
                  <c:v>6.685044084236702E-2</c:v>
                </c:pt>
                <c:pt idx="859">
                  <c:v>6.685044084236702E-2</c:v>
                </c:pt>
                <c:pt idx="860">
                  <c:v>6.685044084236702E-2</c:v>
                </c:pt>
                <c:pt idx="861">
                  <c:v>6.685044084236702E-2</c:v>
                </c:pt>
                <c:pt idx="862">
                  <c:v>6.685044084236702E-2</c:v>
                </c:pt>
                <c:pt idx="863">
                  <c:v>6.685044084236702E-2</c:v>
                </c:pt>
                <c:pt idx="864">
                  <c:v>6.685044084236702E-2</c:v>
                </c:pt>
                <c:pt idx="865">
                  <c:v>6.685044084236702E-2</c:v>
                </c:pt>
                <c:pt idx="866">
                  <c:v>6.685044084236702E-2</c:v>
                </c:pt>
                <c:pt idx="867">
                  <c:v>6.685044084236702E-2</c:v>
                </c:pt>
                <c:pt idx="868">
                  <c:v>6.685044084236702E-2</c:v>
                </c:pt>
                <c:pt idx="869">
                  <c:v>6.685044084236702E-2</c:v>
                </c:pt>
                <c:pt idx="870">
                  <c:v>6.685044084236702E-2</c:v>
                </c:pt>
                <c:pt idx="871">
                  <c:v>6.685044084236702E-2</c:v>
                </c:pt>
                <c:pt idx="872">
                  <c:v>6.685044084236702E-2</c:v>
                </c:pt>
                <c:pt idx="873">
                  <c:v>6.685044084236702E-2</c:v>
                </c:pt>
                <c:pt idx="874">
                  <c:v>6.685044084236702E-2</c:v>
                </c:pt>
                <c:pt idx="875">
                  <c:v>6.685044084236702E-2</c:v>
                </c:pt>
                <c:pt idx="876">
                  <c:v>6.685044084236702E-2</c:v>
                </c:pt>
                <c:pt idx="877">
                  <c:v>6.685044084236702E-2</c:v>
                </c:pt>
                <c:pt idx="878">
                  <c:v>6.685044084236702E-2</c:v>
                </c:pt>
                <c:pt idx="879">
                  <c:v>6.685044084236702E-2</c:v>
                </c:pt>
                <c:pt idx="880">
                  <c:v>6.685044084236702E-2</c:v>
                </c:pt>
                <c:pt idx="881">
                  <c:v>6.685044084236702E-2</c:v>
                </c:pt>
                <c:pt idx="882">
                  <c:v>6.685044084236702E-2</c:v>
                </c:pt>
                <c:pt idx="883">
                  <c:v>6.685044084236702E-2</c:v>
                </c:pt>
                <c:pt idx="884">
                  <c:v>6.685044084236702E-2</c:v>
                </c:pt>
                <c:pt idx="885">
                  <c:v>6.685044084236702E-2</c:v>
                </c:pt>
                <c:pt idx="886">
                  <c:v>6.685044084236702E-2</c:v>
                </c:pt>
                <c:pt idx="887">
                  <c:v>6.685044084236702E-2</c:v>
                </c:pt>
                <c:pt idx="888">
                  <c:v>6.685044084236702E-2</c:v>
                </c:pt>
                <c:pt idx="889">
                  <c:v>6.685044084236702E-2</c:v>
                </c:pt>
                <c:pt idx="890">
                  <c:v>6.685044084236702E-2</c:v>
                </c:pt>
                <c:pt idx="891">
                  <c:v>6.685044084236702E-2</c:v>
                </c:pt>
                <c:pt idx="892">
                  <c:v>6.685044084236702E-2</c:v>
                </c:pt>
                <c:pt idx="893">
                  <c:v>6.685044084236702E-2</c:v>
                </c:pt>
                <c:pt idx="894">
                  <c:v>6.685044084236702E-2</c:v>
                </c:pt>
                <c:pt idx="895">
                  <c:v>6.685044084236702E-2</c:v>
                </c:pt>
                <c:pt idx="896">
                  <c:v>6.685044084236702E-2</c:v>
                </c:pt>
                <c:pt idx="897">
                  <c:v>6.685044084236702E-2</c:v>
                </c:pt>
                <c:pt idx="898">
                  <c:v>6.685044084236702E-2</c:v>
                </c:pt>
                <c:pt idx="899">
                  <c:v>6.685044084236702E-2</c:v>
                </c:pt>
                <c:pt idx="900">
                  <c:v>6.685044084236702E-2</c:v>
                </c:pt>
                <c:pt idx="901">
                  <c:v>6.685044084236702E-2</c:v>
                </c:pt>
                <c:pt idx="902">
                  <c:v>6.685044084236702E-2</c:v>
                </c:pt>
                <c:pt idx="903">
                  <c:v>6.685044084236702E-2</c:v>
                </c:pt>
                <c:pt idx="904">
                  <c:v>6.685044084236702E-2</c:v>
                </c:pt>
                <c:pt idx="905">
                  <c:v>6.685044084236702E-2</c:v>
                </c:pt>
                <c:pt idx="906">
                  <c:v>6.685044084236702E-2</c:v>
                </c:pt>
                <c:pt idx="907">
                  <c:v>6.685044084236702E-2</c:v>
                </c:pt>
                <c:pt idx="908">
                  <c:v>6.685044084236702E-2</c:v>
                </c:pt>
                <c:pt idx="909">
                  <c:v>6.685044084236702E-2</c:v>
                </c:pt>
                <c:pt idx="910">
                  <c:v>6.685044084236702E-2</c:v>
                </c:pt>
                <c:pt idx="911">
                  <c:v>6.685044084236702E-2</c:v>
                </c:pt>
                <c:pt idx="912">
                  <c:v>6.685044084236702E-2</c:v>
                </c:pt>
                <c:pt idx="913">
                  <c:v>6.685044084236702E-2</c:v>
                </c:pt>
                <c:pt idx="914">
                  <c:v>6.685044084236702E-2</c:v>
                </c:pt>
                <c:pt idx="915">
                  <c:v>6.685044084236702E-2</c:v>
                </c:pt>
                <c:pt idx="916">
                  <c:v>6.685044084236702E-2</c:v>
                </c:pt>
                <c:pt idx="917">
                  <c:v>6.685044084236702E-2</c:v>
                </c:pt>
                <c:pt idx="918">
                  <c:v>6.685044084236702E-2</c:v>
                </c:pt>
                <c:pt idx="919">
                  <c:v>6.685044084236702E-2</c:v>
                </c:pt>
                <c:pt idx="920">
                  <c:v>6.685044084236702E-2</c:v>
                </c:pt>
                <c:pt idx="921">
                  <c:v>6.685044084236702E-2</c:v>
                </c:pt>
                <c:pt idx="922">
                  <c:v>6.685044084236702E-2</c:v>
                </c:pt>
                <c:pt idx="923">
                  <c:v>6.685044084236702E-2</c:v>
                </c:pt>
                <c:pt idx="924">
                  <c:v>6.685044084236702E-2</c:v>
                </c:pt>
                <c:pt idx="925">
                  <c:v>6.685044084236702E-2</c:v>
                </c:pt>
                <c:pt idx="926">
                  <c:v>6.685044084236702E-2</c:v>
                </c:pt>
                <c:pt idx="927">
                  <c:v>6.685044084236702E-2</c:v>
                </c:pt>
                <c:pt idx="928">
                  <c:v>2.8008240372202953E-2</c:v>
                </c:pt>
                <c:pt idx="929">
                  <c:v>2.8008240372202953E-2</c:v>
                </c:pt>
                <c:pt idx="930">
                  <c:v>2.8008240372202953E-2</c:v>
                </c:pt>
                <c:pt idx="931">
                  <c:v>2.8008240372202953E-2</c:v>
                </c:pt>
                <c:pt idx="932">
                  <c:v>2.8008240372202953E-2</c:v>
                </c:pt>
                <c:pt idx="933">
                  <c:v>2.8008240372202953E-2</c:v>
                </c:pt>
                <c:pt idx="934">
                  <c:v>2.8008240372202953E-2</c:v>
                </c:pt>
                <c:pt idx="935">
                  <c:v>2.8008240372202953E-2</c:v>
                </c:pt>
                <c:pt idx="936">
                  <c:v>2.8008240372202953E-2</c:v>
                </c:pt>
                <c:pt idx="937">
                  <c:v>2.8008240372202953E-2</c:v>
                </c:pt>
                <c:pt idx="938">
                  <c:v>2.8008240372202953E-2</c:v>
                </c:pt>
                <c:pt idx="939">
                  <c:v>2.8008240372202953E-2</c:v>
                </c:pt>
                <c:pt idx="940">
                  <c:v>2.8008240372202953E-2</c:v>
                </c:pt>
                <c:pt idx="941">
                  <c:v>2.8008240372202953E-2</c:v>
                </c:pt>
                <c:pt idx="942">
                  <c:v>2.8008240372202953E-2</c:v>
                </c:pt>
                <c:pt idx="943">
                  <c:v>2.8008240372202953E-2</c:v>
                </c:pt>
                <c:pt idx="944">
                  <c:v>2.8008240372202953E-2</c:v>
                </c:pt>
                <c:pt idx="945">
                  <c:v>2.8008240372202953E-2</c:v>
                </c:pt>
                <c:pt idx="946">
                  <c:v>2.8008240372202953E-2</c:v>
                </c:pt>
                <c:pt idx="947">
                  <c:v>2.8008240372202953E-2</c:v>
                </c:pt>
                <c:pt idx="948">
                  <c:v>2.8008240372202953E-2</c:v>
                </c:pt>
                <c:pt idx="949">
                  <c:v>2.8008240372202953E-2</c:v>
                </c:pt>
                <c:pt idx="950">
                  <c:v>2.8008240372202953E-2</c:v>
                </c:pt>
                <c:pt idx="951">
                  <c:v>2.8008240372202953E-2</c:v>
                </c:pt>
                <c:pt idx="952">
                  <c:v>2.8008240372202953E-2</c:v>
                </c:pt>
                <c:pt idx="953">
                  <c:v>2.8008240372202953E-2</c:v>
                </c:pt>
                <c:pt idx="954">
                  <c:v>2.8008240372202953E-2</c:v>
                </c:pt>
                <c:pt idx="955">
                  <c:v>2.8008240372202953E-2</c:v>
                </c:pt>
                <c:pt idx="956">
                  <c:v>2.8008240372202953E-2</c:v>
                </c:pt>
                <c:pt idx="957">
                  <c:v>2.8008240372202953E-2</c:v>
                </c:pt>
                <c:pt idx="958">
                  <c:v>2.8008240372202953E-2</c:v>
                </c:pt>
                <c:pt idx="959">
                  <c:v>2.8008240372202953E-2</c:v>
                </c:pt>
                <c:pt idx="960">
                  <c:v>2.8008240372202953E-2</c:v>
                </c:pt>
                <c:pt idx="961">
                  <c:v>2.8008240372202953E-2</c:v>
                </c:pt>
                <c:pt idx="962">
                  <c:v>2.8008240372202953E-2</c:v>
                </c:pt>
                <c:pt idx="963">
                  <c:v>2.8008240372202953E-2</c:v>
                </c:pt>
                <c:pt idx="964">
                  <c:v>2.8008240372202953E-2</c:v>
                </c:pt>
                <c:pt idx="965">
                  <c:v>2.8008240372202953E-2</c:v>
                </c:pt>
                <c:pt idx="966">
                  <c:v>2.8008240372202953E-2</c:v>
                </c:pt>
                <c:pt idx="967">
                  <c:v>2.8008240372202953E-2</c:v>
                </c:pt>
                <c:pt idx="968">
                  <c:v>2.8008240372202953E-2</c:v>
                </c:pt>
                <c:pt idx="969">
                  <c:v>2.8008240372202953E-2</c:v>
                </c:pt>
                <c:pt idx="970">
                  <c:v>2.8008240372202953E-2</c:v>
                </c:pt>
                <c:pt idx="971">
                  <c:v>2.8008240372202953E-2</c:v>
                </c:pt>
                <c:pt idx="972">
                  <c:v>2.8008240372202953E-2</c:v>
                </c:pt>
                <c:pt idx="973">
                  <c:v>2.8008240372202953E-2</c:v>
                </c:pt>
                <c:pt idx="974">
                  <c:v>2.8008240372202953E-2</c:v>
                </c:pt>
                <c:pt idx="975">
                  <c:v>2.8008240372202953E-2</c:v>
                </c:pt>
                <c:pt idx="976">
                  <c:v>2.8008240372202953E-2</c:v>
                </c:pt>
                <c:pt idx="977">
                  <c:v>2.8008240372202953E-2</c:v>
                </c:pt>
                <c:pt idx="978">
                  <c:v>2.8008240372202953E-2</c:v>
                </c:pt>
                <c:pt idx="979">
                  <c:v>2.8008240372202953E-2</c:v>
                </c:pt>
                <c:pt idx="980">
                  <c:v>2.8008240372202953E-2</c:v>
                </c:pt>
                <c:pt idx="981">
                  <c:v>2.8008240372202953E-2</c:v>
                </c:pt>
                <c:pt idx="982">
                  <c:v>2.8008240372202953E-2</c:v>
                </c:pt>
                <c:pt idx="983">
                  <c:v>2.8008240372202953E-2</c:v>
                </c:pt>
                <c:pt idx="984">
                  <c:v>2.8008240372202953E-2</c:v>
                </c:pt>
                <c:pt idx="985">
                  <c:v>2.8008240372202953E-2</c:v>
                </c:pt>
                <c:pt idx="986">
                  <c:v>2.8008240372202953E-2</c:v>
                </c:pt>
                <c:pt idx="987">
                  <c:v>2.8008240372202953E-2</c:v>
                </c:pt>
                <c:pt idx="988">
                  <c:v>2.8008240372202953E-2</c:v>
                </c:pt>
                <c:pt idx="989">
                  <c:v>2.8008240372202953E-2</c:v>
                </c:pt>
                <c:pt idx="990">
                  <c:v>2.8008240372202953E-2</c:v>
                </c:pt>
                <c:pt idx="991">
                  <c:v>2.8008240372202953E-2</c:v>
                </c:pt>
                <c:pt idx="992">
                  <c:v>2.8008240372202953E-2</c:v>
                </c:pt>
                <c:pt idx="993">
                  <c:v>2.8008240372202953E-2</c:v>
                </c:pt>
                <c:pt idx="994">
                  <c:v>2.8008240372202953E-2</c:v>
                </c:pt>
                <c:pt idx="995">
                  <c:v>2.8008240372202953E-2</c:v>
                </c:pt>
                <c:pt idx="996">
                  <c:v>2.8008240372202953E-2</c:v>
                </c:pt>
                <c:pt idx="997">
                  <c:v>2.8008240372202953E-2</c:v>
                </c:pt>
                <c:pt idx="998">
                  <c:v>2.8008240372202953E-2</c:v>
                </c:pt>
                <c:pt idx="999">
                  <c:v>2.8008240372202953E-2</c:v>
                </c:pt>
              </c:numCache>
            </c:numRef>
          </c:yVal>
          <c:smooth val="1"/>
          <c:extLst>
            <c:ext xmlns:c16="http://schemas.microsoft.com/office/drawing/2014/chart" uri="{C3380CC4-5D6E-409C-BE32-E72D297353CC}">
              <c16:uniqueId val="{0000000F-E141-4CF7-8D0A-C84C7344E2D5}"/>
            </c:ext>
          </c:extLst>
        </c:ser>
        <c:ser>
          <c:idx val="16"/>
          <c:order val="16"/>
          <c:spPr>
            <a:ln w="19050" cap="rnd">
              <a:solidFill>
                <a:schemeClr val="accent5">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Sheet1!$R$1:$R$1000</c:f>
              <c:numCache>
                <c:formatCode>General</c:formatCode>
                <c:ptCount val="1000"/>
                <c:pt idx="0">
                  <c:v>1.1004879649575436</c:v>
                </c:pt>
                <c:pt idx="1">
                  <c:v>1.1004879649575436</c:v>
                </c:pt>
                <c:pt idx="2">
                  <c:v>1.1004879649575436</c:v>
                </c:pt>
                <c:pt idx="3">
                  <c:v>0.5892377848113759</c:v>
                </c:pt>
                <c:pt idx="4">
                  <c:v>0.5892377848113759</c:v>
                </c:pt>
                <c:pt idx="5">
                  <c:v>0.43788625733275632</c:v>
                </c:pt>
                <c:pt idx="6">
                  <c:v>0.43788625733275632</c:v>
                </c:pt>
                <c:pt idx="7">
                  <c:v>0.43788625733275632</c:v>
                </c:pt>
                <c:pt idx="8">
                  <c:v>0.43788625733275632</c:v>
                </c:pt>
                <c:pt idx="9">
                  <c:v>0.43788625733275632</c:v>
                </c:pt>
                <c:pt idx="10">
                  <c:v>0.43788625733275632</c:v>
                </c:pt>
                <c:pt idx="11">
                  <c:v>0.43788625733275632</c:v>
                </c:pt>
                <c:pt idx="12">
                  <c:v>0.43788625733275632</c:v>
                </c:pt>
                <c:pt idx="13">
                  <c:v>0.43788625733275632</c:v>
                </c:pt>
                <c:pt idx="14">
                  <c:v>0.43788625733275632</c:v>
                </c:pt>
                <c:pt idx="15">
                  <c:v>0.43788625733275632</c:v>
                </c:pt>
                <c:pt idx="16">
                  <c:v>0.43788625733275632</c:v>
                </c:pt>
                <c:pt idx="17">
                  <c:v>0.43788625733275632</c:v>
                </c:pt>
                <c:pt idx="18">
                  <c:v>0.43788625733275632</c:v>
                </c:pt>
                <c:pt idx="19">
                  <c:v>0.43788625733275632</c:v>
                </c:pt>
                <c:pt idx="20">
                  <c:v>0.43788625733275632</c:v>
                </c:pt>
                <c:pt idx="21">
                  <c:v>0.43788625733275632</c:v>
                </c:pt>
                <c:pt idx="22">
                  <c:v>0.35848978934386877</c:v>
                </c:pt>
                <c:pt idx="23">
                  <c:v>0.35848978934386877</c:v>
                </c:pt>
                <c:pt idx="24">
                  <c:v>0.35848978934386877</c:v>
                </c:pt>
                <c:pt idx="25">
                  <c:v>0.35848978934386877</c:v>
                </c:pt>
                <c:pt idx="26">
                  <c:v>0.35848978934386877</c:v>
                </c:pt>
                <c:pt idx="27">
                  <c:v>0.35848978934386877</c:v>
                </c:pt>
                <c:pt idx="28">
                  <c:v>0.35848978934386877</c:v>
                </c:pt>
                <c:pt idx="29">
                  <c:v>0.35848978934386877</c:v>
                </c:pt>
                <c:pt idx="30">
                  <c:v>0.35848978934386877</c:v>
                </c:pt>
                <c:pt idx="31">
                  <c:v>0.35848978934386877</c:v>
                </c:pt>
                <c:pt idx="32">
                  <c:v>0.35848978934386877</c:v>
                </c:pt>
                <c:pt idx="33">
                  <c:v>0.13262730429150371</c:v>
                </c:pt>
                <c:pt idx="34">
                  <c:v>0.13262730429150371</c:v>
                </c:pt>
                <c:pt idx="35">
                  <c:v>0.13262730429150371</c:v>
                </c:pt>
                <c:pt idx="36">
                  <c:v>0.13262730429150371</c:v>
                </c:pt>
                <c:pt idx="37">
                  <c:v>0.13262730429150371</c:v>
                </c:pt>
                <c:pt idx="38">
                  <c:v>0.13262730429150371</c:v>
                </c:pt>
                <c:pt idx="39">
                  <c:v>0.13262730429150371</c:v>
                </c:pt>
                <c:pt idx="40">
                  <c:v>0.13262730429150371</c:v>
                </c:pt>
                <c:pt idx="41">
                  <c:v>0.13262730429150371</c:v>
                </c:pt>
                <c:pt idx="42">
                  <c:v>0.13262730429150371</c:v>
                </c:pt>
                <c:pt idx="43">
                  <c:v>0.13262730429150371</c:v>
                </c:pt>
                <c:pt idx="44">
                  <c:v>0.13262730429150371</c:v>
                </c:pt>
                <c:pt idx="45">
                  <c:v>0.13262730429150371</c:v>
                </c:pt>
                <c:pt idx="46">
                  <c:v>0.13262730429150371</c:v>
                </c:pt>
                <c:pt idx="47">
                  <c:v>0.13262730429150371</c:v>
                </c:pt>
                <c:pt idx="48">
                  <c:v>0.13262730429150371</c:v>
                </c:pt>
                <c:pt idx="49">
                  <c:v>0.13262730429150371</c:v>
                </c:pt>
                <c:pt idx="50">
                  <c:v>0.13262730429150371</c:v>
                </c:pt>
                <c:pt idx="51">
                  <c:v>0.13262730429150371</c:v>
                </c:pt>
                <c:pt idx="52">
                  <c:v>0.13262730429150371</c:v>
                </c:pt>
                <c:pt idx="53">
                  <c:v>0.13262730429150371</c:v>
                </c:pt>
                <c:pt idx="54">
                  <c:v>0.13262730429150371</c:v>
                </c:pt>
                <c:pt idx="55">
                  <c:v>0.13262730429150371</c:v>
                </c:pt>
                <c:pt idx="56">
                  <c:v>0.13262730429150371</c:v>
                </c:pt>
                <c:pt idx="57">
                  <c:v>0.10706076336551862</c:v>
                </c:pt>
                <c:pt idx="58">
                  <c:v>0.10706076336551862</c:v>
                </c:pt>
                <c:pt idx="59">
                  <c:v>0.10706076336551862</c:v>
                </c:pt>
                <c:pt idx="60">
                  <c:v>0.10706076336551862</c:v>
                </c:pt>
                <c:pt idx="61">
                  <c:v>0.10706076336551862</c:v>
                </c:pt>
                <c:pt idx="62">
                  <c:v>0.10706076336551862</c:v>
                </c:pt>
                <c:pt idx="63">
                  <c:v>0.10706076336551862</c:v>
                </c:pt>
                <c:pt idx="64">
                  <c:v>0.10706076336551862</c:v>
                </c:pt>
                <c:pt idx="65">
                  <c:v>0.10706076336551862</c:v>
                </c:pt>
                <c:pt idx="66">
                  <c:v>3.8417883978572376E-2</c:v>
                </c:pt>
                <c:pt idx="67">
                  <c:v>3.8417883978572376E-2</c:v>
                </c:pt>
                <c:pt idx="68">
                  <c:v>3.8417883978572376E-2</c:v>
                </c:pt>
                <c:pt idx="69">
                  <c:v>3.8417883978572376E-2</c:v>
                </c:pt>
                <c:pt idx="70">
                  <c:v>3.8417883978572376E-2</c:v>
                </c:pt>
                <c:pt idx="71">
                  <c:v>3.8417883978572376E-2</c:v>
                </c:pt>
                <c:pt idx="72">
                  <c:v>3.8417883978572376E-2</c:v>
                </c:pt>
                <c:pt idx="73">
                  <c:v>3.8417883978572376E-2</c:v>
                </c:pt>
                <c:pt idx="74">
                  <c:v>3.8417883978572376E-2</c:v>
                </c:pt>
                <c:pt idx="75">
                  <c:v>3.8417883978572376E-2</c:v>
                </c:pt>
                <c:pt idx="76">
                  <c:v>3.8417883978572376E-2</c:v>
                </c:pt>
                <c:pt idx="77">
                  <c:v>3.8417883978572376E-2</c:v>
                </c:pt>
                <c:pt idx="78">
                  <c:v>3.4738318896451736E-2</c:v>
                </c:pt>
                <c:pt idx="79">
                  <c:v>3.4738318896451736E-2</c:v>
                </c:pt>
                <c:pt idx="80">
                  <c:v>3.4738318896451736E-2</c:v>
                </c:pt>
                <c:pt idx="81">
                  <c:v>3.4738318896451736E-2</c:v>
                </c:pt>
                <c:pt idx="82">
                  <c:v>3.4738318896451736E-2</c:v>
                </c:pt>
                <c:pt idx="83">
                  <c:v>3.4738318896451736E-2</c:v>
                </c:pt>
                <c:pt idx="84">
                  <c:v>3.4738318896451736E-2</c:v>
                </c:pt>
                <c:pt idx="85">
                  <c:v>3.4738318896451736E-2</c:v>
                </c:pt>
                <c:pt idx="86">
                  <c:v>3.4738318896451736E-2</c:v>
                </c:pt>
                <c:pt idx="87">
                  <c:v>3.4738318896451736E-2</c:v>
                </c:pt>
                <c:pt idx="88">
                  <c:v>3.4738318896451736E-2</c:v>
                </c:pt>
                <c:pt idx="89">
                  <c:v>3.4738318896451736E-2</c:v>
                </c:pt>
                <c:pt idx="90">
                  <c:v>3.4738318896451736E-2</c:v>
                </c:pt>
                <c:pt idx="91">
                  <c:v>3.4738318896451736E-2</c:v>
                </c:pt>
                <c:pt idx="92">
                  <c:v>3.4738318896451736E-2</c:v>
                </c:pt>
                <c:pt idx="93">
                  <c:v>3.4738318896451736E-2</c:v>
                </c:pt>
                <c:pt idx="94">
                  <c:v>3.4738318896451736E-2</c:v>
                </c:pt>
                <c:pt idx="95">
                  <c:v>3.4738318896451736E-2</c:v>
                </c:pt>
                <c:pt idx="96">
                  <c:v>3.4738318896451736E-2</c:v>
                </c:pt>
                <c:pt idx="97">
                  <c:v>3.4738318896451736E-2</c:v>
                </c:pt>
                <c:pt idx="98">
                  <c:v>3.4738318896451736E-2</c:v>
                </c:pt>
                <c:pt idx="99">
                  <c:v>3.4738318896451736E-2</c:v>
                </c:pt>
                <c:pt idx="100">
                  <c:v>3.4738318896451736E-2</c:v>
                </c:pt>
                <c:pt idx="101">
                  <c:v>3.4738318896451736E-2</c:v>
                </c:pt>
                <c:pt idx="102">
                  <c:v>3.4738318896451736E-2</c:v>
                </c:pt>
                <c:pt idx="103">
                  <c:v>3.4738318896451736E-2</c:v>
                </c:pt>
                <c:pt idx="104">
                  <c:v>3.4738318896451736E-2</c:v>
                </c:pt>
                <c:pt idx="105">
                  <c:v>3.4738318896451736E-2</c:v>
                </c:pt>
                <c:pt idx="106">
                  <c:v>3.4738318896451736E-2</c:v>
                </c:pt>
                <c:pt idx="107">
                  <c:v>3.4738318896451736E-2</c:v>
                </c:pt>
                <c:pt idx="108">
                  <c:v>3.4738318896451736E-2</c:v>
                </c:pt>
                <c:pt idx="109">
                  <c:v>3.4738318896451736E-2</c:v>
                </c:pt>
                <c:pt idx="110">
                  <c:v>3.4738318896451736E-2</c:v>
                </c:pt>
                <c:pt idx="111">
                  <c:v>3.4738318896451736E-2</c:v>
                </c:pt>
                <c:pt idx="112">
                  <c:v>3.4738318896451736E-2</c:v>
                </c:pt>
                <c:pt idx="113">
                  <c:v>3.4738318896451736E-2</c:v>
                </c:pt>
                <c:pt idx="114">
                  <c:v>3.4738318896451736E-2</c:v>
                </c:pt>
                <c:pt idx="115">
                  <c:v>3.4738318896451736E-2</c:v>
                </c:pt>
                <c:pt idx="116">
                  <c:v>3.4738318896451736E-2</c:v>
                </c:pt>
                <c:pt idx="117">
                  <c:v>3.4738318896451736E-2</c:v>
                </c:pt>
                <c:pt idx="118">
                  <c:v>3.4738318896451736E-2</c:v>
                </c:pt>
                <c:pt idx="119">
                  <c:v>3.4738318896451736E-2</c:v>
                </c:pt>
                <c:pt idx="120">
                  <c:v>3.4738318896451736E-2</c:v>
                </c:pt>
                <c:pt idx="121">
                  <c:v>3.4738318896451736E-2</c:v>
                </c:pt>
                <c:pt idx="122">
                  <c:v>3.4738318896451736E-2</c:v>
                </c:pt>
                <c:pt idx="123">
                  <c:v>3.4738318896451736E-2</c:v>
                </c:pt>
                <c:pt idx="124">
                  <c:v>3.4738318896451736E-2</c:v>
                </c:pt>
                <c:pt idx="125">
                  <c:v>3.4738318896451736E-2</c:v>
                </c:pt>
                <c:pt idx="126">
                  <c:v>3.4738318896451736E-2</c:v>
                </c:pt>
                <c:pt idx="127">
                  <c:v>3.4738318896451736E-2</c:v>
                </c:pt>
                <c:pt idx="128">
                  <c:v>3.4738318896451736E-2</c:v>
                </c:pt>
                <c:pt idx="129">
                  <c:v>3.4738318896451736E-2</c:v>
                </c:pt>
                <c:pt idx="130">
                  <c:v>3.4738318896451736E-2</c:v>
                </c:pt>
                <c:pt idx="131">
                  <c:v>3.4738318896451736E-2</c:v>
                </c:pt>
                <c:pt idx="132">
                  <c:v>3.4738318896451736E-2</c:v>
                </c:pt>
                <c:pt idx="133">
                  <c:v>3.4738318896451736E-2</c:v>
                </c:pt>
                <c:pt idx="134">
                  <c:v>3.4738318896451736E-2</c:v>
                </c:pt>
                <c:pt idx="135">
                  <c:v>3.4738318896451736E-2</c:v>
                </c:pt>
                <c:pt idx="136">
                  <c:v>3.4738318896451736E-2</c:v>
                </c:pt>
                <c:pt idx="137">
                  <c:v>3.4738318896451736E-2</c:v>
                </c:pt>
                <c:pt idx="138">
                  <c:v>3.4738318896451736E-2</c:v>
                </c:pt>
                <c:pt idx="139">
                  <c:v>3.4738318896451736E-2</c:v>
                </c:pt>
                <c:pt idx="140">
                  <c:v>3.4738318896451736E-2</c:v>
                </c:pt>
                <c:pt idx="141">
                  <c:v>3.4738318896451736E-2</c:v>
                </c:pt>
                <c:pt idx="142">
                  <c:v>3.4738318896451736E-2</c:v>
                </c:pt>
                <c:pt idx="143">
                  <c:v>3.4738318896451736E-2</c:v>
                </c:pt>
                <c:pt idx="144">
                  <c:v>3.4738318896451736E-2</c:v>
                </c:pt>
                <c:pt idx="145">
                  <c:v>3.4738318896451736E-2</c:v>
                </c:pt>
                <c:pt idx="146">
                  <c:v>3.4738318896451736E-2</c:v>
                </c:pt>
                <c:pt idx="147">
                  <c:v>3.4738318896451736E-2</c:v>
                </c:pt>
                <c:pt idx="148">
                  <c:v>3.4738318896451736E-2</c:v>
                </c:pt>
                <c:pt idx="149">
                  <c:v>3.4738318896451736E-2</c:v>
                </c:pt>
                <c:pt idx="150">
                  <c:v>3.4738318896451736E-2</c:v>
                </c:pt>
                <c:pt idx="151">
                  <c:v>3.4738318896451736E-2</c:v>
                </c:pt>
                <c:pt idx="152">
                  <c:v>3.4738318896451736E-2</c:v>
                </c:pt>
                <c:pt idx="153">
                  <c:v>3.4738318896451736E-2</c:v>
                </c:pt>
                <c:pt idx="154">
                  <c:v>3.4738318896451736E-2</c:v>
                </c:pt>
                <c:pt idx="155">
                  <c:v>3.4738318896451736E-2</c:v>
                </c:pt>
                <c:pt idx="156">
                  <c:v>3.4738318896451736E-2</c:v>
                </c:pt>
                <c:pt idx="157">
                  <c:v>3.4738318896451736E-2</c:v>
                </c:pt>
                <c:pt idx="158">
                  <c:v>3.4738318896451736E-2</c:v>
                </c:pt>
                <c:pt idx="159">
                  <c:v>3.4738318896451736E-2</c:v>
                </c:pt>
                <c:pt idx="160">
                  <c:v>3.4738318896451736E-2</c:v>
                </c:pt>
                <c:pt idx="161">
                  <c:v>3.4738318896451736E-2</c:v>
                </c:pt>
                <c:pt idx="162">
                  <c:v>3.4738318896451736E-2</c:v>
                </c:pt>
                <c:pt idx="163">
                  <c:v>3.4738318896451736E-2</c:v>
                </c:pt>
                <c:pt idx="164">
                  <c:v>3.4738318896451736E-2</c:v>
                </c:pt>
                <c:pt idx="165">
                  <c:v>3.4738318896451736E-2</c:v>
                </c:pt>
                <c:pt idx="166">
                  <c:v>3.4738318896451736E-2</c:v>
                </c:pt>
                <c:pt idx="167">
                  <c:v>3.4738318896451736E-2</c:v>
                </c:pt>
                <c:pt idx="168">
                  <c:v>3.4738318896451736E-2</c:v>
                </c:pt>
                <c:pt idx="169">
                  <c:v>3.4738318896451736E-2</c:v>
                </c:pt>
                <c:pt idx="170">
                  <c:v>3.4738318896451736E-2</c:v>
                </c:pt>
                <c:pt idx="171">
                  <c:v>3.4738318896451736E-2</c:v>
                </c:pt>
                <c:pt idx="172">
                  <c:v>3.4738318896451736E-2</c:v>
                </c:pt>
                <c:pt idx="173">
                  <c:v>3.4738318896451736E-2</c:v>
                </c:pt>
                <c:pt idx="174">
                  <c:v>3.4738318896451736E-2</c:v>
                </c:pt>
                <c:pt idx="175">
                  <c:v>3.4738318896451736E-2</c:v>
                </c:pt>
                <c:pt idx="176">
                  <c:v>3.4738318896451736E-2</c:v>
                </c:pt>
                <c:pt idx="177">
                  <c:v>3.4738318896451736E-2</c:v>
                </c:pt>
                <c:pt idx="178">
                  <c:v>3.4738318896451736E-2</c:v>
                </c:pt>
                <c:pt idx="179">
                  <c:v>3.4738318896451736E-2</c:v>
                </c:pt>
                <c:pt idx="180">
                  <c:v>3.4738318896451736E-2</c:v>
                </c:pt>
                <c:pt idx="181">
                  <c:v>3.4738318896451736E-2</c:v>
                </c:pt>
                <c:pt idx="182">
                  <c:v>3.4738318896451736E-2</c:v>
                </c:pt>
                <c:pt idx="183">
                  <c:v>3.4738318896451736E-2</c:v>
                </c:pt>
                <c:pt idx="184">
                  <c:v>3.4738318896451736E-2</c:v>
                </c:pt>
                <c:pt idx="185">
                  <c:v>3.4738318896451736E-2</c:v>
                </c:pt>
                <c:pt idx="186">
                  <c:v>3.4738318896451736E-2</c:v>
                </c:pt>
                <c:pt idx="187">
                  <c:v>3.4738318896451736E-2</c:v>
                </c:pt>
                <c:pt idx="188">
                  <c:v>3.4738318896451736E-2</c:v>
                </c:pt>
                <c:pt idx="189">
                  <c:v>3.4738318896451736E-2</c:v>
                </c:pt>
                <c:pt idx="190">
                  <c:v>3.4738318896451736E-2</c:v>
                </c:pt>
                <c:pt idx="191">
                  <c:v>3.4738318896451736E-2</c:v>
                </c:pt>
                <c:pt idx="192">
                  <c:v>3.4738318896451736E-2</c:v>
                </c:pt>
                <c:pt idx="193">
                  <c:v>3.4738318896451736E-2</c:v>
                </c:pt>
                <c:pt idx="194">
                  <c:v>3.4738318896451736E-2</c:v>
                </c:pt>
                <c:pt idx="195">
                  <c:v>3.4738318896451736E-2</c:v>
                </c:pt>
                <c:pt idx="196">
                  <c:v>3.4738318896451736E-2</c:v>
                </c:pt>
                <c:pt idx="197">
                  <c:v>3.4738318896451736E-2</c:v>
                </c:pt>
                <c:pt idx="198">
                  <c:v>3.4738318896451736E-2</c:v>
                </c:pt>
                <c:pt idx="199">
                  <c:v>3.4738318896451736E-2</c:v>
                </c:pt>
                <c:pt idx="200">
                  <c:v>3.4738318896451736E-2</c:v>
                </c:pt>
                <c:pt idx="201">
                  <c:v>3.4738318896451736E-2</c:v>
                </c:pt>
                <c:pt idx="202">
                  <c:v>3.4738318896451736E-2</c:v>
                </c:pt>
                <c:pt idx="203">
                  <c:v>3.4738318896451736E-2</c:v>
                </c:pt>
                <c:pt idx="204">
                  <c:v>3.4738318896451736E-2</c:v>
                </c:pt>
                <c:pt idx="205">
                  <c:v>3.4738318896451736E-2</c:v>
                </c:pt>
                <c:pt idx="206">
                  <c:v>3.4738318896451736E-2</c:v>
                </c:pt>
                <c:pt idx="207">
                  <c:v>3.4738318896451736E-2</c:v>
                </c:pt>
                <c:pt idx="208">
                  <c:v>3.4738318896451736E-2</c:v>
                </c:pt>
                <c:pt idx="209">
                  <c:v>3.4738318896451736E-2</c:v>
                </c:pt>
                <c:pt idx="210">
                  <c:v>3.4738318896451736E-2</c:v>
                </c:pt>
                <c:pt idx="211">
                  <c:v>3.4738318896451736E-2</c:v>
                </c:pt>
                <c:pt idx="212">
                  <c:v>3.4738318896451736E-2</c:v>
                </c:pt>
                <c:pt idx="213">
                  <c:v>3.4738318896451736E-2</c:v>
                </c:pt>
                <c:pt idx="214">
                  <c:v>3.4738318896451736E-2</c:v>
                </c:pt>
                <c:pt idx="215">
                  <c:v>3.4738318896451736E-2</c:v>
                </c:pt>
                <c:pt idx="216">
                  <c:v>3.4738318896451736E-2</c:v>
                </c:pt>
                <c:pt idx="217">
                  <c:v>3.4738318896451736E-2</c:v>
                </c:pt>
                <c:pt idx="218">
                  <c:v>3.4738318896451736E-2</c:v>
                </c:pt>
                <c:pt idx="219">
                  <c:v>3.4738318896451736E-2</c:v>
                </c:pt>
                <c:pt idx="220">
                  <c:v>3.4738318896451736E-2</c:v>
                </c:pt>
                <c:pt idx="221">
                  <c:v>3.4738318896451736E-2</c:v>
                </c:pt>
                <c:pt idx="222">
                  <c:v>3.4738318896451736E-2</c:v>
                </c:pt>
                <c:pt idx="223">
                  <c:v>3.4738318896451736E-2</c:v>
                </c:pt>
                <c:pt idx="224">
                  <c:v>3.4738318896451736E-2</c:v>
                </c:pt>
                <c:pt idx="225">
                  <c:v>3.4738318896451736E-2</c:v>
                </c:pt>
                <c:pt idx="226">
                  <c:v>3.4738318896451736E-2</c:v>
                </c:pt>
                <c:pt idx="227">
                  <c:v>3.4738318896451736E-2</c:v>
                </c:pt>
                <c:pt idx="228">
                  <c:v>3.4738318896451736E-2</c:v>
                </c:pt>
                <c:pt idx="229">
                  <c:v>3.4738318896451736E-2</c:v>
                </c:pt>
                <c:pt idx="230">
                  <c:v>3.4738318896451736E-2</c:v>
                </c:pt>
                <c:pt idx="231">
                  <c:v>3.4738318896451736E-2</c:v>
                </c:pt>
                <c:pt idx="232">
                  <c:v>3.4738318896451736E-2</c:v>
                </c:pt>
                <c:pt idx="233">
                  <c:v>3.4738318896451736E-2</c:v>
                </c:pt>
                <c:pt idx="234">
                  <c:v>3.4738318896451736E-2</c:v>
                </c:pt>
                <c:pt idx="235">
                  <c:v>3.4738318896451736E-2</c:v>
                </c:pt>
                <c:pt idx="236">
                  <c:v>3.4738318896451736E-2</c:v>
                </c:pt>
                <c:pt idx="237">
                  <c:v>3.4738318896451736E-2</c:v>
                </c:pt>
                <c:pt idx="238">
                  <c:v>3.4738318896451736E-2</c:v>
                </c:pt>
                <c:pt idx="239">
                  <c:v>3.4738318896451736E-2</c:v>
                </c:pt>
                <c:pt idx="240">
                  <c:v>3.4738318896451736E-2</c:v>
                </c:pt>
                <c:pt idx="241">
                  <c:v>3.4738318896451736E-2</c:v>
                </c:pt>
                <c:pt idx="242">
                  <c:v>3.4738318896451736E-2</c:v>
                </c:pt>
                <c:pt idx="243">
                  <c:v>3.4738318896451736E-2</c:v>
                </c:pt>
                <c:pt idx="244">
                  <c:v>3.4738318896451736E-2</c:v>
                </c:pt>
                <c:pt idx="245">
                  <c:v>3.4738318896451736E-2</c:v>
                </c:pt>
                <c:pt idx="246">
                  <c:v>3.4738318896451736E-2</c:v>
                </c:pt>
                <c:pt idx="247">
                  <c:v>3.4738318896451736E-2</c:v>
                </c:pt>
                <c:pt idx="248">
                  <c:v>3.4738318896451736E-2</c:v>
                </c:pt>
                <c:pt idx="249">
                  <c:v>3.4738318896451736E-2</c:v>
                </c:pt>
                <c:pt idx="250">
                  <c:v>3.4738318896451736E-2</c:v>
                </c:pt>
                <c:pt idx="251">
                  <c:v>3.4738318896451736E-2</c:v>
                </c:pt>
                <c:pt idx="252">
                  <c:v>3.4738318896451736E-2</c:v>
                </c:pt>
                <c:pt idx="253">
                  <c:v>3.4738318896451736E-2</c:v>
                </c:pt>
                <c:pt idx="254">
                  <c:v>3.4738318896451736E-2</c:v>
                </c:pt>
                <c:pt idx="255">
                  <c:v>3.4738318896451736E-2</c:v>
                </c:pt>
                <c:pt idx="256">
                  <c:v>3.4738318896451736E-2</c:v>
                </c:pt>
                <c:pt idx="257">
                  <c:v>3.4738318896451736E-2</c:v>
                </c:pt>
                <c:pt idx="258">
                  <c:v>3.4738318896451736E-2</c:v>
                </c:pt>
                <c:pt idx="259">
                  <c:v>3.4738318896451736E-2</c:v>
                </c:pt>
                <c:pt idx="260">
                  <c:v>3.4738318896451736E-2</c:v>
                </c:pt>
                <c:pt idx="261">
                  <c:v>3.4738318896451736E-2</c:v>
                </c:pt>
                <c:pt idx="262">
                  <c:v>3.4738318896451736E-2</c:v>
                </c:pt>
                <c:pt idx="263">
                  <c:v>3.4738318896451736E-2</c:v>
                </c:pt>
                <c:pt idx="264">
                  <c:v>3.4738318896451736E-2</c:v>
                </c:pt>
                <c:pt idx="265">
                  <c:v>3.4738318896451736E-2</c:v>
                </c:pt>
                <c:pt idx="266">
                  <c:v>3.4738318896451736E-2</c:v>
                </c:pt>
                <c:pt idx="267">
                  <c:v>3.4738318896451736E-2</c:v>
                </c:pt>
                <c:pt idx="268">
                  <c:v>3.4738318896451736E-2</c:v>
                </c:pt>
                <c:pt idx="269">
                  <c:v>3.4738318896451736E-2</c:v>
                </c:pt>
                <c:pt idx="270">
                  <c:v>3.4738318896451736E-2</c:v>
                </c:pt>
                <c:pt idx="271">
                  <c:v>3.4738318896451736E-2</c:v>
                </c:pt>
                <c:pt idx="272">
                  <c:v>3.4738318896451736E-2</c:v>
                </c:pt>
                <c:pt idx="273">
                  <c:v>3.4738318896451736E-2</c:v>
                </c:pt>
                <c:pt idx="274">
                  <c:v>3.4738318896451736E-2</c:v>
                </c:pt>
                <c:pt idx="275">
                  <c:v>3.4738318896451736E-2</c:v>
                </c:pt>
                <c:pt idx="276">
                  <c:v>3.4738318896451736E-2</c:v>
                </c:pt>
                <c:pt idx="277">
                  <c:v>3.4738318896451736E-2</c:v>
                </c:pt>
                <c:pt idx="278">
                  <c:v>3.4738318896451736E-2</c:v>
                </c:pt>
                <c:pt idx="279">
                  <c:v>3.4738318896451736E-2</c:v>
                </c:pt>
                <c:pt idx="280">
                  <c:v>3.4738318896451736E-2</c:v>
                </c:pt>
                <c:pt idx="281">
                  <c:v>3.4738318896451736E-2</c:v>
                </c:pt>
                <c:pt idx="282">
                  <c:v>3.4738318896451736E-2</c:v>
                </c:pt>
                <c:pt idx="283">
                  <c:v>3.4738318896451736E-2</c:v>
                </c:pt>
                <c:pt idx="284">
                  <c:v>3.4738318896451736E-2</c:v>
                </c:pt>
                <c:pt idx="285">
                  <c:v>3.4738318896451736E-2</c:v>
                </c:pt>
                <c:pt idx="286">
                  <c:v>3.4738318896451736E-2</c:v>
                </c:pt>
                <c:pt idx="287">
                  <c:v>3.4738318896451736E-2</c:v>
                </c:pt>
                <c:pt idx="288">
                  <c:v>3.4738318896451736E-2</c:v>
                </c:pt>
                <c:pt idx="289">
                  <c:v>3.4738318896451736E-2</c:v>
                </c:pt>
                <c:pt idx="290">
                  <c:v>3.4738318896451736E-2</c:v>
                </c:pt>
                <c:pt idx="291">
                  <c:v>3.4738318896451736E-2</c:v>
                </c:pt>
                <c:pt idx="292">
                  <c:v>3.4738318896451736E-2</c:v>
                </c:pt>
                <c:pt idx="293">
                  <c:v>3.4738318896451736E-2</c:v>
                </c:pt>
                <c:pt idx="294">
                  <c:v>3.4738318896451736E-2</c:v>
                </c:pt>
                <c:pt idx="295">
                  <c:v>3.4738318896451736E-2</c:v>
                </c:pt>
                <c:pt idx="296">
                  <c:v>3.4738318896451736E-2</c:v>
                </c:pt>
                <c:pt idx="297">
                  <c:v>3.4738318896451736E-2</c:v>
                </c:pt>
                <c:pt idx="298">
                  <c:v>3.4738318896451736E-2</c:v>
                </c:pt>
                <c:pt idx="299">
                  <c:v>3.4738318896451736E-2</c:v>
                </c:pt>
                <c:pt idx="300">
                  <c:v>3.4738318896451736E-2</c:v>
                </c:pt>
                <c:pt idx="301">
                  <c:v>3.4738318896451736E-2</c:v>
                </c:pt>
                <c:pt idx="302">
                  <c:v>3.4738318896451736E-2</c:v>
                </c:pt>
                <c:pt idx="303">
                  <c:v>3.4738318896451736E-2</c:v>
                </c:pt>
                <c:pt idx="304">
                  <c:v>3.4738318896451736E-2</c:v>
                </c:pt>
                <c:pt idx="305">
                  <c:v>3.4738318896451736E-2</c:v>
                </c:pt>
                <c:pt idx="306">
                  <c:v>3.4738318896451736E-2</c:v>
                </c:pt>
                <c:pt idx="307">
                  <c:v>3.4738318896451736E-2</c:v>
                </c:pt>
                <c:pt idx="308">
                  <c:v>3.4738318896451736E-2</c:v>
                </c:pt>
                <c:pt idx="309">
                  <c:v>3.4738318896451736E-2</c:v>
                </c:pt>
                <c:pt idx="310">
                  <c:v>3.4738318896451736E-2</c:v>
                </c:pt>
                <c:pt idx="311">
                  <c:v>3.4738318896451736E-2</c:v>
                </c:pt>
                <c:pt idx="312">
                  <c:v>3.4738318896451736E-2</c:v>
                </c:pt>
                <c:pt idx="313">
                  <c:v>3.4738318896451736E-2</c:v>
                </c:pt>
                <c:pt idx="314">
                  <c:v>3.4738318896451736E-2</c:v>
                </c:pt>
                <c:pt idx="315">
                  <c:v>3.4738318896451736E-2</c:v>
                </c:pt>
                <c:pt idx="316">
                  <c:v>3.4738318896451736E-2</c:v>
                </c:pt>
                <c:pt idx="317">
                  <c:v>3.4738318896451736E-2</c:v>
                </c:pt>
                <c:pt idx="318">
                  <c:v>3.4738318896451736E-2</c:v>
                </c:pt>
                <c:pt idx="319">
                  <c:v>3.4738318896451736E-2</c:v>
                </c:pt>
                <c:pt idx="320">
                  <c:v>3.4738318896451736E-2</c:v>
                </c:pt>
                <c:pt idx="321">
                  <c:v>3.4738318896451736E-2</c:v>
                </c:pt>
                <c:pt idx="322">
                  <c:v>3.4738318896451736E-2</c:v>
                </c:pt>
                <c:pt idx="323">
                  <c:v>3.4738318896451736E-2</c:v>
                </c:pt>
                <c:pt idx="324">
                  <c:v>3.4738318896451736E-2</c:v>
                </c:pt>
                <c:pt idx="325">
                  <c:v>3.4738318896451736E-2</c:v>
                </c:pt>
                <c:pt idx="326">
                  <c:v>3.4738318896451736E-2</c:v>
                </c:pt>
                <c:pt idx="327">
                  <c:v>3.4738318896451736E-2</c:v>
                </c:pt>
                <c:pt idx="328">
                  <c:v>3.4738318896451736E-2</c:v>
                </c:pt>
                <c:pt idx="329">
                  <c:v>3.4738318896451736E-2</c:v>
                </c:pt>
                <c:pt idx="330">
                  <c:v>3.4738318896451736E-2</c:v>
                </c:pt>
                <c:pt idx="331">
                  <c:v>3.4738318896451736E-2</c:v>
                </c:pt>
                <c:pt idx="332">
                  <c:v>3.4738318896451736E-2</c:v>
                </c:pt>
                <c:pt idx="333">
                  <c:v>3.4738318896451736E-2</c:v>
                </c:pt>
                <c:pt idx="334">
                  <c:v>3.4738318896451736E-2</c:v>
                </c:pt>
                <c:pt idx="335">
                  <c:v>3.4738318896451736E-2</c:v>
                </c:pt>
                <c:pt idx="336">
                  <c:v>3.4738318896451736E-2</c:v>
                </c:pt>
                <c:pt idx="337">
                  <c:v>3.4738318896451736E-2</c:v>
                </c:pt>
                <c:pt idx="338">
                  <c:v>3.4738318896451736E-2</c:v>
                </c:pt>
                <c:pt idx="339">
                  <c:v>3.4738318896451736E-2</c:v>
                </c:pt>
                <c:pt idx="340">
                  <c:v>3.4738318896451736E-2</c:v>
                </c:pt>
                <c:pt idx="341">
                  <c:v>3.4738318896451736E-2</c:v>
                </c:pt>
                <c:pt idx="342">
                  <c:v>3.4738318896451736E-2</c:v>
                </c:pt>
                <c:pt idx="343">
                  <c:v>3.4738318896451736E-2</c:v>
                </c:pt>
                <c:pt idx="344">
                  <c:v>3.4738318896451736E-2</c:v>
                </c:pt>
                <c:pt idx="345">
                  <c:v>3.4738318896451736E-2</c:v>
                </c:pt>
                <c:pt idx="346">
                  <c:v>3.4738318896451736E-2</c:v>
                </c:pt>
                <c:pt idx="347">
                  <c:v>3.4738318896451736E-2</c:v>
                </c:pt>
                <c:pt idx="348">
                  <c:v>3.4738318896451736E-2</c:v>
                </c:pt>
                <c:pt idx="349">
                  <c:v>3.4738318896451736E-2</c:v>
                </c:pt>
                <c:pt idx="350">
                  <c:v>3.4738318896451736E-2</c:v>
                </c:pt>
                <c:pt idx="351">
                  <c:v>3.4738318896451736E-2</c:v>
                </c:pt>
                <c:pt idx="352">
                  <c:v>3.4738318896451736E-2</c:v>
                </c:pt>
                <c:pt idx="353">
                  <c:v>3.4738318896451736E-2</c:v>
                </c:pt>
                <c:pt idx="354">
                  <c:v>3.4738318896451736E-2</c:v>
                </c:pt>
                <c:pt idx="355">
                  <c:v>3.4738318896451736E-2</c:v>
                </c:pt>
                <c:pt idx="356">
                  <c:v>3.4738318896451736E-2</c:v>
                </c:pt>
                <c:pt idx="357">
                  <c:v>3.4738318896451736E-2</c:v>
                </c:pt>
                <c:pt idx="358">
                  <c:v>3.4738318896451736E-2</c:v>
                </c:pt>
                <c:pt idx="359">
                  <c:v>3.4738318896451736E-2</c:v>
                </c:pt>
                <c:pt idx="360">
                  <c:v>3.4738318896451736E-2</c:v>
                </c:pt>
                <c:pt idx="361">
                  <c:v>3.4738318896451736E-2</c:v>
                </c:pt>
                <c:pt idx="362">
                  <c:v>3.4738318896451736E-2</c:v>
                </c:pt>
                <c:pt idx="363">
                  <c:v>3.4738318896451736E-2</c:v>
                </c:pt>
                <c:pt idx="364">
                  <c:v>3.4738318896451736E-2</c:v>
                </c:pt>
                <c:pt idx="365">
                  <c:v>3.4738318896451736E-2</c:v>
                </c:pt>
                <c:pt idx="366">
                  <c:v>3.4738318896451736E-2</c:v>
                </c:pt>
                <c:pt idx="367">
                  <c:v>3.4738318896451736E-2</c:v>
                </c:pt>
                <c:pt idx="368">
                  <c:v>3.4738318896451736E-2</c:v>
                </c:pt>
                <c:pt idx="369">
                  <c:v>3.4738318896451736E-2</c:v>
                </c:pt>
                <c:pt idx="370">
                  <c:v>3.4738318896451736E-2</c:v>
                </c:pt>
                <c:pt idx="371">
                  <c:v>3.4738318896451736E-2</c:v>
                </c:pt>
                <c:pt idx="372">
                  <c:v>3.4738318896451736E-2</c:v>
                </c:pt>
                <c:pt idx="373">
                  <c:v>3.4738318896451736E-2</c:v>
                </c:pt>
                <c:pt idx="374">
                  <c:v>3.4738318896451736E-2</c:v>
                </c:pt>
                <c:pt idx="375">
                  <c:v>3.4738318896451736E-2</c:v>
                </c:pt>
                <c:pt idx="376">
                  <c:v>3.4738318896451736E-2</c:v>
                </c:pt>
                <c:pt idx="377">
                  <c:v>3.4738318896451736E-2</c:v>
                </c:pt>
                <c:pt idx="378">
                  <c:v>3.4738318896451736E-2</c:v>
                </c:pt>
                <c:pt idx="379">
                  <c:v>3.4738318896451736E-2</c:v>
                </c:pt>
                <c:pt idx="380">
                  <c:v>3.4738318896451736E-2</c:v>
                </c:pt>
                <c:pt idx="381">
                  <c:v>3.4738318896451736E-2</c:v>
                </c:pt>
                <c:pt idx="382">
                  <c:v>3.4738318896451736E-2</c:v>
                </c:pt>
                <c:pt idx="383">
                  <c:v>3.4738318896451736E-2</c:v>
                </c:pt>
                <c:pt idx="384">
                  <c:v>3.4738318896451736E-2</c:v>
                </c:pt>
                <c:pt idx="385">
                  <c:v>3.4738318896451736E-2</c:v>
                </c:pt>
                <c:pt idx="386">
                  <c:v>3.4738318896451736E-2</c:v>
                </c:pt>
                <c:pt idx="387">
                  <c:v>3.4738318896451736E-2</c:v>
                </c:pt>
                <c:pt idx="388">
                  <c:v>3.4738318896451736E-2</c:v>
                </c:pt>
                <c:pt idx="389">
                  <c:v>3.4738318896451736E-2</c:v>
                </c:pt>
                <c:pt idx="390">
                  <c:v>3.4738318896451736E-2</c:v>
                </c:pt>
                <c:pt idx="391">
                  <c:v>3.4738318896451736E-2</c:v>
                </c:pt>
                <c:pt idx="392">
                  <c:v>3.4738318896451736E-2</c:v>
                </c:pt>
                <c:pt idx="393">
                  <c:v>3.4738318896451736E-2</c:v>
                </c:pt>
                <c:pt idx="394">
                  <c:v>3.4738318896451736E-2</c:v>
                </c:pt>
                <c:pt idx="395">
                  <c:v>3.4738318896451736E-2</c:v>
                </c:pt>
                <c:pt idx="396">
                  <c:v>3.4738318896451736E-2</c:v>
                </c:pt>
                <c:pt idx="397">
                  <c:v>3.4738318896451736E-2</c:v>
                </c:pt>
                <c:pt idx="398">
                  <c:v>3.4738318896451736E-2</c:v>
                </c:pt>
                <c:pt idx="399">
                  <c:v>3.4738318896451736E-2</c:v>
                </c:pt>
                <c:pt idx="400">
                  <c:v>3.4738318896451736E-2</c:v>
                </c:pt>
                <c:pt idx="401">
                  <c:v>3.4738318896451736E-2</c:v>
                </c:pt>
                <c:pt idx="402">
                  <c:v>3.4738318896451736E-2</c:v>
                </c:pt>
                <c:pt idx="403">
                  <c:v>3.4738318896451736E-2</c:v>
                </c:pt>
                <c:pt idx="404">
                  <c:v>3.4738318896451736E-2</c:v>
                </c:pt>
                <c:pt idx="405">
                  <c:v>3.4738318896451736E-2</c:v>
                </c:pt>
                <c:pt idx="406">
                  <c:v>3.4738318896451736E-2</c:v>
                </c:pt>
                <c:pt idx="407">
                  <c:v>3.4738318896451736E-2</c:v>
                </c:pt>
                <c:pt idx="408">
                  <c:v>3.4738318896451736E-2</c:v>
                </c:pt>
                <c:pt idx="409">
                  <c:v>3.4738318896451736E-2</c:v>
                </c:pt>
                <c:pt idx="410">
                  <c:v>3.4738318896451736E-2</c:v>
                </c:pt>
                <c:pt idx="411">
                  <c:v>3.4738318896451736E-2</c:v>
                </c:pt>
                <c:pt idx="412">
                  <c:v>3.4738318896451736E-2</c:v>
                </c:pt>
                <c:pt idx="413">
                  <c:v>3.4738318896451736E-2</c:v>
                </c:pt>
                <c:pt idx="414">
                  <c:v>3.4738318896451736E-2</c:v>
                </c:pt>
                <c:pt idx="415">
                  <c:v>3.4738318896451736E-2</c:v>
                </c:pt>
                <c:pt idx="416">
                  <c:v>3.4738318896451736E-2</c:v>
                </c:pt>
                <c:pt idx="417">
                  <c:v>3.4738318896451736E-2</c:v>
                </c:pt>
                <c:pt idx="418">
                  <c:v>3.4738318896451736E-2</c:v>
                </c:pt>
                <c:pt idx="419">
                  <c:v>3.4738318896451736E-2</c:v>
                </c:pt>
                <c:pt idx="420">
                  <c:v>3.4738318896451736E-2</c:v>
                </c:pt>
                <c:pt idx="421">
                  <c:v>3.4738318896451736E-2</c:v>
                </c:pt>
                <c:pt idx="422">
                  <c:v>3.4738318896451736E-2</c:v>
                </c:pt>
                <c:pt idx="423">
                  <c:v>3.4738318896451736E-2</c:v>
                </c:pt>
                <c:pt idx="424">
                  <c:v>3.4738318896451736E-2</c:v>
                </c:pt>
                <c:pt idx="425">
                  <c:v>3.4738318896451736E-2</c:v>
                </c:pt>
                <c:pt idx="426">
                  <c:v>3.4738318896451736E-2</c:v>
                </c:pt>
                <c:pt idx="427">
                  <c:v>3.4738318896451736E-2</c:v>
                </c:pt>
                <c:pt idx="428">
                  <c:v>3.4738318896451736E-2</c:v>
                </c:pt>
                <c:pt idx="429">
                  <c:v>3.4738318896451736E-2</c:v>
                </c:pt>
                <c:pt idx="430">
                  <c:v>3.4738318896451736E-2</c:v>
                </c:pt>
                <c:pt idx="431">
                  <c:v>3.4738318896451736E-2</c:v>
                </c:pt>
                <c:pt idx="432">
                  <c:v>3.4738318896451736E-2</c:v>
                </c:pt>
                <c:pt idx="433">
                  <c:v>3.4738318896451736E-2</c:v>
                </c:pt>
                <c:pt idx="434">
                  <c:v>3.4738318896451736E-2</c:v>
                </c:pt>
                <c:pt idx="435">
                  <c:v>3.4738318896451736E-2</c:v>
                </c:pt>
                <c:pt idx="436">
                  <c:v>3.4738318896451736E-2</c:v>
                </c:pt>
                <c:pt idx="437">
                  <c:v>3.4738318896451736E-2</c:v>
                </c:pt>
                <c:pt idx="438">
                  <c:v>3.4738318896451736E-2</c:v>
                </c:pt>
                <c:pt idx="439">
                  <c:v>3.4738318896451736E-2</c:v>
                </c:pt>
                <c:pt idx="440">
                  <c:v>3.4738318896451736E-2</c:v>
                </c:pt>
                <c:pt idx="441">
                  <c:v>3.4738318896451736E-2</c:v>
                </c:pt>
                <c:pt idx="442">
                  <c:v>3.4738318896451736E-2</c:v>
                </c:pt>
                <c:pt idx="443">
                  <c:v>3.4738318896451736E-2</c:v>
                </c:pt>
                <c:pt idx="444">
                  <c:v>3.4738318896451736E-2</c:v>
                </c:pt>
                <c:pt idx="445">
                  <c:v>3.4738318896451736E-2</c:v>
                </c:pt>
                <c:pt idx="446">
                  <c:v>3.4738318896451736E-2</c:v>
                </c:pt>
                <c:pt idx="447">
                  <c:v>3.4738318896451736E-2</c:v>
                </c:pt>
                <c:pt idx="448">
                  <c:v>3.4738318896451736E-2</c:v>
                </c:pt>
                <c:pt idx="449">
                  <c:v>3.4738318896451736E-2</c:v>
                </c:pt>
                <c:pt idx="450">
                  <c:v>3.4738318896451736E-2</c:v>
                </c:pt>
                <c:pt idx="451">
                  <c:v>3.4738318896451736E-2</c:v>
                </c:pt>
                <c:pt idx="452">
                  <c:v>8.9006206507695751E-3</c:v>
                </c:pt>
                <c:pt idx="453">
                  <c:v>8.9006206507695751E-3</c:v>
                </c:pt>
                <c:pt idx="454">
                  <c:v>8.9006206507695751E-3</c:v>
                </c:pt>
                <c:pt idx="455">
                  <c:v>8.9006206507695751E-3</c:v>
                </c:pt>
                <c:pt idx="456">
                  <c:v>8.9006206507695751E-3</c:v>
                </c:pt>
                <c:pt idx="457">
                  <c:v>8.9006206507695751E-3</c:v>
                </c:pt>
                <c:pt idx="458">
                  <c:v>8.9006206507695751E-3</c:v>
                </c:pt>
                <c:pt idx="459">
                  <c:v>8.9006206507695751E-3</c:v>
                </c:pt>
                <c:pt idx="460">
                  <c:v>8.9006206507695751E-3</c:v>
                </c:pt>
                <c:pt idx="461">
                  <c:v>8.9006206507695751E-3</c:v>
                </c:pt>
                <c:pt idx="462">
                  <c:v>8.9006206507695751E-3</c:v>
                </c:pt>
                <c:pt idx="463">
                  <c:v>8.9006206507695751E-3</c:v>
                </c:pt>
                <c:pt idx="464">
                  <c:v>8.9006206507695751E-3</c:v>
                </c:pt>
                <c:pt idx="465">
                  <c:v>8.9006206507695751E-3</c:v>
                </c:pt>
                <c:pt idx="466">
                  <c:v>8.9006206507695751E-3</c:v>
                </c:pt>
                <c:pt idx="467">
                  <c:v>8.9006206507695751E-3</c:v>
                </c:pt>
                <c:pt idx="468">
                  <c:v>8.9006206507695751E-3</c:v>
                </c:pt>
                <c:pt idx="469">
                  <c:v>8.9006206507695751E-3</c:v>
                </c:pt>
                <c:pt idx="470">
                  <c:v>8.9006206507695751E-3</c:v>
                </c:pt>
                <c:pt idx="471">
                  <c:v>8.9006206507695751E-3</c:v>
                </c:pt>
                <c:pt idx="472">
                  <c:v>8.9006206507695751E-3</c:v>
                </c:pt>
                <c:pt idx="473">
                  <c:v>8.9006206507695751E-3</c:v>
                </c:pt>
                <c:pt idx="474">
                  <c:v>8.9006206507695751E-3</c:v>
                </c:pt>
                <c:pt idx="475">
                  <c:v>8.9006206507695751E-3</c:v>
                </c:pt>
                <c:pt idx="476">
                  <c:v>8.9006206507695751E-3</c:v>
                </c:pt>
                <c:pt idx="477">
                  <c:v>8.9006206507695751E-3</c:v>
                </c:pt>
                <c:pt idx="478">
                  <c:v>8.9006206507695751E-3</c:v>
                </c:pt>
                <c:pt idx="479">
                  <c:v>8.9006206507695751E-3</c:v>
                </c:pt>
                <c:pt idx="480">
                  <c:v>8.9006206507695751E-3</c:v>
                </c:pt>
                <c:pt idx="481">
                  <c:v>8.9006206507695751E-3</c:v>
                </c:pt>
                <c:pt idx="482">
                  <c:v>8.9006206507695751E-3</c:v>
                </c:pt>
                <c:pt idx="483">
                  <c:v>8.9006206507695751E-3</c:v>
                </c:pt>
                <c:pt idx="484">
                  <c:v>8.9006206507695751E-3</c:v>
                </c:pt>
                <c:pt idx="485">
                  <c:v>8.9006206507695751E-3</c:v>
                </c:pt>
                <c:pt idx="486">
                  <c:v>8.9006206507695751E-3</c:v>
                </c:pt>
                <c:pt idx="487">
                  <c:v>8.9006206507695751E-3</c:v>
                </c:pt>
                <c:pt idx="488">
                  <c:v>8.9006206507695751E-3</c:v>
                </c:pt>
                <c:pt idx="489">
                  <c:v>8.9006206507695751E-3</c:v>
                </c:pt>
                <c:pt idx="490">
                  <c:v>8.9006206507695751E-3</c:v>
                </c:pt>
                <c:pt idx="491">
                  <c:v>8.9006206507695751E-3</c:v>
                </c:pt>
                <c:pt idx="492">
                  <c:v>8.9006206507695751E-3</c:v>
                </c:pt>
                <c:pt idx="493">
                  <c:v>8.9006206507695751E-3</c:v>
                </c:pt>
                <c:pt idx="494">
                  <c:v>8.9006206507695751E-3</c:v>
                </c:pt>
                <c:pt idx="495">
                  <c:v>8.9006206507695751E-3</c:v>
                </c:pt>
                <c:pt idx="496">
                  <c:v>8.9006206507695751E-3</c:v>
                </c:pt>
                <c:pt idx="497">
                  <c:v>8.9006206507695751E-3</c:v>
                </c:pt>
                <c:pt idx="498">
                  <c:v>8.9006206507695751E-3</c:v>
                </c:pt>
                <c:pt idx="499">
                  <c:v>8.9006206507695751E-3</c:v>
                </c:pt>
                <c:pt idx="500">
                  <c:v>8.9006206507695751E-3</c:v>
                </c:pt>
                <c:pt idx="501">
                  <c:v>8.9006206507695751E-3</c:v>
                </c:pt>
                <c:pt idx="502">
                  <c:v>8.9006206507695751E-3</c:v>
                </c:pt>
                <c:pt idx="503">
                  <c:v>8.9006206507695751E-3</c:v>
                </c:pt>
                <c:pt idx="504">
                  <c:v>8.9006206507695751E-3</c:v>
                </c:pt>
                <c:pt idx="505">
                  <c:v>8.9006206507695751E-3</c:v>
                </c:pt>
                <c:pt idx="506">
                  <c:v>8.9006206507695751E-3</c:v>
                </c:pt>
                <c:pt idx="507">
                  <c:v>8.9006206507695751E-3</c:v>
                </c:pt>
                <c:pt idx="508">
                  <c:v>8.9006206507695751E-3</c:v>
                </c:pt>
                <c:pt idx="509">
                  <c:v>8.9006206507695751E-3</c:v>
                </c:pt>
                <c:pt idx="510">
                  <c:v>8.9006206507695751E-3</c:v>
                </c:pt>
                <c:pt idx="511">
                  <c:v>8.9006206507695751E-3</c:v>
                </c:pt>
                <c:pt idx="512">
                  <c:v>8.9006206507695751E-3</c:v>
                </c:pt>
                <c:pt idx="513">
                  <c:v>8.9006206507695751E-3</c:v>
                </c:pt>
                <c:pt idx="514">
                  <c:v>8.9006206507695751E-3</c:v>
                </c:pt>
                <c:pt idx="515">
                  <c:v>8.9006206507695751E-3</c:v>
                </c:pt>
                <c:pt idx="516">
                  <c:v>8.9006206507695751E-3</c:v>
                </c:pt>
                <c:pt idx="517">
                  <c:v>8.9006206507695751E-3</c:v>
                </c:pt>
                <c:pt idx="518">
                  <c:v>8.9006206507695751E-3</c:v>
                </c:pt>
                <c:pt idx="519">
                  <c:v>8.9006206507695751E-3</c:v>
                </c:pt>
                <c:pt idx="520">
                  <c:v>8.9006206507695751E-3</c:v>
                </c:pt>
                <c:pt idx="521">
                  <c:v>8.9006206507695751E-3</c:v>
                </c:pt>
                <c:pt idx="522">
                  <c:v>8.9006206507695751E-3</c:v>
                </c:pt>
                <c:pt idx="523">
                  <c:v>8.9006206507695751E-3</c:v>
                </c:pt>
                <c:pt idx="524">
                  <c:v>8.9006206507695751E-3</c:v>
                </c:pt>
                <c:pt idx="525">
                  <c:v>8.9006206507695751E-3</c:v>
                </c:pt>
                <c:pt idx="526">
                  <c:v>8.9006206507695751E-3</c:v>
                </c:pt>
                <c:pt idx="527">
                  <c:v>8.9006206507695751E-3</c:v>
                </c:pt>
                <c:pt idx="528">
                  <c:v>8.9006206507695751E-3</c:v>
                </c:pt>
                <c:pt idx="529">
                  <c:v>8.9006206507695751E-3</c:v>
                </c:pt>
                <c:pt idx="530">
                  <c:v>8.9006206507695751E-3</c:v>
                </c:pt>
                <c:pt idx="531">
                  <c:v>8.9006206507695751E-3</c:v>
                </c:pt>
                <c:pt idx="532">
                  <c:v>8.9006206507695751E-3</c:v>
                </c:pt>
                <c:pt idx="533">
                  <c:v>8.9006206507695751E-3</c:v>
                </c:pt>
                <c:pt idx="534">
                  <c:v>8.9006206507695751E-3</c:v>
                </c:pt>
                <c:pt idx="535">
                  <c:v>8.9006206507695751E-3</c:v>
                </c:pt>
                <c:pt idx="536">
                  <c:v>8.9006206507695751E-3</c:v>
                </c:pt>
                <c:pt idx="537">
                  <c:v>8.9006206507695751E-3</c:v>
                </c:pt>
                <c:pt idx="538">
                  <c:v>8.9006206507695751E-3</c:v>
                </c:pt>
                <c:pt idx="539">
                  <c:v>8.9006206507695751E-3</c:v>
                </c:pt>
                <c:pt idx="540">
                  <c:v>8.9006206507695751E-3</c:v>
                </c:pt>
                <c:pt idx="541">
                  <c:v>8.9006206507695751E-3</c:v>
                </c:pt>
                <c:pt idx="542">
                  <c:v>8.9006206507695751E-3</c:v>
                </c:pt>
                <c:pt idx="543">
                  <c:v>8.9006206507695751E-3</c:v>
                </c:pt>
                <c:pt idx="544">
                  <c:v>8.9006206507695751E-3</c:v>
                </c:pt>
                <c:pt idx="545">
                  <c:v>8.9006206507695751E-3</c:v>
                </c:pt>
                <c:pt idx="546">
                  <c:v>8.9006206507695751E-3</c:v>
                </c:pt>
                <c:pt idx="547">
                  <c:v>8.9006206507695751E-3</c:v>
                </c:pt>
                <c:pt idx="548">
                  <c:v>8.9006206507695751E-3</c:v>
                </c:pt>
                <c:pt idx="549">
                  <c:v>8.9006206507695751E-3</c:v>
                </c:pt>
                <c:pt idx="550">
                  <c:v>8.9006206507695751E-3</c:v>
                </c:pt>
                <c:pt idx="551">
                  <c:v>8.9006206507695751E-3</c:v>
                </c:pt>
                <c:pt idx="552">
                  <c:v>8.9006206507695751E-3</c:v>
                </c:pt>
                <c:pt idx="553">
                  <c:v>8.9006206507695751E-3</c:v>
                </c:pt>
                <c:pt idx="554">
                  <c:v>8.9006206507695751E-3</c:v>
                </c:pt>
                <c:pt idx="555">
                  <c:v>8.9006206507695751E-3</c:v>
                </c:pt>
                <c:pt idx="556">
                  <c:v>8.9006206507695751E-3</c:v>
                </c:pt>
                <c:pt idx="557">
                  <c:v>8.9006206507695751E-3</c:v>
                </c:pt>
                <c:pt idx="558">
                  <c:v>8.9006206507695751E-3</c:v>
                </c:pt>
                <c:pt idx="559">
                  <c:v>8.9006206507695751E-3</c:v>
                </c:pt>
                <c:pt idx="560">
                  <c:v>8.9006206507695751E-3</c:v>
                </c:pt>
                <c:pt idx="561">
                  <c:v>8.9006206507695751E-3</c:v>
                </c:pt>
                <c:pt idx="562">
                  <c:v>8.9006206507695751E-3</c:v>
                </c:pt>
                <c:pt idx="563">
                  <c:v>8.9006206507695751E-3</c:v>
                </c:pt>
                <c:pt idx="564">
                  <c:v>8.9006206507695751E-3</c:v>
                </c:pt>
                <c:pt idx="565">
                  <c:v>8.9006206507695751E-3</c:v>
                </c:pt>
                <c:pt idx="566">
                  <c:v>8.9006206507695751E-3</c:v>
                </c:pt>
                <c:pt idx="567">
                  <c:v>8.9006206507695751E-3</c:v>
                </c:pt>
                <c:pt idx="568">
                  <c:v>8.9006206507695751E-3</c:v>
                </c:pt>
                <c:pt idx="569">
                  <c:v>8.9006206507695751E-3</c:v>
                </c:pt>
                <c:pt idx="570">
                  <c:v>8.9006206507695751E-3</c:v>
                </c:pt>
                <c:pt idx="571">
                  <c:v>8.9006206507695751E-3</c:v>
                </c:pt>
                <c:pt idx="572">
                  <c:v>8.9006206507695751E-3</c:v>
                </c:pt>
                <c:pt idx="573">
                  <c:v>8.9006206507695751E-3</c:v>
                </c:pt>
                <c:pt idx="574">
                  <c:v>8.9006206507695751E-3</c:v>
                </c:pt>
                <c:pt idx="575">
                  <c:v>8.9006206507695751E-3</c:v>
                </c:pt>
                <c:pt idx="576">
                  <c:v>8.9006206507695751E-3</c:v>
                </c:pt>
                <c:pt idx="577">
                  <c:v>8.9006206507695751E-3</c:v>
                </c:pt>
                <c:pt idx="578">
                  <c:v>8.9006206507695751E-3</c:v>
                </c:pt>
                <c:pt idx="579">
                  <c:v>8.9006206507695751E-3</c:v>
                </c:pt>
                <c:pt idx="580">
                  <c:v>8.9006206507695751E-3</c:v>
                </c:pt>
                <c:pt idx="581">
                  <c:v>8.9006206507695751E-3</c:v>
                </c:pt>
                <c:pt idx="582">
                  <c:v>8.9006206507695751E-3</c:v>
                </c:pt>
                <c:pt idx="583">
                  <c:v>8.9006206507695751E-3</c:v>
                </c:pt>
                <c:pt idx="584">
                  <c:v>8.9006206507695751E-3</c:v>
                </c:pt>
                <c:pt idx="585">
                  <c:v>8.9006206507695751E-3</c:v>
                </c:pt>
                <c:pt idx="586">
                  <c:v>8.9006206507695751E-3</c:v>
                </c:pt>
                <c:pt idx="587">
                  <c:v>8.9006206507695751E-3</c:v>
                </c:pt>
                <c:pt idx="588">
                  <c:v>8.9006206507695751E-3</c:v>
                </c:pt>
                <c:pt idx="589">
                  <c:v>8.9006206507695751E-3</c:v>
                </c:pt>
                <c:pt idx="590">
                  <c:v>8.9006206507695751E-3</c:v>
                </c:pt>
                <c:pt idx="591">
                  <c:v>8.9006206507695751E-3</c:v>
                </c:pt>
                <c:pt idx="592">
                  <c:v>8.9006206507695751E-3</c:v>
                </c:pt>
                <c:pt idx="593">
                  <c:v>8.9006206507695751E-3</c:v>
                </c:pt>
                <c:pt idx="594">
                  <c:v>8.9006206507695751E-3</c:v>
                </c:pt>
                <c:pt idx="595">
                  <c:v>8.9006206507695751E-3</c:v>
                </c:pt>
                <c:pt idx="596">
                  <c:v>8.9006206507695751E-3</c:v>
                </c:pt>
                <c:pt idx="597">
                  <c:v>8.9006206507695751E-3</c:v>
                </c:pt>
                <c:pt idx="598">
                  <c:v>8.9006206507695751E-3</c:v>
                </c:pt>
                <c:pt idx="599">
                  <c:v>8.9006206507695751E-3</c:v>
                </c:pt>
                <c:pt idx="600">
                  <c:v>8.9006206507695751E-3</c:v>
                </c:pt>
                <c:pt idx="601">
                  <c:v>8.9006206507695751E-3</c:v>
                </c:pt>
                <c:pt idx="602">
                  <c:v>8.9006206507695751E-3</c:v>
                </c:pt>
                <c:pt idx="603">
                  <c:v>8.9006206507695751E-3</c:v>
                </c:pt>
                <c:pt idx="604">
                  <c:v>8.9006206507695751E-3</c:v>
                </c:pt>
                <c:pt idx="605">
                  <c:v>8.9006206507695751E-3</c:v>
                </c:pt>
                <c:pt idx="606">
                  <c:v>8.9006206507695751E-3</c:v>
                </c:pt>
                <c:pt idx="607">
                  <c:v>8.9006206507695751E-3</c:v>
                </c:pt>
                <c:pt idx="608">
                  <c:v>8.9006206507695751E-3</c:v>
                </c:pt>
                <c:pt idx="609">
                  <c:v>8.9006206507695751E-3</c:v>
                </c:pt>
                <c:pt idx="610">
                  <c:v>8.9006206507695751E-3</c:v>
                </c:pt>
                <c:pt idx="611">
                  <c:v>8.9006206507695751E-3</c:v>
                </c:pt>
                <c:pt idx="612">
                  <c:v>8.9006206507695751E-3</c:v>
                </c:pt>
                <c:pt idx="613">
                  <c:v>8.9006206507695751E-3</c:v>
                </c:pt>
                <c:pt idx="614">
                  <c:v>8.9006206507695751E-3</c:v>
                </c:pt>
                <c:pt idx="615">
                  <c:v>8.9006206507695751E-3</c:v>
                </c:pt>
                <c:pt idx="616">
                  <c:v>8.9006206507695751E-3</c:v>
                </c:pt>
                <c:pt idx="617">
                  <c:v>8.9006206507695751E-3</c:v>
                </c:pt>
                <c:pt idx="618">
                  <c:v>8.9006206507695751E-3</c:v>
                </c:pt>
                <c:pt idx="619">
                  <c:v>8.9006206507695751E-3</c:v>
                </c:pt>
                <c:pt idx="620">
                  <c:v>8.9006206507695751E-3</c:v>
                </c:pt>
                <c:pt idx="621">
                  <c:v>8.9006206507695751E-3</c:v>
                </c:pt>
                <c:pt idx="622">
                  <c:v>8.9006206507695751E-3</c:v>
                </c:pt>
                <c:pt idx="623">
                  <c:v>8.9006206507695751E-3</c:v>
                </c:pt>
                <c:pt idx="624">
                  <c:v>8.9006206507695751E-3</c:v>
                </c:pt>
                <c:pt idx="625">
                  <c:v>8.9006206507695751E-3</c:v>
                </c:pt>
                <c:pt idx="626">
                  <c:v>8.9006206507695751E-3</c:v>
                </c:pt>
                <c:pt idx="627">
                  <c:v>8.9006206507695751E-3</c:v>
                </c:pt>
                <c:pt idx="628">
                  <c:v>8.9006206507695751E-3</c:v>
                </c:pt>
                <c:pt idx="629">
                  <c:v>8.9006206507695751E-3</c:v>
                </c:pt>
                <c:pt idx="630">
                  <c:v>8.9006206507695751E-3</c:v>
                </c:pt>
                <c:pt idx="631">
                  <c:v>8.9006206507695751E-3</c:v>
                </c:pt>
                <c:pt idx="632">
                  <c:v>8.9006206507695751E-3</c:v>
                </c:pt>
                <c:pt idx="633">
                  <c:v>8.9006206507695751E-3</c:v>
                </c:pt>
                <c:pt idx="634">
                  <c:v>8.9006206507695751E-3</c:v>
                </c:pt>
                <c:pt idx="635">
                  <c:v>8.9006206507695751E-3</c:v>
                </c:pt>
                <c:pt idx="636">
                  <c:v>8.9006206507695751E-3</c:v>
                </c:pt>
                <c:pt idx="637">
                  <c:v>8.9006206507695751E-3</c:v>
                </c:pt>
                <c:pt idx="638">
                  <c:v>8.9006206507695751E-3</c:v>
                </c:pt>
                <c:pt idx="639">
                  <c:v>8.9006206507695751E-3</c:v>
                </c:pt>
                <c:pt idx="640">
                  <c:v>8.9006206507695751E-3</c:v>
                </c:pt>
                <c:pt idx="641">
                  <c:v>8.9006206507695751E-3</c:v>
                </c:pt>
                <c:pt idx="642">
                  <c:v>8.9006206507695751E-3</c:v>
                </c:pt>
                <c:pt idx="643">
                  <c:v>8.9006206507695751E-3</c:v>
                </c:pt>
                <c:pt idx="644">
                  <c:v>8.9006206507695751E-3</c:v>
                </c:pt>
                <c:pt idx="645">
                  <c:v>8.9006206507695751E-3</c:v>
                </c:pt>
                <c:pt idx="646">
                  <c:v>8.9006206507695751E-3</c:v>
                </c:pt>
                <c:pt idx="647">
                  <c:v>8.9006206507695751E-3</c:v>
                </c:pt>
                <c:pt idx="648">
                  <c:v>8.9006206507695751E-3</c:v>
                </c:pt>
                <c:pt idx="649">
                  <c:v>8.9006206507695751E-3</c:v>
                </c:pt>
                <c:pt idx="650">
                  <c:v>8.9006206507695751E-3</c:v>
                </c:pt>
                <c:pt idx="651">
                  <c:v>8.9006206507695751E-3</c:v>
                </c:pt>
                <c:pt idx="652">
                  <c:v>8.9006206507695751E-3</c:v>
                </c:pt>
                <c:pt idx="653">
                  <c:v>8.9006206507695751E-3</c:v>
                </c:pt>
                <c:pt idx="654">
                  <c:v>8.9006206507695751E-3</c:v>
                </c:pt>
                <c:pt idx="655">
                  <c:v>8.9006206507695751E-3</c:v>
                </c:pt>
                <c:pt idx="656">
                  <c:v>8.9006206507695751E-3</c:v>
                </c:pt>
                <c:pt idx="657">
                  <c:v>8.9006206507695751E-3</c:v>
                </c:pt>
                <c:pt idx="658">
                  <c:v>8.9006206507695751E-3</c:v>
                </c:pt>
                <c:pt idx="659">
                  <c:v>8.9006206507695751E-3</c:v>
                </c:pt>
                <c:pt idx="660">
                  <c:v>8.9006206507695751E-3</c:v>
                </c:pt>
                <c:pt idx="661">
                  <c:v>8.9006206507695751E-3</c:v>
                </c:pt>
                <c:pt idx="662">
                  <c:v>8.9006206507695751E-3</c:v>
                </c:pt>
                <c:pt idx="663">
                  <c:v>8.9006206507695751E-3</c:v>
                </c:pt>
                <c:pt idx="664">
                  <c:v>8.9006206507695751E-3</c:v>
                </c:pt>
                <c:pt idx="665">
                  <c:v>8.9006206507695751E-3</c:v>
                </c:pt>
                <c:pt idx="666">
                  <c:v>8.9006206507695751E-3</c:v>
                </c:pt>
                <c:pt idx="667">
                  <c:v>8.9006206507695751E-3</c:v>
                </c:pt>
                <c:pt idx="668">
                  <c:v>8.9006206507695751E-3</c:v>
                </c:pt>
                <c:pt idx="669">
                  <c:v>8.9006206507695751E-3</c:v>
                </c:pt>
                <c:pt idx="670">
                  <c:v>8.9006206507695751E-3</c:v>
                </c:pt>
                <c:pt idx="671">
                  <c:v>8.9006206507695751E-3</c:v>
                </c:pt>
                <c:pt idx="672">
                  <c:v>8.9006206507695751E-3</c:v>
                </c:pt>
                <c:pt idx="673">
                  <c:v>8.9006206507695751E-3</c:v>
                </c:pt>
                <c:pt idx="674">
                  <c:v>8.9006206507695751E-3</c:v>
                </c:pt>
                <c:pt idx="675">
                  <c:v>8.9006206507695751E-3</c:v>
                </c:pt>
                <c:pt idx="676">
                  <c:v>8.9006206507695751E-3</c:v>
                </c:pt>
                <c:pt idx="677">
                  <c:v>8.9006206507695751E-3</c:v>
                </c:pt>
                <c:pt idx="678">
                  <c:v>8.9006206507695751E-3</c:v>
                </c:pt>
                <c:pt idx="679">
                  <c:v>8.9006206507695751E-3</c:v>
                </c:pt>
                <c:pt idx="680">
                  <c:v>8.9006206507695751E-3</c:v>
                </c:pt>
                <c:pt idx="681">
                  <c:v>8.9006206507695751E-3</c:v>
                </c:pt>
                <c:pt idx="682">
                  <c:v>8.9006206507695751E-3</c:v>
                </c:pt>
                <c:pt idx="683">
                  <c:v>8.9006206507695751E-3</c:v>
                </c:pt>
                <c:pt idx="684">
                  <c:v>8.9006206507695751E-3</c:v>
                </c:pt>
                <c:pt idx="685">
                  <c:v>8.9006206507695751E-3</c:v>
                </c:pt>
                <c:pt idx="686">
                  <c:v>8.9006206507695751E-3</c:v>
                </c:pt>
                <c:pt idx="687">
                  <c:v>8.9006206507695751E-3</c:v>
                </c:pt>
                <c:pt idx="688">
                  <c:v>8.9006206507695751E-3</c:v>
                </c:pt>
                <c:pt idx="689">
                  <c:v>8.9006206507695751E-3</c:v>
                </c:pt>
                <c:pt idx="690">
                  <c:v>8.9006206507695751E-3</c:v>
                </c:pt>
                <c:pt idx="691">
                  <c:v>8.9006206507695751E-3</c:v>
                </c:pt>
                <c:pt idx="692">
                  <c:v>8.9006206507695751E-3</c:v>
                </c:pt>
                <c:pt idx="693">
                  <c:v>8.9006206507695751E-3</c:v>
                </c:pt>
                <c:pt idx="694">
                  <c:v>8.9006206507695751E-3</c:v>
                </c:pt>
                <c:pt idx="695">
                  <c:v>8.9006206507695751E-3</c:v>
                </c:pt>
                <c:pt idx="696">
                  <c:v>8.9006206507695751E-3</c:v>
                </c:pt>
                <c:pt idx="697">
                  <c:v>8.9006206507695751E-3</c:v>
                </c:pt>
                <c:pt idx="698">
                  <c:v>8.9006206507695751E-3</c:v>
                </c:pt>
                <c:pt idx="699">
                  <c:v>8.9006206507695751E-3</c:v>
                </c:pt>
                <c:pt idx="700">
                  <c:v>8.9006206507695751E-3</c:v>
                </c:pt>
                <c:pt idx="701">
                  <c:v>8.9006206507695751E-3</c:v>
                </c:pt>
                <c:pt idx="702">
                  <c:v>8.9006206507695751E-3</c:v>
                </c:pt>
                <c:pt idx="703">
                  <c:v>8.9006206507695751E-3</c:v>
                </c:pt>
                <c:pt idx="704">
                  <c:v>8.9006206507695751E-3</c:v>
                </c:pt>
                <c:pt idx="705">
                  <c:v>8.9006206507695751E-3</c:v>
                </c:pt>
                <c:pt idx="706">
                  <c:v>8.9006206507695751E-3</c:v>
                </c:pt>
                <c:pt idx="707">
                  <c:v>8.9006206507695751E-3</c:v>
                </c:pt>
                <c:pt idx="708">
                  <c:v>8.9006206507695751E-3</c:v>
                </c:pt>
                <c:pt idx="709">
                  <c:v>8.9006206507695751E-3</c:v>
                </c:pt>
                <c:pt idx="710">
                  <c:v>8.9006206507695751E-3</c:v>
                </c:pt>
                <c:pt idx="711">
                  <c:v>8.9006206507695751E-3</c:v>
                </c:pt>
                <c:pt idx="712">
                  <c:v>8.9006206507695751E-3</c:v>
                </c:pt>
                <c:pt idx="713">
                  <c:v>8.9006206507695751E-3</c:v>
                </c:pt>
                <c:pt idx="714">
                  <c:v>8.9006206507695751E-3</c:v>
                </c:pt>
                <c:pt idx="715">
                  <c:v>8.9006206507695751E-3</c:v>
                </c:pt>
                <c:pt idx="716">
                  <c:v>8.9006206507695751E-3</c:v>
                </c:pt>
                <c:pt idx="717">
                  <c:v>8.9006206507695751E-3</c:v>
                </c:pt>
                <c:pt idx="718">
                  <c:v>8.9006206507695751E-3</c:v>
                </c:pt>
                <c:pt idx="719">
                  <c:v>8.9006206507695751E-3</c:v>
                </c:pt>
                <c:pt idx="720">
                  <c:v>8.9006206507695751E-3</c:v>
                </c:pt>
                <c:pt idx="721">
                  <c:v>8.9006206507695751E-3</c:v>
                </c:pt>
                <c:pt idx="722">
                  <c:v>8.9006206507695751E-3</c:v>
                </c:pt>
                <c:pt idx="723">
                  <c:v>8.9006206507695751E-3</c:v>
                </c:pt>
                <c:pt idx="724">
                  <c:v>8.9006206507695751E-3</c:v>
                </c:pt>
                <c:pt idx="725">
                  <c:v>8.9006206507695751E-3</c:v>
                </c:pt>
                <c:pt idx="726">
                  <c:v>8.9006206507695751E-3</c:v>
                </c:pt>
                <c:pt idx="727">
                  <c:v>8.9006206507695751E-3</c:v>
                </c:pt>
                <c:pt idx="728">
                  <c:v>8.9006206507695751E-3</c:v>
                </c:pt>
                <c:pt idx="729">
                  <c:v>8.9006206507695751E-3</c:v>
                </c:pt>
                <c:pt idx="730">
                  <c:v>8.9006206507695751E-3</c:v>
                </c:pt>
                <c:pt idx="731">
                  <c:v>8.9006206507695751E-3</c:v>
                </c:pt>
                <c:pt idx="732">
                  <c:v>8.9006206507695751E-3</c:v>
                </c:pt>
                <c:pt idx="733">
                  <c:v>8.9006206507695751E-3</c:v>
                </c:pt>
                <c:pt idx="734">
                  <c:v>8.9006206507695751E-3</c:v>
                </c:pt>
                <c:pt idx="735">
                  <c:v>8.9006206507695751E-3</c:v>
                </c:pt>
                <c:pt idx="736">
                  <c:v>8.9006206507695751E-3</c:v>
                </c:pt>
                <c:pt idx="737">
                  <c:v>8.9006206507695751E-3</c:v>
                </c:pt>
                <c:pt idx="738">
                  <c:v>8.9006206507695751E-3</c:v>
                </c:pt>
                <c:pt idx="739">
                  <c:v>8.9006206507695751E-3</c:v>
                </c:pt>
                <c:pt idx="740">
                  <c:v>8.9006206507695751E-3</c:v>
                </c:pt>
                <c:pt idx="741">
                  <c:v>8.9006206507695751E-3</c:v>
                </c:pt>
                <c:pt idx="742">
                  <c:v>8.9006206507695751E-3</c:v>
                </c:pt>
                <c:pt idx="743">
                  <c:v>8.9006206507695751E-3</c:v>
                </c:pt>
                <c:pt idx="744">
                  <c:v>8.9006206507695751E-3</c:v>
                </c:pt>
                <c:pt idx="745">
                  <c:v>8.9006206507695751E-3</c:v>
                </c:pt>
                <c:pt idx="746">
                  <c:v>8.9006206507695751E-3</c:v>
                </c:pt>
                <c:pt idx="747">
                  <c:v>8.9006206507695751E-3</c:v>
                </c:pt>
                <c:pt idx="748">
                  <c:v>8.9006206507695751E-3</c:v>
                </c:pt>
                <c:pt idx="749">
                  <c:v>8.9006206507695751E-3</c:v>
                </c:pt>
                <c:pt idx="750">
                  <c:v>8.9006206507695751E-3</c:v>
                </c:pt>
                <c:pt idx="751">
                  <c:v>8.9006206507695751E-3</c:v>
                </c:pt>
                <c:pt idx="752">
                  <c:v>8.9006206507695751E-3</c:v>
                </c:pt>
                <c:pt idx="753">
                  <c:v>8.9006206507695751E-3</c:v>
                </c:pt>
                <c:pt idx="754">
                  <c:v>8.9006206507695751E-3</c:v>
                </c:pt>
                <c:pt idx="755">
                  <c:v>8.9006206507695751E-3</c:v>
                </c:pt>
                <c:pt idx="756">
                  <c:v>8.9006206507695751E-3</c:v>
                </c:pt>
                <c:pt idx="757">
                  <c:v>8.9006206507695751E-3</c:v>
                </c:pt>
                <c:pt idx="758">
                  <c:v>8.9006206507695751E-3</c:v>
                </c:pt>
                <c:pt idx="759">
                  <c:v>8.9006206507695751E-3</c:v>
                </c:pt>
                <c:pt idx="760">
                  <c:v>8.9006206507695751E-3</c:v>
                </c:pt>
                <c:pt idx="761">
                  <c:v>8.9006206507695751E-3</c:v>
                </c:pt>
                <c:pt idx="762">
                  <c:v>8.9006206507695751E-3</c:v>
                </c:pt>
                <c:pt idx="763">
                  <c:v>8.9006206507695751E-3</c:v>
                </c:pt>
                <c:pt idx="764">
                  <c:v>8.9006206507695751E-3</c:v>
                </c:pt>
                <c:pt idx="765">
                  <c:v>8.9006206507695751E-3</c:v>
                </c:pt>
                <c:pt idx="766">
                  <c:v>8.9006206507695751E-3</c:v>
                </c:pt>
                <c:pt idx="767">
                  <c:v>8.9006206507695751E-3</c:v>
                </c:pt>
                <c:pt idx="768">
                  <c:v>8.9006206507695751E-3</c:v>
                </c:pt>
                <c:pt idx="769">
                  <c:v>8.9006206507695751E-3</c:v>
                </c:pt>
                <c:pt idx="770">
                  <c:v>8.9006206507695751E-3</c:v>
                </c:pt>
                <c:pt idx="771">
                  <c:v>8.9006206507695751E-3</c:v>
                </c:pt>
                <c:pt idx="772">
                  <c:v>8.9006206507695751E-3</c:v>
                </c:pt>
                <c:pt idx="773">
                  <c:v>8.9006206507695751E-3</c:v>
                </c:pt>
                <c:pt idx="774">
                  <c:v>8.9006206507695751E-3</c:v>
                </c:pt>
                <c:pt idx="775">
                  <c:v>8.9006206507695751E-3</c:v>
                </c:pt>
                <c:pt idx="776">
                  <c:v>8.9006206507695751E-3</c:v>
                </c:pt>
                <c:pt idx="777">
                  <c:v>8.9006206507695751E-3</c:v>
                </c:pt>
                <c:pt idx="778">
                  <c:v>8.9006206507695751E-3</c:v>
                </c:pt>
                <c:pt idx="779">
                  <c:v>8.9006206507695751E-3</c:v>
                </c:pt>
                <c:pt idx="780">
                  <c:v>8.9006206507695751E-3</c:v>
                </c:pt>
                <c:pt idx="781">
                  <c:v>8.9006206507695751E-3</c:v>
                </c:pt>
                <c:pt idx="782">
                  <c:v>8.9006206507695751E-3</c:v>
                </c:pt>
                <c:pt idx="783">
                  <c:v>8.9006206507695751E-3</c:v>
                </c:pt>
                <c:pt idx="784">
                  <c:v>8.9006206507695751E-3</c:v>
                </c:pt>
                <c:pt idx="785">
                  <c:v>8.9006206507695751E-3</c:v>
                </c:pt>
                <c:pt idx="786">
                  <c:v>8.9006206507695751E-3</c:v>
                </c:pt>
                <c:pt idx="787">
                  <c:v>8.9006206507695751E-3</c:v>
                </c:pt>
                <c:pt idx="788">
                  <c:v>8.9006206507695751E-3</c:v>
                </c:pt>
                <c:pt idx="789">
                  <c:v>8.9006206507695751E-3</c:v>
                </c:pt>
                <c:pt idx="790">
                  <c:v>8.9006206507695751E-3</c:v>
                </c:pt>
                <c:pt idx="791">
                  <c:v>8.9006206507695751E-3</c:v>
                </c:pt>
                <c:pt idx="792">
                  <c:v>8.9006206507695751E-3</c:v>
                </c:pt>
                <c:pt idx="793">
                  <c:v>8.9006206507695751E-3</c:v>
                </c:pt>
                <c:pt idx="794">
                  <c:v>8.9006206507695751E-3</c:v>
                </c:pt>
                <c:pt idx="795">
                  <c:v>8.9006206507695751E-3</c:v>
                </c:pt>
                <c:pt idx="796">
                  <c:v>8.9006206507695751E-3</c:v>
                </c:pt>
                <c:pt idx="797">
                  <c:v>8.9006206507695751E-3</c:v>
                </c:pt>
                <c:pt idx="798">
                  <c:v>8.9006206507695751E-3</c:v>
                </c:pt>
                <c:pt idx="799">
                  <c:v>8.9006206507695751E-3</c:v>
                </c:pt>
                <c:pt idx="800">
                  <c:v>8.9006206507695751E-3</c:v>
                </c:pt>
                <c:pt idx="801">
                  <c:v>8.9006206507695751E-3</c:v>
                </c:pt>
                <c:pt idx="802">
                  <c:v>8.9006206507695751E-3</c:v>
                </c:pt>
                <c:pt idx="803">
                  <c:v>8.9006206507695751E-3</c:v>
                </c:pt>
                <c:pt idx="804">
                  <c:v>8.9006206507695751E-3</c:v>
                </c:pt>
                <c:pt idx="805">
                  <c:v>8.9006206507695751E-3</c:v>
                </c:pt>
                <c:pt idx="806">
                  <c:v>8.9006206507695751E-3</c:v>
                </c:pt>
                <c:pt idx="807">
                  <c:v>8.9006206507695751E-3</c:v>
                </c:pt>
                <c:pt idx="808">
                  <c:v>8.9006206507695751E-3</c:v>
                </c:pt>
                <c:pt idx="809">
                  <c:v>8.9006206507695751E-3</c:v>
                </c:pt>
                <c:pt idx="810">
                  <c:v>8.9006206507695751E-3</c:v>
                </c:pt>
                <c:pt idx="811">
                  <c:v>8.9006206507695751E-3</c:v>
                </c:pt>
                <c:pt idx="812">
                  <c:v>8.9006206507695751E-3</c:v>
                </c:pt>
                <c:pt idx="813">
                  <c:v>8.9006206507695751E-3</c:v>
                </c:pt>
                <c:pt idx="814">
                  <c:v>8.9006206507695751E-3</c:v>
                </c:pt>
                <c:pt idx="815">
                  <c:v>8.9006206507695751E-3</c:v>
                </c:pt>
                <c:pt idx="816">
                  <c:v>8.9006206507695751E-3</c:v>
                </c:pt>
                <c:pt idx="817">
                  <c:v>8.9006206507695751E-3</c:v>
                </c:pt>
                <c:pt idx="818">
                  <c:v>8.9006206507695751E-3</c:v>
                </c:pt>
                <c:pt idx="819">
                  <c:v>8.9006206507695751E-3</c:v>
                </c:pt>
                <c:pt idx="820">
                  <c:v>8.9006206507695751E-3</c:v>
                </c:pt>
                <c:pt idx="821">
                  <c:v>8.9006206507695751E-3</c:v>
                </c:pt>
                <c:pt idx="822">
                  <c:v>8.9006206507695751E-3</c:v>
                </c:pt>
                <c:pt idx="823">
                  <c:v>8.9006206507695751E-3</c:v>
                </c:pt>
                <c:pt idx="824">
                  <c:v>8.9006206507695751E-3</c:v>
                </c:pt>
                <c:pt idx="825">
                  <c:v>8.9006206507695751E-3</c:v>
                </c:pt>
                <c:pt idx="826">
                  <c:v>8.9006206507695751E-3</c:v>
                </c:pt>
                <c:pt idx="827">
                  <c:v>8.9006206507695751E-3</c:v>
                </c:pt>
                <c:pt idx="828">
                  <c:v>8.9006206507695751E-3</c:v>
                </c:pt>
                <c:pt idx="829">
                  <c:v>8.9006206507695751E-3</c:v>
                </c:pt>
                <c:pt idx="830">
                  <c:v>8.9006206507695751E-3</c:v>
                </c:pt>
                <c:pt idx="831">
                  <c:v>8.9006206507695751E-3</c:v>
                </c:pt>
                <c:pt idx="832">
                  <c:v>8.9006206507695751E-3</c:v>
                </c:pt>
                <c:pt idx="833">
                  <c:v>8.9006206507695751E-3</c:v>
                </c:pt>
                <c:pt idx="834">
                  <c:v>8.9006206507695751E-3</c:v>
                </c:pt>
                <c:pt idx="835">
                  <c:v>8.9006206507695751E-3</c:v>
                </c:pt>
                <c:pt idx="836">
                  <c:v>8.9006206507695751E-3</c:v>
                </c:pt>
                <c:pt idx="837">
                  <c:v>8.9006206507695751E-3</c:v>
                </c:pt>
                <c:pt idx="838">
                  <c:v>8.9006206507695751E-3</c:v>
                </c:pt>
                <c:pt idx="839">
                  <c:v>8.9006206507695751E-3</c:v>
                </c:pt>
                <c:pt idx="840">
                  <c:v>8.9006206507695751E-3</c:v>
                </c:pt>
                <c:pt idx="841">
                  <c:v>8.9006206507695751E-3</c:v>
                </c:pt>
                <c:pt idx="842">
                  <c:v>8.9006206507695751E-3</c:v>
                </c:pt>
                <c:pt idx="843">
                  <c:v>8.9006206507695751E-3</c:v>
                </c:pt>
                <c:pt idx="844">
                  <c:v>8.9006206507695751E-3</c:v>
                </c:pt>
                <c:pt idx="845">
                  <c:v>8.9006206507695751E-3</c:v>
                </c:pt>
                <c:pt idx="846">
                  <c:v>8.9006206507695751E-3</c:v>
                </c:pt>
                <c:pt idx="847">
                  <c:v>8.9006206507695751E-3</c:v>
                </c:pt>
                <c:pt idx="848">
                  <c:v>8.9006206507695751E-3</c:v>
                </c:pt>
                <c:pt idx="849">
                  <c:v>8.9006206507695751E-3</c:v>
                </c:pt>
                <c:pt idx="850">
                  <c:v>8.9006206507695751E-3</c:v>
                </c:pt>
                <c:pt idx="851">
                  <c:v>8.9006206507695751E-3</c:v>
                </c:pt>
                <c:pt idx="852">
                  <c:v>8.9006206507695751E-3</c:v>
                </c:pt>
                <c:pt idx="853">
                  <c:v>8.9006206507695751E-3</c:v>
                </c:pt>
                <c:pt idx="854">
                  <c:v>8.9006206507695751E-3</c:v>
                </c:pt>
                <c:pt idx="855">
                  <c:v>8.9006206507695751E-3</c:v>
                </c:pt>
                <c:pt idx="856">
                  <c:v>8.9006206507695751E-3</c:v>
                </c:pt>
                <c:pt idx="857">
                  <c:v>8.9006206507695751E-3</c:v>
                </c:pt>
                <c:pt idx="858">
                  <c:v>8.9006206507695751E-3</c:v>
                </c:pt>
                <c:pt idx="859">
                  <c:v>8.9006206507695751E-3</c:v>
                </c:pt>
                <c:pt idx="860">
                  <c:v>8.9006206507695751E-3</c:v>
                </c:pt>
                <c:pt idx="861">
                  <c:v>8.9006206507695751E-3</c:v>
                </c:pt>
                <c:pt idx="862">
                  <c:v>8.9006206507695751E-3</c:v>
                </c:pt>
                <c:pt idx="863">
                  <c:v>8.9006206507695751E-3</c:v>
                </c:pt>
                <c:pt idx="864">
                  <c:v>8.9006206507695751E-3</c:v>
                </c:pt>
                <c:pt idx="865">
                  <c:v>8.9006206507695751E-3</c:v>
                </c:pt>
                <c:pt idx="866">
                  <c:v>8.9006206507695751E-3</c:v>
                </c:pt>
                <c:pt idx="867">
                  <c:v>8.9006206507695751E-3</c:v>
                </c:pt>
                <c:pt idx="868">
                  <c:v>8.9006206507695751E-3</c:v>
                </c:pt>
                <c:pt idx="869">
                  <c:v>8.9006206507695751E-3</c:v>
                </c:pt>
                <c:pt idx="870">
                  <c:v>8.9006206507695751E-3</c:v>
                </c:pt>
                <c:pt idx="871">
                  <c:v>8.9006206507695751E-3</c:v>
                </c:pt>
                <c:pt idx="872">
                  <c:v>8.9006206507695751E-3</c:v>
                </c:pt>
                <c:pt idx="873">
                  <c:v>8.9006206507695751E-3</c:v>
                </c:pt>
                <c:pt idx="874">
                  <c:v>8.9006206507695751E-3</c:v>
                </c:pt>
                <c:pt idx="875">
                  <c:v>8.9006206507695751E-3</c:v>
                </c:pt>
                <c:pt idx="876">
                  <c:v>8.9006206507695751E-3</c:v>
                </c:pt>
                <c:pt idx="877">
                  <c:v>8.9006206507695751E-3</c:v>
                </c:pt>
                <c:pt idx="878">
                  <c:v>8.9006206507695751E-3</c:v>
                </c:pt>
                <c:pt idx="879">
                  <c:v>8.9006206507695751E-3</c:v>
                </c:pt>
                <c:pt idx="880">
                  <c:v>8.9006206507695751E-3</c:v>
                </c:pt>
                <c:pt idx="881">
                  <c:v>8.9006206507695751E-3</c:v>
                </c:pt>
                <c:pt idx="882">
                  <c:v>8.9006206507695751E-3</c:v>
                </c:pt>
                <c:pt idx="883">
                  <c:v>8.9006206507695751E-3</c:v>
                </c:pt>
                <c:pt idx="884">
                  <c:v>8.9006206507695751E-3</c:v>
                </c:pt>
                <c:pt idx="885">
                  <c:v>8.9006206507695751E-3</c:v>
                </c:pt>
                <c:pt idx="886">
                  <c:v>8.9006206507695751E-3</c:v>
                </c:pt>
                <c:pt idx="887">
                  <c:v>8.9006206507695751E-3</c:v>
                </c:pt>
                <c:pt idx="888">
                  <c:v>8.9006206507695751E-3</c:v>
                </c:pt>
                <c:pt idx="889">
                  <c:v>8.9006206507695751E-3</c:v>
                </c:pt>
                <c:pt idx="890">
                  <c:v>8.9006206507695751E-3</c:v>
                </c:pt>
                <c:pt idx="891">
                  <c:v>8.9006206507695751E-3</c:v>
                </c:pt>
                <c:pt idx="892">
                  <c:v>8.9006206507695751E-3</c:v>
                </c:pt>
                <c:pt idx="893">
                  <c:v>8.9006206507695751E-3</c:v>
                </c:pt>
                <c:pt idx="894">
                  <c:v>8.9006206507695751E-3</c:v>
                </c:pt>
                <c:pt idx="895">
                  <c:v>8.9006206507695751E-3</c:v>
                </c:pt>
                <c:pt idx="896">
                  <c:v>8.9006206507695751E-3</c:v>
                </c:pt>
                <c:pt idx="897">
                  <c:v>8.9006206507695751E-3</c:v>
                </c:pt>
                <c:pt idx="898">
                  <c:v>8.9006206507695751E-3</c:v>
                </c:pt>
                <c:pt idx="899">
                  <c:v>8.9006206507695751E-3</c:v>
                </c:pt>
                <c:pt idx="900">
                  <c:v>8.9006206507695751E-3</c:v>
                </c:pt>
                <c:pt idx="901">
                  <c:v>8.9006206507695751E-3</c:v>
                </c:pt>
                <c:pt idx="902">
                  <c:v>8.9006206507695751E-3</c:v>
                </c:pt>
                <c:pt idx="903">
                  <c:v>8.9006206507695751E-3</c:v>
                </c:pt>
                <c:pt idx="904">
                  <c:v>8.9006206507695751E-3</c:v>
                </c:pt>
                <c:pt idx="905">
                  <c:v>8.9006206507695751E-3</c:v>
                </c:pt>
                <c:pt idx="906">
                  <c:v>8.9006206507695751E-3</c:v>
                </c:pt>
                <c:pt idx="907">
                  <c:v>8.9006206507695751E-3</c:v>
                </c:pt>
                <c:pt idx="908">
                  <c:v>8.9006206507695751E-3</c:v>
                </c:pt>
                <c:pt idx="909">
                  <c:v>8.9006206507695751E-3</c:v>
                </c:pt>
                <c:pt idx="910">
                  <c:v>8.9006206507695751E-3</c:v>
                </c:pt>
                <c:pt idx="911">
                  <c:v>8.9006206507695751E-3</c:v>
                </c:pt>
                <c:pt idx="912">
                  <c:v>8.9006206507695751E-3</c:v>
                </c:pt>
                <c:pt idx="913">
                  <c:v>8.9006206507695751E-3</c:v>
                </c:pt>
                <c:pt idx="914">
                  <c:v>8.9006206507695751E-3</c:v>
                </c:pt>
                <c:pt idx="915">
                  <c:v>8.9006206507695751E-3</c:v>
                </c:pt>
                <c:pt idx="916">
                  <c:v>8.9006206507695751E-3</c:v>
                </c:pt>
                <c:pt idx="917">
                  <c:v>8.9006206507695751E-3</c:v>
                </c:pt>
                <c:pt idx="918">
                  <c:v>8.9006206507695751E-3</c:v>
                </c:pt>
                <c:pt idx="919">
                  <c:v>8.9006206507695751E-3</c:v>
                </c:pt>
                <c:pt idx="920">
                  <c:v>8.9006206507695751E-3</c:v>
                </c:pt>
                <c:pt idx="921">
                  <c:v>8.9006206507695751E-3</c:v>
                </c:pt>
                <c:pt idx="922">
                  <c:v>8.9006206507695751E-3</c:v>
                </c:pt>
                <c:pt idx="923">
                  <c:v>8.9006206507695751E-3</c:v>
                </c:pt>
                <c:pt idx="924">
                  <c:v>8.9006206507695751E-3</c:v>
                </c:pt>
                <c:pt idx="925">
                  <c:v>8.9006206507695751E-3</c:v>
                </c:pt>
                <c:pt idx="926">
                  <c:v>8.9006206507695751E-3</c:v>
                </c:pt>
                <c:pt idx="927">
                  <c:v>8.9006206507695751E-3</c:v>
                </c:pt>
                <c:pt idx="928">
                  <c:v>8.9006206507695751E-3</c:v>
                </c:pt>
                <c:pt idx="929">
                  <c:v>8.9006206507695751E-3</c:v>
                </c:pt>
                <c:pt idx="930">
                  <c:v>8.9006206507695751E-3</c:v>
                </c:pt>
                <c:pt idx="931">
                  <c:v>8.9006206507695751E-3</c:v>
                </c:pt>
                <c:pt idx="932">
                  <c:v>8.9006206507695751E-3</c:v>
                </c:pt>
                <c:pt idx="933">
                  <c:v>8.9006206507695751E-3</c:v>
                </c:pt>
                <c:pt idx="934">
                  <c:v>8.9006206507695751E-3</c:v>
                </c:pt>
                <c:pt idx="935">
                  <c:v>8.9006206507695751E-3</c:v>
                </c:pt>
                <c:pt idx="936">
                  <c:v>8.9006206507695751E-3</c:v>
                </c:pt>
                <c:pt idx="937">
                  <c:v>8.9006206507695751E-3</c:v>
                </c:pt>
                <c:pt idx="938">
                  <c:v>8.9006206507695751E-3</c:v>
                </c:pt>
                <c:pt idx="939">
                  <c:v>8.9006206507695751E-3</c:v>
                </c:pt>
                <c:pt idx="940">
                  <c:v>8.9006206507695751E-3</c:v>
                </c:pt>
                <c:pt idx="941">
                  <c:v>8.9006206507695751E-3</c:v>
                </c:pt>
                <c:pt idx="942">
                  <c:v>8.9006206507695751E-3</c:v>
                </c:pt>
                <c:pt idx="943">
                  <c:v>8.9006206507695751E-3</c:v>
                </c:pt>
                <c:pt idx="944">
                  <c:v>8.9006206507695751E-3</c:v>
                </c:pt>
                <c:pt idx="945">
                  <c:v>8.9006206507695751E-3</c:v>
                </c:pt>
                <c:pt idx="946">
                  <c:v>8.9006206507695751E-3</c:v>
                </c:pt>
                <c:pt idx="947">
                  <c:v>8.9006206507695751E-3</c:v>
                </c:pt>
                <c:pt idx="948">
                  <c:v>8.9006206507695751E-3</c:v>
                </c:pt>
                <c:pt idx="949">
                  <c:v>8.9006206507695751E-3</c:v>
                </c:pt>
                <c:pt idx="950">
                  <c:v>8.9006206507695751E-3</c:v>
                </c:pt>
                <c:pt idx="951">
                  <c:v>8.9006206507695751E-3</c:v>
                </c:pt>
                <c:pt idx="952">
                  <c:v>8.9006206507695751E-3</c:v>
                </c:pt>
                <c:pt idx="953">
                  <c:v>8.9006206507695751E-3</c:v>
                </c:pt>
                <c:pt idx="954">
                  <c:v>8.9006206507695751E-3</c:v>
                </c:pt>
                <c:pt idx="955">
                  <c:v>8.9006206507695751E-3</c:v>
                </c:pt>
                <c:pt idx="956">
                  <c:v>8.9006206507695751E-3</c:v>
                </c:pt>
                <c:pt idx="957">
                  <c:v>8.9006206507695751E-3</c:v>
                </c:pt>
                <c:pt idx="958">
                  <c:v>8.9006206507695751E-3</c:v>
                </c:pt>
                <c:pt idx="959">
                  <c:v>8.9006206507695751E-3</c:v>
                </c:pt>
                <c:pt idx="960">
                  <c:v>8.9006206507695751E-3</c:v>
                </c:pt>
                <c:pt idx="961">
                  <c:v>8.9006206507695751E-3</c:v>
                </c:pt>
                <c:pt idx="962">
                  <c:v>8.9006206507695751E-3</c:v>
                </c:pt>
                <c:pt idx="963">
                  <c:v>8.9006206507695751E-3</c:v>
                </c:pt>
                <c:pt idx="964">
                  <c:v>8.9006206507695751E-3</c:v>
                </c:pt>
                <c:pt idx="965">
                  <c:v>8.9006206507695751E-3</c:v>
                </c:pt>
                <c:pt idx="966">
                  <c:v>8.9006206507695751E-3</c:v>
                </c:pt>
                <c:pt idx="967">
                  <c:v>8.9006206507695751E-3</c:v>
                </c:pt>
                <c:pt idx="968">
                  <c:v>8.9006206507695751E-3</c:v>
                </c:pt>
                <c:pt idx="969">
                  <c:v>8.9006206507695751E-3</c:v>
                </c:pt>
                <c:pt idx="970">
                  <c:v>8.9006206507695751E-3</c:v>
                </c:pt>
                <c:pt idx="971">
                  <c:v>8.9006206507695751E-3</c:v>
                </c:pt>
                <c:pt idx="972">
                  <c:v>8.9006206507695751E-3</c:v>
                </c:pt>
                <c:pt idx="973">
                  <c:v>8.9006206507695751E-3</c:v>
                </c:pt>
                <c:pt idx="974">
                  <c:v>8.9006206507695751E-3</c:v>
                </c:pt>
                <c:pt idx="975">
                  <c:v>8.9006206507695751E-3</c:v>
                </c:pt>
                <c:pt idx="976">
                  <c:v>8.9006206507695751E-3</c:v>
                </c:pt>
                <c:pt idx="977">
                  <c:v>8.9006206507695751E-3</c:v>
                </c:pt>
                <c:pt idx="978">
                  <c:v>8.9006206507695751E-3</c:v>
                </c:pt>
                <c:pt idx="979">
                  <c:v>8.9006206507695751E-3</c:v>
                </c:pt>
                <c:pt idx="980">
                  <c:v>8.9006206507695751E-3</c:v>
                </c:pt>
                <c:pt idx="981">
                  <c:v>8.9006206507695751E-3</c:v>
                </c:pt>
                <c:pt idx="982">
                  <c:v>8.9006206507695751E-3</c:v>
                </c:pt>
                <c:pt idx="983">
                  <c:v>8.9006206507695751E-3</c:v>
                </c:pt>
                <c:pt idx="984">
                  <c:v>8.9006206507695751E-3</c:v>
                </c:pt>
                <c:pt idx="985">
                  <c:v>8.9006206507695751E-3</c:v>
                </c:pt>
                <c:pt idx="986">
                  <c:v>8.9006206507695751E-3</c:v>
                </c:pt>
                <c:pt idx="987">
                  <c:v>8.9006206507695751E-3</c:v>
                </c:pt>
                <c:pt idx="988">
                  <c:v>8.9006206507695751E-3</c:v>
                </c:pt>
                <c:pt idx="989">
                  <c:v>8.9006206507695751E-3</c:v>
                </c:pt>
                <c:pt idx="990">
                  <c:v>8.9006206507695751E-3</c:v>
                </c:pt>
                <c:pt idx="991">
                  <c:v>8.9006206507695751E-3</c:v>
                </c:pt>
                <c:pt idx="992">
                  <c:v>8.9006206507695751E-3</c:v>
                </c:pt>
                <c:pt idx="993">
                  <c:v>8.9006206507695751E-3</c:v>
                </c:pt>
                <c:pt idx="994">
                  <c:v>8.9006206507695751E-3</c:v>
                </c:pt>
                <c:pt idx="995">
                  <c:v>8.9006206507695751E-3</c:v>
                </c:pt>
                <c:pt idx="996">
                  <c:v>8.9006206507695751E-3</c:v>
                </c:pt>
                <c:pt idx="997">
                  <c:v>8.9006206507695751E-3</c:v>
                </c:pt>
                <c:pt idx="998">
                  <c:v>8.9006206507695751E-3</c:v>
                </c:pt>
                <c:pt idx="999">
                  <c:v>8.9006206507695751E-3</c:v>
                </c:pt>
              </c:numCache>
            </c:numRef>
          </c:yVal>
          <c:smooth val="1"/>
          <c:extLst>
            <c:ext xmlns:c16="http://schemas.microsoft.com/office/drawing/2014/chart" uri="{C3380CC4-5D6E-409C-BE32-E72D297353CC}">
              <c16:uniqueId val="{00000010-E141-4CF7-8D0A-C84C7344E2D5}"/>
            </c:ext>
          </c:extLst>
        </c:ser>
        <c:ser>
          <c:idx val="17"/>
          <c:order val="17"/>
          <c:spPr>
            <a:ln w="19050" cap="rnd">
              <a:solidFill>
                <a:schemeClr val="accent6">
                  <a:lumMod val="80000"/>
                  <a:lumOff val="2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Sheet1!$S$1:$S$1000</c:f>
              <c:numCache>
                <c:formatCode>General</c:formatCode>
                <c:ptCount val="1000"/>
                <c:pt idx="0">
                  <c:v>0.88974973180817785</c:v>
                </c:pt>
                <c:pt idx="1">
                  <c:v>0.88974973180817785</c:v>
                </c:pt>
                <c:pt idx="2">
                  <c:v>0.88974973180817785</c:v>
                </c:pt>
                <c:pt idx="3">
                  <c:v>0.88974973180817785</c:v>
                </c:pt>
                <c:pt idx="4">
                  <c:v>0.88974973180817785</c:v>
                </c:pt>
                <c:pt idx="5">
                  <c:v>0.88974973180817785</c:v>
                </c:pt>
                <c:pt idx="6">
                  <c:v>0.88974973180817785</c:v>
                </c:pt>
                <c:pt idx="7">
                  <c:v>0.88974973180817785</c:v>
                </c:pt>
                <c:pt idx="8">
                  <c:v>0.88974973180817785</c:v>
                </c:pt>
                <c:pt idx="9">
                  <c:v>0.88974973180817785</c:v>
                </c:pt>
                <c:pt idx="10">
                  <c:v>0.88974973180817785</c:v>
                </c:pt>
                <c:pt idx="11">
                  <c:v>0.88974973180817785</c:v>
                </c:pt>
                <c:pt idx="12">
                  <c:v>0.88974973180817785</c:v>
                </c:pt>
                <c:pt idx="13">
                  <c:v>0.88974973180817785</c:v>
                </c:pt>
                <c:pt idx="14">
                  <c:v>0.65662191968591732</c:v>
                </c:pt>
                <c:pt idx="15">
                  <c:v>0.65662191968591732</c:v>
                </c:pt>
                <c:pt idx="16">
                  <c:v>0.65662191968591732</c:v>
                </c:pt>
                <c:pt idx="17">
                  <c:v>0.38366965296259337</c:v>
                </c:pt>
                <c:pt idx="18">
                  <c:v>0.38366965296259337</c:v>
                </c:pt>
                <c:pt idx="19">
                  <c:v>0.38366965296259337</c:v>
                </c:pt>
                <c:pt idx="20">
                  <c:v>0.33008172515125844</c:v>
                </c:pt>
                <c:pt idx="21">
                  <c:v>0.33008172515125844</c:v>
                </c:pt>
                <c:pt idx="22">
                  <c:v>0.33008172515125844</c:v>
                </c:pt>
                <c:pt idx="23">
                  <c:v>0.33008172515125844</c:v>
                </c:pt>
                <c:pt idx="24">
                  <c:v>0.33008172515125844</c:v>
                </c:pt>
                <c:pt idx="25">
                  <c:v>0.33008172515125844</c:v>
                </c:pt>
                <c:pt idx="26">
                  <c:v>0.33008172515125844</c:v>
                </c:pt>
                <c:pt idx="27">
                  <c:v>0.33008172515125844</c:v>
                </c:pt>
                <c:pt idx="28">
                  <c:v>0.33008172515125844</c:v>
                </c:pt>
                <c:pt idx="29">
                  <c:v>0.33008172515125844</c:v>
                </c:pt>
                <c:pt idx="30">
                  <c:v>0.33008172515125844</c:v>
                </c:pt>
                <c:pt idx="31">
                  <c:v>0.33008172515125844</c:v>
                </c:pt>
                <c:pt idx="32">
                  <c:v>0.33008172515125844</c:v>
                </c:pt>
                <c:pt idx="33">
                  <c:v>0.33008172515125844</c:v>
                </c:pt>
                <c:pt idx="34">
                  <c:v>0.33008172515125844</c:v>
                </c:pt>
                <c:pt idx="35">
                  <c:v>0.33008172515125844</c:v>
                </c:pt>
                <c:pt idx="36">
                  <c:v>0.33008172515125844</c:v>
                </c:pt>
                <c:pt idx="37">
                  <c:v>0.33008172515125844</c:v>
                </c:pt>
                <c:pt idx="38">
                  <c:v>0.33008172515125844</c:v>
                </c:pt>
                <c:pt idx="39">
                  <c:v>0.33008172515125844</c:v>
                </c:pt>
                <c:pt idx="40">
                  <c:v>0.33008172515125844</c:v>
                </c:pt>
                <c:pt idx="41">
                  <c:v>0.33008172515125844</c:v>
                </c:pt>
                <c:pt idx="42">
                  <c:v>0.33008172515125844</c:v>
                </c:pt>
                <c:pt idx="43">
                  <c:v>0.33008172515125844</c:v>
                </c:pt>
                <c:pt idx="44">
                  <c:v>0.33008172515125844</c:v>
                </c:pt>
                <c:pt idx="45">
                  <c:v>0.33008172515125844</c:v>
                </c:pt>
                <c:pt idx="46">
                  <c:v>0.33008172515125844</c:v>
                </c:pt>
                <c:pt idx="47">
                  <c:v>0.33008172515125844</c:v>
                </c:pt>
                <c:pt idx="48">
                  <c:v>0.33008172515125844</c:v>
                </c:pt>
                <c:pt idx="49">
                  <c:v>0.33008172515125844</c:v>
                </c:pt>
                <c:pt idx="50">
                  <c:v>0.33008172515125844</c:v>
                </c:pt>
                <c:pt idx="51">
                  <c:v>0.33008172515125844</c:v>
                </c:pt>
                <c:pt idx="52">
                  <c:v>0.33008172515125844</c:v>
                </c:pt>
                <c:pt idx="53">
                  <c:v>0.33008172515125844</c:v>
                </c:pt>
                <c:pt idx="54">
                  <c:v>0.33008172515125844</c:v>
                </c:pt>
                <c:pt idx="55">
                  <c:v>0.33008172515125844</c:v>
                </c:pt>
                <c:pt idx="56">
                  <c:v>0.33008172515125844</c:v>
                </c:pt>
                <c:pt idx="57">
                  <c:v>0.33008172515125844</c:v>
                </c:pt>
                <c:pt idx="58">
                  <c:v>0.33008172515125844</c:v>
                </c:pt>
                <c:pt idx="59">
                  <c:v>0.33008172515125844</c:v>
                </c:pt>
                <c:pt idx="60">
                  <c:v>0.33008172515125844</c:v>
                </c:pt>
                <c:pt idx="61">
                  <c:v>0.33008172515125844</c:v>
                </c:pt>
                <c:pt idx="62">
                  <c:v>0.33008172515125844</c:v>
                </c:pt>
                <c:pt idx="63">
                  <c:v>0.33008172515125844</c:v>
                </c:pt>
                <c:pt idx="64">
                  <c:v>0.33008172515125844</c:v>
                </c:pt>
                <c:pt idx="65">
                  <c:v>0.33008172515125844</c:v>
                </c:pt>
                <c:pt idx="66">
                  <c:v>0.33008172515125844</c:v>
                </c:pt>
                <c:pt idx="67">
                  <c:v>0.33008172515125844</c:v>
                </c:pt>
                <c:pt idx="68">
                  <c:v>0.33008172515125844</c:v>
                </c:pt>
                <c:pt idx="69">
                  <c:v>0.33008172515125844</c:v>
                </c:pt>
                <c:pt idx="70">
                  <c:v>0.33008172515125844</c:v>
                </c:pt>
                <c:pt idx="71">
                  <c:v>0.33008172515125844</c:v>
                </c:pt>
                <c:pt idx="72">
                  <c:v>0.33008172515125844</c:v>
                </c:pt>
                <c:pt idx="73">
                  <c:v>0.33008172515125844</c:v>
                </c:pt>
                <c:pt idx="74">
                  <c:v>0.33008172515125844</c:v>
                </c:pt>
                <c:pt idx="75">
                  <c:v>0.33008172515125844</c:v>
                </c:pt>
                <c:pt idx="76">
                  <c:v>0.33008172515125844</c:v>
                </c:pt>
                <c:pt idx="77">
                  <c:v>0.33008172515125844</c:v>
                </c:pt>
                <c:pt idx="78">
                  <c:v>0.33008172515125844</c:v>
                </c:pt>
                <c:pt idx="79">
                  <c:v>0.33008172515125844</c:v>
                </c:pt>
                <c:pt idx="80">
                  <c:v>0.33008172515125844</c:v>
                </c:pt>
                <c:pt idx="81">
                  <c:v>0.33008172515125844</c:v>
                </c:pt>
                <c:pt idx="82">
                  <c:v>0.33008172515125844</c:v>
                </c:pt>
                <c:pt idx="83">
                  <c:v>0.33008172515125844</c:v>
                </c:pt>
                <c:pt idx="84">
                  <c:v>0.33008172515125844</c:v>
                </c:pt>
                <c:pt idx="85">
                  <c:v>0.33008172515125844</c:v>
                </c:pt>
                <c:pt idx="86">
                  <c:v>0.33008172515125844</c:v>
                </c:pt>
                <c:pt idx="87">
                  <c:v>0.33008172515125844</c:v>
                </c:pt>
                <c:pt idx="88">
                  <c:v>0.33008172515125844</c:v>
                </c:pt>
                <c:pt idx="89">
                  <c:v>0.33008172515125844</c:v>
                </c:pt>
                <c:pt idx="90">
                  <c:v>0.33008172515125844</c:v>
                </c:pt>
                <c:pt idx="91">
                  <c:v>0.33008172515125844</c:v>
                </c:pt>
                <c:pt idx="92">
                  <c:v>0.33008172515125844</c:v>
                </c:pt>
                <c:pt idx="93">
                  <c:v>0.33008172515125844</c:v>
                </c:pt>
                <c:pt idx="94">
                  <c:v>0.33008172515125844</c:v>
                </c:pt>
                <c:pt idx="95">
                  <c:v>0.33008172515125844</c:v>
                </c:pt>
                <c:pt idx="96">
                  <c:v>0.33008172515125844</c:v>
                </c:pt>
                <c:pt idx="97">
                  <c:v>0.33008172515125844</c:v>
                </c:pt>
                <c:pt idx="98">
                  <c:v>0.33008172515125844</c:v>
                </c:pt>
                <c:pt idx="99">
                  <c:v>0.33008172515125844</c:v>
                </c:pt>
                <c:pt idx="100">
                  <c:v>0.33008172515125844</c:v>
                </c:pt>
                <c:pt idx="101">
                  <c:v>0.33008172515125844</c:v>
                </c:pt>
                <c:pt idx="102">
                  <c:v>0.33008172515125844</c:v>
                </c:pt>
                <c:pt idx="103">
                  <c:v>0.33008172515125844</c:v>
                </c:pt>
                <c:pt idx="104">
                  <c:v>0.33008172515125844</c:v>
                </c:pt>
                <c:pt idx="105">
                  <c:v>0.33008172515125844</c:v>
                </c:pt>
                <c:pt idx="106">
                  <c:v>0.33008172515125844</c:v>
                </c:pt>
                <c:pt idx="107">
                  <c:v>0.33008172515125844</c:v>
                </c:pt>
                <c:pt idx="108">
                  <c:v>0.33008172515125844</c:v>
                </c:pt>
                <c:pt idx="109">
                  <c:v>0.33008172515125844</c:v>
                </c:pt>
                <c:pt idx="110">
                  <c:v>0.33008172515125844</c:v>
                </c:pt>
                <c:pt idx="111">
                  <c:v>0.33008172515125844</c:v>
                </c:pt>
                <c:pt idx="112">
                  <c:v>0.33008172515125844</c:v>
                </c:pt>
                <c:pt idx="113">
                  <c:v>0.33008172515125844</c:v>
                </c:pt>
                <c:pt idx="114">
                  <c:v>0.33008172515125844</c:v>
                </c:pt>
                <c:pt idx="115">
                  <c:v>0.33008172515125844</c:v>
                </c:pt>
                <c:pt idx="116">
                  <c:v>0.33008172515125844</c:v>
                </c:pt>
                <c:pt idx="117">
                  <c:v>0.33008172515125844</c:v>
                </c:pt>
                <c:pt idx="118">
                  <c:v>0.33008172515125844</c:v>
                </c:pt>
                <c:pt idx="119">
                  <c:v>0.33008172515125844</c:v>
                </c:pt>
                <c:pt idx="120">
                  <c:v>0.33008172515125844</c:v>
                </c:pt>
                <c:pt idx="121">
                  <c:v>0.33008172515125844</c:v>
                </c:pt>
                <c:pt idx="122">
                  <c:v>0.33008172515125844</c:v>
                </c:pt>
                <c:pt idx="123">
                  <c:v>0.33008172515125844</c:v>
                </c:pt>
                <c:pt idx="124">
                  <c:v>0.33008172515125844</c:v>
                </c:pt>
                <c:pt idx="125">
                  <c:v>0.33008172515125844</c:v>
                </c:pt>
                <c:pt idx="126">
                  <c:v>0.33008172515125844</c:v>
                </c:pt>
                <c:pt idx="127">
                  <c:v>0.33008172515125844</c:v>
                </c:pt>
                <c:pt idx="128">
                  <c:v>0.33008172515125844</c:v>
                </c:pt>
                <c:pt idx="129">
                  <c:v>0.33008172515125844</c:v>
                </c:pt>
                <c:pt idx="130">
                  <c:v>0.33008172515125844</c:v>
                </c:pt>
                <c:pt idx="131">
                  <c:v>0.33008172515125844</c:v>
                </c:pt>
                <c:pt idx="132">
                  <c:v>0.33008172515125844</c:v>
                </c:pt>
                <c:pt idx="133">
                  <c:v>0.33008172515125844</c:v>
                </c:pt>
                <c:pt idx="134">
                  <c:v>0.33008172515125844</c:v>
                </c:pt>
                <c:pt idx="135">
                  <c:v>0.33008172515125844</c:v>
                </c:pt>
                <c:pt idx="136">
                  <c:v>0.33008172515125844</c:v>
                </c:pt>
                <c:pt idx="137">
                  <c:v>0.33008172515125844</c:v>
                </c:pt>
                <c:pt idx="138">
                  <c:v>0.33008172515125844</c:v>
                </c:pt>
                <c:pt idx="139">
                  <c:v>0.33008172515125844</c:v>
                </c:pt>
                <c:pt idx="140">
                  <c:v>0.33008172515125844</c:v>
                </c:pt>
                <c:pt idx="141">
                  <c:v>0.33008172515125844</c:v>
                </c:pt>
                <c:pt idx="142">
                  <c:v>0.33008172515125844</c:v>
                </c:pt>
                <c:pt idx="143">
                  <c:v>0.33008172515125844</c:v>
                </c:pt>
                <c:pt idx="144">
                  <c:v>0.33008172515125844</c:v>
                </c:pt>
                <c:pt idx="145">
                  <c:v>0.33008172515125844</c:v>
                </c:pt>
                <c:pt idx="146">
                  <c:v>0.33008172515125844</c:v>
                </c:pt>
                <c:pt idx="147">
                  <c:v>0.33008172515125844</c:v>
                </c:pt>
                <c:pt idx="148">
                  <c:v>0.33008172515125844</c:v>
                </c:pt>
                <c:pt idx="149">
                  <c:v>0.33008172515125844</c:v>
                </c:pt>
                <c:pt idx="150">
                  <c:v>0.33008172515125844</c:v>
                </c:pt>
                <c:pt idx="151">
                  <c:v>0.33008172515125844</c:v>
                </c:pt>
                <c:pt idx="152">
                  <c:v>0.33008172515125844</c:v>
                </c:pt>
                <c:pt idx="153">
                  <c:v>0.33008172515125844</c:v>
                </c:pt>
                <c:pt idx="154">
                  <c:v>0.33008172515125844</c:v>
                </c:pt>
                <c:pt idx="155">
                  <c:v>0.33008172515125844</c:v>
                </c:pt>
                <c:pt idx="156">
                  <c:v>0.33008172515125844</c:v>
                </c:pt>
                <c:pt idx="157">
                  <c:v>0.33008172515125844</c:v>
                </c:pt>
                <c:pt idx="158">
                  <c:v>0.33008172515125844</c:v>
                </c:pt>
                <c:pt idx="159">
                  <c:v>0.33008172515125844</c:v>
                </c:pt>
                <c:pt idx="160">
                  <c:v>0.33008172515125844</c:v>
                </c:pt>
                <c:pt idx="161">
                  <c:v>0.11846476602063194</c:v>
                </c:pt>
                <c:pt idx="162">
                  <c:v>0.11846476602063194</c:v>
                </c:pt>
                <c:pt idx="163">
                  <c:v>0.11846476602063194</c:v>
                </c:pt>
                <c:pt idx="164">
                  <c:v>0.11846476602063194</c:v>
                </c:pt>
                <c:pt idx="165">
                  <c:v>0.11846476602063194</c:v>
                </c:pt>
                <c:pt idx="166">
                  <c:v>0.11846476602063194</c:v>
                </c:pt>
                <c:pt idx="167">
                  <c:v>0.10576452452690699</c:v>
                </c:pt>
                <c:pt idx="168">
                  <c:v>0.10576452452690699</c:v>
                </c:pt>
                <c:pt idx="169">
                  <c:v>0.10576452452690699</c:v>
                </c:pt>
                <c:pt idx="170">
                  <c:v>0.10576452452690699</c:v>
                </c:pt>
                <c:pt idx="171">
                  <c:v>0.10576452452690699</c:v>
                </c:pt>
                <c:pt idx="172">
                  <c:v>0.10576452452690699</c:v>
                </c:pt>
                <c:pt idx="173">
                  <c:v>0.10576452452690699</c:v>
                </c:pt>
                <c:pt idx="174">
                  <c:v>0.10576452452690699</c:v>
                </c:pt>
                <c:pt idx="175">
                  <c:v>0.10576452452690699</c:v>
                </c:pt>
                <c:pt idx="176">
                  <c:v>0.10576452452690699</c:v>
                </c:pt>
                <c:pt idx="177">
                  <c:v>0.10576452452690699</c:v>
                </c:pt>
                <c:pt idx="178">
                  <c:v>0.10576452452690699</c:v>
                </c:pt>
                <c:pt idx="179">
                  <c:v>0.10576452452690699</c:v>
                </c:pt>
                <c:pt idx="180">
                  <c:v>0.10576452452690699</c:v>
                </c:pt>
                <c:pt idx="181">
                  <c:v>0.10576452452690699</c:v>
                </c:pt>
                <c:pt idx="182">
                  <c:v>0.10576452452690699</c:v>
                </c:pt>
                <c:pt idx="183">
                  <c:v>0.10576452452690699</c:v>
                </c:pt>
                <c:pt idx="184">
                  <c:v>0.10576452452690699</c:v>
                </c:pt>
                <c:pt idx="185">
                  <c:v>0.10576452452690699</c:v>
                </c:pt>
                <c:pt idx="186">
                  <c:v>0.10576452452690699</c:v>
                </c:pt>
                <c:pt idx="187">
                  <c:v>0.10576452452690699</c:v>
                </c:pt>
                <c:pt idx="188">
                  <c:v>0.10576452452690699</c:v>
                </c:pt>
                <c:pt idx="189">
                  <c:v>0.10576452452690699</c:v>
                </c:pt>
                <c:pt idx="190">
                  <c:v>0.10576452452690699</c:v>
                </c:pt>
                <c:pt idx="191">
                  <c:v>0.10576452452690699</c:v>
                </c:pt>
                <c:pt idx="192">
                  <c:v>0.10576452452690699</c:v>
                </c:pt>
                <c:pt idx="193">
                  <c:v>0.10576452452690699</c:v>
                </c:pt>
                <c:pt idx="194">
                  <c:v>0.10576452452690699</c:v>
                </c:pt>
                <c:pt idx="195">
                  <c:v>0.10576452452690699</c:v>
                </c:pt>
                <c:pt idx="196">
                  <c:v>0.10576452452690699</c:v>
                </c:pt>
                <c:pt idx="197">
                  <c:v>0.10576452452690699</c:v>
                </c:pt>
                <c:pt idx="198">
                  <c:v>0.10576452452690699</c:v>
                </c:pt>
                <c:pt idx="199">
                  <c:v>0.10576452452690699</c:v>
                </c:pt>
                <c:pt idx="200">
                  <c:v>0.10576452452690699</c:v>
                </c:pt>
                <c:pt idx="201">
                  <c:v>0.10576452452690699</c:v>
                </c:pt>
                <c:pt idx="202">
                  <c:v>0.10576452452690699</c:v>
                </c:pt>
                <c:pt idx="203">
                  <c:v>0.10576452452690699</c:v>
                </c:pt>
                <c:pt idx="204">
                  <c:v>0.10576452452690699</c:v>
                </c:pt>
                <c:pt idx="205">
                  <c:v>0.10576452452690699</c:v>
                </c:pt>
                <c:pt idx="206">
                  <c:v>0.10576452452690699</c:v>
                </c:pt>
                <c:pt idx="207">
                  <c:v>0.10576452452690699</c:v>
                </c:pt>
                <c:pt idx="208">
                  <c:v>0.10576452452690699</c:v>
                </c:pt>
                <c:pt idx="209">
                  <c:v>0.10576452452690699</c:v>
                </c:pt>
                <c:pt idx="210">
                  <c:v>0.10576452452690699</c:v>
                </c:pt>
                <c:pt idx="211">
                  <c:v>0.10576452452690699</c:v>
                </c:pt>
                <c:pt idx="212">
                  <c:v>0.10576452452690699</c:v>
                </c:pt>
                <c:pt idx="213">
                  <c:v>0.10576452452690699</c:v>
                </c:pt>
                <c:pt idx="214">
                  <c:v>0.10576452452690699</c:v>
                </c:pt>
                <c:pt idx="215">
                  <c:v>0.10576452452690699</c:v>
                </c:pt>
                <c:pt idx="216">
                  <c:v>0.10576452452690699</c:v>
                </c:pt>
                <c:pt idx="217">
                  <c:v>0.10576452452690699</c:v>
                </c:pt>
                <c:pt idx="218">
                  <c:v>0.10576452452690699</c:v>
                </c:pt>
                <c:pt idx="219">
                  <c:v>0.10576452452690699</c:v>
                </c:pt>
                <c:pt idx="220">
                  <c:v>0.10576452452690699</c:v>
                </c:pt>
                <c:pt idx="221">
                  <c:v>0.10576452452690699</c:v>
                </c:pt>
                <c:pt idx="222">
                  <c:v>0.10576452452690699</c:v>
                </c:pt>
                <c:pt idx="223">
                  <c:v>0.10576452452690699</c:v>
                </c:pt>
                <c:pt idx="224">
                  <c:v>0.10576452452690699</c:v>
                </c:pt>
                <c:pt idx="225">
                  <c:v>0.10576452452690699</c:v>
                </c:pt>
                <c:pt idx="226">
                  <c:v>0.10576452452690699</c:v>
                </c:pt>
                <c:pt idx="227">
                  <c:v>0.10576452452690699</c:v>
                </c:pt>
                <c:pt idx="228">
                  <c:v>0.10576452452690699</c:v>
                </c:pt>
                <c:pt idx="229">
                  <c:v>0.10576452452690699</c:v>
                </c:pt>
                <c:pt idx="230">
                  <c:v>0.10576452452690699</c:v>
                </c:pt>
                <c:pt idx="231">
                  <c:v>0.10576452452690699</c:v>
                </c:pt>
                <c:pt idx="232">
                  <c:v>0.10576452452690699</c:v>
                </c:pt>
                <c:pt idx="233">
                  <c:v>0.10576452452690699</c:v>
                </c:pt>
                <c:pt idx="234">
                  <c:v>0.10576452452690699</c:v>
                </c:pt>
                <c:pt idx="235">
                  <c:v>0.10576452452690699</c:v>
                </c:pt>
                <c:pt idx="236">
                  <c:v>0.10576452452690699</c:v>
                </c:pt>
                <c:pt idx="237">
                  <c:v>0.10576452452690699</c:v>
                </c:pt>
                <c:pt idx="238">
                  <c:v>0.10576452452690699</c:v>
                </c:pt>
                <c:pt idx="239">
                  <c:v>0.10576452452690699</c:v>
                </c:pt>
                <c:pt idx="240">
                  <c:v>0.10576452452690699</c:v>
                </c:pt>
                <c:pt idx="241">
                  <c:v>0.10576452452690699</c:v>
                </c:pt>
                <c:pt idx="242">
                  <c:v>0.10576452452690699</c:v>
                </c:pt>
                <c:pt idx="243">
                  <c:v>0.10576452452690699</c:v>
                </c:pt>
                <c:pt idx="244">
                  <c:v>0.10576452452690699</c:v>
                </c:pt>
                <c:pt idx="245">
                  <c:v>0.10576452452690699</c:v>
                </c:pt>
                <c:pt idx="246">
                  <c:v>0.10576452452690699</c:v>
                </c:pt>
                <c:pt idx="247">
                  <c:v>0.10576452452690699</c:v>
                </c:pt>
                <c:pt idx="248">
                  <c:v>0.10576452452690699</c:v>
                </c:pt>
                <c:pt idx="249">
                  <c:v>0.10576452452690699</c:v>
                </c:pt>
                <c:pt idx="250">
                  <c:v>0.10576452452690699</c:v>
                </c:pt>
                <c:pt idx="251">
                  <c:v>0.10576452452690699</c:v>
                </c:pt>
                <c:pt idx="252">
                  <c:v>0.10576452452690699</c:v>
                </c:pt>
                <c:pt idx="253">
                  <c:v>0.10576452452690699</c:v>
                </c:pt>
                <c:pt idx="254">
                  <c:v>0.10576452452690699</c:v>
                </c:pt>
                <c:pt idx="255">
                  <c:v>0.10576452452690699</c:v>
                </c:pt>
                <c:pt idx="256">
                  <c:v>0.10576452452690699</c:v>
                </c:pt>
                <c:pt idx="257">
                  <c:v>0.10576452452690699</c:v>
                </c:pt>
                <c:pt idx="258">
                  <c:v>0.10576452452690699</c:v>
                </c:pt>
                <c:pt idx="259">
                  <c:v>0.10576452452690699</c:v>
                </c:pt>
                <c:pt idx="260">
                  <c:v>0.10576452452690699</c:v>
                </c:pt>
                <c:pt idx="261">
                  <c:v>0.10576452452690699</c:v>
                </c:pt>
                <c:pt idx="262">
                  <c:v>0.10576452452690699</c:v>
                </c:pt>
                <c:pt idx="263">
                  <c:v>0.10576452452690699</c:v>
                </c:pt>
                <c:pt idx="264">
                  <c:v>0.10576452452690699</c:v>
                </c:pt>
                <c:pt idx="265">
                  <c:v>0.10576452452690699</c:v>
                </c:pt>
                <c:pt idx="266">
                  <c:v>0.10576452452690699</c:v>
                </c:pt>
                <c:pt idx="267">
                  <c:v>0.10576452452690699</c:v>
                </c:pt>
                <c:pt idx="268">
                  <c:v>0.10576452452690699</c:v>
                </c:pt>
                <c:pt idx="269">
                  <c:v>0.10576452452690699</c:v>
                </c:pt>
                <c:pt idx="270">
                  <c:v>0.10576452452690699</c:v>
                </c:pt>
                <c:pt idx="271">
                  <c:v>0.10576452452690699</c:v>
                </c:pt>
                <c:pt idx="272">
                  <c:v>0.10576452452690699</c:v>
                </c:pt>
                <c:pt idx="273">
                  <c:v>0.10576452452690699</c:v>
                </c:pt>
                <c:pt idx="274">
                  <c:v>0.10576452452690699</c:v>
                </c:pt>
                <c:pt idx="275">
                  <c:v>0.10576452452690699</c:v>
                </c:pt>
                <c:pt idx="276">
                  <c:v>0.10576452452690699</c:v>
                </c:pt>
                <c:pt idx="277">
                  <c:v>0.10576452452690699</c:v>
                </c:pt>
                <c:pt idx="278">
                  <c:v>0.10576452452690699</c:v>
                </c:pt>
                <c:pt idx="279">
                  <c:v>0.10576452452690699</c:v>
                </c:pt>
                <c:pt idx="280">
                  <c:v>0.10576452452690699</c:v>
                </c:pt>
                <c:pt idx="281">
                  <c:v>0.10576452452690699</c:v>
                </c:pt>
                <c:pt idx="282">
                  <c:v>0.10576452452690699</c:v>
                </c:pt>
                <c:pt idx="283">
                  <c:v>0.10576452452690699</c:v>
                </c:pt>
                <c:pt idx="284">
                  <c:v>0.10576452452690699</c:v>
                </c:pt>
                <c:pt idx="285">
                  <c:v>0.10576452452690699</c:v>
                </c:pt>
                <c:pt idx="286">
                  <c:v>0.10576452452690699</c:v>
                </c:pt>
                <c:pt idx="287">
                  <c:v>0.10576452452690699</c:v>
                </c:pt>
                <c:pt idx="288">
                  <c:v>0.10576452452690699</c:v>
                </c:pt>
                <c:pt idx="289">
                  <c:v>0.10576452452690699</c:v>
                </c:pt>
                <c:pt idx="290">
                  <c:v>0.10576452452690699</c:v>
                </c:pt>
                <c:pt idx="291">
                  <c:v>0.10576452452690699</c:v>
                </c:pt>
                <c:pt idx="292">
                  <c:v>0.10576452452690699</c:v>
                </c:pt>
                <c:pt idx="293">
                  <c:v>0.10576452452690699</c:v>
                </c:pt>
                <c:pt idx="294">
                  <c:v>0.10576452452690699</c:v>
                </c:pt>
                <c:pt idx="295">
                  <c:v>0.10576452452690699</c:v>
                </c:pt>
                <c:pt idx="296">
                  <c:v>0.10576452452690699</c:v>
                </c:pt>
                <c:pt idx="297">
                  <c:v>0.10576452452690699</c:v>
                </c:pt>
                <c:pt idx="298">
                  <c:v>0.10576452452690699</c:v>
                </c:pt>
                <c:pt idx="299">
                  <c:v>0.10576452452690699</c:v>
                </c:pt>
                <c:pt idx="300">
                  <c:v>0.10576452452690699</c:v>
                </c:pt>
                <c:pt idx="301">
                  <c:v>0.10576452452690699</c:v>
                </c:pt>
                <c:pt idx="302">
                  <c:v>0.10576452452690699</c:v>
                </c:pt>
                <c:pt idx="303">
                  <c:v>0.10576452452690699</c:v>
                </c:pt>
                <c:pt idx="304">
                  <c:v>0.10576452452690699</c:v>
                </c:pt>
                <c:pt idx="305">
                  <c:v>0.10576452452690699</c:v>
                </c:pt>
                <c:pt idx="306">
                  <c:v>0.10576452452690699</c:v>
                </c:pt>
                <c:pt idx="307">
                  <c:v>0.10576452452690699</c:v>
                </c:pt>
                <c:pt idx="308">
                  <c:v>0.10576452452690699</c:v>
                </c:pt>
                <c:pt idx="309">
                  <c:v>0.10576452452690699</c:v>
                </c:pt>
                <c:pt idx="310">
                  <c:v>0.10576452452690699</c:v>
                </c:pt>
                <c:pt idx="311">
                  <c:v>0.10576452452690699</c:v>
                </c:pt>
                <c:pt idx="312">
                  <c:v>0.10576452452690699</c:v>
                </c:pt>
                <c:pt idx="313">
                  <c:v>0.10576452452690699</c:v>
                </c:pt>
                <c:pt idx="314">
                  <c:v>0.10576452452690699</c:v>
                </c:pt>
                <c:pt idx="315">
                  <c:v>0.10576452452690699</c:v>
                </c:pt>
                <c:pt idx="316">
                  <c:v>0.10576452452690699</c:v>
                </c:pt>
                <c:pt idx="317">
                  <c:v>0.10576452452690699</c:v>
                </c:pt>
                <c:pt idx="318">
                  <c:v>0.10576452452690699</c:v>
                </c:pt>
                <c:pt idx="319">
                  <c:v>0.10576452452690699</c:v>
                </c:pt>
                <c:pt idx="320">
                  <c:v>0.10576452452690699</c:v>
                </c:pt>
                <c:pt idx="321">
                  <c:v>0.10576452452690699</c:v>
                </c:pt>
                <c:pt idx="322">
                  <c:v>0.10576452452690699</c:v>
                </c:pt>
                <c:pt idx="323">
                  <c:v>0.10576452452690699</c:v>
                </c:pt>
                <c:pt idx="324">
                  <c:v>0.10576452452690699</c:v>
                </c:pt>
                <c:pt idx="325">
                  <c:v>0.10576452452690699</c:v>
                </c:pt>
                <c:pt idx="326">
                  <c:v>0.10576452452690699</c:v>
                </c:pt>
                <c:pt idx="327">
                  <c:v>0.10576452452690699</c:v>
                </c:pt>
                <c:pt idx="328">
                  <c:v>0.10576452452690699</c:v>
                </c:pt>
                <c:pt idx="329">
                  <c:v>0.10576452452690699</c:v>
                </c:pt>
                <c:pt idx="330">
                  <c:v>0.10576452452690699</c:v>
                </c:pt>
                <c:pt idx="331">
                  <c:v>0.10576452452690699</c:v>
                </c:pt>
                <c:pt idx="332">
                  <c:v>0.10576452452690699</c:v>
                </c:pt>
                <c:pt idx="333">
                  <c:v>0.10576452452690699</c:v>
                </c:pt>
                <c:pt idx="334">
                  <c:v>0.10576452452690699</c:v>
                </c:pt>
                <c:pt idx="335">
                  <c:v>0.10576452452690699</c:v>
                </c:pt>
                <c:pt idx="336">
                  <c:v>0.10576452452690699</c:v>
                </c:pt>
                <c:pt idx="337">
                  <c:v>0.10576452452690699</c:v>
                </c:pt>
                <c:pt idx="338">
                  <c:v>0.10576452452690699</c:v>
                </c:pt>
                <c:pt idx="339">
                  <c:v>0.10576452452690699</c:v>
                </c:pt>
                <c:pt idx="340">
                  <c:v>0.10576452452690699</c:v>
                </c:pt>
                <c:pt idx="341">
                  <c:v>0.10576452452690699</c:v>
                </c:pt>
                <c:pt idx="342">
                  <c:v>0.10576452452690699</c:v>
                </c:pt>
                <c:pt idx="343">
                  <c:v>0.10576452452690699</c:v>
                </c:pt>
                <c:pt idx="344">
                  <c:v>0.10576452452690699</c:v>
                </c:pt>
                <c:pt idx="345">
                  <c:v>0.10576452452690699</c:v>
                </c:pt>
                <c:pt idx="346">
                  <c:v>0.10576452452690699</c:v>
                </c:pt>
                <c:pt idx="347">
                  <c:v>0.10576452452690699</c:v>
                </c:pt>
                <c:pt idx="348">
                  <c:v>0.10576452452690699</c:v>
                </c:pt>
                <c:pt idx="349">
                  <c:v>0.10576452452690699</c:v>
                </c:pt>
                <c:pt idx="350">
                  <c:v>0.10576452452690699</c:v>
                </c:pt>
                <c:pt idx="351">
                  <c:v>0.10576452452690699</c:v>
                </c:pt>
                <c:pt idx="352">
                  <c:v>0.10576452452690699</c:v>
                </c:pt>
                <c:pt idx="353">
                  <c:v>0.10576452452690699</c:v>
                </c:pt>
                <c:pt idx="354">
                  <c:v>0.10576452452690699</c:v>
                </c:pt>
                <c:pt idx="355">
                  <c:v>0.10576452452690699</c:v>
                </c:pt>
                <c:pt idx="356">
                  <c:v>0.10576452452690699</c:v>
                </c:pt>
                <c:pt idx="357">
                  <c:v>0.10576452452690699</c:v>
                </c:pt>
                <c:pt idx="358">
                  <c:v>0.10576452452690699</c:v>
                </c:pt>
                <c:pt idx="359">
                  <c:v>0.10576452452690699</c:v>
                </c:pt>
                <c:pt idx="360">
                  <c:v>0.10576452452690699</c:v>
                </c:pt>
                <c:pt idx="361">
                  <c:v>0.10576452452690699</c:v>
                </c:pt>
                <c:pt idx="362">
                  <c:v>0.10576452452690699</c:v>
                </c:pt>
                <c:pt idx="363">
                  <c:v>0.10576452452690699</c:v>
                </c:pt>
                <c:pt idx="364">
                  <c:v>0.10576452452690699</c:v>
                </c:pt>
                <c:pt idx="365">
                  <c:v>0.10576452452690699</c:v>
                </c:pt>
                <c:pt idx="366">
                  <c:v>0.10576452452690699</c:v>
                </c:pt>
                <c:pt idx="367">
                  <c:v>0.10576452452690699</c:v>
                </c:pt>
                <c:pt idx="368">
                  <c:v>0.10576452452690699</c:v>
                </c:pt>
                <c:pt idx="369">
                  <c:v>0.10576452452690699</c:v>
                </c:pt>
                <c:pt idx="370">
                  <c:v>0.10576452452690699</c:v>
                </c:pt>
                <c:pt idx="371">
                  <c:v>0.10576452452690699</c:v>
                </c:pt>
                <c:pt idx="372">
                  <c:v>3.4641362250332208E-2</c:v>
                </c:pt>
                <c:pt idx="373">
                  <c:v>3.4641362250332208E-2</c:v>
                </c:pt>
                <c:pt idx="374">
                  <c:v>3.4641362250332208E-2</c:v>
                </c:pt>
                <c:pt idx="375">
                  <c:v>3.4641362250332208E-2</c:v>
                </c:pt>
                <c:pt idx="376">
                  <c:v>3.4641362250332208E-2</c:v>
                </c:pt>
                <c:pt idx="377">
                  <c:v>3.4641362250332208E-2</c:v>
                </c:pt>
                <c:pt idx="378">
                  <c:v>3.4641362250332208E-2</c:v>
                </c:pt>
                <c:pt idx="379">
                  <c:v>3.4641362250332208E-2</c:v>
                </c:pt>
                <c:pt idx="380">
                  <c:v>3.4641362250332208E-2</c:v>
                </c:pt>
                <c:pt idx="381">
                  <c:v>3.4641362250332208E-2</c:v>
                </c:pt>
                <c:pt idx="382">
                  <c:v>3.4641362250332208E-2</c:v>
                </c:pt>
                <c:pt idx="383">
                  <c:v>3.4641362250332208E-2</c:v>
                </c:pt>
                <c:pt idx="384">
                  <c:v>3.4641362250332208E-2</c:v>
                </c:pt>
                <c:pt idx="385">
                  <c:v>3.4641362250332208E-2</c:v>
                </c:pt>
                <c:pt idx="386">
                  <c:v>3.4641362250332208E-2</c:v>
                </c:pt>
                <c:pt idx="387">
                  <c:v>3.4641362250332208E-2</c:v>
                </c:pt>
                <c:pt idx="388">
                  <c:v>3.4641362250332208E-2</c:v>
                </c:pt>
                <c:pt idx="389">
                  <c:v>3.4641362250332208E-2</c:v>
                </c:pt>
                <c:pt idx="390">
                  <c:v>3.4641362250332208E-2</c:v>
                </c:pt>
                <c:pt idx="391">
                  <c:v>3.4641362250332208E-2</c:v>
                </c:pt>
                <c:pt idx="392">
                  <c:v>3.4641362250332208E-2</c:v>
                </c:pt>
                <c:pt idx="393">
                  <c:v>3.4641362250332208E-2</c:v>
                </c:pt>
                <c:pt idx="394">
                  <c:v>3.4641362250332208E-2</c:v>
                </c:pt>
                <c:pt idx="395">
                  <c:v>3.4641362250332208E-2</c:v>
                </c:pt>
                <c:pt idx="396">
                  <c:v>3.4641362250332208E-2</c:v>
                </c:pt>
                <c:pt idx="397">
                  <c:v>3.4641362250332208E-2</c:v>
                </c:pt>
                <c:pt idx="398">
                  <c:v>3.4641362250332208E-2</c:v>
                </c:pt>
                <c:pt idx="399">
                  <c:v>3.4641362250332208E-2</c:v>
                </c:pt>
                <c:pt idx="400">
                  <c:v>3.4641362250332208E-2</c:v>
                </c:pt>
                <c:pt idx="401">
                  <c:v>3.4641362250332208E-2</c:v>
                </c:pt>
                <c:pt idx="402">
                  <c:v>3.4641362250332208E-2</c:v>
                </c:pt>
                <c:pt idx="403">
                  <c:v>3.4641362250332208E-2</c:v>
                </c:pt>
                <c:pt idx="404">
                  <c:v>3.4641362250332208E-2</c:v>
                </c:pt>
                <c:pt idx="405">
                  <c:v>3.4641362250332208E-2</c:v>
                </c:pt>
                <c:pt idx="406">
                  <c:v>3.4641362250332208E-2</c:v>
                </c:pt>
                <c:pt idx="407">
                  <c:v>3.4641362250332208E-2</c:v>
                </c:pt>
                <c:pt idx="408">
                  <c:v>3.4641362250332208E-2</c:v>
                </c:pt>
                <c:pt idx="409">
                  <c:v>3.4641362250332208E-2</c:v>
                </c:pt>
                <c:pt idx="410">
                  <c:v>3.4641362250332208E-2</c:v>
                </c:pt>
                <c:pt idx="411">
                  <c:v>3.4641362250332208E-2</c:v>
                </c:pt>
                <c:pt idx="412">
                  <c:v>3.4641362250332208E-2</c:v>
                </c:pt>
                <c:pt idx="413">
                  <c:v>3.4641362250332208E-2</c:v>
                </c:pt>
                <c:pt idx="414">
                  <c:v>3.4641362250332208E-2</c:v>
                </c:pt>
                <c:pt idx="415">
                  <c:v>3.4641362250332208E-2</c:v>
                </c:pt>
                <c:pt idx="416">
                  <c:v>3.4641362250332208E-2</c:v>
                </c:pt>
                <c:pt idx="417">
                  <c:v>3.4641362250332208E-2</c:v>
                </c:pt>
                <c:pt idx="418">
                  <c:v>3.4641362250332208E-2</c:v>
                </c:pt>
                <c:pt idx="419">
                  <c:v>3.4641362250332208E-2</c:v>
                </c:pt>
                <c:pt idx="420">
                  <c:v>3.4641362250332208E-2</c:v>
                </c:pt>
                <c:pt idx="421">
                  <c:v>3.4641362250332208E-2</c:v>
                </c:pt>
                <c:pt idx="422">
                  <c:v>3.4641362250332208E-2</c:v>
                </c:pt>
                <c:pt idx="423">
                  <c:v>3.4641362250332208E-2</c:v>
                </c:pt>
                <c:pt idx="424">
                  <c:v>3.4641362250332208E-2</c:v>
                </c:pt>
                <c:pt idx="425">
                  <c:v>3.4641362250332208E-2</c:v>
                </c:pt>
                <c:pt idx="426">
                  <c:v>3.4641362250332208E-2</c:v>
                </c:pt>
                <c:pt idx="427">
                  <c:v>3.4641362250332208E-2</c:v>
                </c:pt>
                <c:pt idx="428">
                  <c:v>3.4641362250332208E-2</c:v>
                </c:pt>
                <c:pt idx="429">
                  <c:v>3.4641362250332208E-2</c:v>
                </c:pt>
                <c:pt idx="430">
                  <c:v>3.4641362250332208E-2</c:v>
                </c:pt>
                <c:pt idx="431">
                  <c:v>3.4641362250332208E-2</c:v>
                </c:pt>
                <c:pt idx="432">
                  <c:v>3.4641362250332208E-2</c:v>
                </c:pt>
                <c:pt idx="433">
                  <c:v>3.4641362250332208E-2</c:v>
                </c:pt>
                <c:pt idx="434">
                  <c:v>3.4641362250332208E-2</c:v>
                </c:pt>
                <c:pt idx="435">
                  <c:v>3.4641362250332208E-2</c:v>
                </c:pt>
                <c:pt idx="436">
                  <c:v>3.4641362250332208E-2</c:v>
                </c:pt>
                <c:pt idx="437">
                  <c:v>3.4641362250332208E-2</c:v>
                </c:pt>
                <c:pt idx="438">
                  <c:v>3.4641362250332208E-2</c:v>
                </c:pt>
                <c:pt idx="439">
                  <c:v>3.4641362250332208E-2</c:v>
                </c:pt>
                <c:pt idx="440">
                  <c:v>3.4641362250332208E-2</c:v>
                </c:pt>
                <c:pt idx="441">
                  <c:v>3.4641362250332208E-2</c:v>
                </c:pt>
                <c:pt idx="442">
                  <c:v>3.4641362250332208E-2</c:v>
                </c:pt>
                <c:pt idx="443">
                  <c:v>3.4641362250332208E-2</c:v>
                </c:pt>
                <c:pt idx="444">
                  <c:v>3.4641362250332208E-2</c:v>
                </c:pt>
                <c:pt idx="445">
                  <c:v>3.4641362250332208E-2</c:v>
                </c:pt>
                <c:pt idx="446">
                  <c:v>3.4641362250332208E-2</c:v>
                </c:pt>
                <c:pt idx="447">
                  <c:v>3.4641362250332208E-2</c:v>
                </c:pt>
                <c:pt idx="448">
                  <c:v>3.4641362250332208E-2</c:v>
                </c:pt>
                <c:pt idx="449">
                  <c:v>3.4641362250332208E-2</c:v>
                </c:pt>
                <c:pt idx="450">
                  <c:v>3.4641362250332208E-2</c:v>
                </c:pt>
                <c:pt idx="451">
                  <c:v>3.4641362250332208E-2</c:v>
                </c:pt>
                <c:pt idx="452">
                  <c:v>3.4641362250332208E-2</c:v>
                </c:pt>
                <c:pt idx="453">
                  <c:v>3.4641362250332208E-2</c:v>
                </c:pt>
                <c:pt idx="454">
                  <c:v>3.4641362250332208E-2</c:v>
                </c:pt>
                <c:pt idx="455">
                  <c:v>3.4641362250332208E-2</c:v>
                </c:pt>
                <c:pt idx="456">
                  <c:v>3.4641362250332208E-2</c:v>
                </c:pt>
                <c:pt idx="457">
                  <c:v>3.4641362250332208E-2</c:v>
                </c:pt>
                <c:pt idx="458">
                  <c:v>3.4641362250332208E-2</c:v>
                </c:pt>
                <c:pt idx="459">
                  <c:v>3.4641362250332208E-2</c:v>
                </c:pt>
                <c:pt idx="460">
                  <c:v>3.4641362250332208E-2</c:v>
                </c:pt>
                <c:pt idx="461">
                  <c:v>3.4641362250332208E-2</c:v>
                </c:pt>
                <c:pt idx="462">
                  <c:v>3.4641362250332208E-2</c:v>
                </c:pt>
                <c:pt idx="463">
                  <c:v>3.4641362250332208E-2</c:v>
                </c:pt>
                <c:pt idx="464">
                  <c:v>3.4641362250332208E-2</c:v>
                </c:pt>
                <c:pt idx="465">
                  <c:v>3.4641362250332208E-2</c:v>
                </c:pt>
                <c:pt idx="466">
                  <c:v>3.4641362250332208E-2</c:v>
                </c:pt>
                <c:pt idx="467">
                  <c:v>3.4641362250332208E-2</c:v>
                </c:pt>
                <c:pt idx="468">
                  <c:v>3.4641362250332208E-2</c:v>
                </c:pt>
                <c:pt idx="469">
                  <c:v>3.4641362250332208E-2</c:v>
                </c:pt>
                <c:pt idx="470">
                  <c:v>3.4641362250332208E-2</c:v>
                </c:pt>
                <c:pt idx="471">
                  <c:v>3.4641362250332208E-2</c:v>
                </c:pt>
                <c:pt idx="472">
                  <c:v>3.4641362250332208E-2</c:v>
                </c:pt>
                <c:pt idx="473">
                  <c:v>3.4641362250332208E-2</c:v>
                </c:pt>
                <c:pt idx="474">
                  <c:v>3.4641362250332208E-2</c:v>
                </c:pt>
                <c:pt idx="475">
                  <c:v>3.4641362250332208E-2</c:v>
                </c:pt>
                <c:pt idx="476">
                  <c:v>3.4641362250332208E-2</c:v>
                </c:pt>
                <c:pt idx="477">
                  <c:v>3.4641362250332208E-2</c:v>
                </c:pt>
                <c:pt idx="478">
                  <c:v>3.4641362250332208E-2</c:v>
                </c:pt>
                <c:pt idx="479">
                  <c:v>3.4641362250332208E-2</c:v>
                </c:pt>
                <c:pt idx="480">
                  <c:v>3.4641362250332208E-2</c:v>
                </c:pt>
                <c:pt idx="481">
                  <c:v>3.4641362250332208E-2</c:v>
                </c:pt>
                <c:pt idx="482">
                  <c:v>3.4641362250332208E-2</c:v>
                </c:pt>
                <c:pt idx="483">
                  <c:v>3.4641362250332208E-2</c:v>
                </c:pt>
                <c:pt idx="484">
                  <c:v>3.4641362250332208E-2</c:v>
                </c:pt>
                <c:pt idx="485">
                  <c:v>3.4641362250332208E-2</c:v>
                </c:pt>
                <c:pt idx="486">
                  <c:v>3.4641362250332208E-2</c:v>
                </c:pt>
                <c:pt idx="487">
                  <c:v>3.4641362250332208E-2</c:v>
                </c:pt>
                <c:pt idx="488">
                  <c:v>3.4641362250332208E-2</c:v>
                </c:pt>
                <c:pt idx="489">
                  <c:v>3.4641362250332208E-2</c:v>
                </c:pt>
                <c:pt idx="490">
                  <c:v>3.4641362250332208E-2</c:v>
                </c:pt>
                <c:pt idx="491">
                  <c:v>3.4641362250332208E-2</c:v>
                </c:pt>
                <c:pt idx="492">
                  <c:v>3.4641362250332208E-2</c:v>
                </c:pt>
                <c:pt idx="493">
                  <c:v>3.4641362250332208E-2</c:v>
                </c:pt>
                <c:pt idx="494">
                  <c:v>3.4641362250332208E-2</c:v>
                </c:pt>
                <c:pt idx="495">
                  <c:v>3.4641362250332208E-2</c:v>
                </c:pt>
                <c:pt idx="496">
                  <c:v>3.4641362250332208E-2</c:v>
                </c:pt>
                <c:pt idx="497">
                  <c:v>3.4641362250332208E-2</c:v>
                </c:pt>
                <c:pt idx="498">
                  <c:v>3.4641362250332208E-2</c:v>
                </c:pt>
                <c:pt idx="499">
                  <c:v>3.4641362250332208E-2</c:v>
                </c:pt>
                <c:pt idx="500">
                  <c:v>3.4641362250332208E-2</c:v>
                </c:pt>
                <c:pt idx="501">
                  <c:v>3.4641362250332208E-2</c:v>
                </c:pt>
                <c:pt idx="502">
                  <c:v>3.4641362250332208E-2</c:v>
                </c:pt>
                <c:pt idx="503">
                  <c:v>3.4641362250332208E-2</c:v>
                </c:pt>
                <c:pt idx="504">
                  <c:v>3.4641362250332208E-2</c:v>
                </c:pt>
                <c:pt idx="505">
                  <c:v>3.4641362250332208E-2</c:v>
                </c:pt>
                <c:pt idx="506">
                  <c:v>3.4641362250332208E-2</c:v>
                </c:pt>
                <c:pt idx="507">
                  <c:v>3.4641362250332208E-2</c:v>
                </c:pt>
                <c:pt idx="508">
                  <c:v>3.4641362250332208E-2</c:v>
                </c:pt>
                <c:pt idx="509">
                  <c:v>3.4641362250332208E-2</c:v>
                </c:pt>
                <c:pt idx="510">
                  <c:v>3.4641362250332208E-2</c:v>
                </c:pt>
                <c:pt idx="511">
                  <c:v>3.4641362250332208E-2</c:v>
                </c:pt>
                <c:pt idx="512">
                  <c:v>3.4641362250332208E-2</c:v>
                </c:pt>
                <c:pt idx="513">
                  <c:v>3.4641362250332208E-2</c:v>
                </c:pt>
                <c:pt idx="514">
                  <c:v>3.4641362250332208E-2</c:v>
                </c:pt>
                <c:pt idx="515">
                  <c:v>3.4641362250332208E-2</c:v>
                </c:pt>
                <c:pt idx="516">
                  <c:v>3.4641362250332208E-2</c:v>
                </c:pt>
                <c:pt idx="517">
                  <c:v>3.4641362250332208E-2</c:v>
                </c:pt>
                <c:pt idx="518">
                  <c:v>3.4641362250332208E-2</c:v>
                </c:pt>
                <c:pt idx="519">
                  <c:v>3.4641362250332208E-2</c:v>
                </c:pt>
                <c:pt idx="520">
                  <c:v>3.4641362250332208E-2</c:v>
                </c:pt>
                <c:pt idx="521">
                  <c:v>3.4641362250332208E-2</c:v>
                </c:pt>
                <c:pt idx="522">
                  <c:v>3.4641362250332208E-2</c:v>
                </c:pt>
                <c:pt idx="523">
                  <c:v>3.4641362250332208E-2</c:v>
                </c:pt>
                <c:pt idx="524">
                  <c:v>3.4641362250332208E-2</c:v>
                </c:pt>
                <c:pt idx="525">
                  <c:v>3.4641362250332208E-2</c:v>
                </c:pt>
                <c:pt idx="526">
                  <c:v>3.4641362250332208E-2</c:v>
                </c:pt>
                <c:pt idx="527">
                  <c:v>3.4641362250332208E-2</c:v>
                </c:pt>
                <c:pt idx="528">
                  <c:v>3.4641362250332208E-2</c:v>
                </c:pt>
                <c:pt idx="529">
                  <c:v>3.4641362250332208E-2</c:v>
                </c:pt>
                <c:pt idx="530">
                  <c:v>3.4641362250332208E-2</c:v>
                </c:pt>
                <c:pt idx="531">
                  <c:v>3.4641362250332208E-2</c:v>
                </c:pt>
                <c:pt idx="532">
                  <c:v>3.4641362250332208E-2</c:v>
                </c:pt>
                <c:pt idx="533">
                  <c:v>3.4641362250332208E-2</c:v>
                </c:pt>
                <c:pt idx="534">
                  <c:v>3.4641362250332208E-2</c:v>
                </c:pt>
                <c:pt idx="535">
                  <c:v>3.4641362250332208E-2</c:v>
                </c:pt>
                <c:pt idx="536">
                  <c:v>3.4641362250332208E-2</c:v>
                </c:pt>
                <c:pt idx="537">
                  <c:v>3.4641362250332208E-2</c:v>
                </c:pt>
                <c:pt idx="538">
                  <c:v>3.4641362250332208E-2</c:v>
                </c:pt>
                <c:pt idx="539">
                  <c:v>3.4641362250332208E-2</c:v>
                </c:pt>
                <c:pt idx="540">
                  <c:v>3.4641362250332208E-2</c:v>
                </c:pt>
                <c:pt idx="541">
                  <c:v>3.4641362250332208E-2</c:v>
                </c:pt>
                <c:pt idx="542">
                  <c:v>3.4641362250332208E-2</c:v>
                </c:pt>
                <c:pt idx="543">
                  <c:v>3.4641362250332208E-2</c:v>
                </c:pt>
                <c:pt idx="544">
                  <c:v>3.4641362250332208E-2</c:v>
                </c:pt>
                <c:pt idx="545">
                  <c:v>3.4641362250332208E-2</c:v>
                </c:pt>
                <c:pt idx="546">
                  <c:v>3.4641362250332208E-2</c:v>
                </c:pt>
                <c:pt idx="547">
                  <c:v>3.4641362250332208E-2</c:v>
                </c:pt>
                <c:pt idx="548">
                  <c:v>3.4641362250332208E-2</c:v>
                </c:pt>
                <c:pt idx="549">
                  <c:v>3.4641362250332208E-2</c:v>
                </c:pt>
                <c:pt idx="550">
                  <c:v>3.4641362250332208E-2</c:v>
                </c:pt>
                <c:pt idx="551">
                  <c:v>3.4641362250332208E-2</c:v>
                </c:pt>
                <c:pt idx="552">
                  <c:v>3.4641362250332208E-2</c:v>
                </c:pt>
                <c:pt idx="553">
                  <c:v>3.4641362250332208E-2</c:v>
                </c:pt>
                <c:pt idx="554">
                  <c:v>3.4641362250332208E-2</c:v>
                </c:pt>
                <c:pt idx="555">
                  <c:v>3.4641362250332208E-2</c:v>
                </c:pt>
                <c:pt idx="556">
                  <c:v>3.4641362250332208E-2</c:v>
                </c:pt>
                <c:pt idx="557">
                  <c:v>3.4641362250332208E-2</c:v>
                </c:pt>
                <c:pt idx="558">
                  <c:v>3.4641362250332208E-2</c:v>
                </c:pt>
                <c:pt idx="559">
                  <c:v>3.4641362250332208E-2</c:v>
                </c:pt>
                <c:pt idx="560">
                  <c:v>3.4641362250332208E-2</c:v>
                </c:pt>
                <c:pt idx="561">
                  <c:v>3.4641362250332208E-2</c:v>
                </c:pt>
                <c:pt idx="562">
                  <c:v>3.4641362250332208E-2</c:v>
                </c:pt>
                <c:pt idx="563">
                  <c:v>3.4641362250332208E-2</c:v>
                </c:pt>
                <c:pt idx="564">
                  <c:v>3.4641362250332208E-2</c:v>
                </c:pt>
                <c:pt idx="565">
                  <c:v>3.4641362250332208E-2</c:v>
                </c:pt>
                <c:pt idx="566">
                  <c:v>3.4641362250332208E-2</c:v>
                </c:pt>
                <c:pt idx="567">
                  <c:v>3.4641362250332208E-2</c:v>
                </c:pt>
                <c:pt idx="568">
                  <c:v>3.4641362250332208E-2</c:v>
                </c:pt>
                <c:pt idx="569">
                  <c:v>3.4641362250332208E-2</c:v>
                </c:pt>
                <c:pt idx="570">
                  <c:v>3.4641362250332208E-2</c:v>
                </c:pt>
                <c:pt idx="571">
                  <c:v>3.4641362250332208E-2</c:v>
                </c:pt>
                <c:pt idx="572">
                  <c:v>3.4641362250332208E-2</c:v>
                </c:pt>
                <c:pt idx="573">
                  <c:v>3.4641362250332208E-2</c:v>
                </c:pt>
                <c:pt idx="574">
                  <c:v>3.4641362250332208E-2</c:v>
                </c:pt>
                <c:pt idx="575">
                  <c:v>3.4641362250332208E-2</c:v>
                </c:pt>
                <c:pt idx="576">
                  <c:v>3.4641362250332208E-2</c:v>
                </c:pt>
                <c:pt idx="577">
                  <c:v>3.4641362250332208E-2</c:v>
                </c:pt>
                <c:pt idx="578">
                  <c:v>3.4641362250332208E-2</c:v>
                </c:pt>
                <c:pt idx="579">
                  <c:v>3.4641362250332208E-2</c:v>
                </c:pt>
                <c:pt idx="580">
                  <c:v>3.4641362250332208E-2</c:v>
                </c:pt>
                <c:pt idx="581">
                  <c:v>3.4641362250332208E-2</c:v>
                </c:pt>
                <c:pt idx="582">
                  <c:v>3.4641362250332208E-2</c:v>
                </c:pt>
                <c:pt idx="583">
                  <c:v>3.4641362250332208E-2</c:v>
                </c:pt>
                <c:pt idx="584">
                  <c:v>3.4641362250332208E-2</c:v>
                </c:pt>
                <c:pt idx="585">
                  <c:v>3.4641362250332208E-2</c:v>
                </c:pt>
                <c:pt idx="586">
                  <c:v>3.4641362250332208E-2</c:v>
                </c:pt>
                <c:pt idx="587">
                  <c:v>3.4641362250332208E-2</c:v>
                </c:pt>
                <c:pt idx="588">
                  <c:v>3.4641362250332208E-2</c:v>
                </c:pt>
                <c:pt idx="589">
                  <c:v>3.4515370324323946E-2</c:v>
                </c:pt>
                <c:pt idx="590">
                  <c:v>3.4515370324323946E-2</c:v>
                </c:pt>
                <c:pt idx="591">
                  <c:v>3.4515370324323946E-2</c:v>
                </c:pt>
                <c:pt idx="592">
                  <c:v>3.4515370324323946E-2</c:v>
                </c:pt>
                <c:pt idx="593">
                  <c:v>3.4515370324323946E-2</c:v>
                </c:pt>
                <c:pt idx="594">
                  <c:v>3.4515370324323946E-2</c:v>
                </c:pt>
                <c:pt idx="595">
                  <c:v>3.4515370324323946E-2</c:v>
                </c:pt>
                <c:pt idx="596">
                  <c:v>3.4515370324323946E-2</c:v>
                </c:pt>
                <c:pt idx="597">
                  <c:v>3.4515370324323946E-2</c:v>
                </c:pt>
                <c:pt idx="598">
                  <c:v>3.4515370324323946E-2</c:v>
                </c:pt>
                <c:pt idx="599">
                  <c:v>3.4515370324323946E-2</c:v>
                </c:pt>
                <c:pt idx="600">
                  <c:v>3.4515370324323946E-2</c:v>
                </c:pt>
                <c:pt idx="601">
                  <c:v>3.4515370324323946E-2</c:v>
                </c:pt>
                <c:pt idx="602">
                  <c:v>3.4515370324323946E-2</c:v>
                </c:pt>
                <c:pt idx="603">
                  <c:v>3.4515370324323946E-2</c:v>
                </c:pt>
                <c:pt idx="604">
                  <c:v>3.4515370324323946E-2</c:v>
                </c:pt>
                <c:pt idx="605">
                  <c:v>3.4515370324323946E-2</c:v>
                </c:pt>
                <c:pt idx="606">
                  <c:v>3.4515370324323946E-2</c:v>
                </c:pt>
                <c:pt idx="607">
                  <c:v>3.4515370324323946E-2</c:v>
                </c:pt>
                <c:pt idx="608">
                  <c:v>3.4515370324323946E-2</c:v>
                </c:pt>
                <c:pt idx="609">
                  <c:v>3.4515370324323946E-2</c:v>
                </c:pt>
                <c:pt idx="610">
                  <c:v>3.4515370324323946E-2</c:v>
                </c:pt>
                <c:pt idx="611">
                  <c:v>3.4515370324323946E-2</c:v>
                </c:pt>
                <c:pt idx="612">
                  <c:v>3.4515370324323946E-2</c:v>
                </c:pt>
                <c:pt idx="613">
                  <c:v>3.4515370324323946E-2</c:v>
                </c:pt>
                <c:pt idx="614">
                  <c:v>3.4515370324323946E-2</c:v>
                </c:pt>
                <c:pt idx="615">
                  <c:v>3.4515370324323946E-2</c:v>
                </c:pt>
                <c:pt idx="616">
                  <c:v>3.4515370324323946E-2</c:v>
                </c:pt>
                <c:pt idx="617">
                  <c:v>3.4515370324323946E-2</c:v>
                </c:pt>
                <c:pt idx="618">
                  <c:v>3.4515370324323946E-2</c:v>
                </c:pt>
                <c:pt idx="619">
                  <c:v>3.4515370324323946E-2</c:v>
                </c:pt>
                <c:pt idx="620">
                  <c:v>3.4515370324323946E-2</c:v>
                </c:pt>
                <c:pt idx="621">
                  <c:v>3.4515370324323946E-2</c:v>
                </c:pt>
                <c:pt idx="622">
                  <c:v>3.4515370324323946E-2</c:v>
                </c:pt>
                <c:pt idx="623">
                  <c:v>3.4515370324323946E-2</c:v>
                </c:pt>
                <c:pt idx="624">
                  <c:v>3.4515370324323946E-2</c:v>
                </c:pt>
                <c:pt idx="625">
                  <c:v>3.4515370324323946E-2</c:v>
                </c:pt>
                <c:pt idx="626">
                  <c:v>3.4515370324323946E-2</c:v>
                </c:pt>
                <c:pt idx="627">
                  <c:v>3.4515370324323946E-2</c:v>
                </c:pt>
                <c:pt idx="628">
                  <c:v>3.4515370324323946E-2</c:v>
                </c:pt>
                <c:pt idx="629">
                  <c:v>3.4515370324323946E-2</c:v>
                </c:pt>
                <c:pt idx="630">
                  <c:v>3.4515370324323946E-2</c:v>
                </c:pt>
                <c:pt idx="631">
                  <c:v>3.4515370324323946E-2</c:v>
                </c:pt>
                <c:pt idx="632">
                  <c:v>3.4515370324323946E-2</c:v>
                </c:pt>
                <c:pt idx="633">
                  <c:v>3.4515370324323946E-2</c:v>
                </c:pt>
                <c:pt idx="634">
                  <c:v>3.4515370324323946E-2</c:v>
                </c:pt>
                <c:pt idx="635">
                  <c:v>3.4515370324323946E-2</c:v>
                </c:pt>
                <c:pt idx="636">
                  <c:v>3.4515370324323946E-2</c:v>
                </c:pt>
                <c:pt idx="637">
                  <c:v>3.4515370324323946E-2</c:v>
                </c:pt>
                <c:pt idx="638">
                  <c:v>3.4515370324323946E-2</c:v>
                </c:pt>
                <c:pt idx="639">
                  <c:v>3.4515370324323946E-2</c:v>
                </c:pt>
                <c:pt idx="640">
                  <c:v>3.4515370324323946E-2</c:v>
                </c:pt>
                <c:pt idx="641">
                  <c:v>3.4515370324323946E-2</c:v>
                </c:pt>
                <c:pt idx="642">
                  <c:v>3.4515370324323946E-2</c:v>
                </c:pt>
                <c:pt idx="643">
                  <c:v>3.4515370324323946E-2</c:v>
                </c:pt>
                <c:pt idx="644">
                  <c:v>3.4515370324323946E-2</c:v>
                </c:pt>
                <c:pt idx="645">
                  <c:v>3.4515370324323946E-2</c:v>
                </c:pt>
                <c:pt idx="646">
                  <c:v>3.4515370324323946E-2</c:v>
                </c:pt>
                <c:pt idx="647">
                  <c:v>3.4515370324323946E-2</c:v>
                </c:pt>
                <c:pt idx="648">
                  <c:v>3.4515370324323946E-2</c:v>
                </c:pt>
                <c:pt idx="649">
                  <c:v>3.4515370324323946E-2</c:v>
                </c:pt>
                <c:pt idx="650">
                  <c:v>3.4515370324323946E-2</c:v>
                </c:pt>
                <c:pt idx="651">
                  <c:v>3.4515370324323946E-2</c:v>
                </c:pt>
                <c:pt idx="652">
                  <c:v>3.4515370324323946E-2</c:v>
                </c:pt>
                <c:pt idx="653">
                  <c:v>3.4515370324323946E-2</c:v>
                </c:pt>
                <c:pt idx="654">
                  <c:v>3.4515370324323946E-2</c:v>
                </c:pt>
                <c:pt idx="655">
                  <c:v>3.4515370324323946E-2</c:v>
                </c:pt>
                <c:pt idx="656">
                  <c:v>3.4515370324323946E-2</c:v>
                </c:pt>
                <c:pt idx="657">
                  <c:v>3.4515370324323946E-2</c:v>
                </c:pt>
                <c:pt idx="658">
                  <c:v>3.4515370324323946E-2</c:v>
                </c:pt>
                <c:pt idx="659">
                  <c:v>3.4515370324323946E-2</c:v>
                </c:pt>
                <c:pt idx="660">
                  <c:v>3.4515370324323946E-2</c:v>
                </c:pt>
                <c:pt idx="661">
                  <c:v>3.4515370324323946E-2</c:v>
                </c:pt>
                <c:pt idx="662">
                  <c:v>3.4515370324323946E-2</c:v>
                </c:pt>
                <c:pt idx="663">
                  <c:v>3.4515370324323946E-2</c:v>
                </c:pt>
                <c:pt idx="664">
                  <c:v>3.4515370324323946E-2</c:v>
                </c:pt>
                <c:pt idx="665">
                  <c:v>3.4515370324323946E-2</c:v>
                </c:pt>
                <c:pt idx="666">
                  <c:v>3.4515370324323946E-2</c:v>
                </c:pt>
                <c:pt idx="667">
                  <c:v>3.4515370324323946E-2</c:v>
                </c:pt>
                <c:pt idx="668">
                  <c:v>3.4515370324323946E-2</c:v>
                </c:pt>
                <c:pt idx="669">
                  <c:v>3.4515370324323946E-2</c:v>
                </c:pt>
                <c:pt idx="670">
                  <c:v>3.4515370324323946E-2</c:v>
                </c:pt>
                <c:pt idx="671">
                  <c:v>3.4515370324323946E-2</c:v>
                </c:pt>
                <c:pt idx="672">
                  <c:v>3.4515370324323946E-2</c:v>
                </c:pt>
                <c:pt idx="673">
                  <c:v>3.4515370324323946E-2</c:v>
                </c:pt>
                <c:pt idx="674">
                  <c:v>3.4515370324323946E-2</c:v>
                </c:pt>
                <c:pt idx="675">
                  <c:v>3.4515370324323946E-2</c:v>
                </c:pt>
                <c:pt idx="676">
                  <c:v>3.4515370324323946E-2</c:v>
                </c:pt>
                <c:pt idx="677">
                  <c:v>3.4515370324323946E-2</c:v>
                </c:pt>
                <c:pt idx="678">
                  <c:v>3.4515370324323946E-2</c:v>
                </c:pt>
                <c:pt idx="679">
                  <c:v>3.4515370324323946E-2</c:v>
                </c:pt>
                <c:pt idx="680">
                  <c:v>3.4515370324323946E-2</c:v>
                </c:pt>
                <c:pt idx="681">
                  <c:v>3.4515370324323946E-2</c:v>
                </c:pt>
                <c:pt idx="682">
                  <c:v>3.4515370324323946E-2</c:v>
                </c:pt>
                <c:pt idx="683">
                  <c:v>3.4515370324323946E-2</c:v>
                </c:pt>
                <c:pt idx="684">
                  <c:v>3.4515370324323946E-2</c:v>
                </c:pt>
                <c:pt idx="685">
                  <c:v>3.4515370324323946E-2</c:v>
                </c:pt>
                <c:pt idx="686">
                  <c:v>3.4515370324323946E-2</c:v>
                </c:pt>
                <c:pt idx="687">
                  <c:v>3.4515370324323946E-2</c:v>
                </c:pt>
                <c:pt idx="688">
                  <c:v>3.4515370324323946E-2</c:v>
                </c:pt>
                <c:pt idx="689">
                  <c:v>3.4515370324323946E-2</c:v>
                </c:pt>
                <c:pt idx="690">
                  <c:v>3.4515370324323946E-2</c:v>
                </c:pt>
                <c:pt idx="691">
                  <c:v>3.4515370324323946E-2</c:v>
                </c:pt>
                <c:pt idx="692">
                  <c:v>3.4515370324323946E-2</c:v>
                </c:pt>
                <c:pt idx="693">
                  <c:v>3.4515370324323946E-2</c:v>
                </c:pt>
                <c:pt idx="694">
                  <c:v>3.4515370324323946E-2</c:v>
                </c:pt>
                <c:pt idx="695">
                  <c:v>3.4515370324323946E-2</c:v>
                </c:pt>
                <c:pt idx="696">
                  <c:v>3.4515370324323946E-2</c:v>
                </c:pt>
                <c:pt idx="697">
                  <c:v>3.4515370324323946E-2</c:v>
                </c:pt>
                <c:pt idx="698">
                  <c:v>3.4515370324323946E-2</c:v>
                </c:pt>
                <c:pt idx="699">
                  <c:v>3.4515370324323946E-2</c:v>
                </c:pt>
                <c:pt idx="700">
                  <c:v>3.4515370324323946E-2</c:v>
                </c:pt>
                <c:pt idx="701">
                  <c:v>3.4515370324323946E-2</c:v>
                </c:pt>
                <c:pt idx="702">
                  <c:v>3.4515370324323946E-2</c:v>
                </c:pt>
                <c:pt idx="703">
                  <c:v>3.4515370324323946E-2</c:v>
                </c:pt>
                <c:pt idx="704">
                  <c:v>3.4515370324323946E-2</c:v>
                </c:pt>
                <c:pt idx="705">
                  <c:v>3.4515370324323946E-2</c:v>
                </c:pt>
                <c:pt idx="706">
                  <c:v>3.4515370324323946E-2</c:v>
                </c:pt>
                <c:pt idx="707">
                  <c:v>3.4515370324323946E-2</c:v>
                </c:pt>
                <c:pt idx="708">
                  <c:v>3.4515370324323946E-2</c:v>
                </c:pt>
                <c:pt idx="709">
                  <c:v>3.4515370324323946E-2</c:v>
                </c:pt>
                <c:pt idx="710">
                  <c:v>3.4515370324323946E-2</c:v>
                </c:pt>
                <c:pt idx="711">
                  <c:v>3.4515370324323946E-2</c:v>
                </c:pt>
                <c:pt idx="712">
                  <c:v>3.4515370324323946E-2</c:v>
                </c:pt>
                <c:pt idx="713">
                  <c:v>3.4515370324323946E-2</c:v>
                </c:pt>
                <c:pt idx="714">
                  <c:v>3.4515370324323946E-2</c:v>
                </c:pt>
                <c:pt idx="715">
                  <c:v>3.4515370324323946E-2</c:v>
                </c:pt>
                <c:pt idx="716">
                  <c:v>3.4515370324323946E-2</c:v>
                </c:pt>
                <c:pt idx="717">
                  <c:v>3.4515370324323946E-2</c:v>
                </c:pt>
                <c:pt idx="718">
                  <c:v>3.4515370324323946E-2</c:v>
                </c:pt>
                <c:pt idx="719">
                  <c:v>3.4515370324323946E-2</c:v>
                </c:pt>
                <c:pt idx="720">
                  <c:v>3.4515370324323946E-2</c:v>
                </c:pt>
                <c:pt idx="721">
                  <c:v>3.4515370324323946E-2</c:v>
                </c:pt>
                <c:pt idx="722">
                  <c:v>3.4515370324323946E-2</c:v>
                </c:pt>
                <c:pt idx="723">
                  <c:v>3.4515370324323946E-2</c:v>
                </c:pt>
                <c:pt idx="724">
                  <c:v>3.4515370324323946E-2</c:v>
                </c:pt>
                <c:pt idx="725">
                  <c:v>3.4515370324323946E-2</c:v>
                </c:pt>
                <c:pt idx="726">
                  <c:v>3.4515370324323946E-2</c:v>
                </c:pt>
                <c:pt idx="727">
                  <c:v>3.4515370324323946E-2</c:v>
                </c:pt>
                <c:pt idx="728">
                  <c:v>3.4515370324323946E-2</c:v>
                </c:pt>
                <c:pt idx="729">
                  <c:v>3.4515370324323946E-2</c:v>
                </c:pt>
                <c:pt idx="730">
                  <c:v>3.4515370324323946E-2</c:v>
                </c:pt>
                <c:pt idx="731">
                  <c:v>3.4515370324323946E-2</c:v>
                </c:pt>
                <c:pt idx="732">
                  <c:v>3.4515370324323946E-2</c:v>
                </c:pt>
                <c:pt idx="733">
                  <c:v>3.4515370324323946E-2</c:v>
                </c:pt>
                <c:pt idx="734">
                  <c:v>3.4515370324323946E-2</c:v>
                </c:pt>
                <c:pt idx="735">
                  <c:v>3.4515370324323946E-2</c:v>
                </c:pt>
                <c:pt idx="736">
                  <c:v>3.4515370324323946E-2</c:v>
                </c:pt>
                <c:pt idx="737">
                  <c:v>3.4515370324323946E-2</c:v>
                </c:pt>
                <c:pt idx="738">
                  <c:v>3.4515370324323946E-2</c:v>
                </c:pt>
                <c:pt idx="739">
                  <c:v>3.4515370324323946E-2</c:v>
                </c:pt>
                <c:pt idx="740">
                  <c:v>3.4515370324323946E-2</c:v>
                </c:pt>
                <c:pt idx="741">
                  <c:v>3.4515370324323946E-2</c:v>
                </c:pt>
                <c:pt idx="742">
                  <c:v>3.4515370324323946E-2</c:v>
                </c:pt>
                <c:pt idx="743">
                  <c:v>3.4515370324323946E-2</c:v>
                </c:pt>
                <c:pt idx="744">
                  <c:v>3.4515370324323946E-2</c:v>
                </c:pt>
                <c:pt idx="745">
                  <c:v>3.4515370324323946E-2</c:v>
                </c:pt>
                <c:pt idx="746">
                  <c:v>3.4515370324323946E-2</c:v>
                </c:pt>
                <c:pt idx="747">
                  <c:v>3.4515370324323946E-2</c:v>
                </c:pt>
                <c:pt idx="748">
                  <c:v>3.4515370324323946E-2</c:v>
                </c:pt>
                <c:pt idx="749">
                  <c:v>3.4515370324323946E-2</c:v>
                </c:pt>
                <c:pt idx="750">
                  <c:v>3.4515370324323946E-2</c:v>
                </c:pt>
                <c:pt idx="751">
                  <c:v>3.4515370324323946E-2</c:v>
                </c:pt>
                <c:pt idx="752">
                  <c:v>3.4515370324323946E-2</c:v>
                </c:pt>
                <c:pt idx="753">
                  <c:v>3.4515370324323946E-2</c:v>
                </c:pt>
                <c:pt idx="754">
                  <c:v>3.4515370324323946E-2</c:v>
                </c:pt>
                <c:pt idx="755">
                  <c:v>3.4515370324323946E-2</c:v>
                </c:pt>
                <c:pt idx="756">
                  <c:v>3.4515370324323946E-2</c:v>
                </c:pt>
                <c:pt idx="757">
                  <c:v>3.4515370324323946E-2</c:v>
                </c:pt>
                <c:pt idx="758">
                  <c:v>3.4515370324323946E-2</c:v>
                </c:pt>
                <c:pt idx="759">
                  <c:v>3.4515370324323946E-2</c:v>
                </c:pt>
                <c:pt idx="760">
                  <c:v>3.4515370324323946E-2</c:v>
                </c:pt>
                <c:pt idx="761">
                  <c:v>3.4515370324323946E-2</c:v>
                </c:pt>
                <c:pt idx="762">
                  <c:v>3.4515370324323946E-2</c:v>
                </c:pt>
                <c:pt idx="763">
                  <c:v>3.4515370324323946E-2</c:v>
                </c:pt>
                <c:pt idx="764">
                  <c:v>3.4515370324323946E-2</c:v>
                </c:pt>
                <c:pt idx="765">
                  <c:v>3.4515370324323946E-2</c:v>
                </c:pt>
                <c:pt idx="766">
                  <c:v>3.4515370324323946E-2</c:v>
                </c:pt>
                <c:pt idx="767">
                  <c:v>3.4515370324323946E-2</c:v>
                </c:pt>
                <c:pt idx="768">
                  <c:v>3.4515370324323946E-2</c:v>
                </c:pt>
                <c:pt idx="769">
                  <c:v>3.4515370324323946E-2</c:v>
                </c:pt>
                <c:pt idx="770">
                  <c:v>3.4515370324323946E-2</c:v>
                </c:pt>
                <c:pt idx="771">
                  <c:v>3.4515370324323946E-2</c:v>
                </c:pt>
                <c:pt idx="772">
                  <c:v>3.4515370324323946E-2</c:v>
                </c:pt>
                <c:pt idx="773">
                  <c:v>3.4515370324323946E-2</c:v>
                </c:pt>
                <c:pt idx="774">
                  <c:v>3.4515370324323946E-2</c:v>
                </c:pt>
                <c:pt idx="775">
                  <c:v>3.4515370324323946E-2</c:v>
                </c:pt>
                <c:pt idx="776">
                  <c:v>3.4515370324323946E-2</c:v>
                </c:pt>
                <c:pt idx="777">
                  <c:v>3.4515370324323946E-2</c:v>
                </c:pt>
                <c:pt idx="778">
                  <c:v>3.4515370324323946E-2</c:v>
                </c:pt>
                <c:pt idx="779">
                  <c:v>3.4515370324323946E-2</c:v>
                </c:pt>
                <c:pt idx="780">
                  <c:v>3.4515370324323946E-2</c:v>
                </c:pt>
                <c:pt idx="781">
                  <c:v>3.4515370324323946E-2</c:v>
                </c:pt>
                <c:pt idx="782">
                  <c:v>3.4515370324323946E-2</c:v>
                </c:pt>
                <c:pt idx="783">
                  <c:v>3.4515370324323946E-2</c:v>
                </c:pt>
                <c:pt idx="784">
                  <c:v>3.4515370324323946E-2</c:v>
                </c:pt>
                <c:pt idx="785">
                  <c:v>3.4515370324323946E-2</c:v>
                </c:pt>
                <c:pt idx="786">
                  <c:v>3.4515370324323946E-2</c:v>
                </c:pt>
                <c:pt idx="787">
                  <c:v>3.4515370324323946E-2</c:v>
                </c:pt>
                <c:pt idx="788">
                  <c:v>3.4515370324323946E-2</c:v>
                </c:pt>
                <c:pt idx="789">
                  <c:v>3.4515370324323946E-2</c:v>
                </c:pt>
                <c:pt idx="790">
                  <c:v>3.4515370324323946E-2</c:v>
                </c:pt>
                <c:pt idx="791">
                  <c:v>3.4515370324323946E-2</c:v>
                </c:pt>
                <c:pt idx="792">
                  <c:v>3.4515370324323946E-2</c:v>
                </c:pt>
                <c:pt idx="793">
                  <c:v>3.4515370324323946E-2</c:v>
                </c:pt>
                <c:pt idx="794">
                  <c:v>3.4515370324323946E-2</c:v>
                </c:pt>
                <c:pt idx="795">
                  <c:v>3.4515370324323946E-2</c:v>
                </c:pt>
                <c:pt idx="796">
                  <c:v>3.4515370324323946E-2</c:v>
                </c:pt>
                <c:pt idx="797">
                  <c:v>3.4515370324323946E-2</c:v>
                </c:pt>
                <c:pt idx="798">
                  <c:v>3.4515370324323946E-2</c:v>
                </c:pt>
                <c:pt idx="799">
                  <c:v>3.4515370324323946E-2</c:v>
                </c:pt>
                <c:pt idx="800">
                  <c:v>3.4515370324323946E-2</c:v>
                </c:pt>
                <c:pt idx="801">
                  <c:v>3.4515370324323946E-2</c:v>
                </c:pt>
                <c:pt idx="802">
                  <c:v>3.4515370324323946E-2</c:v>
                </c:pt>
                <c:pt idx="803">
                  <c:v>3.4515370324323946E-2</c:v>
                </c:pt>
                <c:pt idx="804">
                  <c:v>3.4515370324323946E-2</c:v>
                </c:pt>
                <c:pt idx="805">
                  <c:v>3.4515370324323946E-2</c:v>
                </c:pt>
                <c:pt idx="806">
                  <c:v>3.4515370324323946E-2</c:v>
                </c:pt>
                <c:pt idx="807">
                  <c:v>3.4515370324323946E-2</c:v>
                </c:pt>
                <c:pt idx="808">
                  <c:v>3.4515370324323946E-2</c:v>
                </c:pt>
                <c:pt idx="809">
                  <c:v>3.4515370324323946E-2</c:v>
                </c:pt>
                <c:pt idx="810">
                  <c:v>3.4515370324323946E-2</c:v>
                </c:pt>
                <c:pt idx="811">
                  <c:v>3.4515370324323946E-2</c:v>
                </c:pt>
                <c:pt idx="812">
                  <c:v>3.4515370324323946E-2</c:v>
                </c:pt>
                <c:pt idx="813">
                  <c:v>3.4515370324323946E-2</c:v>
                </c:pt>
                <c:pt idx="814">
                  <c:v>3.4515370324323946E-2</c:v>
                </c:pt>
                <c:pt idx="815">
                  <c:v>3.4515370324323946E-2</c:v>
                </c:pt>
                <c:pt idx="816">
                  <c:v>3.4515370324323946E-2</c:v>
                </c:pt>
                <c:pt idx="817">
                  <c:v>3.4515370324323946E-2</c:v>
                </c:pt>
                <c:pt idx="818">
                  <c:v>3.4515370324323946E-2</c:v>
                </c:pt>
                <c:pt idx="819">
                  <c:v>3.4515370324323946E-2</c:v>
                </c:pt>
                <c:pt idx="820">
                  <c:v>3.4515370324323946E-2</c:v>
                </c:pt>
                <c:pt idx="821">
                  <c:v>3.4515370324323946E-2</c:v>
                </c:pt>
                <c:pt idx="822">
                  <c:v>3.4515370324323946E-2</c:v>
                </c:pt>
                <c:pt idx="823">
                  <c:v>3.4515370324323946E-2</c:v>
                </c:pt>
                <c:pt idx="824">
                  <c:v>3.4515370324323946E-2</c:v>
                </c:pt>
                <c:pt idx="825">
                  <c:v>3.4515370324323946E-2</c:v>
                </c:pt>
                <c:pt idx="826">
                  <c:v>3.4515370324323946E-2</c:v>
                </c:pt>
                <c:pt idx="827">
                  <c:v>3.4515370324323946E-2</c:v>
                </c:pt>
                <c:pt idx="828">
                  <c:v>3.4515370324323946E-2</c:v>
                </c:pt>
                <c:pt idx="829">
                  <c:v>3.4515370324323946E-2</c:v>
                </c:pt>
                <c:pt idx="830">
                  <c:v>3.4515370324323946E-2</c:v>
                </c:pt>
                <c:pt idx="831">
                  <c:v>3.4515370324323946E-2</c:v>
                </c:pt>
                <c:pt idx="832">
                  <c:v>3.4515370324323946E-2</c:v>
                </c:pt>
                <c:pt idx="833">
                  <c:v>3.4515370324323946E-2</c:v>
                </c:pt>
                <c:pt idx="834">
                  <c:v>3.4515370324323946E-2</c:v>
                </c:pt>
                <c:pt idx="835">
                  <c:v>3.4515370324323946E-2</c:v>
                </c:pt>
                <c:pt idx="836">
                  <c:v>3.4515370324323946E-2</c:v>
                </c:pt>
                <c:pt idx="837">
                  <c:v>3.4515370324323946E-2</c:v>
                </c:pt>
                <c:pt idx="838">
                  <c:v>3.4515370324323946E-2</c:v>
                </c:pt>
                <c:pt idx="839">
                  <c:v>3.4515370324323946E-2</c:v>
                </c:pt>
                <c:pt idx="840">
                  <c:v>3.4515370324323946E-2</c:v>
                </c:pt>
                <c:pt idx="841">
                  <c:v>3.4515370324323946E-2</c:v>
                </c:pt>
                <c:pt idx="842">
                  <c:v>3.4515370324323946E-2</c:v>
                </c:pt>
                <c:pt idx="843">
                  <c:v>3.4515370324323946E-2</c:v>
                </c:pt>
                <c:pt idx="844">
                  <c:v>3.4515370324323946E-2</c:v>
                </c:pt>
                <c:pt idx="845">
                  <c:v>3.4515370324323946E-2</c:v>
                </c:pt>
                <c:pt idx="846">
                  <c:v>3.4515370324323946E-2</c:v>
                </c:pt>
                <c:pt idx="847">
                  <c:v>3.4515370324323946E-2</c:v>
                </c:pt>
                <c:pt idx="848">
                  <c:v>3.4515370324323946E-2</c:v>
                </c:pt>
                <c:pt idx="849">
                  <c:v>3.4515370324323946E-2</c:v>
                </c:pt>
                <c:pt idx="850">
                  <c:v>3.4515370324323946E-2</c:v>
                </c:pt>
                <c:pt idx="851">
                  <c:v>3.4515370324323946E-2</c:v>
                </c:pt>
                <c:pt idx="852">
                  <c:v>3.4515370324323946E-2</c:v>
                </c:pt>
                <c:pt idx="853">
                  <c:v>3.4515370324323946E-2</c:v>
                </c:pt>
                <c:pt idx="854">
                  <c:v>3.4515370324323946E-2</c:v>
                </c:pt>
                <c:pt idx="855">
                  <c:v>3.4515370324323946E-2</c:v>
                </c:pt>
                <c:pt idx="856">
                  <c:v>3.4515370324323946E-2</c:v>
                </c:pt>
                <c:pt idx="857">
                  <c:v>3.4515370324323946E-2</c:v>
                </c:pt>
                <c:pt idx="858">
                  <c:v>3.4515370324323946E-2</c:v>
                </c:pt>
                <c:pt idx="859">
                  <c:v>3.4515370324323946E-2</c:v>
                </c:pt>
                <c:pt idx="860">
                  <c:v>3.4515370324323946E-2</c:v>
                </c:pt>
                <c:pt idx="861">
                  <c:v>3.4515370324323946E-2</c:v>
                </c:pt>
                <c:pt idx="862">
                  <c:v>3.4515370324323946E-2</c:v>
                </c:pt>
                <c:pt idx="863">
                  <c:v>3.4515370324323946E-2</c:v>
                </c:pt>
                <c:pt idx="864">
                  <c:v>3.4515370324323946E-2</c:v>
                </c:pt>
                <c:pt idx="865">
                  <c:v>3.4515370324323946E-2</c:v>
                </c:pt>
                <c:pt idx="866">
                  <c:v>3.4515370324323946E-2</c:v>
                </c:pt>
                <c:pt idx="867">
                  <c:v>3.4515370324323946E-2</c:v>
                </c:pt>
                <c:pt idx="868">
                  <c:v>3.4515370324323946E-2</c:v>
                </c:pt>
                <c:pt idx="869">
                  <c:v>3.4515370324323946E-2</c:v>
                </c:pt>
                <c:pt idx="870">
                  <c:v>3.4515370324323946E-2</c:v>
                </c:pt>
                <c:pt idx="871">
                  <c:v>3.4515370324323946E-2</c:v>
                </c:pt>
                <c:pt idx="872">
                  <c:v>3.4515370324323946E-2</c:v>
                </c:pt>
                <c:pt idx="873">
                  <c:v>3.4515370324323946E-2</c:v>
                </c:pt>
                <c:pt idx="874">
                  <c:v>3.4515370324323946E-2</c:v>
                </c:pt>
                <c:pt idx="875">
                  <c:v>3.4515370324323946E-2</c:v>
                </c:pt>
                <c:pt idx="876">
                  <c:v>3.4515370324323946E-2</c:v>
                </c:pt>
                <c:pt idx="877">
                  <c:v>3.4515370324323946E-2</c:v>
                </c:pt>
                <c:pt idx="878">
                  <c:v>3.4515370324323946E-2</c:v>
                </c:pt>
                <c:pt idx="879">
                  <c:v>3.4515370324323946E-2</c:v>
                </c:pt>
                <c:pt idx="880">
                  <c:v>3.4515370324323946E-2</c:v>
                </c:pt>
                <c:pt idx="881">
                  <c:v>3.4515370324323946E-2</c:v>
                </c:pt>
                <c:pt idx="882">
                  <c:v>3.4515370324323946E-2</c:v>
                </c:pt>
                <c:pt idx="883">
                  <c:v>3.4515370324323946E-2</c:v>
                </c:pt>
                <c:pt idx="884">
                  <c:v>3.4515370324323946E-2</c:v>
                </c:pt>
                <c:pt idx="885">
                  <c:v>3.4515370324323946E-2</c:v>
                </c:pt>
                <c:pt idx="886">
                  <c:v>3.4515370324323946E-2</c:v>
                </c:pt>
                <c:pt idx="887">
                  <c:v>3.4515370324323946E-2</c:v>
                </c:pt>
                <c:pt idx="888">
                  <c:v>3.4515370324323946E-2</c:v>
                </c:pt>
                <c:pt idx="889">
                  <c:v>3.4515370324323946E-2</c:v>
                </c:pt>
                <c:pt idx="890">
                  <c:v>3.4515370324323946E-2</c:v>
                </c:pt>
                <c:pt idx="891">
                  <c:v>3.4515370324323946E-2</c:v>
                </c:pt>
                <c:pt idx="892">
                  <c:v>3.4515370324323946E-2</c:v>
                </c:pt>
                <c:pt idx="893">
                  <c:v>3.4515370324323946E-2</c:v>
                </c:pt>
                <c:pt idx="894">
                  <c:v>3.4515370324323946E-2</c:v>
                </c:pt>
                <c:pt idx="895">
                  <c:v>3.4515370324323946E-2</c:v>
                </c:pt>
                <c:pt idx="896">
                  <c:v>3.4515370324323946E-2</c:v>
                </c:pt>
                <c:pt idx="897">
                  <c:v>3.4515370324323946E-2</c:v>
                </c:pt>
                <c:pt idx="898">
                  <c:v>3.4515370324323946E-2</c:v>
                </c:pt>
                <c:pt idx="899">
                  <c:v>3.4515370324323946E-2</c:v>
                </c:pt>
                <c:pt idx="900">
                  <c:v>3.4515370324323946E-2</c:v>
                </c:pt>
                <c:pt idx="901">
                  <c:v>3.4515370324323946E-2</c:v>
                </c:pt>
                <c:pt idx="902">
                  <c:v>3.4515370324323946E-2</c:v>
                </c:pt>
                <c:pt idx="903">
                  <c:v>3.4515370324323946E-2</c:v>
                </c:pt>
                <c:pt idx="904">
                  <c:v>3.4515370324323946E-2</c:v>
                </c:pt>
                <c:pt idx="905">
                  <c:v>3.4515370324323946E-2</c:v>
                </c:pt>
                <c:pt idx="906">
                  <c:v>3.4515370324323946E-2</c:v>
                </c:pt>
                <c:pt idx="907">
                  <c:v>3.4515370324323946E-2</c:v>
                </c:pt>
                <c:pt idx="908">
                  <c:v>3.4515370324323946E-2</c:v>
                </c:pt>
                <c:pt idx="909">
                  <c:v>3.4515370324323946E-2</c:v>
                </c:pt>
                <c:pt idx="910">
                  <c:v>3.4515370324323946E-2</c:v>
                </c:pt>
                <c:pt idx="911">
                  <c:v>3.4515370324323946E-2</c:v>
                </c:pt>
                <c:pt idx="912">
                  <c:v>3.4515370324323946E-2</c:v>
                </c:pt>
                <c:pt idx="913">
                  <c:v>3.4515370324323946E-2</c:v>
                </c:pt>
                <c:pt idx="914">
                  <c:v>3.4515370324323946E-2</c:v>
                </c:pt>
                <c:pt idx="915">
                  <c:v>3.4515370324323946E-2</c:v>
                </c:pt>
                <c:pt idx="916">
                  <c:v>3.4515370324323946E-2</c:v>
                </c:pt>
                <c:pt idx="917">
                  <c:v>3.4515370324323946E-2</c:v>
                </c:pt>
                <c:pt idx="918">
                  <c:v>3.4515370324323946E-2</c:v>
                </c:pt>
                <c:pt idx="919">
                  <c:v>3.4515370324323946E-2</c:v>
                </c:pt>
                <c:pt idx="920">
                  <c:v>3.4515370324323946E-2</c:v>
                </c:pt>
                <c:pt idx="921">
                  <c:v>3.4515370324323946E-2</c:v>
                </c:pt>
                <c:pt idx="922">
                  <c:v>3.4515370324323946E-2</c:v>
                </c:pt>
                <c:pt idx="923">
                  <c:v>3.4515370324323946E-2</c:v>
                </c:pt>
                <c:pt idx="924">
                  <c:v>3.4515370324323946E-2</c:v>
                </c:pt>
                <c:pt idx="925">
                  <c:v>3.4515370324323946E-2</c:v>
                </c:pt>
                <c:pt idx="926">
                  <c:v>3.4515370324323946E-2</c:v>
                </c:pt>
                <c:pt idx="927">
                  <c:v>3.4515370324323946E-2</c:v>
                </c:pt>
                <c:pt idx="928">
                  <c:v>3.4515370324323946E-2</c:v>
                </c:pt>
                <c:pt idx="929">
                  <c:v>3.4515370324323946E-2</c:v>
                </c:pt>
                <c:pt idx="930">
                  <c:v>3.4515370324323946E-2</c:v>
                </c:pt>
                <c:pt idx="931">
                  <c:v>3.4515370324323946E-2</c:v>
                </c:pt>
                <c:pt idx="932">
                  <c:v>3.4515370324323946E-2</c:v>
                </c:pt>
                <c:pt idx="933">
                  <c:v>3.4515370324323946E-2</c:v>
                </c:pt>
                <c:pt idx="934">
                  <c:v>3.4515370324323946E-2</c:v>
                </c:pt>
                <c:pt idx="935">
                  <c:v>3.4515370324323946E-2</c:v>
                </c:pt>
                <c:pt idx="936">
                  <c:v>3.4515370324323946E-2</c:v>
                </c:pt>
                <c:pt idx="937">
                  <c:v>3.4515370324323946E-2</c:v>
                </c:pt>
                <c:pt idx="938">
                  <c:v>3.4515370324323946E-2</c:v>
                </c:pt>
                <c:pt idx="939">
                  <c:v>3.4515370324323946E-2</c:v>
                </c:pt>
                <c:pt idx="940">
                  <c:v>3.4515370324323946E-2</c:v>
                </c:pt>
                <c:pt idx="941">
                  <c:v>3.4515370324323946E-2</c:v>
                </c:pt>
                <c:pt idx="942">
                  <c:v>3.4515370324323946E-2</c:v>
                </c:pt>
                <c:pt idx="943">
                  <c:v>3.4515370324323946E-2</c:v>
                </c:pt>
                <c:pt idx="944">
                  <c:v>3.4515370324323946E-2</c:v>
                </c:pt>
                <c:pt idx="945">
                  <c:v>3.4515370324323946E-2</c:v>
                </c:pt>
                <c:pt idx="946">
                  <c:v>3.4515370324323946E-2</c:v>
                </c:pt>
                <c:pt idx="947">
                  <c:v>3.4515370324323946E-2</c:v>
                </c:pt>
                <c:pt idx="948">
                  <c:v>3.4515370324323946E-2</c:v>
                </c:pt>
                <c:pt idx="949">
                  <c:v>3.4515370324323946E-2</c:v>
                </c:pt>
                <c:pt idx="950">
                  <c:v>3.4515370324323946E-2</c:v>
                </c:pt>
                <c:pt idx="951">
                  <c:v>3.4515370324323946E-2</c:v>
                </c:pt>
                <c:pt idx="952">
                  <c:v>3.4515370324323946E-2</c:v>
                </c:pt>
                <c:pt idx="953">
                  <c:v>3.4515370324323946E-2</c:v>
                </c:pt>
                <c:pt idx="954">
                  <c:v>3.4515370324323946E-2</c:v>
                </c:pt>
                <c:pt idx="955">
                  <c:v>3.4515370324323946E-2</c:v>
                </c:pt>
                <c:pt idx="956">
                  <c:v>3.4515370324323946E-2</c:v>
                </c:pt>
                <c:pt idx="957">
                  <c:v>3.4515370324323946E-2</c:v>
                </c:pt>
                <c:pt idx="958">
                  <c:v>3.4515370324323946E-2</c:v>
                </c:pt>
                <c:pt idx="959">
                  <c:v>3.4515370324323946E-2</c:v>
                </c:pt>
                <c:pt idx="960">
                  <c:v>3.4515370324323946E-2</c:v>
                </c:pt>
                <c:pt idx="961">
                  <c:v>3.4515370324323946E-2</c:v>
                </c:pt>
                <c:pt idx="962">
                  <c:v>3.4515370324323946E-2</c:v>
                </c:pt>
                <c:pt idx="963">
                  <c:v>3.4515370324323946E-2</c:v>
                </c:pt>
                <c:pt idx="964">
                  <c:v>3.4515370324323946E-2</c:v>
                </c:pt>
                <c:pt idx="965">
                  <c:v>3.4515370324323946E-2</c:v>
                </c:pt>
                <c:pt idx="966">
                  <c:v>3.4515370324323946E-2</c:v>
                </c:pt>
                <c:pt idx="967">
                  <c:v>3.4515370324323946E-2</c:v>
                </c:pt>
                <c:pt idx="968">
                  <c:v>3.4515370324323946E-2</c:v>
                </c:pt>
                <c:pt idx="969">
                  <c:v>3.4515370324323946E-2</c:v>
                </c:pt>
                <c:pt idx="970">
                  <c:v>3.4515370324323946E-2</c:v>
                </c:pt>
                <c:pt idx="971">
                  <c:v>3.4515370324323946E-2</c:v>
                </c:pt>
                <c:pt idx="972">
                  <c:v>3.4515370324323946E-2</c:v>
                </c:pt>
                <c:pt idx="973">
                  <c:v>3.4515370324323946E-2</c:v>
                </c:pt>
                <c:pt idx="974">
                  <c:v>3.4515370324323946E-2</c:v>
                </c:pt>
                <c:pt idx="975">
                  <c:v>3.4515370324323946E-2</c:v>
                </c:pt>
                <c:pt idx="976">
                  <c:v>3.4515370324323946E-2</c:v>
                </c:pt>
                <c:pt idx="977">
                  <c:v>3.4515370324323946E-2</c:v>
                </c:pt>
                <c:pt idx="978">
                  <c:v>3.4515370324323946E-2</c:v>
                </c:pt>
                <c:pt idx="979">
                  <c:v>3.4515370324323946E-2</c:v>
                </c:pt>
                <c:pt idx="980">
                  <c:v>3.4515370324323946E-2</c:v>
                </c:pt>
                <c:pt idx="981">
                  <c:v>3.4515370324323946E-2</c:v>
                </c:pt>
                <c:pt idx="982">
                  <c:v>3.4515370324323946E-2</c:v>
                </c:pt>
                <c:pt idx="983">
                  <c:v>3.4515370324323946E-2</c:v>
                </c:pt>
                <c:pt idx="984">
                  <c:v>3.4515370324323946E-2</c:v>
                </c:pt>
                <c:pt idx="985">
                  <c:v>3.4515370324323946E-2</c:v>
                </c:pt>
                <c:pt idx="986">
                  <c:v>3.4515370324323946E-2</c:v>
                </c:pt>
                <c:pt idx="987">
                  <c:v>3.4515370324323946E-2</c:v>
                </c:pt>
                <c:pt idx="988">
                  <c:v>3.4515370324323946E-2</c:v>
                </c:pt>
                <c:pt idx="989">
                  <c:v>3.4515370324323946E-2</c:v>
                </c:pt>
                <c:pt idx="990">
                  <c:v>3.4515370324323946E-2</c:v>
                </c:pt>
                <c:pt idx="991">
                  <c:v>3.4515370324323946E-2</c:v>
                </c:pt>
                <c:pt idx="992">
                  <c:v>3.4515370324323946E-2</c:v>
                </c:pt>
                <c:pt idx="993">
                  <c:v>3.4515370324323946E-2</c:v>
                </c:pt>
                <c:pt idx="994">
                  <c:v>3.4515370324323946E-2</c:v>
                </c:pt>
                <c:pt idx="995">
                  <c:v>3.4515370324323946E-2</c:v>
                </c:pt>
                <c:pt idx="996">
                  <c:v>3.4515370324323946E-2</c:v>
                </c:pt>
                <c:pt idx="997">
                  <c:v>3.4515370324323946E-2</c:v>
                </c:pt>
                <c:pt idx="998">
                  <c:v>3.4515370324323946E-2</c:v>
                </c:pt>
                <c:pt idx="999">
                  <c:v>3.4515370324323946E-2</c:v>
                </c:pt>
              </c:numCache>
            </c:numRef>
          </c:yVal>
          <c:smooth val="1"/>
          <c:extLst>
            <c:ext xmlns:c16="http://schemas.microsoft.com/office/drawing/2014/chart" uri="{C3380CC4-5D6E-409C-BE32-E72D297353CC}">
              <c16:uniqueId val="{00000011-E141-4CF7-8D0A-C84C7344E2D5}"/>
            </c:ext>
          </c:extLst>
        </c:ser>
        <c:ser>
          <c:idx val="18"/>
          <c:order val="18"/>
          <c:spPr>
            <a:ln w="19050" cap="rnd">
              <a:solidFill>
                <a:schemeClr val="accent1">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Sheet1!$T$1:$T$1000</c:f>
              <c:numCache>
                <c:formatCode>General</c:formatCode>
                <c:ptCount val="1000"/>
                <c:pt idx="0">
                  <c:v>0.29355572214517034</c:v>
                </c:pt>
                <c:pt idx="1">
                  <c:v>0.29355572214517034</c:v>
                </c:pt>
                <c:pt idx="2">
                  <c:v>0.1921841932162498</c:v>
                </c:pt>
                <c:pt idx="3">
                  <c:v>0.1921841932162498</c:v>
                </c:pt>
                <c:pt idx="4">
                  <c:v>0.1921841932162498</c:v>
                </c:pt>
                <c:pt idx="5">
                  <c:v>0.1921841932162498</c:v>
                </c:pt>
                <c:pt idx="6">
                  <c:v>0.1921841932162498</c:v>
                </c:pt>
                <c:pt idx="7">
                  <c:v>0.1921841932162498</c:v>
                </c:pt>
                <c:pt idx="8">
                  <c:v>0.1921841932162498</c:v>
                </c:pt>
                <c:pt idx="9">
                  <c:v>0.1921841932162498</c:v>
                </c:pt>
                <c:pt idx="10">
                  <c:v>0.1921841932162498</c:v>
                </c:pt>
                <c:pt idx="11">
                  <c:v>0.1921841932162498</c:v>
                </c:pt>
                <c:pt idx="12">
                  <c:v>0.1921841932162498</c:v>
                </c:pt>
                <c:pt idx="13">
                  <c:v>0.1921841932162498</c:v>
                </c:pt>
                <c:pt idx="14">
                  <c:v>0.1921841932162498</c:v>
                </c:pt>
                <c:pt idx="15">
                  <c:v>0.1921841932162498</c:v>
                </c:pt>
                <c:pt idx="16">
                  <c:v>0.1921841932162498</c:v>
                </c:pt>
                <c:pt idx="17">
                  <c:v>0.1921841932162498</c:v>
                </c:pt>
                <c:pt idx="18">
                  <c:v>0.1921841932162498</c:v>
                </c:pt>
                <c:pt idx="19">
                  <c:v>0.1921841932162498</c:v>
                </c:pt>
                <c:pt idx="20">
                  <c:v>0.1921841932162498</c:v>
                </c:pt>
                <c:pt idx="21">
                  <c:v>0.1921841932162498</c:v>
                </c:pt>
                <c:pt idx="22">
                  <c:v>0.1921841932162498</c:v>
                </c:pt>
                <c:pt idx="23">
                  <c:v>0.1921841932162498</c:v>
                </c:pt>
                <c:pt idx="24">
                  <c:v>0.1921841932162498</c:v>
                </c:pt>
                <c:pt idx="25">
                  <c:v>0.1921841932162498</c:v>
                </c:pt>
                <c:pt idx="26">
                  <c:v>0.1921841932162498</c:v>
                </c:pt>
                <c:pt idx="27">
                  <c:v>0.1921841932162498</c:v>
                </c:pt>
                <c:pt idx="28">
                  <c:v>0.1921841932162498</c:v>
                </c:pt>
                <c:pt idx="29">
                  <c:v>0.1921841932162498</c:v>
                </c:pt>
                <c:pt idx="30">
                  <c:v>0.1921841932162498</c:v>
                </c:pt>
                <c:pt idx="31">
                  <c:v>0.1921841932162498</c:v>
                </c:pt>
                <c:pt idx="32">
                  <c:v>0.1921841932162498</c:v>
                </c:pt>
                <c:pt idx="33">
                  <c:v>0.1921841932162498</c:v>
                </c:pt>
                <c:pt idx="34">
                  <c:v>0.1921841932162498</c:v>
                </c:pt>
                <c:pt idx="35">
                  <c:v>0.1921841932162498</c:v>
                </c:pt>
                <c:pt idx="36">
                  <c:v>0.1921841932162498</c:v>
                </c:pt>
                <c:pt idx="37">
                  <c:v>0.1921841932162498</c:v>
                </c:pt>
                <c:pt idx="38">
                  <c:v>0.1921841932162498</c:v>
                </c:pt>
                <c:pt idx="39">
                  <c:v>0.1921841932162498</c:v>
                </c:pt>
                <c:pt idx="40">
                  <c:v>0.1921841932162498</c:v>
                </c:pt>
                <c:pt idx="41">
                  <c:v>0.1921841932162498</c:v>
                </c:pt>
                <c:pt idx="42">
                  <c:v>0.1921841932162498</c:v>
                </c:pt>
                <c:pt idx="43">
                  <c:v>0.1921841932162498</c:v>
                </c:pt>
                <c:pt idx="44">
                  <c:v>0.1921841932162498</c:v>
                </c:pt>
                <c:pt idx="45">
                  <c:v>0.1921841932162498</c:v>
                </c:pt>
                <c:pt idx="46">
                  <c:v>0.1921841932162498</c:v>
                </c:pt>
                <c:pt idx="47">
                  <c:v>0.1921841932162498</c:v>
                </c:pt>
                <c:pt idx="48">
                  <c:v>0.1921841932162498</c:v>
                </c:pt>
                <c:pt idx="49">
                  <c:v>0.1921841932162498</c:v>
                </c:pt>
                <c:pt idx="50">
                  <c:v>0.13303546857630855</c:v>
                </c:pt>
                <c:pt idx="51">
                  <c:v>0.13303546857630855</c:v>
                </c:pt>
                <c:pt idx="52">
                  <c:v>0.13303546857630855</c:v>
                </c:pt>
                <c:pt idx="53">
                  <c:v>0.13303546857630855</c:v>
                </c:pt>
                <c:pt idx="54">
                  <c:v>0.13303546857630855</c:v>
                </c:pt>
                <c:pt idx="55">
                  <c:v>0.13303546857630855</c:v>
                </c:pt>
                <c:pt idx="56">
                  <c:v>0.13303546857630855</c:v>
                </c:pt>
                <c:pt idx="57">
                  <c:v>0.13303546857630855</c:v>
                </c:pt>
                <c:pt idx="58">
                  <c:v>0.13303546857630855</c:v>
                </c:pt>
                <c:pt idx="59">
                  <c:v>0.13303546857630855</c:v>
                </c:pt>
                <c:pt idx="60">
                  <c:v>0.13303546857630855</c:v>
                </c:pt>
                <c:pt idx="61">
                  <c:v>0.13303546857630855</c:v>
                </c:pt>
                <c:pt idx="62">
                  <c:v>0.13303546857630855</c:v>
                </c:pt>
                <c:pt idx="63">
                  <c:v>0.13303546857630855</c:v>
                </c:pt>
                <c:pt idx="64">
                  <c:v>0.13303546857630855</c:v>
                </c:pt>
                <c:pt idx="65">
                  <c:v>0.13303546857630855</c:v>
                </c:pt>
                <c:pt idx="66">
                  <c:v>0.13303546857630855</c:v>
                </c:pt>
                <c:pt idx="67">
                  <c:v>0.13303546857630855</c:v>
                </c:pt>
                <c:pt idx="68">
                  <c:v>0.13303546857630855</c:v>
                </c:pt>
                <c:pt idx="69">
                  <c:v>0.13303546857630855</c:v>
                </c:pt>
                <c:pt idx="70">
                  <c:v>0.13303546857630855</c:v>
                </c:pt>
                <c:pt idx="71">
                  <c:v>0.13303546857630855</c:v>
                </c:pt>
                <c:pt idx="72">
                  <c:v>0.13303546857630855</c:v>
                </c:pt>
                <c:pt idx="73">
                  <c:v>0.13303546857630855</c:v>
                </c:pt>
                <c:pt idx="74">
                  <c:v>0.13303546857630855</c:v>
                </c:pt>
                <c:pt idx="75">
                  <c:v>0.13303546857630855</c:v>
                </c:pt>
                <c:pt idx="76">
                  <c:v>0.13303546857630855</c:v>
                </c:pt>
                <c:pt idx="77">
                  <c:v>0.13303546857630855</c:v>
                </c:pt>
                <c:pt idx="78">
                  <c:v>0.13303546857630855</c:v>
                </c:pt>
                <c:pt idx="79">
                  <c:v>0.13303546857630855</c:v>
                </c:pt>
                <c:pt idx="80">
                  <c:v>0.13303546857630855</c:v>
                </c:pt>
                <c:pt idx="81">
                  <c:v>0.13303546857630855</c:v>
                </c:pt>
                <c:pt idx="82">
                  <c:v>0.13303546857630855</c:v>
                </c:pt>
                <c:pt idx="83">
                  <c:v>0.13303546857630855</c:v>
                </c:pt>
                <c:pt idx="84">
                  <c:v>0.13303546857630855</c:v>
                </c:pt>
                <c:pt idx="85">
                  <c:v>0.13303546857630855</c:v>
                </c:pt>
                <c:pt idx="86">
                  <c:v>0.13303546857630855</c:v>
                </c:pt>
                <c:pt idx="87">
                  <c:v>0.13303546857630855</c:v>
                </c:pt>
                <c:pt idx="88">
                  <c:v>0.13303546857630855</c:v>
                </c:pt>
                <c:pt idx="89">
                  <c:v>0.13303546857630855</c:v>
                </c:pt>
                <c:pt idx="90">
                  <c:v>0.13303546857630855</c:v>
                </c:pt>
                <c:pt idx="91">
                  <c:v>0.13303546857630855</c:v>
                </c:pt>
                <c:pt idx="92">
                  <c:v>0.13303546857630855</c:v>
                </c:pt>
                <c:pt idx="93">
                  <c:v>0.13303546857630855</c:v>
                </c:pt>
                <c:pt idx="94">
                  <c:v>0.13303546857630855</c:v>
                </c:pt>
                <c:pt idx="95">
                  <c:v>0.13303546857630855</c:v>
                </c:pt>
                <c:pt idx="96">
                  <c:v>0.13303546857630855</c:v>
                </c:pt>
                <c:pt idx="97">
                  <c:v>0.13303546857630855</c:v>
                </c:pt>
                <c:pt idx="98">
                  <c:v>0.13303546857630855</c:v>
                </c:pt>
                <c:pt idx="99">
                  <c:v>0.13303546857630855</c:v>
                </c:pt>
                <c:pt idx="100">
                  <c:v>0.13303546857630855</c:v>
                </c:pt>
                <c:pt idx="101">
                  <c:v>0.13303546857630855</c:v>
                </c:pt>
                <c:pt idx="102">
                  <c:v>0.13303546857630855</c:v>
                </c:pt>
                <c:pt idx="103">
                  <c:v>0.13303546857630855</c:v>
                </c:pt>
                <c:pt idx="104">
                  <c:v>0.13303546857630855</c:v>
                </c:pt>
                <c:pt idx="105">
                  <c:v>0.13303546857630855</c:v>
                </c:pt>
                <c:pt idx="106">
                  <c:v>0.13303546857630855</c:v>
                </c:pt>
                <c:pt idx="107">
                  <c:v>0.13303546857630855</c:v>
                </c:pt>
                <c:pt idx="108">
                  <c:v>0.13303546857630855</c:v>
                </c:pt>
                <c:pt idx="109">
                  <c:v>0.13303546857630855</c:v>
                </c:pt>
                <c:pt idx="110">
                  <c:v>0.13303546857630855</c:v>
                </c:pt>
                <c:pt idx="111">
                  <c:v>0.13303546857630855</c:v>
                </c:pt>
                <c:pt idx="112">
                  <c:v>0.13303546857630855</c:v>
                </c:pt>
                <c:pt idx="113">
                  <c:v>0.13303546857630855</c:v>
                </c:pt>
                <c:pt idx="114">
                  <c:v>0.13303546857630855</c:v>
                </c:pt>
                <c:pt idx="115">
                  <c:v>0.13303546857630855</c:v>
                </c:pt>
                <c:pt idx="116">
                  <c:v>0.13303546857630855</c:v>
                </c:pt>
                <c:pt idx="117">
                  <c:v>0.13303546857630855</c:v>
                </c:pt>
                <c:pt idx="118">
                  <c:v>0.13303546857630855</c:v>
                </c:pt>
                <c:pt idx="119">
                  <c:v>0.13303546857630855</c:v>
                </c:pt>
                <c:pt idx="120">
                  <c:v>0.13303546857630855</c:v>
                </c:pt>
                <c:pt idx="121">
                  <c:v>0.13303546857630855</c:v>
                </c:pt>
                <c:pt idx="122">
                  <c:v>0.13303546857630855</c:v>
                </c:pt>
                <c:pt idx="123">
                  <c:v>0.13303546857630855</c:v>
                </c:pt>
                <c:pt idx="124">
                  <c:v>0.13303546857630855</c:v>
                </c:pt>
                <c:pt idx="125">
                  <c:v>0.13303546857630855</c:v>
                </c:pt>
                <c:pt idx="126">
                  <c:v>0.13303546857630855</c:v>
                </c:pt>
                <c:pt idx="127">
                  <c:v>0.13303546857630855</c:v>
                </c:pt>
                <c:pt idx="128">
                  <c:v>0.13303546857630855</c:v>
                </c:pt>
                <c:pt idx="129">
                  <c:v>0.13303546857630855</c:v>
                </c:pt>
                <c:pt idx="130">
                  <c:v>0.13303546857630855</c:v>
                </c:pt>
                <c:pt idx="131">
                  <c:v>0.13303546857630855</c:v>
                </c:pt>
                <c:pt idx="132">
                  <c:v>0.13303546857630855</c:v>
                </c:pt>
                <c:pt idx="133">
                  <c:v>0.13303546857630855</c:v>
                </c:pt>
                <c:pt idx="134">
                  <c:v>0.13303546857630855</c:v>
                </c:pt>
                <c:pt idx="135">
                  <c:v>0.13303546857630855</c:v>
                </c:pt>
                <c:pt idx="136">
                  <c:v>0.13303546857630855</c:v>
                </c:pt>
                <c:pt idx="137">
                  <c:v>0.13303546857630855</c:v>
                </c:pt>
                <c:pt idx="138">
                  <c:v>0.13303546857630855</c:v>
                </c:pt>
                <c:pt idx="139">
                  <c:v>0.13303546857630855</c:v>
                </c:pt>
                <c:pt idx="140">
                  <c:v>0.13303546857630855</c:v>
                </c:pt>
                <c:pt idx="141">
                  <c:v>0.13303546857630855</c:v>
                </c:pt>
                <c:pt idx="142">
                  <c:v>0.13303546857630855</c:v>
                </c:pt>
                <c:pt idx="143">
                  <c:v>0.13303546857630855</c:v>
                </c:pt>
                <c:pt idx="144">
                  <c:v>0.13303546857630855</c:v>
                </c:pt>
                <c:pt idx="145">
                  <c:v>0.13303546857630855</c:v>
                </c:pt>
                <c:pt idx="146">
                  <c:v>0.13303546857630855</c:v>
                </c:pt>
                <c:pt idx="147">
                  <c:v>0.13303546857630855</c:v>
                </c:pt>
                <c:pt idx="148">
                  <c:v>0.13303546857630855</c:v>
                </c:pt>
                <c:pt idx="149">
                  <c:v>0.13303546857630855</c:v>
                </c:pt>
                <c:pt idx="150">
                  <c:v>0.13303546857630855</c:v>
                </c:pt>
                <c:pt idx="151">
                  <c:v>0.13303546857630855</c:v>
                </c:pt>
                <c:pt idx="152">
                  <c:v>0.13303546857630855</c:v>
                </c:pt>
                <c:pt idx="153">
                  <c:v>0.13303546857630855</c:v>
                </c:pt>
                <c:pt idx="154">
                  <c:v>0.13303546857630855</c:v>
                </c:pt>
                <c:pt idx="155">
                  <c:v>0.13303546857630855</c:v>
                </c:pt>
                <c:pt idx="156">
                  <c:v>0.13303546857630855</c:v>
                </c:pt>
                <c:pt idx="157">
                  <c:v>0.13303546857630855</c:v>
                </c:pt>
                <c:pt idx="158">
                  <c:v>0.13303546857630855</c:v>
                </c:pt>
                <c:pt idx="159">
                  <c:v>0.13303546857630855</c:v>
                </c:pt>
                <c:pt idx="160">
                  <c:v>0.13303546857630855</c:v>
                </c:pt>
                <c:pt idx="161">
                  <c:v>0.13303546857630855</c:v>
                </c:pt>
                <c:pt idx="162">
                  <c:v>1.9570544295659742E-2</c:v>
                </c:pt>
                <c:pt idx="163">
                  <c:v>1.9570544295659742E-2</c:v>
                </c:pt>
                <c:pt idx="164">
                  <c:v>1.9570544295659742E-2</c:v>
                </c:pt>
                <c:pt idx="165">
                  <c:v>1.9570544295659742E-2</c:v>
                </c:pt>
                <c:pt idx="166">
                  <c:v>1.9570544295659742E-2</c:v>
                </c:pt>
                <c:pt idx="167">
                  <c:v>1.9570544295659742E-2</c:v>
                </c:pt>
                <c:pt idx="168">
                  <c:v>1.9570544295659742E-2</c:v>
                </c:pt>
                <c:pt idx="169">
                  <c:v>1.9570544295659742E-2</c:v>
                </c:pt>
                <c:pt idx="170">
                  <c:v>1.9570544295659742E-2</c:v>
                </c:pt>
                <c:pt idx="171">
                  <c:v>1.144129073398803E-2</c:v>
                </c:pt>
                <c:pt idx="172">
                  <c:v>1.144129073398803E-2</c:v>
                </c:pt>
                <c:pt idx="173">
                  <c:v>1.144129073398803E-2</c:v>
                </c:pt>
                <c:pt idx="174">
                  <c:v>1.144129073398803E-2</c:v>
                </c:pt>
                <c:pt idx="175">
                  <c:v>1.144129073398803E-2</c:v>
                </c:pt>
                <c:pt idx="176">
                  <c:v>1.144129073398803E-2</c:v>
                </c:pt>
                <c:pt idx="177">
                  <c:v>1.144129073398803E-2</c:v>
                </c:pt>
                <c:pt idx="178">
                  <c:v>1.144129073398803E-2</c:v>
                </c:pt>
                <c:pt idx="179">
                  <c:v>1.144129073398803E-2</c:v>
                </c:pt>
                <c:pt idx="180">
                  <c:v>1.144129073398803E-2</c:v>
                </c:pt>
                <c:pt idx="181">
                  <c:v>1.144129073398803E-2</c:v>
                </c:pt>
                <c:pt idx="182">
                  <c:v>1.144129073398803E-2</c:v>
                </c:pt>
                <c:pt idx="183">
                  <c:v>1.144129073398803E-2</c:v>
                </c:pt>
                <c:pt idx="184">
                  <c:v>1.144129073398803E-2</c:v>
                </c:pt>
                <c:pt idx="185">
                  <c:v>1.144129073398803E-2</c:v>
                </c:pt>
                <c:pt idx="186">
                  <c:v>1.144129073398803E-2</c:v>
                </c:pt>
                <c:pt idx="187">
                  <c:v>1.144129073398803E-2</c:v>
                </c:pt>
                <c:pt idx="188">
                  <c:v>1.144129073398803E-2</c:v>
                </c:pt>
                <c:pt idx="189">
                  <c:v>1.144129073398803E-2</c:v>
                </c:pt>
                <c:pt idx="190">
                  <c:v>1.144129073398803E-2</c:v>
                </c:pt>
                <c:pt idx="191">
                  <c:v>1.144129073398803E-2</c:v>
                </c:pt>
                <c:pt idx="192">
                  <c:v>1.144129073398803E-2</c:v>
                </c:pt>
                <c:pt idx="193">
                  <c:v>1.144129073398803E-2</c:v>
                </c:pt>
                <c:pt idx="194">
                  <c:v>1.144129073398803E-2</c:v>
                </c:pt>
                <c:pt idx="195">
                  <c:v>1.144129073398803E-2</c:v>
                </c:pt>
                <c:pt idx="196">
                  <c:v>1.144129073398803E-2</c:v>
                </c:pt>
                <c:pt idx="197">
                  <c:v>1.144129073398803E-2</c:v>
                </c:pt>
                <c:pt idx="198">
                  <c:v>1.144129073398803E-2</c:v>
                </c:pt>
                <c:pt idx="199">
                  <c:v>1.144129073398803E-2</c:v>
                </c:pt>
                <c:pt idx="200">
                  <c:v>1.144129073398803E-2</c:v>
                </c:pt>
                <c:pt idx="201">
                  <c:v>1.144129073398803E-2</c:v>
                </c:pt>
                <c:pt idx="202">
                  <c:v>1.144129073398803E-2</c:v>
                </c:pt>
                <c:pt idx="203">
                  <c:v>1.144129073398803E-2</c:v>
                </c:pt>
                <c:pt idx="204">
                  <c:v>1.144129073398803E-2</c:v>
                </c:pt>
                <c:pt idx="205">
                  <c:v>1.144129073398803E-2</c:v>
                </c:pt>
                <c:pt idx="206">
                  <c:v>1.144129073398803E-2</c:v>
                </c:pt>
                <c:pt idx="207">
                  <c:v>1.144129073398803E-2</c:v>
                </c:pt>
                <c:pt idx="208">
                  <c:v>1.144129073398803E-2</c:v>
                </c:pt>
                <c:pt idx="209">
                  <c:v>1.144129073398803E-2</c:v>
                </c:pt>
                <c:pt idx="210">
                  <c:v>1.144129073398803E-2</c:v>
                </c:pt>
                <c:pt idx="211">
                  <c:v>1.144129073398803E-2</c:v>
                </c:pt>
                <c:pt idx="212">
                  <c:v>1.144129073398803E-2</c:v>
                </c:pt>
                <c:pt idx="213">
                  <c:v>1.144129073398803E-2</c:v>
                </c:pt>
                <c:pt idx="214">
                  <c:v>1.144129073398803E-2</c:v>
                </c:pt>
                <c:pt idx="215">
                  <c:v>1.144129073398803E-2</c:v>
                </c:pt>
                <c:pt idx="216">
                  <c:v>1.144129073398803E-2</c:v>
                </c:pt>
                <c:pt idx="217">
                  <c:v>1.144129073398803E-2</c:v>
                </c:pt>
                <c:pt idx="218">
                  <c:v>1.144129073398803E-2</c:v>
                </c:pt>
                <c:pt idx="219">
                  <c:v>1.144129073398803E-2</c:v>
                </c:pt>
                <c:pt idx="220">
                  <c:v>1.144129073398803E-2</c:v>
                </c:pt>
                <c:pt idx="221">
                  <c:v>1.144129073398803E-2</c:v>
                </c:pt>
                <c:pt idx="222">
                  <c:v>1.144129073398803E-2</c:v>
                </c:pt>
                <c:pt idx="223">
                  <c:v>1.144129073398803E-2</c:v>
                </c:pt>
                <c:pt idx="224">
                  <c:v>1.144129073398803E-2</c:v>
                </c:pt>
                <c:pt idx="225">
                  <c:v>1.144129073398803E-2</c:v>
                </c:pt>
                <c:pt idx="226">
                  <c:v>1.144129073398803E-2</c:v>
                </c:pt>
                <c:pt idx="227">
                  <c:v>1.144129073398803E-2</c:v>
                </c:pt>
                <c:pt idx="228">
                  <c:v>1.144129073398803E-2</c:v>
                </c:pt>
                <c:pt idx="229">
                  <c:v>1.144129073398803E-2</c:v>
                </c:pt>
                <c:pt idx="230">
                  <c:v>1.144129073398803E-2</c:v>
                </c:pt>
                <c:pt idx="231">
                  <c:v>1.144129073398803E-2</c:v>
                </c:pt>
                <c:pt idx="232">
                  <c:v>1.144129073398803E-2</c:v>
                </c:pt>
                <c:pt idx="233">
                  <c:v>1.144129073398803E-2</c:v>
                </c:pt>
                <c:pt idx="234">
                  <c:v>1.144129073398803E-2</c:v>
                </c:pt>
                <c:pt idx="235">
                  <c:v>1.144129073398803E-2</c:v>
                </c:pt>
                <c:pt idx="236">
                  <c:v>1.144129073398803E-2</c:v>
                </c:pt>
                <c:pt idx="237">
                  <c:v>1.144129073398803E-2</c:v>
                </c:pt>
                <c:pt idx="238">
                  <c:v>1.144129073398803E-2</c:v>
                </c:pt>
                <c:pt idx="239">
                  <c:v>1.144129073398803E-2</c:v>
                </c:pt>
                <c:pt idx="240">
                  <c:v>1.144129073398803E-2</c:v>
                </c:pt>
                <c:pt idx="241">
                  <c:v>1.144129073398803E-2</c:v>
                </c:pt>
                <c:pt idx="242">
                  <c:v>1.144129073398803E-2</c:v>
                </c:pt>
                <c:pt idx="243">
                  <c:v>1.144129073398803E-2</c:v>
                </c:pt>
                <c:pt idx="244">
                  <c:v>1.144129073398803E-2</c:v>
                </c:pt>
                <c:pt idx="245">
                  <c:v>1.144129073398803E-2</c:v>
                </c:pt>
                <c:pt idx="246">
                  <c:v>1.144129073398803E-2</c:v>
                </c:pt>
                <c:pt idx="247">
                  <c:v>1.144129073398803E-2</c:v>
                </c:pt>
                <c:pt idx="248">
                  <c:v>1.144129073398803E-2</c:v>
                </c:pt>
                <c:pt idx="249">
                  <c:v>1.144129073398803E-2</c:v>
                </c:pt>
                <c:pt idx="250">
                  <c:v>1.144129073398803E-2</c:v>
                </c:pt>
                <c:pt idx="251">
                  <c:v>1.144129073398803E-2</c:v>
                </c:pt>
                <c:pt idx="252">
                  <c:v>1.144129073398803E-2</c:v>
                </c:pt>
                <c:pt idx="253">
                  <c:v>1.144129073398803E-2</c:v>
                </c:pt>
                <c:pt idx="254">
                  <c:v>1.144129073398803E-2</c:v>
                </c:pt>
                <c:pt idx="255">
                  <c:v>1.144129073398803E-2</c:v>
                </c:pt>
                <c:pt idx="256">
                  <c:v>1.144129073398803E-2</c:v>
                </c:pt>
                <c:pt idx="257">
                  <c:v>1.144129073398803E-2</c:v>
                </c:pt>
                <c:pt idx="258">
                  <c:v>1.144129073398803E-2</c:v>
                </c:pt>
                <c:pt idx="259">
                  <c:v>1.144129073398803E-2</c:v>
                </c:pt>
                <c:pt idx="260">
                  <c:v>1.144129073398803E-2</c:v>
                </c:pt>
                <c:pt idx="261">
                  <c:v>1.144129073398803E-2</c:v>
                </c:pt>
                <c:pt idx="262">
                  <c:v>1.144129073398803E-2</c:v>
                </c:pt>
                <c:pt idx="263">
                  <c:v>1.144129073398803E-2</c:v>
                </c:pt>
                <c:pt idx="264">
                  <c:v>1.144129073398803E-2</c:v>
                </c:pt>
                <c:pt idx="265">
                  <c:v>1.144129073398803E-2</c:v>
                </c:pt>
                <c:pt idx="266">
                  <c:v>1.144129073398803E-2</c:v>
                </c:pt>
                <c:pt idx="267">
                  <c:v>1.144129073398803E-2</c:v>
                </c:pt>
                <c:pt idx="268">
                  <c:v>1.144129073398803E-2</c:v>
                </c:pt>
                <c:pt idx="269">
                  <c:v>1.144129073398803E-2</c:v>
                </c:pt>
                <c:pt idx="270">
                  <c:v>1.144129073398803E-2</c:v>
                </c:pt>
                <c:pt idx="271">
                  <c:v>1.144129073398803E-2</c:v>
                </c:pt>
                <c:pt idx="272">
                  <c:v>1.144129073398803E-2</c:v>
                </c:pt>
                <c:pt idx="273">
                  <c:v>1.144129073398803E-2</c:v>
                </c:pt>
                <c:pt idx="274">
                  <c:v>1.144129073398803E-2</c:v>
                </c:pt>
                <c:pt idx="275">
                  <c:v>1.144129073398803E-2</c:v>
                </c:pt>
                <c:pt idx="276">
                  <c:v>1.144129073398803E-2</c:v>
                </c:pt>
                <c:pt idx="277">
                  <c:v>1.144129073398803E-2</c:v>
                </c:pt>
                <c:pt idx="278">
                  <c:v>1.144129073398803E-2</c:v>
                </c:pt>
                <c:pt idx="279">
                  <c:v>1.144129073398803E-2</c:v>
                </c:pt>
                <c:pt idx="280">
                  <c:v>1.144129073398803E-2</c:v>
                </c:pt>
                <c:pt idx="281">
                  <c:v>1.144129073398803E-2</c:v>
                </c:pt>
                <c:pt idx="282">
                  <c:v>1.144129073398803E-2</c:v>
                </c:pt>
                <c:pt idx="283">
                  <c:v>1.144129073398803E-2</c:v>
                </c:pt>
                <c:pt idx="284">
                  <c:v>1.144129073398803E-2</c:v>
                </c:pt>
                <c:pt idx="285">
                  <c:v>1.144129073398803E-2</c:v>
                </c:pt>
                <c:pt idx="286">
                  <c:v>1.144129073398803E-2</c:v>
                </c:pt>
                <c:pt idx="287">
                  <c:v>1.144129073398803E-2</c:v>
                </c:pt>
                <c:pt idx="288">
                  <c:v>1.144129073398803E-2</c:v>
                </c:pt>
                <c:pt idx="289">
                  <c:v>1.144129073398803E-2</c:v>
                </c:pt>
                <c:pt idx="290">
                  <c:v>1.144129073398803E-2</c:v>
                </c:pt>
                <c:pt idx="291">
                  <c:v>1.144129073398803E-2</c:v>
                </c:pt>
                <c:pt idx="292">
                  <c:v>1.144129073398803E-2</c:v>
                </c:pt>
                <c:pt idx="293">
                  <c:v>1.144129073398803E-2</c:v>
                </c:pt>
                <c:pt idx="294">
                  <c:v>1.144129073398803E-2</c:v>
                </c:pt>
                <c:pt idx="295">
                  <c:v>1.144129073398803E-2</c:v>
                </c:pt>
                <c:pt idx="296">
                  <c:v>1.144129073398803E-2</c:v>
                </c:pt>
                <c:pt idx="297">
                  <c:v>1.144129073398803E-2</c:v>
                </c:pt>
                <c:pt idx="298">
                  <c:v>1.144129073398803E-2</c:v>
                </c:pt>
                <c:pt idx="299">
                  <c:v>1.144129073398803E-2</c:v>
                </c:pt>
                <c:pt idx="300">
                  <c:v>1.144129073398803E-2</c:v>
                </c:pt>
                <c:pt idx="301">
                  <c:v>1.144129073398803E-2</c:v>
                </c:pt>
                <c:pt idx="302">
                  <c:v>1.144129073398803E-2</c:v>
                </c:pt>
                <c:pt idx="303">
                  <c:v>1.144129073398803E-2</c:v>
                </c:pt>
                <c:pt idx="304">
                  <c:v>1.144129073398803E-2</c:v>
                </c:pt>
                <c:pt idx="305">
                  <c:v>1.144129073398803E-2</c:v>
                </c:pt>
                <c:pt idx="306">
                  <c:v>1.144129073398803E-2</c:v>
                </c:pt>
                <c:pt idx="307">
                  <c:v>1.144129073398803E-2</c:v>
                </c:pt>
                <c:pt idx="308">
                  <c:v>1.144129073398803E-2</c:v>
                </c:pt>
                <c:pt idx="309">
                  <c:v>1.144129073398803E-2</c:v>
                </c:pt>
                <c:pt idx="310">
                  <c:v>1.144129073398803E-2</c:v>
                </c:pt>
                <c:pt idx="311">
                  <c:v>1.144129073398803E-2</c:v>
                </c:pt>
                <c:pt idx="312">
                  <c:v>1.144129073398803E-2</c:v>
                </c:pt>
                <c:pt idx="313">
                  <c:v>1.144129073398803E-2</c:v>
                </c:pt>
                <c:pt idx="314">
                  <c:v>1.144129073398803E-2</c:v>
                </c:pt>
                <c:pt idx="315">
                  <c:v>1.144129073398803E-2</c:v>
                </c:pt>
                <c:pt idx="316">
                  <c:v>1.144129073398803E-2</c:v>
                </c:pt>
                <c:pt idx="317">
                  <c:v>1.144129073398803E-2</c:v>
                </c:pt>
                <c:pt idx="318">
                  <c:v>1.144129073398803E-2</c:v>
                </c:pt>
                <c:pt idx="319">
                  <c:v>1.144129073398803E-2</c:v>
                </c:pt>
                <c:pt idx="320">
                  <c:v>1.144129073398803E-2</c:v>
                </c:pt>
                <c:pt idx="321">
                  <c:v>1.144129073398803E-2</c:v>
                </c:pt>
                <c:pt idx="322">
                  <c:v>1.144129073398803E-2</c:v>
                </c:pt>
                <c:pt idx="323">
                  <c:v>1.144129073398803E-2</c:v>
                </c:pt>
                <c:pt idx="324">
                  <c:v>1.144129073398803E-2</c:v>
                </c:pt>
                <c:pt idx="325">
                  <c:v>1.144129073398803E-2</c:v>
                </c:pt>
                <c:pt idx="326">
                  <c:v>1.144129073398803E-2</c:v>
                </c:pt>
                <c:pt idx="327">
                  <c:v>1.144129073398803E-2</c:v>
                </c:pt>
                <c:pt idx="328">
                  <c:v>1.144129073398803E-2</c:v>
                </c:pt>
                <c:pt idx="329">
                  <c:v>1.144129073398803E-2</c:v>
                </c:pt>
                <c:pt idx="330">
                  <c:v>1.144129073398803E-2</c:v>
                </c:pt>
                <c:pt idx="331">
                  <c:v>1.144129073398803E-2</c:v>
                </c:pt>
                <c:pt idx="332">
                  <c:v>1.144129073398803E-2</c:v>
                </c:pt>
                <c:pt idx="333">
                  <c:v>1.144129073398803E-2</c:v>
                </c:pt>
                <c:pt idx="334">
                  <c:v>1.144129073398803E-2</c:v>
                </c:pt>
                <c:pt idx="335">
                  <c:v>1.144129073398803E-2</c:v>
                </c:pt>
                <c:pt idx="336">
                  <c:v>1.144129073398803E-2</c:v>
                </c:pt>
                <c:pt idx="337">
                  <c:v>1.144129073398803E-2</c:v>
                </c:pt>
                <c:pt idx="338">
                  <c:v>1.144129073398803E-2</c:v>
                </c:pt>
                <c:pt idx="339">
                  <c:v>1.144129073398803E-2</c:v>
                </c:pt>
                <c:pt idx="340">
                  <c:v>1.144129073398803E-2</c:v>
                </c:pt>
                <c:pt idx="341">
                  <c:v>1.144129073398803E-2</c:v>
                </c:pt>
                <c:pt idx="342">
                  <c:v>1.144129073398803E-2</c:v>
                </c:pt>
                <c:pt idx="343">
                  <c:v>1.144129073398803E-2</c:v>
                </c:pt>
                <c:pt idx="344">
                  <c:v>1.144129073398803E-2</c:v>
                </c:pt>
                <c:pt idx="345">
                  <c:v>1.144129073398803E-2</c:v>
                </c:pt>
                <c:pt idx="346">
                  <c:v>1.144129073398803E-2</c:v>
                </c:pt>
                <c:pt idx="347">
                  <c:v>1.144129073398803E-2</c:v>
                </c:pt>
                <c:pt idx="348">
                  <c:v>1.144129073398803E-2</c:v>
                </c:pt>
                <c:pt idx="349">
                  <c:v>1.144129073398803E-2</c:v>
                </c:pt>
                <c:pt idx="350">
                  <c:v>1.144129073398803E-2</c:v>
                </c:pt>
                <c:pt idx="351">
                  <c:v>1.144129073398803E-2</c:v>
                </c:pt>
                <c:pt idx="352">
                  <c:v>1.144129073398803E-2</c:v>
                </c:pt>
                <c:pt idx="353">
                  <c:v>1.144129073398803E-2</c:v>
                </c:pt>
                <c:pt idx="354">
                  <c:v>1.144129073398803E-2</c:v>
                </c:pt>
                <c:pt idx="355">
                  <c:v>1.144129073398803E-2</c:v>
                </c:pt>
                <c:pt idx="356">
                  <c:v>1.144129073398803E-2</c:v>
                </c:pt>
                <c:pt idx="357">
                  <c:v>1.144129073398803E-2</c:v>
                </c:pt>
                <c:pt idx="358">
                  <c:v>1.144129073398803E-2</c:v>
                </c:pt>
                <c:pt idx="359">
                  <c:v>1.144129073398803E-2</c:v>
                </c:pt>
                <c:pt idx="360">
                  <c:v>1.144129073398803E-2</c:v>
                </c:pt>
                <c:pt idx="361">
                  <c:v>1.144129073398803E-2</c:v>
                </c:pt>
                <c:pt idx="362">
                  <c:v>1.144129073398803E-2</c:v>
                </c:pt>
                <c:pt idx="363">
                  <c:v>1.144129073398803E-2</c:v>
                </c:pt>
                <c:pt idx="364">
                  <c:v>1.144129073398803E-2</c:v>
                </c:pt>
                <c:pt idx="365">
                  <c:v>1.144129073398803E-2</c:v>
                </c:pt>
                <c:pt idx="366">
                  <c:v>1.144129073398803E-2</c:v>
                </c:pt>
                <c:pt idx="367">
                  <c:v>1.144129073398803E-2</c:v>
                </c:pt>
                <c:pt idx="368">
                  <c:v>1.144129073398803E-2</c:v>
                </c:pt>
                <c:pt idx="369">
                  <c:v>1.144129073398803E-2</c:v>
                </c:pt>
                <c:pt idx="370">
                  <c:v>1.144129073398803E-2</c:v>
                </c:pt>
                <c:pt idx="371">
                  <c:v>1.144129073398803E-2</c:v>
                </c:pt>
                <c:pt idx="372">
                  <c:v>1.144129073398803E-2</c:v>
                </c:pt>
                <c:pt idx="373">
                  <c:v>1.144129073398803E-2</c:v>
                </c:pt>
                <c:pt idx="374">
                  <c:v>1.144129073398803E-2</c:v>
                </c:pt>
                <c:pt idx="375">
                  <c:v>1.144129073398803E-2</c:v>
                </c:pt>
                <c:pt idx="376">
                  <c:v>1.144129073398803E-2</c:v>
                </c:pt>
                <c:pt idx="377">
                  <c:v>1.144129073398803E-2</c:v>
                </c:pt>
                <c:pt idx="378">
                  <c:v>1.144129073398803E-2</c:v>
                </c:pt>
                <c:pt idx="379">
                  <c:v>1.144129073398803E-2</c:v>
                </c:pt>
                <c:pt idx="380">
                  <c:v>1.144129073398803E-2</c:v>
                </c:pt>
                <c:pt idx="381">
                  <c:v>1.144129073398803E-2</c:v>
                </c:pt>
                <c:pt idx="382">
                  <c:v>1.144129073398803E-2</c:v>
                </c:pt>
                <c:pt idx="383">
                  <c:v>1.144129073398803E-2</c:v>
                </c:pt>
                <c:pt idx="384">
                  <c:v>1.144129073398803E-2</c:v>
                </c:pt>
                <c:pt idx="385">
                  <c:v>1.144129073398803E-2</c:v>
                </c:pt>
                <c:pt idx="386">
                  <c:v>1.144129073398803E-2</c:v>
                </c:pt>
                <c:pt idx="387">
                  <c:v>1.144129073398803E-2</c:v>
                </c:pt>
                <c:pt idx="388">
                  <c:v>1.144129073398803E-2</c:v>
                </c:pt>
                <c:pt idx="389">
                  <c:v>1.144129073398803E-2</c:v>
                </c:pt>
                <c:pt idx="390">
                  <c:v>1.144129073398803E-2</c:v>
                </c:pt>
                <c:pt idx="391">
                  <c:v>1.144129073398803E-2</c:v>
                </c:pt>
                <c:pt idx="392">
                  <c:v>1.144129073398803E-2</c:v>
                </c:pt>
                <c:pt idx="393">
                  <c:v>1.144129073398803E-2</c:v>
                </c:pt>
                <c:pt idx="394">
                  <c:v>1.144129073398803E-2</c:v>
                </c:pt>
                <c:pt idx="395">
                  <c:v>1.144129073398803E-2</c:v>
                </c:pt>
                <c:pt idx="396">
                  <c:v>1.144129073398803E-2</c:v>
                </c:pt>
                <c:pt idx="397">
                  <c:v>1.144129073398803E-2</c:v>
                </c:pt>
                <c:pt idx="398">
                  <c:v>1.144129073398803E-2</c:v>
                </c:pt>
                <c:pt idx="399">
                  <c:v>1.144129073398803E-2</c:v>
                </c:pt>
                <c:pt idx="400">
                  <c:v>1.144129073398803E-2</c:v>
                </c:pt>
                <c:pt idx="401">
                  <c:v>1.144129073398803E-2</c:v>
                </c:pt>
                <c:pt idx="402">
                  <c:v>1.144129073398803E-2</c:v>
                </c:pt>
                <c:pt idx="403">
                  <c:v>1.144129073398803E-2</c:v>
                </c:pt>
                <c:pt idx="404">
                  <c:v>1.144129073398803E-2</c:v>
                </c:pt>
                <c:pt idx="405">
                  <c:v>1.144129073398803E-2</c:v>
                </c:pt>
                <c:pt idx="406">
                  <c:v>1.144129073398803E-2</c:v>
                </c:pt>
                <c:pt idx="407">
                  <c:v>1.144129073398803E-2</c:v>
                </c:pt>
                <c:pt idx="408">
                  <c:v>7.7645969508113311E-3</c:v>
                </c:pt>
                <c:pt idx="409">
                  <c:v>7.7645969508113311E-3</c:v>
                </c:pt>
                <c:pt idx="410">
                  <c:v>7.7645969508113311E-3</c:v>
                </c:pt>
                <c:pt idx="411">
                  <c:v>7.7645969508113311E-3</c:v>
                </c:pt>
                <c:pt idx="412">
                  <c:v>7.7645969508113311E-3</c:v>
                </c:pt>
                <c:pt idx="413">
                  <c:v>7.7645969508113311E-3</c:v>
                </c:pt>
                <c:pt idx="414">
                  <c:v>7.7645969508113311E-3</c:v>
                </c:pt>
                <c:pt idx="415">
                  <c:v>7.7645969508113311E-3</c:v>
                </c:pt>
                <c:pt idx="416">
                  <c:v>7.7645969508113311E-3</c:v>
                </c:pt>
                <c:pt idx="417">
                  <c:v>7.7645969508113311E-3</c:v>
                </c:pt>
                <c:pt idx="418">
                  <c:v>7.7645969508113311E-3</c:v>
                </c:pt>
                <c:pt idx="419">
                  <c:v>7.7645969508113311E-3</c:v>
                </c:pt>
                <c:pt idx="420">
                  <c:v>7.7645969508113311E-3</c:v>
                </c:pt>
                <c:pt idx="421">
                  <c:v>7.7645969508113311E-3</c:v>
                </c:pt>
                <c:pt idx="422">
                  <c:v>7.7645969508113311E-3</c:v>
                </c:pt>
                <c:pt idx="423">
                  <c:v>7.7645969508113311E-3</c:v>
                </c:pt>
                <c:pt idx="424">
                  <c:v>7.7645969508113311E-3</c:v>
                </c:pt>
                <c:pt idx="425">
                  <c:v>7.7645969508113311E-3</c:v>
                </c:pt>
                <c:pt idx="426">
                  <c:v>7.7645969508113311E-3</c:v>
                </c:pt>
                <c:pt idx="427">
                  <c:v>7.7645969508113311E-3</c:v>
                </c:pt>
                <c:pt idx="428">
                  <c:v>7.7645969508113311E-3</c:v>
                </c:pt>
                <c:pt idx="429">
                  <c:v>7.7645969508113311E-3</c:v>
                </c:pt>
                <c:pt idx="430">
                  <c:v>7.7645969508113311E-3</c:v>
                </c:pt>
                <c:pt idx="431">
                  <c:v>7.7645969508113311E-3</c:v>
                </c:pt>
                <c:pt idx="432">
                  <c:v>7.7645969508113311E-3</c:v>
                </c:pt>
                <c:pt idx="433">
                  <c:v>7.7645969508113311E-3</c:v>
                </c:pt>
                <c:pt idx="434">
                  <c:v>7.7645969508113311E-3</c:v>
                </c:pt>
                <c:pt idx="435">
                  <c:v>7.7645969508113311E-3</c:v>
                </c:pt>
                <c:pt idx="436">
                  <c:v>7.7645969508113311E-3</c:v>
                </c:pt>
                <c:pt idx="437">
                  <c:v>7.7645969508113311E-3</c:v>
                </c:pt>
                <c:pt idx="438">
                  <c:v>7.7645969508113311E-3</c:v>
                </c:pt>
                <c:pt idx="439">
                  <c:v>7.7645969508113311E-3</c:v>
                </c:pt>
                <c:pt idx="440">
                  <c:v>7.7645969508113311E-3</c:v>
                </c:pt>
                <c:pt idx="441">
                  <c:v>7.7645969508113311E-3</c:v>
                </c:pt>
                <c:pt idx="442">
                  <c:v>7.7645969508113311E-3</c:v>
                </c:pt>
                <c:pt idx="443">
                  <c:v>7.7645969508113311E-3</c:v>
                </c:pt>
                <c:pt idx="444">
                  <c:v>7.7645969508113311E-3</c:v>
                </c:pt>
                <c:pt idx="445">
                  <c:v>7.7645969508113311E-3</c:v>
                </c:pt>
                <c:pt idx="446">
                  <c:v>7.7645969508113311E-3</c:v>
                </c:pt>
                <c:pt idx="447">
                  <c:v>7.7645969508113311E-3</c:v>
                </c:pt>
                <c:pt idx="448">
                  <c:v>7.7645969508113311E-3</c:v>
                </c:pt>
                <c:pt idx="449">
                  <c:v>7.7645969508113311E-3</c:v>
                </c:pt>
                <c:pt idx="450">
                  <c:v>7.7645969508113311E-3</c:v>
                </c:pt>
                <c:pt idx="451">
                  <c:v>7.7645969508113311E-3</c:v>
                </c:pt>
                <c:pt idx="452">
                  <c:v>7.7645969508113311E-3</c:v>
                </c:pt>
                <c:pt idx="453">
                  <c:v>7.7645969508113311E-3</c:v>
                </c:pt>
                <c:pt idx="454">
                  <c:v>7.7645969508113311E-3</c:v>
                </c:pt>
                <c:pt idx="455">
                  <c:v>7.7645969508113311E-3</c:v>
                </c:pt>
                <c:pt idx="456">
                  <c:v>7.7645969508113311E-3</c:v>
                </c:pt>
                <c:pt idx="457">
                  <c:v>7.7645969508113311E-3</c:v>
                </c:pt>
                <c:pt idx="458">
                  <c:v>7.7645969508113311E-3</c:v>
                </c:pt>
                <c:pt idx="459">
                  <c:v>7.7645969508113311E-3</c:v>
                </c:pt>
                <c:pt idx="460">
                  <c:v>7.7645969508113311E-3</c:v>
                </c:pt>
                <c:pt idx="461">
                  <c:v>7.7645969508113311E-3</c:v>
                </c:pt>
                <c:pt idx="462">
                  <c:v>7.7645969508113311E-3</c:v>
                </c:pt>
                <c:pt idx="463">
                  <c:v>7.7645969508113311E-3</c:v>
                </c:pt>
                <c:pt idx="464">
                  <c:v>7.7645969508113311E-3</c:v>
                </c:pt>
                <c:pt idx="465">
                  <c:v>7.7645969508113311E-3</c:v>
                </c:pt>
                <c:pt idx="466">
                  <c:v>7.7645969508113311E-3</c:v>
                </c:pt>
                <c:pt idx="467">
                  <c:v>7.7645969508113311E-3</c:v>
                </c:pt>
                <c:pt idx="468">
                  <c:v>7.7645969508113311E-3</c:v>
                </c:pt>
                <c:pt idx="469">
                  <c:v>7.7645969508113311E-3</c:v>
                </c:pt>
                <c:pt idx="470">
                  <c:v>7.7645969508113311E-3</c:v>
                </c:pt>
                <c:pt idx="471">
                  <c:v>7.7645969508113311E-3</c:v>
                </c:pt>
                <c:pt idx="472">
                  <c:v>7.7645969508113311E-3</c:v>
                </c:pt>
                <c:pt idx="473">
                  <c:v>7.7645969508113311E-3</c:v>
                </c:pt>
                <c:pt idx="474">
                  <c:v>7.7645969508113311E-3</c:v>
                </c:pt>
                <c:pt idx="475">
                  <c:v>7.7645969508113311E-3</c:v>
                </c:pt>
                <c:pt idx="476">
                  <c:v>7.7645969508113311E-3</c:v>
                </c:pt>
                <c:pt idx="477">
                  <c:v>7.7645969508113311E-3</c:v>
                </c:pt>
                <c:pt idx="478">
                  <c:v>7.7645969508113311E-3</c:v>
                </c:pt>
                <c:pt idx="479">
                  <c:v>7.7645969508113311E-3</c:v>
                </c:pt>
                <c:pt idx="480">
                  <c:v>7.7645969508113311E-3</c:v>
                </c:pt>
                <c:pt idx="481">
                  <c:v>7.7645969508113311E-3</c:v>
                </c:pt>
                <c:pt idx="482">
                  <c:v>7.7645969508113311E-3</c:v>
                </c:pt>
                <c:pt idx="483">
                  <c:v>7.7645969508113311E-3</c:v>
                </c:pt>
                <c:pt idx="484">
                  <c:v>7.7645969508113311E-3</c:v>
                </c:pt>
                <c:pt idx="485">
                  <c:v>7.7645969508113311E-3</c:v>
                </c:pt>
                <c:pt idx="486">
                  <c:v>7.7645969508113311E-3</c:v>
                </c:pt>
                <c:pt idx="487">
                  <c:v>7.7645969508113311E-3</c:v>
                </c:pt>
                <c:pt idx="488">
                  <c:v>7.7645969508113311E-3</c:v>
                </c:pt>
                <c:pt idx="489">
                  <c:v>7.7645969508113311E-3</c:v>
                </c:pt>
                <c:pt idx="490">
                  <c:v>7.7645969508113311E-3</c:v>
                </c:pt>
                <c:pt idx="491">
                  <c:v>7.7645969508113311E-3</c:v>
                </c:pt>
                <c:pt idx="492">
                  <c:v>7.7645969508113311E-3</c:v>
                </c:pt>
                <c:pt idx="493">
                  <c:v>7.7645969508113311E-3</c:v>
                </c:pt>
                <c:pt idx="494">
                  <c:v>7.7645969508113311E-3</c:v>
                </c:pt>
                <c:pt idx="495">
                  <c:v>7.7645969508113311E-3</c:v>
                </c:pt>
                <c:pt idx="496">
                  <c:v>7.7645969508113311E-3</c:v>
                </c:pt>
                <c:pt idx="497">
                  <c:v>7.7645969508113311E-3</c:v>
                </c:pt>
                <c:pt idx="498">
                  <c:v>7.7645969508113311E-3</c:v>
                </c:pt>
                <c:pt idx="499">
                  <c:v>7.7645969508113311E-3</c:v>
                </c:pt>
                <c:pt idx="500">
                  <c:v>7.7645969508113311E-3</c:v>
                </c:pt>
                <c:pt idx="501">
                  <c:v>7.7645969508113311E-3</c:v>
                </c:pt>
                <c:pt idx="502">
                  <c:v>7.7645969508113311E-3</c:v>
                </c:pt>
                <c:pt idx="503">
                  <c:v>7.7645969508113311E-3</c:v>
                </c:pt>
                <c:pt idx="504">
                  <c:v>7.7645969508113311E-3</c:v>
                </c:pt>
                <c:pt idx="505">
                  <c:v>7.7645969508113311E-3</c:v>
                </c:pt>
                <c:pt idx="506">
                  <c:v>7.7645969508113311E-3</c:v>
                </c:pt>
                <c:pt idx="507">
                  <c:v>7.7645969508113311E-3</c:v>
                </c:pt>
                <c:pt idx="508">
                  <c:v>7.7645969508113311E-3</c:v>
                </c:pt>
                <c:pt idx="509">
                  <c:v>7.7645969508113311E-3</c:v>
                </c:pt>
                <c:pt idx="510">
                  <c:v>7.7645969508113311E-3</c:v>
                </c:pt>
                <c:pt idx="511">
                  <c:v>7.7645969508113311E-3</c:v>
                </c:pt>
                <c:pt idx="512">
                  <c:v>7.7645969508113311E-3</c:v>
                </c:pt>
                <c:pt idx="513">
                  <c:v>7.7645969508113311E-3</c:v>
                </c:pt>
                <c:pt idx="514">
                  <c:v>7.7645969508113311E-3</c:v>
                </c:pt>
                <c:pt idx="515">
                  <c:v>7.7645969508113311E-3</c:v>
                </c:pt>
                <c:pt idx="516">
                  <c:v>7.7645969508113311E-3</c:v>
                </c:pt>
                <c:pt idx="517">
                  <c:v>7.7645969508113311E-3</c:v>
                </c:pt>
                <c:pt idx="518">
                  <c:v>7.7645969508113311E-3</c:v>
                </c:pt>
                <c:pt idx="519">
                  <c:v>7.7645969508113311E-3</c:v>
                </c:pt>
                <c:pt idx="520">
                  <c:v>7.7645969508113311E-3</c:v>
                </c:pt>
                <c:pt idx="521">
                  <c:v>7.7645969508113311E-3</c:v>
                </c:pt>
                <c:pt idx="522">
                  <c:v>7.7645969508113311E-3</c:v>
                </c:pt>
                <c:pt idx="523">
                  <c:v>7.7645969508113311E-3</c:v>
                </c:pt>
                <c:pt idx="524">
                  <c:v>7.7645969508113311E-3</c:v>
                </c:pt>
                <c:pt idx="525">
                  <c:v>7.7645969508113311E-3</c:v>
                </c:pt>
                <c:pt idx="526">
                  <c:v>7.7645969508113311E-3</c:v>
                </c:pt>
                <c:pt idx="527">
                  <c:v>7.7645969508113311E-3</c:v>
                </c:pt>
                <c:pt idx="528">
                  <c:v>7.7645969508113311E-3</c:v>
                </c:pt>
                <c:pt idx="529">
                  <c:v>7.7645969508113311E-3</c:v>
                </c:pt>
                <c:pt idx="530">
                  <c:v>7.7645969508113311E-3</c:v>
                </c:pt>
                <c:pt idx="531">
                  <c:v>7.7645969508113311E-3</c:v>
                </c:pt>
                <c:pt idx="532">
                  <c:v>7.7645969508113311E-3</c:v>
                </c:pt>
                <c:pt idx="533">
                  <c:v>7.7645969508113311E-3</c:v>
                </c:pt>
                <c:pt idx="534">
                  <c:v>7.7645969508113311E-3</c:v>
                </c:pt>
                <c:pt idx="535">
                  <c:v>7.7645969508113311E-3</c:v>
                </c:pt>
                <c:pt idx="536">
                  <c:v>7.7645969508113311E-3</c:v>
                </c:pt>
                <c:pt idx="537">
                  <c:v>7.7645969508113311E-3</c:v>
                </c:pt>
                <c:pt idx="538">
                  <c:v>7.7645969508113311E-3</c:v>
                </c:pt>
                <c:pt idx="539">
                  <c:v>7.7645969508113311E-3</c:v>
                </c:pt>
                <c:pt idx="540">
                  <c:v>7.7645969508113311E-3</c:v>
                </c:pt>
                <c:pt idx="541">
                  <c:v>7.7645969508113311E-3</c:v>
                </c:pt>
                <c:pt idx="542">
                  <c:v>7.7645969508113311E-3</c:v>
                </c:pt>
                <c:pt idx="543">
                  <c:v>7.7645969508113311E-3</c:v>
                </c:pt>
                <c:pt idx="544">
                  <c:v>7.7645969508113311E-3</c:v>
                </c:pt>
                <c:pt idx="545">
                  <c:v>7.7645969508113311E-3</c:v>
                </c:pt>
                <c:pt idx="546">
                  <c:v>7.7645969508113311E-3</c:v>
                </c:pt>
                <c:pt idx="547">
                  <c:v>7.7645969508113311E-3</c:v>
                </c:pt>
                <c:pt idx="548">
                  <c:v>7.7645969508113311E-3</c:v>
                </c:pt>
                <c:pt idx="549">
                  <c:v>7.7645969508113311E-3</c:v>
                </c:pt>
                <c:pt idx="550">
                  <c:v>7.7645969508113311E-3</c:v>
                </c:pt>
                <c:pt idx="551">
                  <c:v>7.7645969508113311E-3</c:v>
                </c:pt>
                <c:pt idx="552">
                  <c:v>7.7645969508113311E-3</c:v>
                </c:pt>
                <c:pt idx="553">
                  <c:v>7.7645969508113311E-3</c:v>
                </c:pt>
                <c:pt idx="554">
                  <c:v>7.7645969508113311E-3</c:v>
                </c:pt>
                <c:pt idx="555">
                  <c:v>7.7645969508113311E-3</c:v>
                </c:pt>
                <c:pt idx="556">
                  <c:v>7.7645969508113311E-3</c:v>
                </c:pt>
                <c:pt idx="557">
                  <c:v>7.7645969508113311E-3</c:v>
                </c:pt>
                <c:pt idx="558">
                  <c:v>7.7645969508113311E-3</c:v>
                </c:pt>
                <c:pt idx="559">
                  <c:v>7.7645969508113311E-3</c:v>
                </c:pt>
                <c:pt idx="560">
                  <c:v>7.7645969508113311E-3</c:v>
                </c:pt>
                <c:pt idx="561">
                  <c:v>7.7645969508113311E-3</c:v>
                </c:pt>
                <c:pt idx="562">
                  <c:v>7.7645969508113311E-3</c:v>
                </c:pt>
                <c:pt idx="563">
                  <c:v>7.7645969508113311E-3</c:v>
                </c:pt>
                <c:pt idx="564">
                  <c:v>7.7645969508113311E-3</c:v>
                </c:pt>
                <c:pt idx="565">
                  <c:v>7.7645969508113311E-3</c:v>
                </c:pt>
                <c:pt idx="566">
                  <c:v>7.7645969508113311E-3</c:v>
                </c:pt>
                <c:pt idx="567">
                  <c:v>7.7645969508113311E-3</c:v>
                </c:pt>
                <c:pt idx="568">
                  <c:v>7.7645969508113311E-3</c:v>
                </c:pt>
                <c:pt idx="569">
                  <c:v>7.7645969508113311E-3</c:v>
                </c:pt>
                <c:pt idx="570">
                  <c:v>7.7645969508113311E-3</c:v>
                </c:pt>
                <c:pt idx="571">
                  <c:v>7.7645969508113311E-3</c:v>
                </c:pt>
                <c:pt idx="572">
                  <c:v>7.7645969508113311E-3</c:v>
                </c:pt>
                <c:pt idx="573">
                  <c:v>7.7645969508113311E-3</c:v>
                </c:pt>
                <c:pt idx="574">
                  <c:v>7.7645969508113311E-3</c:v>
                </c:pt>
                <c:pt idx="575">
                  <c:v>7.7645969508113311E-3</c:v>
                </c:pt>
                <c:pt idx="576">
                  <c:v>7.7645969508113311E-3</c:v>
                </c:pt>
                <c:pt idx="577">
                  <c:v>7.7645969508113311E-3</c:v>
                </c:pt>
                <c:pt idx="578">
                  <c:v>7.7645969508113311E-3</c:v>
                </c:pt>
                <c:pt idx="579">
                  <c:v>7.7645969508113311E-3</c:v>
                </c:pt>
                <c:pt idx="580">
                  <c:v>7.7645969508113311E-3</c:v>
                </c:pt>
                <c:pt idx="581">
                  <c:v>7.7645969508113311E-3</c:v>
                </c:pt>
                <c:pt idx="582">
                  <c:v>7.7645969508113311E-3</c:v>
                </c:pt>
                <c:pt idx="583">
                  <c:v>7.7645969508113311E-3</c:v>
                </c:pt>
                <c:pt idx="584">
                  <c:v>7.7645969508113311E-3</c:v>
                </c:pt>
                <c:pt idx="585">
                  <c:v>7.7645969508113311E-3</c:v>
                </c:pt>
                <c:pt idx="586">
                  <c:v>7.7645969508113311E-3</c:v>
                </c:pt>
                <c:pt idx="587">
                  <c:v>7.7645969508113311E-3</c:v>
                </c:pt>
                <c:pt idx="588">
                  <c:v>7.7645969508113311E-3</c:v>
                </c:pt>
                <c:pt idx="589">
                  <c:v>7.7645969508113311E-3</c:v>
                </c:pt>
                <c:pt idx="590">
                  <c:v>7.7645969508113311E-3</c:v>
                </c:pt>
                <c:pt idx="591">
                  <c:v>7.7645969508113311E-3</c:v>
                </c:pt>
                <c:pt idx="592">
                  <c:v>7.7645969508113311E-3</c:v>
                </c:pt>
                <c:pt idx="593">
                  <c:v>7.7645969508113311E-3</c:v>
                </c:pt>
                <c:pt idx="594">
                  <c:v>7.7645969508113311E-3</c:v>
                </c:pt>
                <c:pt idx="595">
                  <c:v>7.7645969508113311E-3</c:v>
                </c:pt>
                <c:pt idx="596">
                  <c:v>7.7645969508113311E-3</c:v>
                </c:pt>
                <c:pt idx="597">
                  <c:v>7.7645969508113311E-3</c:v>
                </c:pt>
                <c:pt idx="598">
                  <c:v>7.7645969508113311E-3</c:v>
                </c:pt>
                <c:pt idx="599">
                  <c:v>7.7645969508113311E-3</c:v>
                </c:pt>
                <c:pt idx="600">
                  <c:v>7.7645969508113311E-3</c:v>
                </c:pt>
                <c:pt idx="601">
                  <c:v>7.7645969508113311E-3</c:v>
                </c:pt>
                <c:pt idx="602">
                  <c:v>7.7645969508113311E-3</c:v>
                </c:pt>
                <c:pt idx="603">
                  <c:v>7.7645969508113311E-3</c:v>
                </c:pt>
                <c:pt idx="604">
                  <c:v>7.7645969508113311E-3</c:v>
                </c:pt>
                <c:pt idx="605">
                  <c:v>7.7645969508113311E-3</c:v>
                </c:pt>
                <c:pt idx="606">
                  <c:v>7.7645969508113311E-3</c:v>
                </c:pt>
                <c:pt idx="607">
                  <c:v>7.7645969508113311E-3</c:v>
                </c:pt>
                <c:pt idx="608">
                  <c:v>7.7645969508113311E-3</c:v>
                </c:pt>
                <c:pt idx="609">
                  <c:v>7.7645969508113311E-3</c:v>
                </c:pt>
                <c:pt idx="610">
                  <c:v>7.7645969508113311E-3</c:v>
                </c:pt>
                <c:pt idx="611">
                  <c:v>7.7645969508113311E-3</c:v>
                </c:pt>
                <c:pt idx="612">
                  <c:v>7.7645969508113311E-3</c:v>
                </c:pt>
                <c:pt idx="613">
                  <c:v>7.7645969508113311E-3</c:v>
                </c:pt>
                <c:pt idx="614">
                  <c:v>7.7645969508113311E-3</c:v>
                </c:pt>
                <c:pt idx="615">
                  <c:v>7.7645969508113311E-3</c:v>
                </c:pt>
                <c:pt idx="616">
                  <c:v>7.7645969508113311E-3</c:v>
                </c:pt>
                <c:pt idx="617">
                  <c:v>7.7645969508113311E-3</c:v>
                </c:pt>
                <c:pt idx="618">
                  <c:v>7.7645969508113311E-3</c:v>
                </c:pt>
                <c:pt idx="619">
                  <c:v>7.7645969508113311E-3</c:v>
                </c:pt>
                <c:pt idx="620">
                  <c:v>7.7645969508113311E-3</c:v>
                </c:pt>
                <c:pt idx="621">
                  <c:v>7.7645969508113311E-3</c:v>
                </c:pt>
                <c:pt idx="622">
                  <c:v>7.7645969508113311E-3</c:v>
                </c:pt>
                <c:pt idx="623">
                  <c:v>7.7645969508113311E-3</c:v>
                </c:pt>
                <c:pt idx="624">
                  <c:v>7.7645969508113311E-3</c:v>
                </c:pt>
                <c:pt idx="625">
                  <c:v>7.7645969508113311E-3</c:v>
                </c:pt>
                <c:pt idx="626">
                  <c:v>7.7645969508113311E-3</c:v>
                </c:pt>
                <c:pt idx="627">
                  <c:v>7.7645969508113311E-3</c:v>
                </c:pt>
                <c:pt idx="628">
                  <c:v>7.7645969508113311E-3</c:v>
                </c:pt>
                <c:pt idx="629">
                  <c:v>7.7645969508113311E-3</c:v>
                </c:pt>
                <c:pt idx="630">
                  <c:v>7.7645969508113311E-3</c:v>
                </c:pt>
                <c:pt idx="631">
                  <c:v>7.7645969508113311E-3</c:v>
                </c:pt>
                <c:pt idx="632">
                  <c:v>7.7645969508113311E-3</c:v>
                </c:pt>
                <c:pt idx="633">
                  <c:v>7.7645969508113311E-3</c:v>
                </c:pt>
                <c:pt idx="634">
                  <c:v>7.7645969508113311E-3</c:v>
                </c:pt>
                <c:pt idx="635">
                  <c:v>7.7645969508113311E-3</c:v>
                </c:pt>
                <c:pt idx="636">
                  <c:v>7.7645969508113311E-3</c:v>
                </c:pt>
                <c:pt idx="637">
                  <c:v>7.7645969508113311E-3</c:v>
                </c:pt>
                <c:pt idx="638">
                  <c:v>7.7645969508113311E-3</c:v>
                </c:pt>
                <c:pt idx="639">
                  <c:v>7.7645969508113311E-3</c:v>
                </c:pt>
                <c:pt idx="640">
                  <c:v>7.7645969508113311E-3</c:v>
                </c:pt>
                <c:pt idx="641">
                  <c:v>7.7645969508113311E-3</c:v>
                </c:pt>
                <c:pt idx="642">
                  <c:v>7.7645969508113311E-3</c:v>
                </c:pt>
                <c:pt idx="643">
                  <c:v>7.7645969508113311E-3</c:v>
                </c:pt>
                <c:pt idx="644">
                  <c:v>7.7645969508113311E-3</c:v>
                </c:pt>
                <c:pt idx="645">
                  <c:v>7.7645969508113311E-3</c:v>
                </c:pt>
                <c:pt idx="646">
                  <c:v>7.7645969508113311E-3</c:v>
                </c:pt>
                <c:pt idx="647">
                  <c:v>7.7645969508113311E-3</c:v>
                </c:pt>
                <c:pt idx="648">
                  <c:v>7.7645969508113311E-3</c:v>
                </c:pt>
                <c:pt idx="649">
                  <c:v>7.7645969508113311E-3</c:v>
                </c:pt>
                <c:pt idx="650">
                  <c:v>7.7645969508113311E-3</c:v>
                </c:pt>
                <c:pt idx="651">
                  <c:v>7.7645969508113311E-3</c:v>
                </c:pt>
                <c:pt idx="652">
                  <c:v>7.7645969508113311E-3</c:v>
                </c:pt>
                <c:pt idx="653">
                  <c:v>7.7645969508113311E-3</c:v>
                </c:pt>
                <c:pt idx="654">
                  <c:v>7.7645969508113311E-3</c:v>
                </c:pt>
                <c:pt idx="655">
                  <c:v>7.7645969508113311E-3</c:v>
                </c:pt>
                <c:pt idx="656">
                  <c:v>7.7645969508113311E-3</c:v>
                </c:pt>
                <c:pt idx="657">
                  <c:v>7.7645969508113311E-3</c:v>
                </c:pt>
                <c:pt idx="658">
                  <c:v>7.7645969508113311E-3</c:v>
                </c:pt>
                <c:pt idx="659">
                  <c:v>7.7645969508113311E-3</c:v>
                </c:pt>
                <c:pt idx="660">
                  <c:v>7.7645969508113311E-3</c:v>
                </c:pt>
                <c:pt idx="661">
                  <c:v>7.7645969508113311E-3</c:v>
                </c:pt>
                <c:pt idx="662">
                  <c:v>7.7645969508113311E-3</c:v>
                </c:pt>
                <c:pt idx="663">
                  <c:v>7.7645969508113311E-3</c:v>
                </c:pt>
                <c:pt idx="664">
                  <c:v>7.7645969508113311E-3</c:v>
                </c:pt>
                <c:pt idx="665">
                  <c:v>7.7645969508113311E-3</c:v>
                </c:pt>
                <c:pt idx="666">
                  <c:v>7.7645969508113311E-3</c:v>
                </c:pt>
                <c:pt idx="667">
                  <c:v>7.7645969508113311E-3</c:v>
                </c:pt>
                <c:pt idx="668">
                  <c:v>7.7645969508113311E-3</c:v>
                </c:pt>
                <c:pt idx="669">
                  <c:v>7.7645969508113311E-3</c:v>
                </c:pt>
                <c:pt idx="670">
                  <c:v>7.7645969508113311E-3</c:v>
                </c:pt>
                <c:pt idx="671">
                  <c:v>7.7645969508113311E-3</c:v>
                </c:pt>
                <c:pt idx="672">
                  <c:v>7.7645969508113311E-3</c:v>
                </c:pt>
                <c:pt idx="673">
                  <c:v>7.7645969508113311E-3</c:v>
                </c:pt>
                <c:pt idx="674">
                  <c:v>7.7645969508113311E-3</c:v>
                </c:pt>
                <c:pt idx="675">
                  <c:v>7.7645969508113311E-3</c:v>
                </c:pt>
                <c:pt idx="676">
                  <c:v>7.7645969508113311E-3</c:v>
                </c:pt>
                <c:pt idx="677">
                  <c:v>7.7645969508113311E-3</c:v>
                </c:pt>
                <c:pt idx="678">
                  <c:v>7.7645969508113311E-3</c:v>
                </c:pt>
                <c:pt idx="679">
                  <c:v>7.7645969508113311E-3</c:v>
                </c:pt>
                <c:pt idx="680">
                  <c:v>7.7645969508113311E-3</c:v>
                </c:pt>
                <c:pt idx="681">
                  <c:v>7.7645969508113311E-3</c:v>
                </c:pt>
                <c:pt idx="682">
                  <c:v>7.7645969508113311E-3</c:v>
                </c:pt>
                <c:pt idx="683">
                  <c:v>7.7645969508113311E-3</c:v>
                </c:pt>
                <c:pt idx="684">
                  <c:v>7.7645969508113311E-3</c:v>
                </c:pt>
                <c:pt idx="685">
                  <c:v>7.7645969508113311E-3</c:v>
                </c:pt>
                <c:pt idx="686">
                  <c:v>7.7645969508113311E-3</c:v>
                </c:pt>
                <c:pt idx="687">
                  <c:v>7.7645969508113311E-3</c:v>
                </c:pt>
                <c:pt idx="688">
                  <c:v>7.7645969508113311E-3</c:v>
                </c:pt>
                <c:pt idx="689">
                  <c:v>7.7645969508113311E-3</c:v>
                </c:pt>
                <c:pt idx="690">
                  <c:v>7.7645969508113311E-3</c:v>
                </c:pt>
                <c:pt idx="691">
                  <c:v>7.7645969508113311E-3</c:v>
                </c:pt>
                <c:pt idx="692">
                  <c:v>7.7645969508113311E-3</c:v>
                </c:pt>
                <c:pt idx="693">
                  <c:v>7.7645969508113311E-3</c:v>
                </c:pt>
                <c:pt idx="694">
                  <c:v>7.7645969508113311E-3</c:v>
                </c:pt>
                <c:pt idx="695">
                  <c:v>7.7645969508113311E-3</c:v>
                </c:pt>
                <c:pt idx="696">
                  <c:v>7.7645969508113311E-3</c:v>
                </c:pt>
                <c:pt idx="697">
                  <c:v>7.7645969508113311E-3</c:v>
                </c:pt>
                <c:pt idx="698">
                  <c:v>7.7645969508113311E-3</c:v>
                </c:pt>
                <c:pt idx="699">
                  <c:v>7.7645969508113311E-3</c:v>
                </c:pt>
                <c:pt idx="700">
                  <c:v>7.7645969508113311E-3</c:v>
                </c:pt>
                <c:pt idx="701">
                  <c:v>7.7645969508113311E-3</c:v>
                </c:pt>
                <c:pt idx="702">
                  <c:v>7.7645969508113311E-3</c:v>
                </c:pt>
                <c:pt idx="703">
                  <c:v>7.7645969508113311E-3</c:v>
                </c:pt>
                <c:pt idx="704">
                  <c:v>7.7645969508113311E-3</c:v>
                </c:pt>
                <c:pt idx="705">
                  <c:v>7.7645969508113311E-3</c:v>
                </c:pt>
                <c:pt idx="706">
                  <c:v>7.7645969508113311E-3</c:v>
                </c:pt>
                <c:pt idx="707">
                  <c:v>7.7645969508113311E-3</c:v>
                </c:pt>
                <c:pt idx="708">
                  <c:v>7.7645969508113311E-3</c:v>
                </c:pt>
                <c:pt idx="709">
                  <c:v>7.7645969508113311E-3</c:v>
                </c:pt>
                <c:pt idx="710">
                  <c:v>7.7645969508113311E-3</c:v>
                </c:pt>
                <c:pt idx="711">
                  <c:v>7.7645969508113311E-3</c:v>
                </c:pt>
                <c:pt idx="712">
                  <c:v>7.7645969508113311E-3</c:v>
                </c:pt>
                <c:pt idx="713">
                  <c:v>7.7645969508113311E-3</c:v>
                </c:pt>
                <c:pt idx="714">
                  <c:v>7.7645969508113311E-3</c:v>
                </c:pt>
                <c:pt idx="715">
                  <c:v>7.7645969508113311E-3</c:v>
                </c:pt>
                <c:pt idx="716">
                  <c:v>7.7645969508113311E-3</c:v>
                </c:pt>
                <c:pt idx="717">
                  <c:v>7.7645969508113311E-3</c:v>
                </c:pt>
                <c:pt idx="718">
                  <c:v>7.7645969508113311E-3</c:v>
                </c:pt>
                <c:pt idx="719">
                  <c:v>7.7645969508113311E-3</c:v>
                </c:pt>
                <c:pt idx="720">
                  <c:v>7.7645969508113311E-3</c:v>
                </c:pt>
                <c:pt idx="721">
                  <c:v>7.7645969508113311E-3</c:v>
                </c:pt>
                <c:pt idx="722">
                  <c:v>7.7645969508113311E-3</c:v>
                </c:pt>
                <c:pt idx="723">
                  <c:v>7.7645969508113311E-3</c:v>
                </c:pt>
                <c:pt idx="724">
                  <c:v>7.7645969508113311E-3</c:v>
                </c:pt>
                <c:pt idx="725">
                  <c:v>7.7645969508113311E-3</c:v>
                </c:pt>
                <c:pt idx="726">
                  <c:v>7.7645969508113311E-3</c:v>
                </c:pt>
                <c:pt idx="727">
                  <c:v>7.7645969508113311E-3</c:v>
                </c:pt>
                <c:pt idx="728">
                  <c:v>7.7645969508113311E-3</c:v>
                </c:pt>
                <c:pt idx="729">
                  <c:v>7.7645969508113311E-3</c:v>
                </c:pt>
                <c:pt idx="730">
                  <c:v>7.7645969508113311E-3</c:v>
                </c:pt>
                <c:pt idx="731">
                  <c:v>7.7645969508113311E-3</c:v>
                </c:pt>
                <c:pt idx="732">
                  <c:v>7.7645969508113311E-3</c:v>
                </c:pt>
                <c:pt idx="733">
                  <c:v>7.7645969508113311E-3</c:v>
                </c:pt>
                <c:pt idx="734">
                  <c:v>7.7645969508113311E-3</c:v>
                </c:pt>
                <c:pt idx="735">
                  <c:v>7.7645969508113311E-3</c:v>
                </c:pt>
                <c:pt idx="736">
                  <c:v>7.7645969508113311E-3</c:v>
                </c:pt>
                <c:pt idx="737">
                  <c:v>7.7645969508113311E-3</c:v>
                </c:pt>
                <c:pt idx="738">
                  <c:v>7.7645969508113311E-3</c:v>
                </c:pt>
                <c:pt idx="739">
                  <c:v>7.7645969508113311E-3</c:v>
                </c:pt>
                <c:pt idx="740">
                  <c:v>7.7645969508113311E-3</c:v>
                </c:pt>
                <c:pt idx="741">
                  <c:v>7.7645969508113311E-3</c:v>
                </c:pt>
                <c:pt idx="742">
                  <c:v>7.7645969508113311E-3</c:v>
                </c:pt>
                <c:pt idx="743">
                  <c:v>7.7645969508113311E-3</c:v>
                </c:pt>
                <c:pt idx="744">
                  <c:v>7.7645969508113311E-3</c:v>
                </c:pt>
                <c:pt idx="745">
                  <c:v>7.7645969508113311E-3</c:v>
                </c:pt>
                <c:pt idx="746">
                  <c:v>7.7645969508113311E-3</c:v>
                </c:pt>
                <c:pt idx="747">
                  <c:v>7.7645969508113311E-3</c:v>
                </c:pt>
                <c:pt idx="748">
                  <c:v>7.7645969508113311E-3</c:v>
                </c:pt>
                <c:pt idx="749">
                  <c:v>7.7645969508113311E-3</c:v>
                </c:pt>
                <c:pt idx="750">
                  <c:v>7.7645969508113311E-3</c:v>
                </c:pt>
                <c:pt idx="751">
                  <c:v>7.7645969508113311E-3</c:v>
                </c:pt>
                <c:pt idx="752">
                  <c:v>7.7645969508113311E-3</c:v>
                </c:pt>
                <c:pt idx="753">
                  <c:v>7.7645969508113311E-3</c:v>
                </c:pt>
                <c:pt idx="754">
                  <c:v>7.7645969508113311E-3</c:v>
                </c:pt>
                <c:pt idx="755">
                  <c:v>7.7645969508113311E-3</c:v>
                </c:pt>
                <c:pt idx="756">
                  <c:v>7.7645969508113311E-3</c:v>
                </c:pt>
                <c:pt idx="757">
                  <c:v>7.7645969508113311E-3</c:v>
                </c:pt>
                <c:pt idx="758">
                  <c:v>7.7645969508113311E-3</c:v>
                </c:pt>
                <c:pt idx="759">
                  <c:v>7.7645969508113311E-3</c:v>
                </c:pt>
                <c:pt idx="760">
                  <c:v>7.7645969508113311E-3</c:v>
                </c:pt>
                <c:pt idx="761">
                  <c:v>7.7645969508113311E-3</c:v>
                </c:pt>
                <c:pt idx="762">
                  <c:v>7.7645969508113311E-3</c:v>
                </c:pt>
                <c:pt idx="763">
                  <c:v>7.7645969508113311E-3</c:v>
                </c:pt>
                <c:pt idx="764">
                  <c:v>7.7645969508113311E-3</c:v>
                </c:pt>
                <c:pt idx="765">
                  <c:v>7.7645969508113311E-3</c:v>
                </c:pt>
                <c:pt idx="766">
                  <c:v>7.7645969508113311E-3</c:v>
                </c:pt>
                <c:pt idx="767">
                  <c:v>7.7645969508113311E-3</c:v>
                </c:pt>
                <c:pt idx="768">
                  <c:v>7.7645969508113311E-3</c:v>
                </c:pt>
                <c:pt idx="769">
                  <c:v>7.7645969508113311E-3</c:v>
                </c:pt>
                <c:pt idx="770">
                  <c:v>7.7645969508113311E-3</c:v>
                </c:pt>
                <c:pt idx="771">
                  <c:v>7.7645969508113311E-3</c:v>
                </c:pt>
                <c:pt idx="772">
                  <c:v>7.7645969508113311E-3</c:v>
                </c:pt>
                <c:pt idx="773">
                  <c:v>7.7645969508113311E-3</c:v>
                </c:pt>
                <c:pt idx="774">
                  <c:v>7.7645969508113311E-3</c:v>
                </c:pt>
                <c:pt idx="775">
                  <c:v>7.7645969508113311E-3</c:v>
                </c:pt>
                <c:pt idx="776">
                  <c:v>7.7645969508113311E-3</c:v>
                </c:pt>
                <c:pt idx="777">
                  <c:v>7.7645969508113311E-3</c:v>
                </c:pt>
                <c:pt idx="778">
                  <c:v>7.7645969508113311E-3</c:v>
                </c:pt>
                <c:pt idx="779">
                  <c:v>7.7645969508113311E-3</c:v>
                </c:pt>
                <c:pt idx="780">
                  <c:v>7.7645969508113311E-3</c:v>
                </c:pt>
                <c:pt idx="781">
                  <c:v>7.7645969508113311E-3</c:v>
                </c:pt>
                <c:pt idx="782">
                  <c:v>7.7645969508113311E-3</c:v>
                </c:pt>
                <c:pt idx="783">
                  <c:v>7.7645969508113311E-3</c:v>
                </c:pt>
                <c:pt idx="784">
                  <c:v>7.7645969508113311E-3</c:v>
                </c:pt>
                <c:pt idx="785">
                  <c:v>7.7645969508113311E-3</c:v>
                </c:pt>
                <c:pt idx="786">
                  <c:v>7.7645969508113311E-3</c:v>
                </c:pt>
                <c:pt idx="787">
                  <c:v>7.7645969508113311E-3</c:v>
                </c:pt>
                <c:pt idx="788">
                  <c:v>7.7645969508113311E-3</c:v>
                </c:pt>
                <c:pt idx="789">
                  <c:v>7.7645969508113311E-3</c:v>
                </c:pt>
                <c:pt idx="790">
                  <c:v>7.7645969508113311E-3</c:v>
                </c:pt>
                <c:pt idx="791">
                  <c:v>7.7645969508113311E-3</c:v>
                </c:pt>
                <c:pt idx="792">
                  <c:v>7.7645969508113311E-3</c:v>
                </c:pt>
                <c:pt idx="793">
                  <c:v>7.7645969508113311E-3</c:v>
                </c:pt>
                <c:pt idx="794">
                  <c:v>7.7645969508113311E-3</c:v>
                </c:pt>
                <c:pt idx="795">
                  <c:v>7.7645969508113311E-3</c:v>
                </c:pt>
                <c:pt idx="796">
                  <c:v>7.7645969508113311E-3</c:v>
                </c:pt>
                <c:pt idx="797">
                  <c:v>7.7645969508113311E-3</c:v>
                </c:pt>
                <c:pt idx="798">
                  <c:v>7.7645969508113311E-3</c:v>
                </c:pt>
                <c:pt idx="799">
                  <c:v>7.7645969508113311E-3</c:v>
                </c:pt>
                <c:pt idx="800">
                  <c:v>7.7645969508113311E-3</c:v>
                </c:pt>
                <c:pt idx="801">
                  <c:v>7.7645969508113311E-3</c:v>
                </c:pt>
                <c:pt idx="802">
                  <c:v>7.7645969508113311E-3</c:v>
                </c:pt>
                <c:pt idx="803">
                  <c:v>7.7645969508113311E-3</c:v>
                </c:pt>
                <c:pt idx="804">
                  <c:v>7.7645969508113311E-3</c:v>
                </c:pt>
                <c:pt idx="805">
                  <c:v>7.7645969508113311E-3</c:v>
                </c:pt>
                <c:pt idx="806">
                  <c:v>7.7645969508113311E-3</c:v>
                </c:pt>
                <c:pt idx="807">
                  <c:v>7.7645969508113311E-3</c:v>
                </c:pt>
                <c:pt idx="808">
                  <c:v>7.7645969508113311E-3</c:v>
                </c:pt>
                <c:pt idx="809">
                  <c:v>7.7645969508113311E-3</c:v>
                </c:pt>
                <c:pt idx="810">
                  <c:v>7.7645969508113311E-3</c:v>
                </c:pt>
                <c:pt idx="811">
                  <c:v>7.7645969508113311E-3</c:v>
                </c:pt>
                <c:pt idx="812">
                  <c:v>7.7645969508113311E-3</c:v>
                </c:pt>
                <c:pt idx="813">
                  <c:v>7.7645969508113311E-3</c:v>
                </c:pt>
                <c:pt idx="814">
                  <c:v>7.7645969508113311E-3</c:v>
                </c:pt>
                <c:pt idx="815">
                  <c:v>7.7645969508113311E-3</c:v>
                </c:pt>
                <c:pt idx="816">
                  <c:v>7.7645969508113311E-3</c:v>
                </c:pt>
                <c:pt idx="817">
                  <c:v>7.7645969508113311E-3</c:v>
                </c:pt>
                <c:pt idx="818">
                  <c:v>7.7645969508113311E-3</c:v>
                </c:pt>
                <c:pt idx="819">
                  <c:v>7.7645969508113311E-3</c:v>
                </c:pt>
                <c:pt idx="820">
                  <c:v>7.7645969508113311E-3</c:v>
                </c:pt>
                <c:pt idx="821">
                  <c:v>7.7645969508113311E-3</c:v>
                </c:pt>
                <c:pt idx="822">
                  <c:v>7.7645969508113311E-3</c:v>
                </c:pt>
                <c:pt idx="823">
                  <c:v>7.7645969508113311E-3</c:v>
                </c:pt>
                <c:pt idx="824">
                  <c:v>7.7645969508113311E-3</c:v>
                </c:pt>
                <c:pt idx="825">
                  <c:v>7.7645969508113311E-3</c:v>
                </c:pt>
                <c:pt idx="826">
                  <c:v>7.7645969508113311E-3</c:v>
                </c:pt>
                <c:pt idx="827">
                  <c:v>7.7645969508113311E-3</c:v>
                </c:pt>
                <c:pt idx="828">
                  <c:v>7.7645969508113311E-3</c:v>
                </c:pt>
                <c:pt idx="829">
                  <c:v>7.7645969508113311E-3</c:v>
                </c:pt>
                <c:pt idx="830">
                  <c:v>7.7645969508113311E-3</c:v>
                </c:pt>
                <c:pt idx="831">
                  <c:v>7.7645969508113311E-3</c:v>
                </c:pt>
                <c:pt idx="832">
                  <c:v>7.7645969508113311E-3</c:v>
                </c:pt>
                <c:pt idx="833">
                  <c:v>7.7645969508113311E-3</c:v>
                </c:pt>
                <c:pt idx="834">
                  <c:v>7.7645969508113311E-3</c:v>
                </c:pt>
                <c:pt idx="835">
                  <c:v>7.7645969508113311E-3</c:v>
                </c:pt>
                <c:pt idx="836">
                  <c:v>7.7645969508113311E-3</c:v>
                </c:pt>
                <c:pt idx="837">
                  <c:v>7.7645969508113311E-3</c:v>
                </c:pt>
                <c:pt idx="838">
                  <c:v>7.7645969508113311E-3</c:v>
                </c:pt>
                <c:pt idx="839">
                  <c:v>7.7645969508113311E-3</c:v>
                </c:pt>
                <c:pt idx="840">
                  <c:v>7.7645969508113311E-3</c:v>
                </c:pt>
                <c:pt idx="841">
                  <c:v>7.7645969508113311E-3</c:v>
                </c:pt>
                <c:pt idx="842">
                  <c:v>7.7645969508113311E-3</c:v>
                </c:pt>
                <c:pt idx="843">
                  <c:v>7.7645969508113311E-3</c:v>
                </c:pt>
                <c:pt idx="844">
                  <c:v>7.7645969508113311E-3</c:v>
                </c:pt>
                <c:pt idx="845">
                  <c:v>7.7645969508113311E-3</c:v>
                </c:pt>
                <c:pt idx="846">
                  <c:v>7.7645969508113311E-3</c:v>
                </c:pt>
                <c:pt idx="847">
                  <c:v>7.7645969508113311E-3</c:v>
                </c:pt>
                <c:pt idx="848">
                  <c:v>7.7645969508113311E-3</c:v>
                </c:pt>
                <c:pt idx="849">
                  <c:v>7.7645969508113311E-3</c:v>
                </c:pt>
                <c:pt idx="850">
                  <c:v>7.7645969508113311E-3</c:v>
                </c:pt>
                <c:pt idx="851">
                  <c:v>7.7645969508113311E-3</c:v>
                </c:pt>
                <c:pt idx="852">
                  <c:v>7.7645969508113311E-3</c:v>
                </c:pt>
                <c:pt idx="853">
                  <c:v>7.7645969508113311E-3</c:v>
                </c:pt>
                <c:pt idx="854">
                  <c:v>7.7645969508113311E-3</c:v>
                </c:pt>
                <c:pt idx="855">
                  <c:v>7.7645969508113311E-3</c:v>
                </c:pt>
                <c:pt idx="856">
                  <c:v>7.7645969508113311E-3</c:v>
                </c:pt>
                <c:pt idx="857">
                  <c:v>7.7645969508113311E-3</c:v>
                </c:pt>
                <c:pt idx="858">
                  <c:v>7.7645969508113311E-3</c:v>
                </c:pt>
                <c:pt idx="859">
                  <c:v>7.7645969508113311E-3</c:v>
                </c:pt>
                <c:pt idx="860">
                  <c:v>7.7645969508113311E-3</c:v>
                </c:pt>
                <c:pt idx="861">
                  <c:v>7.7645969508113311E-3</c:v>
                </c:pt>
                <c:pt idx="862">
                  <c:v>7.7645969508113311E-3</c:v>
                </c:pt>
                <c:pt idx="863">
                  <c:v>7.7645969508113311E-3</c:v>
                </c:pt>
                <c:pt idx="864">
                  <c:v>7.7645969508113311E-3</c:v>
                </c:pt>
                <c:pt idx="865">
                  <c:v>7.7645969508113311E-3</c:v>
                </c:pt>
                <c:pt idx="866">
                  <c:v>7.7645969508113311E-3</c:v>
                </c:pt>
                <c:pt idx="867">
                  <c:v>7.7645969508113311E-3</c:v>
                </c:pt>
                <c:pt idx="868">
                  <c:v>7.7645969508113311E-3</c:v>
                </c:pt>
                <c:pt idx="869">
                  <c:v>7.7645969508113311E-3</c:v>
                </c:pt>
                <c:pt idx="870">
                  <c:v>7.7645969508113311E-3</c:v>
                </c:pt>
                <c:pt idx="871">
                  <c:v>7.7645969508113311E-3</c:v>
                </c:pt>
                <c:pt idx="872">
                  <c:v>7.7645969508113311E-3</c:v>
                </c:pt>
                <c:pt idx="873">
                  <c:v>7.7645969508113311E-3</c:v>
                </c:pt>
                <c:pt idx="874">
                  <c:v>7.7645969508113311E-3</c:v>
                </c:pt>
                <c:pt idx="875">
                  <c:v>7.7645969508113311E-3</c:v>
                </c:pt>
                <c:pt idx="876">
                  <c:v>7.7645969508113311E-3</c:v>
                </c:pt>
                <c:pt idx="877">
                  <c:v>7.7645969508113311E-3</c:v>
                </c:pt>
                <c:pt idx="878">
                  <c:v>7.7645969508113311E-3</c:v>
                </c:pt>
                <c:pt idx="879">
                  <c:v>7.7645969508113311E-3</c:v>
                </c:pt>
                <c:pt idx="880">
                  <c:v>7.7645969508113311E-3</c:v>
                </c:pt>
                <c:pt idx="881">
                  <c:v>7.7645969508113311E-3</c:v>
                </c:pt>
                <c:pt idx="882">
                  <c:v>7.7645969508113311E-3</c:v>
                </c:pt>
                <c:pt idx="883">
                  <c:v>7.7645969508113311E-3</c:v>
                </c:pt>
                <c:pt idx="884">
                  <c:v>7.7645969508113311E-3</c:v>
                </c:pt>
                <c:pt idx="885">
                  <c:v>7.7645969508113311E-3</c:v>
                </c:pt>
                <c:pt idx="886">
                  <c:v>7.7645969508113311E-3</c:v>
                </c:pt>
                <c:pt idx="887">
                  <c:v>7.7645969508113311E-3</c:v>
                </c:pt>
                <c:pt idx="888">
                  <c:v>7.7645969508113311E-3</c:v>
                </c:pt>
                <c:pt idx="889">
                  <c:v>7.7645969508113311E-3</c:v>
                </c:pt>
                <c:pt idx="890">
                  <c:v>7.7645969508113311E-3</c:v>
                </c:pt>
                <c:pt idx="891">
                  <c:v>7.7645969508113311E-3</c:v>
                </c:pt>
                <c:pt idx="892">
                  <c:v>7.7645969508113311E-3</c:v>
                </c:pt>
                <c:pt idx="893">
                  <c:v>7.7645969508113311E-3</c:v>
                </c:pt>
                <c:pt idx="894">
                  <c:v>7.7645969508113311E-3</c:v>
                </c:pt>
                <c:pt idx="895">
                  <c:v>7.7645969508113311E-3</c:v>
                </c:pt>
                <c:pt idx="896">
                  <c:v>7.7645969508113311E-3</c:v>
                </c:pt>
                <c:pt idx="897">
                  <c:v>7.7645969508113311E-3</c:v>
                </c:pt>
                <c:pt idx="898">
                  <c:v>7.7645969508113311E-3</c:v>
                </c:pt>
                <c:pt idx="899">
                  <c:v>7.7645969508113311E-3</c:v>
                </c:pt>
                <c:pt idx="900">
                  <c:v>7.7645969508113311E-3</c:v>
                </c:pt>
                <c:pt idx="901">
                  <c:v>7.7645969508113311E-3</c:v>
                </c:pt>
                <c:pt idx="902">
                  <c:v>7.7645969508113311E-3</c:v>
                </c:pt>
                <c:pt idx="903">
                  <c:v>7.7645969508113311E-3</c:v>
                </c:pt>
                <c:pt idx="904">
                  <c:v>7.7645969508113311E-3</c:v>
                </c:pt>
                <c:pt idx="905">
                  <c:v>7.7645969508113311E-3</c:v>
                </c:pt>
                <c:pt idx="906">
                  <c:v>7.7645969508113311E-3</c:v>
                </c:pt>
                <c:pt idx="907">
                  <c:v>7.7645969508113311E-3</c:v>
                </c:pt>
                <c:pt idx="908">
                  <c:v>7.7645969508113311E-3</c:v>
                </c:pt>
                <c:pt idx="909">
                  <c:v>7.7645969508113311E-3</c:v>
                </c:pt>
                <c:pt idx="910">
                  <c:v>7.7645969508113311E-3</c:v>
                </c:pt>
                <c:pt idx="911">
                  <c:v>7.7645969508113311E-3</c:v>
                </c:pt>
                <c:pt idx="912">
                  <c:v>7.7645969508113311E-3</c:v>
                </c:pt>
                <c:pt idx="913">
                  <c:v>7.7645969508113311E-3</c:v>
                </c:pt>
                <c:pt idx="914">
                  <c:v>7.7645969508113311E-3</c:v>
                </c:pt>
                <c:pt idx="915">
                  <c:v>7.7645969508113311E-3</c:v>
                </c:pt>
                <c:pt idx="916">
                  <c:v>7.7645969508113311E-3</c:v>
                </c:pt>
                <c:pt idx="917">
                  <c:v>7.7645969508113311E-3</c:v>
                </c:pt>
                <c:pt idx="918">
                  <c:v>7.7645969508113311E-3</c:v>
                </c:pt>
                <c:pt idx="919">
                  <c:v>7.7645969508113311E-3</c:v>
                </c:pt>
                <c:pt idx="920">
                  <c:v>7.7645969508113311E-3</c:v>
                </c:pt>
                <c:pt idx="921">
                  <c:v>7.7645969508113311E-3</c:v>
                </c:pt>
                <c:pt idx="922">
                  <c:v>7.7645969508113311E-3</c:v>
                </c:pt>
                <c:pt idx="923">
                  <c:v>7.7645969508113311E-3</c:v>
                </c:pt>
                <c:pt idx="924">
                  <c:v>7.7645969508113311E-3</c:v>
                </c:pt>
                <c:pt idx="925">
                  <c:v>7.7645969508113311E-3</c:v>
                </c:pt>
                <c:pt idx="926">
                  <c:v>7.7645969508113311E-3</c:v>
                </c:pt>
                <c:pt idx="927">
                  <c:v>7.7645969508113311E-3</c:v>
                </c:pt>
                <c:pt idx="928">
                  <c:v>7.7645969508113311E-3</c:v>
                </c:pt>
                <c:pt idx="929">
                  <c:v>7.7645969508113311E-3</c:v>
                </c:pt>
                <c:pt idx="930">
                  <c:v>7.7645969508113311E-3</c:v>
                </c:pt>
                <c:pt idx="931">
                  <c:v>7.7645969508113311E-3</c:v>
                </c:pt>
                <c:pt idx="932">
                  <c:v>7.7645969508113311E-3</c:v>
                </c:pt>
                <c:pt idx="933">
                  <c:v>7.7645969508113311E-3</c:v>
                </c:pt>
                <c:pt idx="934">
                  <c:v>7.7645969508113311E-3</c:v>
                </c:pt>
                <c:pt idx="935">
                  <c:v>7.7645969508113311E-3</c:v>
                </c:pt>
                <c:pt idx="936">
                  <c:v>7.7645969508113311E-3</c:v>
                </c:pt>
                <c:pt idx="937">
                  <c:v>7.7645969508113311E-3</c:v>
                </c:pt>
                <c:pt idx="938">
                  <c:v>7.7645969508113311E-3</c:v>
                </c:pt>
                <c:pt idx="939">
                  <c:v>7.7645969508113311E-3</c:v>
                </c:pt>
                <c:pt idx="940">
                  <c:v>7.7645969508113311E-3</c:v>
                </c:pt>
                <c:pt idx="941">
                  <c:v>7.7645969508113311E-3</c:v>
                </c:pt>
                <c:pt idx="942">
                  <c:v>7.7645969508113311E-3</c:v>
                </c:pt>
                <c:pt idx="943">
                  <c:v>7.7645969508113311E-3</c:v>
                </c:pt>
                <c:pt idx="944">
                  <c:v>7.7645969508113311E-3</c:v>
                </c:pt>
                <c:pt idx="945">
                  <c:v>7.7645969508113311E-3</c:v>
                </c:pt>
                <c:pt idx="946">
                  <c:v>7.7645969508113311E-3</c:v>
                </c:pt>
                <c:pt idx="947">
                  <c:v>7.7645969508113311E-3</c:v>
                </c:pt>
                <c:pt idx="948">
                  <c:v>7.7645969508113311E-3</c:v>
                </c:pt>
                <c:pt idx="949">
                  <c:v>7.7645969508113311E-3</c:v>
                </c:pt>
                <c:pt idx="950">
                  <c:v>7.7645969508113311E-3</c:v>
                </c:pt>
                <c:pt idx="951">
                  <c:v>7.7645969508113311E-3</c:v>
                </c:pt>
                <c:pt idx="952">
                  <c:v>7.7645969508113311E-3</c:v>
                </c:pt>
                <c:pt idx="953">
                  <c:v>7.7645969508113311E-3</c:v>
                </c:pt>
                <c:pt idx="954">
                  <c:v>7.7645969508113311E-3</c:v>
                </c:pt>
                <c:pt idx="955">
                  <c:v>7.7645969508113311E-3</c:v>
                </c:pt>
                <c:pt idx="956">
                  <c:v>7.7645969508113311E-3</c:v>
                </c:pt>
                <c:pt idx="957">
                  <c:v>7.7645969508113311E-3</c:v>
                </c:pt>
                <c:pt idx="958">
                  <c:v>7.7645969508113311E-3</c:v>
                </c:pt>
                <c:pt idx="959">
                  <c:v>7.7645969508113311E-3</c:v>
                </c:pt>
                <c:pt idx="960">
                  <c:v>7.7645969508113311E-3</c:v>
                </c:pt>
                <c:pt idx="961">
                  <c:v>7.7645969508113311E-3</c:v>
                </c:pt>
                <c:pt idx="962">
                  <c:v>7.7645969508113311E-3</c:v>
                </c:pt>
                <c:pt idx="963">
                  <c:v>7.7645969508113311E-3</c:v>
                </c:pt>
                <c:pt idx="964">
                  <c:v>7.7645969508113311E-3</c:v>
                </c:pt>
                <c:pt idx="965">
                  <c:v>7.7645969508113311E-3</c:v>
                </c:pt>
                <c:pt idx="966">
                  <c:v>7.7645969508113311E-3</c:v>
                </c:pt>
                <c:pt idx="967">
                  <c:v>7.7645969508113311E-3</c:v>
                </c:pt>
                <c:pt idx="968">
                  <c:v>7.7645969508113311E-3</c:v>
                </c:pt>
                <c:pt idx="969">
                  <c:v>7.7645969508113311E-3</c:v>
                </c:pt>
                <c:pt idx="970">
                  <c:v>7.7645969508113311E-3</c:v>
                </c:pt>
                <c:pt idx="971">
                  <c:v>7.7645969508113311E-3</c:v>
                </c:pt>
                <c:pt idx="972">
                  <c:v>7.7645969508113311E-3</c:v>
                </c:pt>
                <c:pt idx="973">
                  <c:v>7.7645969508113311E-3</c:v>
                </c:pt>
                <c:pt idx="974">
                  <c:v>7.7645969508113311E-3</c:v>
                </c:pt>
                <c:pt idx="975">
                  <c:v>7.7645969508113311E-3</c:v>
                </c:pt>
                <c:pt idx="976">
                  <c:v>7.7645969508113311E-3</c:v>
                </c:pt>
                <c:pt idx="977">
                  <c:v>7.7645969508113311E-3</c:v>
                </c:pt>
                <c:pt idx="978">
                  <c:v>7.7645969508113311E-3</c:v>
                </c:pt>
                <c:pt idx="979">
                  <c:v>7.7645969508113311E-3</c:v>
                </c:pt>
                <c:pt idx="980">
                  <c:v>7.7645969508113311E-3</c:v>
                </c:pt>
                <c:pt idx="981">
                  <c:v>7.7645969508113311E-3</c:v>
                </c:pt>
                <c:pt idx="982">
                  <c:v>7.7645969508113311E-3</c:v>
                </c:pt>
                <c:pt idx="983">
                  <c:v>7.7645969508113311E-3</c:v>
                </c:pt>
                <c:pt idx="984">
                  <c:v>7.7645969508113311E-3</c:v>
                </c:pt>
                <c:pt idx="985">
                  <c:v>7.7645969508113311E-3</c:v>
                </c:pt>
                <c:pt idx="986">
                  <c:v>7.7645969508113311E-3</c:v>
                </c:pt>
                <c:pt idx="987">
                  <c:v>7.7645969508113311E-3</c:v>
                </c:pt>
                <c:pt idx="988">
                  <c:v>7.7645969508113311E-3</c:v>
                </c:pt>
                <c:pt idx="989">
                  <c:v>7.7645969508113311E-3</c:v>
                </c:pt>
                <c:pt idx="990">
                  <c:v>7.7645969508113311E-3</c:v>
                </c:pt>
                <c:pt idx="991">
                  <c:v>7.7645969508113311E-3</c:v>
                </c:pt>
                <c:pt idx="992">
                  <c:v>7.7645969508113311E-3</c:v>
                </c:pt>
                <c:pt idx="993">
                  <c:v>7.7645969508113311E-3</c:v>
                </c:pt>
                <c:pt idx="994">
                  <c:v>7.7645969508113311E-3</c:v>
                </c:pt>
                <c:pt idx="995">
                  <c:v>7.7645969508113311E-3</c:v>
                </c:pt>
                <c:pt idx="996">
                  <c:v>7.7645969508113311E-3</c:v>
                </c:pt>
                <c:pt idx="997">
                  <c:v>7.7645969508113311E-3</c:v>
                </c:pt>
                <c:pt idx="998">
                  <c:v>7.7645969508113311E-3</c:v>
                </c:pt>
                <c:pt idx="999">
                  <c:v>7.7645969508113311E-3</c:v>
                </c:pt>
              </c:numCache>
            </c:numRef>
          </c:yVal>
          <c:smooth val="1"/>
          <c:extLst>
            <c:ext xmlns:c16="http://schemas.microsoft.com/office/drawing/2014/chart" uri="{C3380CC4-5D6E-409C-BE32-E72D297353CC}">
              <c16:uniqueId val="{00000012-E141-4CF7-8D0A-C84C7344E2D5}"/>
            </c:ext>
          </c:extLst>
        </c:ser>
        <c:ser>
          <c:idx val="19"/>
          <c:order val="19"/>
          <c:spPr>
            <a:ln w="19050" cap="rnd">
              <a:solidFill>
                <a:schemeClr val="accent2">
                  <a:lumMod val="80000"/>
                </a:schemeClr>
              </a:solidFill>
              <a:round/>
            </a:ln>
            <a:effectLst/>
          </c:spPr>
          <c:marker>
            <c:symbol val="none"/>
          </c:marker>
          <c:xVal>
            <c:strRef>
              <c:f>Sheet1!$A$1:$A$1000</c:f>
              <c:strCache>
                <c:ptCount val="1000"/>
                <c:pt idx="0">
                  <c:v>iter=1</c:v>
                </c:pt>
                <c:pt idx="1">
                  <c:v>iter=2</c:v>
                </c:pt>
                <c:pt idx="2">
                  <c:v>iter=3</c:v>
                </c:pt>
                <c:pt idx="3">
                  <c:v>iter=4</c:v>
                </c:pt>
                <c:pt idx="4">
                  <c:v>iter=5</c:v>
                </c:pt>
                <c:pt idx="5">
                  <c:v>iter=6</c:v>
                </c:pt>
                <c:pt idx="6">
                  <c:v>iter=7</c:v>
                </c:pt>
                <c:pt idx="7">
                  <c:v>iter=8</c:v>
                </c:pt>
                <c:pt idx="8">
                  <c:v>iter=9</c:v>
                </c:pt>
                <c:pt idx="9">
                  <c:v>iter=10</c:v>
                </c:pt>
                <c:pt idx="10">
                  <c:v>iter=11</c:v>
                </c:pt>
                <c:pt idx="11">
                  <c:v>iter=12</c:v>
                </c:pt>
                <c:pt idx="12">
                  <c:v>iter=13</c:v>
                </c:pt>
                <c:pt idx="13">
                  <c:v>iter=14</c:v>
                </c:pt>
                <c:pt idx="14">
                  <c:v>iter=15</c:v>
                </c:pt>
                <c:pt idx="15">
                  <c:v>iter=16</c:v>
                </c:pt>
                <c:pt idx="16">
                  <c:v>iter=17</c:v>
                </c:pt>
                <c:pt idx="17">
                  <c:v>iter=18</c:v>
                </c:pt>
                <c:pt idx="18">
                  <c:v>iter=19</c:v>
                </c:pt>
                <c:pt idx="19">
                  <c:v>iter=20</c:v>
                </c:pt>
                <c:pt idx="20">
                  <c:v>iter=21</c:v>
                </c:pt>
                <c:pt idx="21">
                  <c:v>iter=22</c:v>
                </c:pt>
                <c:pt idx="22">
                  <c:v>iter=23</c:v>
                </c:pt>
                <c:pt idx="23">
                  <c:v>iter=24</c:v>
                </c:pt>
                <c:pt idx="24">
                  <c:v>iter=25</c:v>
                </c:pt>
                <c:pt idx="25">
                  <c:v>iter=26</c:v>
                </c:pt>
                <c:pt idx="26">
                  <c:v>iter=27</c:v>
                </c:pt>
                <c:pt idx="27">
                  <c:v>iter=28</c:v>
                </c:pt>
                <c:pt idx="28">
                  <c:v>iter=29</c:v>
                </c:pt>
                <c:pt idx="29">
                  <c:v>iter=30</c:v>
                </c:pt>
                <c:pt idx="30">
                  <c:v>iter=31</c:v>
                </c:pt>
                <c:pt idx="31">
                  <c:v>iter=32</c:v>
                </c:pt>
                <c:pt idx="32">
                  <c:v>iter=33</c:v>
                </c:pt>
                <c:pt idx="33">
                  <c:v>iter=34</c:v>
                </c:pt>
                <c:pt idx="34">
                  <c:v>iter=35</c:v>
                </c:pt>
                <c:pt idx="35">
                  <c:v>iter=36</c:v>
                </c:pt>
                <c:pt idx="36">
                  <c:v>iter=37</c:v>
                </c:pt>
                <c:pt idx="37">
                  <c:v>iter=38</c:v>
                </c:pt>
                <c:pt idx="38">
                  <c:v>iter=39</c:v>
                </c:pt>
                <c:pt idx="39">
                  <c:v>iter=40</c:v>
                </c:pt>
                <c:pt idx="40">
                  <c:v>iter=41</c:v>
                </c:pt>
                <c:pt idx="41">
                  <c:v>iter=42</c:v>
                </c:pt>
                <c:pt idx="42">
                  <c:v>iter=43</c:v>
                </c:pt>
                <c:pt idx="43">
                  <c:v>iter=44</c:v>
                </c:pt>
                <c:pt idx="44">
                  <c:v>iter=45</c:v>
                </c:pt>
                <c:pt idx="45">
                  <c:v>iter=46</c:v>
                </c:pt>
                <c:pt idx="46">
                  <c:v>iter=47</c:v>
                </c:pt>
                <c:pt idx="47">
                  <c:v>iter=48</c:v>
                </c:pt>
                <c:pt idx="48">
                  <c:v>iter=49</c:v>
                </c:pt>
                <c:pt idx="49">
                  <c:v>iter=50</c:v>
                </c:pt>
                <c:pt idx="50">
                  <c:v>iter=51</c:v>
                </c:pt>
                <c:pt idx="51">
                  <c:v>iter=52</c:v>
                </c:pt>
                <c:pt idx="52">
                  <c:v>iter=53</c:v>
                </c:pt>
                <c:pt idx="53">
                  <c:v>iter=54</c:v>
                </c:pt>
                <c:pt idx="54">
                  <c:v>iter=55</c:v>
                </c:pt>
                <c:pt idx="55">
                  <c:v>iter=56</c:v>
                </c:pt>
                <c:pt idx="56">
                  <c:v>iter=57</c:v>
                </c:pt>
                <c:pt idx="57">
                  <c:v>iter=58</c:v>
                </c:pt>
                <c:pt idx="58">
                  <c:v>iter=59</c:v>
                </c:pt>
                <c:pt idx="59">
                  <c:v>iter=60</c:v>
                </c:pt>
                <c:pt idx="60">
                  <c:v>iter=61</c:v>
                </c:pt>
                <c:pt idx="61">
                  <c:v>iter=62</c:v>
                </c:pt>
                <c:pt idx="62">
                  <c:v>iter=63</c:v>
                </c:pt>
                <c:pt idx="63">
                  <c:v>iter=64</c:v>
                </c:pt>
                <c:pt idx="64">
                  <c:v>iter=65</c:v>
                </c:pt>
                <c:pt idx="65">
                  <c:v>iter=66</c:v>
                </c:pt>
                <c:pt idx="66">
                  <c:v>iter=67</c:v>
                </c:pt>
                <c:pt idx="67">
                  <c:v>iter=68</c:v>
                </c:pt>
                <c:pt idx="68">
                  <c:v>iter=69</c:v>
                </c:pt>
                <c:pt idx="69">
                  <c:v>iter=70</c:v>
                </c:pt>
                <c:pt idx="70">
                  <c:v>iter=71</c:v>
                </c:pt>
                <c:pt idx="71">
                  <c:v>iter=72</c:v>
                </c:pt>
                <c:pt idx="72">
                  <c:v>iter=73</c:v>
                </c:pt>
                <c:pt idx="73">
                  <c:v>iter=74</c:v>
                </c:pt>
                <c:pt idx="74">
                  <c:v>iter=75</c:v>
                </c:pt>
                <c:pt idx="75">
                  <c:v>iter=76</c:v>
                </c:pt>
                <c:pt idx="76">
                  <c:v>iter=77</c:v>
                </c:pt>
                <c:pt idx="77">
                  <c:v>iter=78</c:v>
                </c:pt>
                <c:pt idx="78">
                  <c:v>iter=79</c:v>
                </c:pt>
                <c:pt idx="79">
                  <c:v>iter=80</c:v>
                </c:pt>
                <c:pt idx="80">
                  <c:v>iter=81</c:v>
                </c:pt>
                <c:pt idx="81">
                  <c:v>iter=82</c:v>
                </c:pt>
                <c:pt idx="82">
                  <c:v>iter=83</c:v>
                </c:pt>
                <c:pt idx="83">
                  <c:v>iter=84</c:v>
                </c:pt>
                <c:pt idx="84">
                  <c:v>iter=85</c:v>
                </c:pt>
                <c:pt idx="85">
                  <c:v>iter=86</c:v>
                </c:pt>
                <c:pt idx="86">
                  <c:v>iter=87</c:v>
                </c:pt>
                <c:pt idx="87">
                  <c:v>iter=88</c:v>
                </c:pt>
                <c:pt idx="88">
                  <c:v>iter=89</c:v>
                </c:pt>
                <c:pt idx="89">
                  <c:v>iter=90</c:v>
                </c:pt>
                <c:pt idx="90">
                  <c:v>iter=91</c:v>
                </c:pt>
                <c:pt idx="91">
                  <c:v>iter=92</c:v>
                </c:pt>
                <c:pt idx="92">
                  <c:v>iter=93</c:v>
                </c:pt>
                <c:pt idx="93">
                  <c:v>iter=94</c:v>
                </c:pt>
                <c:pt idx="94">
                  <c:v>iter=95</c:v>
                </c:pt>
                <c:pt idx="95">
                  <c:v>iter=96</c:v>
                </c:pt>
                <c:pt idx="96">
                  <c:v>iter=97</c:v>
                </c:pt>
                <c:pt idx="97">
                  <c:v>iter=98</c:v>
                </c:pt>
                <c:pt idx="98">
                  <c:v>iter=99</c:v>
                </c:pt>
                <c:pt idx="99">
                  <c:v>iter=100</c:v>
                </c:pt>
                <c:pt idx="100">
                  <c:v>iter=101</c:v>
                </c:pt>
                <c:pt idx="101">
                  <c:v>iter=102</c:v>
                </c:pt>
                <c:pt idx="102">
                  <c:v>iter=103</c:v>
                </c:pt>
                <c:pt idx="103">
                  <c:v>iter=104</c:v>
                </c:pt>
                <c:pt idx="104">
                  <c:v>iter=105</c:v>
                </c:pt>
                <c:pt idx="105">
                  <c:v>iter=106</c:v>
                </c:pt>
                <c:pt idx="106">
                  <c:v>iter=107</c:v>
                </c:pt>
                <c:pt idx="107">
                  <c:v>iter=108</c:v>
                </c:pt>
                <c:pt idx="108">
                  <c:v>iter=109</c:v>
                </c:pt>
                <c:pt idx="109">
                  <c:v>iter=110</c:v>
                </c:pt>
                <c:pt idx="110">
                  <c:v>iter=111</c:v>
                </c:pt>
                <c:pt idx="111">
                  <c:v>iter=112</c:v>
                </c:pt>
                <c:pt idx="112">
                  <c:v>iter=113</c:v>
                </c:pt>
                <c:pt idx="113">
                  <c:v>iter=114</c:v>
                </c:pt>
                <c:pt idx="114">
                  <c:v>iter=115</c:v>
                </c:pt>
                <c:pt idx="115">
                  <c:v>iter=116</c:v>
                </c:pt>
                <c:pt idx="116">
                  <c:v>iter=117</c:v>
                </c:pt>
                <c:pt idx="117">
                  <c:v>iter=118</c:v>
                </c:pt>
                <c:pt idx="118">
                  <c:v>iter=119</c:v>
                </c:pt>
                <c:pt idx="119">
                  <c:v>iter=120</c:v>
                </c:pt>
                <c:pt idx="120">
                  <c:v>iter=121</c:v>
                </c:pt>
                <c:pt idx="121">
                  <c:v>iter=122</c:v>
                </c:pt>
                <c:pt idx="122">
                  <c:v>iter=123</c:v>
                </c:pt>
                <c:pt idx="123">
                  <c:v>iter=124</c:v>
                </c:pt>
                <c:pt idx="124">
                  <c:v>iter=125</c:v>
                </c:pt>
                <c:pt idx="125">
                  <c:v>iter=126</c:v>
                </c:pt>
                <c:pt idx="126">
                  <c:v>iter=127</c:v>
                </c:pt>
                <c:pt idx="127">
                  <c:v>iter=128</c:v>
                </c:pt>
                <c:pt idx="128">
                  <c:v>iter=129</c:v>
                </c:pt>
                <c:pt idx="129">
                  <c:v>iter=130</c:v>
                </c:pt>
                <c:pt idx="130">
                  <c:v>iter=131</c:v>
                </c:pt>
                <c:pt idx="131">
                  <c:v>iter=132</c:v>
                </c:pt>
                <c:pt idx="132">
                  <c:v>iter=133</c:v>
                </c:pt>
                <c:pt idx="133">
                  <c:v>iter=134</c:v>
                </c:pt>
                <c:pt idx="134">
                  <c:v>iter=135</c:v>
                </c:pt>
                <c:pt idx="135">
                  <c:v>iter=136</c:v>
                </c:pt>
                <c:pt idx="136">
                  <c:v>iter=137</c:v>
                </c:pt>
                <c:pt idx="137">
                  <c:v>iter=138</c:v>
                </c:pt>
                <c:pt idx="138">
                  <c:v>iter=139</c:v>
                </c:pt>
                <c:pt idx="139">
                  <c:v>iter=140</c:v>
                </c:pt>
                <c:pt idx="140">
                  <c:v>iter=141</c:v>
                </c:pt>
                <c:pt idx="141">
                  <c:v>iter=142</c:v>
                </c:pt>
                <c:pt idx="142">
                  <c:v>iter=143</c:v>
                </c:pt>
                <c:pt idx="143">
                  <c:v>iter=144</c:v>
                </c:pt>
                <c:pt idx="144">
                  <c:v>iter=145</c:v>
                </c:pt>
                <c:pt idx="145">
                  <c:v>iter=146</c:v>
                </c:pt>
                <c:pt idx="146">
                  <c:v>iter=147</c:v>
                </c:pt>
                <c:pt idx="147">
                  <c:v>iter=148</c:v>
                </c:pt>
                <c:pt idx="148">
                  <c:v>iter=149</c:v>
                </c:pt>
                <c:pt idx="149">
                  <c:v>iter=150</c:v>
                </c:pt>
                <c:pt idx="150">
                  <c:v>iter=151</c:v>
                </c:pt>
                <c:pt idx="151">
                  <c:v>iter=152</c:v>
                </c:pt>
                <c:pt idx="152">
                  <c:v>iter=153</c:v>
                </c:pt>
                <c:pt idx="153">
                  <c:v>iter=154</c:v>
                </c:pt>
                <c:pt idx="154">
                  <c:v>iter=155</c:v>
                </c:pt>
                <c:pt idx="155">
                  <c:v>iter=156</c:v>
                </c:pt>
                <c:pt idx="156">
                  <c:v>iter=157</c:v>
                </c:pt>
                <c:pt idx="157">
                  <c:v>iter=158</c:v>
                </c:pt>
                <c:pt idx="158">
                  <c:v>iter=159</c:v>
                </c:pt>
                <c:pt idx="159">
                  <c:v>iter=160</c:v>
                </c:pt>
                <c:pt idx="160">
                  <c:v>iter=161</c:v>
                </c:pt>
                <c:pt idx="161">
                  <c:v>iter=162</c:v>
                </c:pt>
                <c:pt idx="162">
                  <c:v>iter=163</c:v>
                </c:pt>
                <c:pt idx="163">
                  <c:v>iter=164</c:v>
                </c:pt>
                <c:pt idx="164">
                  <c:v>iter=165</c:v>
                </c:pt>
                <c:pt idx="165">
                  <c:v>iter=166</c:v>
                </c:pt>
                <c:pt idx="166">
                  <c:v>iter=167</c:v>
                </c:pt>
                <c:pt idx="167">
                  <c:v>iter=168</c:v>
                </c:pt>
                <c:pt idx="168">
                  <c:v>iter=169</c:v>
                </c:pt>
                <c:pt idx="169">
                  <c:v>iter=170</c:v>
                </c:pt>
                <c:pt idx="170">
                  <c:v>iter=171</c:v>
                </c:pt>
                <c:pt idx="171">
                  <c:v>iter=172</c:v>
                </c:pt>
                <c:pt idx="172">
                  <c:v>iter=173</c:v>
                </c:pt>
                <c:pt idx="173">
                  <c:v>iter=174</c:v>
                </c:pt>
                <c:pt idx="174">
                  <c:v>iter=175</c:v>
                </c:pt>
                <c:pt idx="175">
                  <c:v>iter=176</c:v>
                </c:pt>
                <c:pt idx="176">
                  <c:v>iter=177</c:v>
                </c:pt>
                <c:pt idx="177">
                  <c:v>iter=178</c:v>
                </c:pt>
                <c:pt idx="178">
                  <c:v>iter=179</c:v>
                </c:pt>
                <c:pt idx="179">
                  <c:v>iter=180</c:v>
                </c:pt>
                <c:pt idx="180">
                  <c:v>iter=181</c:v>
                </c:pt>
                <c:pt idx="181">
                  <c:v>iter=182</c:v>
                </c:pt>
                <c:pt idx="182">
                  <c:v>iter=183</c:v>
                </c:pt>
                <c:pt idx="183">
                  <c:v>iter=184</c:v>
                </c:pt>
                <c:pt idx="184">
                  <c:v>iter=185</c:v>
                </c:pt>
                <c:pt idx="185">
                  <c:v>iter=186</c:v>
                </c:pt>
                <c:pt idx="186">
                  <c:v>iter=187</c:v>
                </c:pt>
                <c:pt idx="187">
                  <c:v>iter=188</c:v>
                </c:pt>
                <c:pt idx="188">
                  <c:v>iter=189</c:v>
                </c:pt>
                <c:pt idx="189">
                  <c:v>iter=190</c:v>
                </c:pt>
                <c:pt idx="190">
                  <c:v>iter=191</c:v>
                </c:pt>
                <c:pt idx="191">
                  <c:v>iter=192</c:v>
                </c:pt>
                <c:pt idx="192">
                  <c:v>iter=193</c:v>
                </c:pt>
                <c:pt idx="193">
                  <c:v>iter=194</c:v>
                </c:pt>
                <c:pt idx="194">
                  <c:v>iter=195</c:v>
                </c:pt>
                <c:pt idx="195">
                  <c:v>iter=196</c:v>
                </c:pt>
                <c:pt idx="196">
                  <c:v>iter=197</c:v>
                </c:pt>
                <c:pt idx="197">
                  <c:v>iter=198</c:v>
                </c:pt>
                <c:pt idx="198">
                  <c:v>iter=199</c:v>
                </c:pt>
                <c:pt idx="199">
                  <c:v>iter=200</c:v>
                </c:pt>
                <c:pt idx="200">
                  <c:v>iter=201</c:v>
                </c:pt>
                <c:pt idx="201">
                  <c:v>iter=202</c:v>
                </c:pt>
                <c:pt idx="202">
                  <c:v>iter=203</c:v>
                </c:pt>
                <c:pt idx="203">
                  <c:v>iter=204</c:v>
                </c:pt>
                <c:pt idx="204">
                  <c:v>iter=205</c:v>
                </c:pt>
                <c:pt idx="205">
                  <c:v>iter=206</c:v>
                </c:pt>
                <c:pt idx="206">
                  <c:v>iter=207</c:v>
                </c:pt>
                <c:pt idx="207">
                  <c:v>iter=208</c:v>
                </c:pt>
                <c:pt idx="208">
                  <c:v>iter=209</c:v>
                </c:pt>
                <c:pt idx="209">
                  <c:v>iter=210</c:v>
                </c:pt>
                <c:pt idx="210">
                  <c:v>iter=211</c:v>
                </c:pt>
                <c:pt idx="211">
                  <c:v>iter=212</c:v>
                </c:pt>
                <c:pt idx="212">
                  <c:v>iter=213</c:v>
                </c:pt>
                <c:pt idx="213">
                  <c:v>iter=214</c:v>
                </c:pt>
                <c:pt idx="214">
                  <c:v>iter=215</c:v>
                </c:pt>
                <c:pt idx="215">
                  <c:v>iter=216</c:v>
                </c:pt>
                <c:pt idx="216">
                  <c:v>iter=217</c:v>
                </c:pt>
                <c:pt idx="217">
                  <c:v>iter=218</c:v>
                </c:pt>
                <c:pt idx="218">
                  <c:v>iter=219</c:v>
                </c:pt>
                <c:pt idx="219">
                  <c:v>iter=220</c:v>
                </c:pt>
                <c:pt idx="220">
                  <c:v>iter=221</c:v>
                </c:pt>
                <c:pt idx="221">
                  <c:v>iter=222</c:v>
                </c:pt>
                <c:pt idx="222">
                  <c:v>iter=223</c:v>
                </c:pt>
                <c:pt idx="223">
                  <c:v>iter=224</c:v>
                </c:pt>
                <c:pt idx="224">
                  <c:v>iter=225</c:v>
                </c:pt>
                <c:pt idx="225">
                  <c:v>iter=226</c:v>
                </c:pt>
                <c:pt idx="226">
                  <c:v>iter=227</c:v>
                </c:pt>
                <c:pt idx="227">
                  <c:v>iter=228</c:v>
                </c:pt>
                <c:pt idx="228">
                  <c:v>iter=229</c:v>
                </c:pt>
                <c:pt idx="229">
                  <c:v>iter=230</c:v>
                </c:pt>
                <c:pt idx="230">
                  <c:v>iter=231</c:v>
                </c:pt>
                <c:pt idx="231">
                  <c:v>iter=232</c:v>
                </c:pt>
                <c:pt idx="232">
                  <c:v>iter=233</c:v>
                </c:pt>
                <c:pt idx="233">
                  <c:v>iter=234</c:v>
                </c:pt>
                <c:pt idx="234">
                  <c:v>iter=235</c:v>
                </c:pt>
                <c:pt idx="235">
                  <c:v>iter=236</c:v>
                </c:pt>
                <c:pt idx="236">
                  <c:v>iter=237</c:v>
                </c:pt>
                <c:pt idx="237">
                  <c:v>iter=238</c:v>
                </c:pt>
                <c:pt idx="238">
                  <c:v>iter=239</c:v>
                </c:pt>
                <c:pt idx="239">
                  <c:v>iter=240</c:v>
                </c:pt>
                <c:pt idx="240">
                  <c:v>iter=241</c:v>
                </c:pt>
                <c:pt idx="241">
                  <c:v>iter=242</c:v>
                </c:pt>
                <c:pt idx="242">
                  <c:v>iter=243</c:v>
                </c:pt>
                <c:pt idx="243">
                  <c:v>iter=244</c:v>
                </c:pt>
                <c:pt idx="244">
                  <c:v>iter=245</c:v>
                </c:pt>
                <c:pt idx="245">
                  <c:v>iter=246</c:v>
                </c:pt>
                <c:pt idx="246">
                  <c:v>iter=247</c:v>
                </c:pt>
                <c:pt idx="247">
                  <c:v>iter=248</c:v>
                </c:pt>
                <c:pt idx="248">
                  <c:v>iter=249</c:v>
                </c:pt>
                <c:pt idx="249">
                  <c:v>iter=250</c:v>
                </c:pt>
                <c:pt idx="250">
                  <c:v>iter=251</c:v>
                </c:pt>
                <c:pt idx="251">
                  <c:v>iter=252</c:v>
                </c:pt>
                <c:pt idx="252">
                  <c:v>iter=253</c:v>
                </c:pt>
                <c:pt idx="253">
                  <c:v>iter=254</c:v>
                </c:pt>
                <c:pt idx="254">
                  <c:v>iter=255</c:v>
                </c:pt>
                <c:pt idx="255">
                  <c:v>iter=256</c:v>
                </c:pt>
                <c:pt idx="256">
                  <c:v>iter=257</c:v>
                </c:pt>
                <c:pt idx="257">
                  <c:v>iter=258</c:v>
                </c:pt>
                <c:pt idx="258">
                  <c:v>iter=259</c:v>
                </c:pt>
                <c:pt idx="259">
                  <c:v>iter=260</c:v>
                </c:pt>
                <c:pt idx="260">
                  <c:v>iter=261</c:v>
                </c:pt>
                <c:pt idx="261">
                  <c:v>iter=262</c:v>
                </c:pt>
                <c:pt idx="262">
                  <c:v>iter=263</c:v>
                </c:pt>
                <c:pt idx="263">
                  <c:v>iter=264</c:v>
                </c:pt>
                <c:pt idx="264">
                  <c:v>iter=265</c:v>
                </c:pt>
                <c:pt idx="265">
                  <c:v>iter=266</c:v>
                </c:pt>
                <c:pt idx="266">
                  <c:v>iter=267</c:v>
                </c:pt>
                <c:pt idx="267">
                  <c:v>iter=268</c:v>
                </c:pt>
                <c:pt idx="268">
                  <c:v>iter=269</c:v>
                </c:pt>
                <c:pt idx="269">
                  <c:v>iter=270</c:v>
                </c:pt>
                <c:pt idx="270">
                  <c:v>iter=271</c:v>
                </c:pt>
                <c:pt idx="271">
                  <c:v>iter=272</c:v>
                </c:pt>
                <c:pt idx="272">
                  <c:v>iter=273</c:v>
                </c:pt>
                <c:pt idx="273">
                  <c:v>iter=274</c:v>
                </c:pt>
                <c:pt idx="274">
                  <c:v>iter=275</c:v>
                </c:pt>
                <c:pt idx="275">
                  <c:v>iter=276</c:v>
                </c:pt>
                <c:pt idx="276">
                  <c:v>iter=277</c:v>
                </c:pt>
                <c:pt idx="277">
                  <c:v>iter=278</c:v>
                </c:pt>
                <c:pt idx="278">
                  <c:v>iter=279</c:v>
                </c:pt>
                <c:pt idx="279">
                  <c:v>iter=280</c:v>
                </c:pt>
                <c:pt idx="280">
                  <c:v>iter=281</c:v>
                </c:pt>
                <c:pt idx="281">
                  <c:v>iter=282</c:v>
                </c:pt>
                <c:pt idx="282">
                  <c:v>iter=283</c:v>
                </c:pt>
                <c:pt idx="283">
                  <c:v>iter=284</c:v>
                </c:pt>
                <c:pt idx="284">
                  <c:v>iter=285</c:v>
                </c:pt>
                <c:pt idx="285">
                  <c:v>iter=286</c:v>
                </c:pt>
                <c:pt idx="286">
                  <c:v>iter=287</c:v>
                </c:pt>
                <c:pt idx="287">
                  <c:v>iter=288</c:v>
                </c:pt>
                <c:pt idx="288">
                  <c:v>iter=289</c:v>
                </c:pt>
                <c:pt idx="289">
                  <c:v>iter=290</c:v>
                </c:pt>
                <c:pt idx="290">
                  <c:v>iter=291</c:v>
                </c:pt>
                <c:pt idx="291">
                  <c:v>iter=292</c:v>
                </c:pt>
                <c:pt idx="292">
                  <c:v>iter=293</c:v>
                </c:pt>
                <c:pt idx="293">
                  <c:v>iter=294</c:v>
                </c:pt>
                <c:pt idx="294">
                  <c:v>iter=295</c:v>
                </c:pt>
                <c:pt idx="295">
                  <c:v>iter=296</c:v>
                </c:pt>
                <c:pt idx="296">
                  <c:v>iter=297</c:v>
                </c:pt>
                <c:pt idx="297">
                  <c:v>iter=298</c:v>
                </c:pt>
                <c:pt idx="298">
                  <c:v>iter=299</c:v>
                </c:pt>
                <c:pt idx="299">
                  <c:v>iter=300</c:v>
                </c:pt>
                <c:pt idx="300">
                  <c:v>iter=301</c:v>
                </c:pt>
                <c:pt idx="301">
                  <c:v>iter=302</c:v>
                </c:pt>
                <c:pt idx="302">
                  <c:v>iter=303</c:v>
                </c:pt>
                <c:pt idx="303">
                  <c:v>iter=304</c:v>
                </c:pt>
                <c:pt idx="304">
                  <c:v>iter=305</c:v>
                </c:pt>
                <c:pt idx="305">
                  <c:v>iter=306</c:v>
                </c:pt>
                <c:pt idx="306">
                  <c:v>iter=307</c:v>
                </c:pt>
                <c:pt idx="307">
                  <c:v>iter=308</c:v>
                </c:pt>
                <c:pt idx="308">
                  <c:v>iter=309</c:v>
                </c:pt>
                <c:pt idx="309">
                  <c:v>iter=310</c:v>
                </c:pt>
                <c:pt idx="310">
                  <c:v>iter=311</c:v>
                </c:pt>
                <c:pt idx="311">
                  <c:v>iter=312</c:v>
                </c:pt>
                <c:pt idx="312">
                  <c:v>iter=313</c:v>
                </c:pt>
                <c:pt idx="313">
                  <c:v>iter=314</c:v>
                </c:pt>
                <c:pt idx="314">
                  <c:v>iter=315</c:v>
                </c:pt>
                <c:pt idx="315">
                  <c:v>iter=316</c:v>
                </c:pt>
                <c:pt idx="316">
                  <c:v>iter=317</c:v>
                </c:pt>
                <c:pt idx="317">
                  <c:v>iter=318</c:v>
                </c:pt>
                <c:pt idx="318">
                  <c:v>iter=319</c:v>
                </c:pt>
                <c:pt idx="319">
                  <c:v>iter=320</c:v>
                </c:pt>
                <c:pt idx="320">
                  <c:v>iter=321</c:v>
                </c:pt>
                <c:pt idx="321">
                  <c:v>iter=322</c:v>
                </c:pt>
                <c:pt idx="322">
                  <c:v>iter=323</c:v>
                </c:pt>
                <c:pt idx="323">
                  <c:v>iter=324</c:v>
                </c:pt>
                <c:pt idx="324">
                  <c:v>iter=325</c:v>
                </c:pt>
                <c:pt idx="325">
                  <c:v>iter=326</c:v>
                </c:pt>
                <c:pt idx="326">
                  <c:v>iter=327</c:v>
                </c:pt>
                <c:pt idx="327">
                  <c:v>iter=328</c:v>
                </c:pt>
                <c:pt idx="328">
                  <c:v>iter=329</c:v>
                </c:pt>
                <c:pt idx="329">
                  <c:v>iter=330</c:v>
                </c:pt>
                <c:pt idx="330">
                  <c:v>iter=331</c:v>
                </c:pt>
                <c:pt idx="331">
                  <c:v>iter=332</c:v>
                </c:pt>
                <c:pt idx="332">
                  <c:v>iter=333</c:v>
                </c:pt>
                <c:pt idx="333">
                  <c:v>iter=334</c:v>
                </c:pt>
                <c:pt idx="334">
                  <c:v>iter=335</c:v>
                </c:pt>
                <c:pt idx="335">
                  <c:v>iter=336</c:v>
                </c:pt>
                <c:pt idx="336">
                  <c:v>iter=337</c:v>
                </c:pt>
                <c:pt idx="337">
                  <c:v>iter=338</c:v>
                </c:pt>
                <c:pt idx="338">
                  <c:v>iter=339</c:v>
                </c:pt>
                <c:pt idx="339">
                  <c:v>iter=340</c:v>
                </c:pt>
                <c:pt idx="340">
                  <c:v>iter=341</c:v>
                </c:pt>
                <c:pt idx="341">
                  <c:v>iter=342</c:v>
                </c:pt>
                <c:pt idx="342">
                  <c:v>iter=343</c:v>
                </c:pt>
                <c:pt idx="343">
                  <c:v>iter=344</c:v>
                </c:pt>
                <c:pt idx="344">
                  <c:v>iter=345</c:v>
                </c:pt>
                <c:pt idx="345">
                  <c:v>iter=346</c:v>
                </c:pt>
                <c:pt idx="346">
                  <c:v>iter=347</c:v>
                </c:pt>
                <c:pt idx="347">
                  <c:v>iter=348</c:v>
                </c:pt>
                <c:pt idx="348">
                  <c:v>iter=349</c:v>
                </c:pt>
                <c:pt idx="349">
                  <c:v>iter=350</c:v>
                </c:pt>
                <c:pt idx="350">
                  <c:v>iter=351</c:v>
                </c:pt>
                <c:pt idx="351">
                  <c:v>iter=352</c:v>
                </c:pt>
                <c:pt idx="352">
                  <c:v>iter=353</c:v>
                </c:pt>
                <c:pt idx="353">
                  <c:v>iter=354</c:v>
                </c:pt>
                <c:pt idx="354">
                  <c:v>iter=355</c:v>
                </c:pt>
                <c:pt idx="355">
                  <c:v>iter=356</c:v>
                </c:pt>
                <c:pt idx="356">
                  <c:v>iter=357</c:v>
                </c:pt>
                <c:pt idx="357">
                  <c:v>iter=358</c:v>
                </c:pt>
                <c:pt idx="358">
                  <c:v>iter=359</c:v>
                </c:pt>
                <c:pt idx="359">
                  <c:v>iter=360</c:v>
                </c:pt>
                <c:pt idx="360">
                  <c:v>iter=361</c:v>
                </c:pt>
                <c:pt idx="361">
                  <c:v>iter=362</c:v>
                </c:pt>
                <c:pt idx="362">
                  <c:v>iter=363</c:v>
                </c:pt>
                <c:pt idx="363">
                  <c:v>iter=364</c:v>
                </c:pt>
                <c:pt idx="364">
                  <c:v>iter=365</c:v>
                </c:pt>
                <c:pt idx="365">
                  <c:v>iter=366</c:v>
                </c:pt>
                <c:pt idx="366">
                  <c:v>iter=367</c:v>
                </c:pt>
                <c:pt idx="367">
                  <c:v>iter=368</c:v>
                </c:pt>
                <c:pt idx="368">
                  <c:v>iter=369</c:v>
                </c:pt>
                <c:pt idx="369">
                  <c:v>iter=370</c:v>
                </c:pt>
                <c:pt idx="370">
                  <c:v>iter=371</c:v>
                </c:pt>
                <c:pt idx="371">
                  <c:v>iter=372</c:v>
                </c:pt>
                <c:pt idx="372">
                  <c:v>iter=373</c:v>
                </c:pt>
                <c:pt idx="373">
                  <c:v>iter=374</c:v>
                </c:pt>
                <c:pt idx="374">
                  <c:v>iter=375</c:v>
                </c:pt>
                <c:pt idx="375">
                  <c:v>iter=376</c:v>
                </c:pt>
                <c:pt idx="376">
                  <c:v>iter=377</c:v>
                </c:pt>
                <c:pt idx="377">
                  <c:v>iter=378</c:v>
                </c:pt>
                <c:pt idx="378">
                  <c:v>iter=379</c:v>
                </c:pt>
                <c:pt idx="379">
                  <c:v>iter=380</c:v>
                </c:pt>
                <c:pt idx="380">
                  <c:v>iter=381</c:v>
                </c:pt>
                <c:pt idx="381">
                  <c:v>iter=382</c:v>
                </c:pt>
                <c:pt idx="382">
                  <c:v>iter=383</c:v>
                </c:pt>
                <c:pt idx="383">
                  <c:v>iter=384</c:v>
                </c:pt>
                <c:pt idx="384">
                  <c:v>iter=385</c:v>
                </c:pt>
                <c:pt idx="385">
                  <c:v>iter=386</c:v>
                </c:pt>
                <c:pt idx="386">
                  <c:v>iter=387</c:v>
                </c:pt>
                <c:pt idx="387">
                  <c:v>iter=388</c:v>
                </c:pt>
                <c:pt idx="388">
                  <c:v>iter=389</c:v>
                </c:pt>
                <c:pt idx="389">
                  <c:v>iter=390</c:v>
                </c:pt>
                <c:pt idx="390">
                  <c:v>iter=391</c:v>
                </c:pt>
                <c:pt idx="391">
                  <c:v>iter=392</c:v>
                </c:pt>
                <c:pt idx="392">
                  <c:v>iter=393</c:v>
                </c:pt>
                <c:pt idx="393">
                  <c:v>iter=394</c:v>
                </c:pt>
                <c:pt idx="394">
                  <c:v>iter=395</c:v>
                </c:pt>
                <c:pt idx="395">
                  <c:v>iter=396</c:v>
                </c:pt>
                <c:pt idx="396">
                  <c:v>iter=397</c:v>
                </c:pt>
                <c:pt idx="397">
                  <c:v>iter=398</c:v>
                </c:pt>
                <c:pt idx="398">
                  <c:v>iter=399</c:v>
                </c:pt>
                <c:pt idx="399">
                  <c:v>iter=400</c:v>
                </c:pt>
                <c:pt idx="400">
                  <c:v>iter=401</c:v>
                </c:pt>
                <c:pt idx="401">
                  <c:v>iter=402</c:v>
                </c:pt>
                <c:pt idx="402">
                  <c:v>iter=403</c:v>
                </c:pt>
                <c:pt idx="403">
                  <c:v>iter=404</c:v>
                </c:pt>
                <c:pt idx="404">
                  <c:v>iter=405</c:v>
                </c:pt>
                <c:pt idx="405">
                  <c:v>iter=406</c:v>
                </c:pt>
                <c:pt idx="406">
                  <c:v>iter=407</c:v>
                </c:pt>
                <c:pt idx="407">
                  <c:v>iter=408</c:v>
                </c:pt>
                <c:pt idx="408">
                  <c:v>iter=409</c:v>
                </c:pt>
                <c:pt idx="409">
                  <c:v>iter=410</c:v>
                </c:pt>
                <c:pt idx="410">
                  <c:v>iter=411</c:v>
                </c:pt>
                <c:pt idx="411">
                  <c:v>iter=412</c:v>
                </c:pt>
                <c:pt idx="412">
                  <c:v>iter=413</c:v>
                </c:pt>
                <c:pt idx="413">
                  <c:v>iter=414</c:v>
                </c:pt>
                <c:pt idx="414">
                  <c:v>iter=415</c:v>
                </c:pt>
                <c:pt idx="415">
                  <c:v>iter=416</c:v>
                </c:pt>
                <c:pt idx="416">
                  <c:v>iter=417</c:v>
                </c:pt>
                <c:pt idx="417">
                  <c:v>iter=418</c:v>
                </c:pt>
                <c:pt idx="418">
                  <c:v>iter=419</c:v>
                </c:pt>
                <c:pt idx="419">
                  <c:v>iter=420</c:v>
                </c:pt>
                <c:pt idx="420">
                  <c:v>iter=421</c:v>
                </c:pt>
                <c:pt idx="421">
                  <c:v>iter=422</c:v>
                </c:pt>
                <c:pt idx="422">
                  <c:v>iter=423</c:v>
                </c:pt>
                <c:pt idx="423">
                  <c:v>iter=424</c:v>
                </c:pt>
                <c:pt idx="424">
                  <c:v>iter=425</c:v>
                </c:pt>
                <c:pt idx="425">
                  <c:v>iter=426</c:v>
                </c:pt>
                <c:pt idx="426">
                  <c:v>iter=427</c:v>
                </c:pt>
                <c:pt idx="427">
                  <c:v>iter=428</c:v>
                </c:pt>
                <c:pt idx="428">
                  <c:v>iter=429</c:v>
                </c:pt>
                <c:pt idx="429">
                  <c:v>iter=430</c:v>
                </c:pt>
                <c:pt idx="430">
                  <c:v>iter=431</c:v>
                </c:pt>
                <c:pt idx="431">
                  <c:v>iter=432</c:v>
                </c:pt>
                <c:pt idx="432">
                  <c:v>iter=433</c:v>
                </c:pt>
                <c:pt idx="433">
                  <c:v>iter=434</c:v>
                </c:pt>
                <c:pt idx="434">
                  <c:v>iter=435</c:v>
                </c:pt>
                <c:pt idx="435">
                  <c:v>iter=436</c:v>
                </c:pt>
                <c:pt idx="436">
                  <c:v>iter=437</c:v>
                </c:pt>
                <c:pt idx="437">
                  <c:v>iter=438</c:v>
                </c:pt>
                <c:pt idx="438">
                  <c:v>iter=439</c:v>
                </c:pt>
                <c:pt idx="439">
                  <c:v>iter=440</c:v>
                </c:pt>
                <c:pt idx="440">
                  <c:v>iter=441</c:v>
                </c:pt>
                <c:pt idx="441">
                  <c:v>iter=442</c:v>
                </c:pt>
                <c:pt idx="442">
                  <c:v>iter=443</c:v>
                </c:pt>
                <c:pt idx="443">
                  <c:v>iter=444</c:v>
                </c:pt>
                <c:pt idx="444">
                  <c:v>iter=445</c:v>
                </c:pt>
                <c:pt idx="445">
                  <c:v>iter=446</c:v>
                </c:pt>
                <c:pt idx="446">
                  <c:v>iter=447</c:v>
                </c:pt>
                <c:pt idx="447">
                  <c:v>iter=448</c:v>
                </c:pt>
                <c:pt idx="448">
                  <c:v>iter=449</c:v>
                </c:pt>
                <c:pt idx="449">
                  <c:v>iter=450</c:v>
                </c:pt>
                <c:pt idx="450">
                  <c:v>iter=451</c:v>
                </c:pt>
                <c:pt idx="451">
                  <c:v>iter=452</c:v>
                </c:pt>
                <c:pt idx="452">
                  <c:v>iter=453</c:v>
                </c:pt>
                <c:pt idx="453">
                  <c:v>iter=454</c:v>
                </c:pt>
                <c:pt idx="454">
                  <c:v>iter=455</c:v>
                </c:pt>
                <c:pt idx="455">
                  <c:v>iter=456</c:v>
                </c:pt>
                <c:pt idx="456">
                  <c:v>iter=457</c:v>
                </c:pt>
                <c:pt idx="457">
                  <c:v>iter=458</c:v>
                </c:pt>
                <c:pt idx="458">
                  <c:v>iter=459</c:v>
                </c:pt>
                <c:pt idx="459">
                  <c:v>iter=460</c:v>
                </c:pt>
                <c:pt idx="460">
                  <c:v>iter=461</c:v>
                </c:pt>
                <c:pt idx="461">
                  <c:v>iter=462</c:v>
                </c:pt>
                <c:pt idx="462">
                  <c:v>iter=463</c:v>
                </c:pt>
                <c:pt idx="463">
                  <c:v>iter=464</c:v>
                </c:pt>
                <c:pt idx="464">
                  <c:v>iter=465</c:v>
                </c:pt>
                <c:pt idx="465">
                  <c:v>iter=466</c:v>
                </c:pt>
                <c:pt idx="466">
                  <c:v>iter=467</c:v>
                </c:pt>
                <c:pt idx="467">
                  <c:v>iter=468</c:v>
                </c:pt>
                <c:pt idx="468">
                  <c:v>iter=469</c:v>
                </c:pt>
                <c:pt idx="469">
                  <c:v>iter=470</c:v>
                </c:pt>
                <c:pt idx="470">
                  <c:v>iter=471</c:v>
                </c:pt>
                <c:pt idx="471">
                  <c:v>iter=472</c:v>
                </c:pt>
                <c:pt idx="472">
                  <c:v>iter=473</c:v>
                </c:pt>
                <c:pt idx="473">
                  <c:v>iter=474</c:v>
                </c:pt>
                <c:pt idx="474">
                  <c:v>iter=475</c:v>
                </c:pt>
                <c:pt idx="475">
                  <c:v>iter=476</c:v>
                </c:pt>
                <c:pt idx="476">
                  <c:v>iter=477</c:v>
                </c:pt>
                <c:pt idx="477">
                  <c:v>iter=478</c:v>
                </c:pt>
                <c:pt idx="478">
                  <c:v>iter=479</c:v>
                </c:pt>
                <c:pt idx="479">
                  <c:v>iter=480</c:v>
                </c:pt>
                <c:pt idx="480">
                  <c:v>iter=481</c:v>
                </c:pt>
                <c:pt idx="481">
                  <c:v>iter=482</c:v>
                </c:pt>
                <c:pt idx="482">
                  <c:v>iter=483</c:v>
                </c:pt>
                <c:pt idx="483">
                  <c:v>iter=484</c:v>
                </c:pt>
                <c:pt idx="484">
                  <c:v>iter=485</c:v>
                </c:pt>
                <c:pt idx="485">
                  <c:v>iter=486</c:v>
                </c:pt>
                <c:pt idx="486">
                  <c:v>iter=487</c:v>
                </c:pt>
                <c:pt idx="487">
                  <c:v>iter=488</c:v>
                </c:pt>
                <c:pt idx="488">
                  <c:v>iter=489</c:v>
                </c:pt>
                <c:pt idx="489">
                  <c:v>iter=490</c:v>
                </c:pt>
                <c:pt idx="490">
                  <c:v>iter=491</c:v>
                </c:pt>
                <c:pt idx="491">
                  <c:v>iter=492</c:v>
                </c:pt>
                <c:pt idx="492">
                  <c:v>iter=493</c:v>
                </c:pt>
                <c:pt idx="493">
                  <c:v>iter=494</c:v>
                </c:pt>
                <c:pt idx="494">
                  <c:v>iter=495</c:v>
                </c:pt>
                <c:pt idx="495">
                  <c:v>iter=496</c:v>
                </c:pt>
                <c:pt idx="496">
                  <c:v>iter=497</c:v>
                </c:pt>
                <c:pt idx="497">
                  <c:v>iter=498</c:v>
                </c:pt>
                <c:pt idx="498">
                  <c:v>iter=499</c:v>
                </c:pt>
                <c:pt idx="499">
                  <c:v>iter=500</c:v>
                </c:pt>
                <c:pt idx="500">
                  <c:v>iter=501</c:v>
                </c:pt>
                <c:pt idx="501">
                  <c:v>iter=502</c:v>
                </c:pt>
                <c:pt idx="502">
                  <c:v>iter=503</c:v>
                </c:pt>
                <c:pt idx="503">
                  <c:v>iter=504</c:v>
                </c:pt>
                <c:pt idx="504">
                  <c:v>iter=505</c:v>
                </c:pt>
                <c:pt idx="505">
                  <c:v>iter=506</c:v>
                </c:pt>
                <c:pt idx="506">
                  <c:v>iter=507</c:v>
                </c:pt>
                <c:pt idx="507">
                  <c:v>iter=508</c:v>
                </c:pt>
                <c:pt idx="508">
                  <c:v>iter=509</c:v>
                </c:pt>
                <c:pt idx="509">
                  <c:v>iter=510</c:v>
                </c:pt>
                <c:pt idx="510">
                  <c:v>iter=511</c:v>
                </c:pt>
                <c:pt idx="511">
                  <c:v>iter=512</c:v>
                </c:pt>
                <c:pt idx="512">
                  <c:v>iter=513</c:v>
                </c:pt>
                <c:pt idx="513">
                  <c:v>iter=514</c:v>
                </c:pt>
                <c:pt idx="514">
                  <c:v>iter=515</c:v>
                </c:pt>
                <c:pt idx="515">
                  <c:v>iter=516</c:v>
                </c:pt>
                <c:pt idx="516">
                  <c:v>iter=517</c:v>
                </c:pt>
                <c:pt idx="517">
                  <c:v>iter=518</c:v>
                </c:pt>
                <c:pt idx="518">
                  <c:v>iter=519</c:v>
                </c:pt>
                <c:pt idx="519">
                  <c:v>iter=520</c:v>
                </c:pt>
                <c:pt idx="520">
                  <c:v>iter=521</c:v>
                </c:pt>
                <c:pt idx="521">
                  <c:v>iter=522</c:v>
                </c:pt>
                <c:pt idx="522">
                  <c:v>iter=523</c:v>
                </c:pt>
                <c:pt idx="523">
                  <c:v>iter=524</c:v>
                </c:pt>
                <c:pt idx="524">
                  <c:v>iter=525</c:v>
                </c:pt>
                <c:pt idx="525">
                  <c:v>iter=526</c:v>
                </c:pt>
                <c:pt idx="526">
                  <c:v>iter=527</c:v>
                </c:pt>
                <c:pt idx="527">
                  <c:v>iter=528</c:v>
                </c:pt>
                <c:pt idx="528">
                  <c:v>iter=529</c:v>
                </c:pt>
                <c:pt idx="529">
                  <c:v>iter=530</c:v>
                </c:pt>
                <c:pt idx="530">
                  <c:v>iter=531</c:v>
                </c:pt>
                <c:pt idx="531">
                  <c:v>iter=532</c:v>
                </c:pt>
                <c:pt idx="532">
                  <c:v>iter=533</c:v>
                </c:pt>
                <c:pt idx="533">
                  <c:v>iter=534</c:v>
                </c:pt>
                <c:pt idx="534">
                  <c:v>iter=535</c:v>
                </c:pt>
                <c:pt idx="535">
                  <c:v>iter=536</c:v>
                </c:pt>
                <c:pt idx="536">
                  <c:v>iter=537</c:v>
                </c:pt>
                <c:pt idx="537">
                  <c:v>iter=538</c:v>
                </c:pt>
                <c:pt idx="538">
                  <c:v>iter=539</c:v>
                </c:pt>
                <c:pt idx="539">
                  <c:v>iter=540</c:v>
                </c:pt>
                <c:pt idx="540">
                  <c:v>iter=541</c:v>
                </c:pt>
                <c:pt idx="541">
                  <c:v>iter=542</c:v>
                </c:pt>
                <c:pt idx="542">
                  <c:v>iter=543</c:v>
                </c:pt>
                <c:pt idx="543">
                  <c:v>iter=544</c:v>
                </c:pt>
                <c:pt idx="544">
                  <c:v>iter=545</c:v>
                </c:pt>
                <c:pt idx="545">
                  <c:v>iter=546</c:v>
                </c:pt>
                <c:pt idx="546">
                  <c:v>iter=547</c:v>
                </c:pt>
                <c:pt idx="547">
                  <c:v>iter=548</c:v>
                </c:pt>
                <c:pt idx="548">
                  <c:v>iter=549</c:v>
                </c:pt>
                <c:pt idx="549">
                  <c:v>iter=550</c:v>
                </c:pt>
                <c:pt idx="550">
                  <c:v>iter=551</c:v>
                </c:pt>
                <c:pt idx="551">
                  <c:v>iter=552</c:v>
                </c:pt>
                <c:pt idx="552">
                  <c:v>iter=553</c:v>
                </c:pt>
                <c:pt idx="553">
                  <c:v>iter=554</c:v>
                </c:pt>
                <c:pt idx="554">
                  <c:v>iter=555</c:v>
                </c:pt>
                <c:pt idx="555">
                  <c:v>iter=556</c:v>
                </c:pt>
                <c:pt idx="556">
                  <c:v>iter=557</c:v>
                </c:pt>
                <c:pt idx="557">
                  <c:v>iter=558</c:v>
                </c:pt>
                <c:pt idx="558">
                  <c:v>iter=559</c:v>
                </c:pt>
                <c:pt idx="559">
                  <c:v>iter=560</c:v>
                </c:pt>
                <c:pt idx="560">
                  <c:v>iter=561</c:v>
                </c:pt>
                <c:pt idx="561">
                  <c:v>iter=562</c:v>
                </c:pt>
                <c:pt idx="562">
                  <c:v>iter=563</c:v>
                </c:pt>
                <c:pt idx="563">
                  <c:v>iter=564</c:v>
                </c:pt>
                <c:pt idx="564">
                  <c:v>iter=565</c:v>
                </c:pt>
                <c:pt idx="565">
                  <c:v>iter=566</c:v>
                </c:pt>
                <c:pt idx="566">
                  <c:v>iter=567</c:v>
                </c:pt>
                <c:pt idx="567">
                  <c:v>iter=568</c:v>
                </c:pt>
                <c:pt idx="568">
                  <c:v>iter=569</c:v>
                </c:pt>
                <c:pt idx="569">
                  <c:v>iter=570</c:v>
                </c:pt>
                <c:pt idx="570">
                  <c:v>iter=571</c:v>
                </c:pt>
                <c:pt idx="571">
                  <c:v>iter=572</c:v>
                </c:pt>
                <c:pt idx="572">
                  <c:v>iter=573</c:v>
                </c:pt>
                <c:pt idx="573">
                  <c:v>iter=574</c:v>
                </c:pt>
                <c:pt idx="574">
                  <c:v>iter=575</c:v>
                </c:pt>
                <c:pt idx="575">
                  <c:v>iter=576</c:v>
                </c:pt>
                <c:pt idx="576">
                  <c:v>iter=577</c:v>
                </c:pt>
                <c:pt idx="577">
                  <c:v>iter=578</c:v>
                </c:pt>
                <c:pt idx="578">
                  <c:v>iter=579</c:v>
                </c:pt>
                <c:pt idx="579">
                  <c:v>iter=580</c:v>
                </c:pt>
                <c:pt idx="580">
                  <c:v>iter=581</c:v>
                </c:pt>
                <c:pt idx="581">
                  <c:v>iter=582</c:v>
                </c:pt>
                <c:pt idx="582">
                  <c:v>iter=583</c:v>
                </c:pt>
                <c:pt idx="583">
                  <c:v>iter=584</c:v>
                </c:pt>
                <c:pt idx="584">
                  <c:v>iter=585</c:v>
                </c:pt>
                <c:pt idx="585">
                  <c:v>iter=586</c:v>
                </c:pt>
                <c:pt idx="586">
                  <c:v>iter=587</c:v>
                </c:pt>
                <c:pt idx="587">
                  <c:v>iter=588</c:v>
                </c:pt>
                <c:pt idx="588">
                  <c:v>iter=589</c:v>
                </c:pt>
                <c:pt idx="589">
                  <c:v>iter=590</c:v>
                </c:pt>
                <c:pt idx="590">
                  <c:v>iter=591</c:v>
                </c:pt>
                <c:pt idx="591">
                  <c:v>iter=592</c:v>
                </c:pt>
                <c:pt idx="592">
                  <c:v>iter=593</c:v>
                </c:pt>
                <c:pt idx="593">
                  <c:v>iter=594</c:v>
                </c:pt>
                <c:pt idx="594">
                  <c:v>iter=595</c:v>
                </c:pt>
                <c:pt idx="595">
                  <c:v>iter=596</c:v>
                </c:pt>
                <c:pt idx="596">
                  <c:v>iter=597</c:v>
                </c:pt>
                <c:pt idx="597">
                  <c:v>iter=598</c:v>
                </c:pt>
                <c:pt idx="598">
                  <c:v>iter=599</c:v>
                </c:pt>
                <c:pt idx="599">
                  <c:v>iter=600</c:v>
                </c:pt>
                <c:pt idx="600">
                  <c:v>iter=601</c:v>
                </c:pt>
                <c:pt idx="601">
                  <c:v>iter=602</c:v>
                </c:pt>
                <c:pt idx="602">
                  <c:v>iter=603</c:v>
                </c:pt>
                <c:pt idx="603">
                  <c:v>iter=604</c:v>
                </c:pt>
                <c:pt idx="604">
                  <c:v>iter=605</c:v>
                </c:pt>
                <c:pt idx="605">
                  <c:v>iter=606</c:v>
                </c:pt>
                <c:pt idx="606">
                  <c:v>iter=607</c:v>
                </c:pt>
                <c:pt idx="607">
                  <c:v>iter=608</c:v>
                </c:pt>
                <c:pt idx="608">
                  <c:v>iter=609</c:v>
                </c:pt>
                <c:pt idx="609">
                  <c:v>iter=610</c:v>
                </c:pt>
                <c:pt idx="610">
                  <c:v>iter=611</c:v>
                </c:pt>
                <c:pt idx="611">
                  <c:v>iter=612</c:v>
                </c:pt>
                <c:pt idx="612">
                  <c:v>iter=613</c:v>
                </c:pt>
                <c:pt idx="613">
                  <c:v>iter=614</c:v>
                </c:pt>
                <c:pt idx="614">
                  <c:v>iter=615</c:v>
                </c:pt>
                <c:pt idx="615">
                  <c:v>iter=616</c:v>
                </c:pt>
                <c:pt idx="616">
                  <c:v>iter=617</c:v>
                </c:pt>
                <c:pt idx="617">
                  <c:v>iter=618</c:v>
                </c:pt>
                <c:pt idx="618">
                  <c:v>iter=619</c:v>
                </c:pt>
                <c:pt idx="619">
                  <c:v>iter=620</c:v>
                </c:pt>
                <c:pt idx="620">
                  <c:v>iter=621</c:v>
                </c:pt>
                <c:pt idx="621">
                  <c:v>iter=622</c:v>
                </c:pt>
                <c:pt idx="622">
                  <c:v>iter=623</c:v>
                </c:pt>
                <c:pt idx="623">
                  <c:v>iter=624</c:v>
                </c:pt>
                <c:pt idx="624">
                  <c:v>iter=625</c:v>
                </c:pt>
                <c:pt idx="625">
                  <c:v>iter=626</c:v>
                </c:pt>
                <c:pt idx="626">
                  <c:v>iter=627</c:v>
                </c:pt>
                <c:pt idx="627">
                  <c:v>iter=628</c:v>
                </c:pt>
                <c:pt idx="628">
                  <c:v>iter=629</c:v>
                </c:pt>
                <c:pt idx="629">
                  <c:v>iter=630</c:v>
                </c:pt>
                <c:pt idx="630">
                  <c:v>iter=631</c:v>
                </c:pt>
                <c:pt idx="631">
                  <c:v>iter=632</c:v>
                </c:pt>
                <c:pt idx="632">
                  <c:v>iter=633</c:v>
                </c:pt>
                <c:pt idx="633">
                  <c:v>iter=634</c:v>
                </c:pt>
                <c:pt idx="634">
                  <c:v>iter=635</c:v>
                </c:pt>
                <c:pt idx="635">
                  <c:v>iter=636</c:v>
                </c:pt>
                <c:pt idx="636">
                  <c:v>iter=637</c:v>
                </c:pt>
                <c:pt idx="637">
                  <c:v>iter=638</c:v>
                </c:pt>
                <c:pt idx="638">
                  <c:v>iter=639</c:v>
                </c:pt>
                <c:pt idx="639">
                  <c:v>iter=640</c:v>
                </c:pt>
                <c:pt idx="640">
                  <c:v>iter=641</c:v>
                </c:pt>
                <c:pt idx="641">
                  <c:v>iter=642</c:v>
                </c:pt>
                <c:pt idx="642">
                  <c:v>iter=643</c:v>
                </c:pt>
                <c:pt idx="643">
                  <c:v>iter=644</c:v>
                </c:pt>
                <c:pt idx="644">
                  <c:v>iter=645</c:v>
                </c:pt>
                <c:pt idx="645">
                  <c:v>iter=646</c:v>
                </c:pt>
                <c:pt idx="646">
                  <c:v>iter=647</c:v>
                </c:pt>
                <c:pt idx="647">
                  <c:v>iter=648</c:v>
                </c:pt>
                <c:pt idx="648">
                  <c:v>iter=649</c:v>
                </c:pt>
                <c:pt idx="649">
                  <c:v>iter=650</c:v>
                </c:pt>
                <c:pt idx="650">
                  <c:v>iter=651</c:v>
                </c:pt>
                <c:pt idx="651">
                  <c:v>iter=652</c:v>
                </c:pt>
                <c:pt idx="652">
                  <c:v>iter=653</c:v>
                </c:pt>
                <c:pt idx="653">
                  <c:v>iter=654</c:v>
                </c:pt>
                <c:pt idx="654">
                  <c:v>iter=655</c:v>
                </c:pt>
                <c:pt idx="655">
                  <c:v>iter=656</c:v>
                </c:pt>
                <c:pt idx="656">
                  <c:v>iter=657</c:v>
                </c:pt>
                <c:pt idx="657">
                  <c:v>iter=658</c:v>
                </c:pt>
                <c:pt idx="658">
                  <c:v>iter=659</c:v>
                </c:pt>
                <c:pt idx="659">
                  <c:v>iter=660</c:v>
                </c:pt>
                <c:pt idx="660">
                  <c:v>iter=661</c:v>
                </c:pt>
                <c:pt idx="661">
                  <c:v>iter=662</c:v>
                </c:pt>
                <c:pt idx="662">
                  <c:v>iter=663</c:v>
                </c:pt>
                <c:pt idx="663">
                  <c:v>iter=664</c:v>
                </c:pt>
                <c:pt idx="664">
                  <c:v>iter=665</c:v>
                </c:pt>
                <c:pt idx="665">
                  <c:v>iter=666</c:v>
                </c:pt>
                <c:pt idx="666">
                  <c:v>iter=667</c:v>
                </c:pt>
                <c:pt idx="667">
                  <c:v>iter=668</c:v>
                </c:pt>
                <c:pt idx="668">
                  <c:v>iter=669</c:v>
                </c:pt>
                <c:pt idx="669">
                  <c:v>iter=670</c:v>
                </c:pt>
                <c:pt idx="670">
                  <c:v>iter=671</c:v>
                </c:pt>
                <c:pt idx="671">
                  <c:v>iter=672</c:v>
                </c:pt>
                <c:pt idx="672">
                  <c:v>iter=673</c:v>
                </c:pt>
                <c:pt idx="673">
                  <c:v>iter=674</c:v>
                </c:pt>
                <c:pt idx="674">
                  <c:v>iter=675</c:v>
                </c:pt>
                <c:pt idx="675">
                  <c:v>iter=676</c:v>
                </c:pt>
                <c:pt idx="676">
                  <c:v>iter=677</c:v>
                </c:pt>
                <c:pt idx="677">
                  <c:v>iter=678</c:v>
                </c:pt>
                <c:pt idx="678">
                  <c:v>iter=679</c:v>
                </c:pt>
                <c:pt idx="679">
                  <c:v>iter=680</c:v>
                </c:pt>
                <c:pt idx="680">
                  <c:v>iter=681</c:v>
                </c:pt>
                <c:pt idx="681">
                  <c:v>iter=682</c:v>
                </c:pt>
                <c:pt idx="682">
                  <c:v>iter=683</c:v>
                </c:pt>
                <c:pt idx="683">
                  <c:v>iter=684</c:v>
                </c:pt>
                <c:pt idx="684">
                  <c:v>iter=685</c:v>
                </c:pt>
                <c:pt idx="685">
                  <c:v>iter=686</c:v>
                </c:pt>
                <c:pt idx="686">
                  <c:v>iter=687</c:v>
                </c:pt>
                <c:pt idx="687">
                  <c:v>iter=688</c:v>
                </c:pt>
                <c:pt idx="688">
                  <c:v>iter=689</c:v>
                </c:pt>
                <c:pt idx="689">
                  <c:v>iter=690</c:v>
                </c:pt>
                <c:pt idx="690">
                  <c:v>iter=691</c:v>
                </c:pt>
                <c:pt idx="691">
                  <c:v>iter=692</c:v>
                </c:pt>
                <c:pt idx="692">
                  <c:v>iter=693</c:v>
                </c:pt>
                <c:pt idx="693">
                  <c:v>iter=694</c:v>
                </c:pt>
                <c:pt idx="694">
                  <c:v>iter=695</c:v>
                </c:pt>
                <c:pt idx="695">
                  <c:v>iter=696</c:v>
                </c:pt>
                <c:pt idx="696">
                  <c:v>iter=697</c:v>
                </c:pt>
                <c:pt idx="697">
                  <c:v>iter=698</c:v>
                </c:pt>
                <c:pt idx="698">
                  <c:v>iter=699</c:v>
                </c:pt>
                <c:pt idx="699">
                  <c:v>iter=700</c:v>
                </c:pt>
                <c:pt idx="700">
                  <c:v>iter=701</c:v>
                </c:pt>
                <c:pt idx="701">
                  <c:v>iter=702</c:v>
                </c:pt>
                <c:pt idx="702">
                  <c:v>iter=703</c:v>
                </c:pt>
                <c:pt idx="703">
                  <c:v>iter=704</c:v>
                </c:pt>
                <c:pt idx="704">
                  <c:v>iter=705</c:v>
                </c:pt>
                <c:pt idx="705">
                  <c:v>iter=706</c:v>
                </c:pt>
                <c:pt idx="706">
                  <c:v>iter=707</c:v>
                </c:pt>
                <c:pt idx="707">
                  <c:v>iter=708</c:v>
                </c:pt>
                <c:pt idx="708">
                  <c:v>iter=709</c:v>
                </c:pt>
                <c:pt idx="709">
                  <c:v>iter=710</c:v>
                </c:pt>
                <c:pt idx="710">
                  <c:v>iter=711</c:v>
                </c:pt>
                <c:pt idx="711">
                  <c:v>iter=712</c:v>
                </c:pt>
                <c:pt idx="712">
                  <c:v>iter=713</c:v>
                </c:pt>
                <c:pt idx="713">
                  <c:v>iter=714</c:v>
                </c:pt>
                <c:pt idx="714">
                  <c:v>iter=715</c:v>
                </c:pt>
                <c:pt idx="715">
                  <c:v>iter=716</c:v>
                </c:pt>
                <c:pt idx="716">
                  <c:v>iter=717</c:v>
                </c:pt>
                <c:pt idx="717">
                  <c:v>iter=718</c:v>
                </c:pt>
                <c:pt idx="718">
                  <c:v>iter=719</c:v>
                </c:pt>
                <c:pt idx="719">
                  <c:v>iter=720</c:v>
                </c:pt>
                <c:pt idx="720">
                  <c:v>iter=721</c:v>
                </c:pt>
                <c:pt idx="721">
                  <c:v>iter=722</c:v>
                </c:pt>
                <c:pt idx="722">
                  <c:v>iter=723</c:v>
                </c:pt>
                <c:pt idx="723">
                  <c:v>iter=724</c:v>
                </c:pt>
                <c:pt idx="724">
                  <c:v>iter=725</c:v>
                </c:pt>
                <c:pt idx="725">
                  <c:v>iter=726</c:v>
                </c:pt>
                <c:pt idx="726">
                  <c:v>iter=727</c:v>
                </c:pt>
                <c:pt idx="727">
                  <c:v>iter=728</c:v>
                </c:pt>
                <c:pt idx="728">
                  <c:v>iter=729</c:v>
                </c:pt>
                <c:pt idx="729">
                  <c:v>iter=730</c:v>
                </c:pt>
                <c:pt idx="730">
                  <c:v>iter=731</c:v>
                </c:pt>
                <c:pt idx="731">
                  <c:v>iter=732</c:v>
                </c:pt>
                <c:pt idx="732">
                  <c:v>iter=733</c:v>
                </c:pt>
                <c:pt idx="733">
                  <c:v>iter=734</c:v>
                </c:pt>
                <c:pt idx="734">
                  <c:v>iter=735</c:v>
                </c:pt>
                <c:pt idx="735">
                  <c:v>iter=736</c:v>
                </c:pt>
                <c:pt idx="736">
                  <c:v>iter=737</c:v>
                </c:pt>
                <c:pt idx="737">
                  <c:v>iter=738</c:v>
                </c:pt>
                <c:pt idx="738">
                  <c:v>iter=739</c:v>
                </c:pt>
                <c:pt idx="739">
                  <c:v>iter=740</c:v>
                </c:pt>
                <c:pt idx="740">
                  <c:v>iter=741</c:v>
                </c:pt>
                <c:pt idx="741">
                  <c:v>iter=742</c:v>
                </c:pt>
                <c:pt idx="742">
                  <c:v>iter=743</c:v>
                </c:pt>
                <c:pt idx="743">
                  <c:v>iter=744</c:v>
                </c:pt>
                <c:pt idx="744">
                  <c:v>iter=745</c:v>
                </c:pt>
                <c:pt idx="745">
                  <c:v>iter=746</c:v>
                </c:pt>
                <c:pt idx="746">
                  <c:v>iter=747</c:v>
                </c:pt>
                <c:pt idx="747">
                  <c:v>iter=748</c:v>
                </c:pt>
                <c:pt idx="748">
                  <c:v>iter=749</c:v>
                </c:pt>
                <c:pt idx="749">
                  <c:v>iter=750</c:v>
                </c:pt>
                <c:pt idx="750">
                  <c:v>iter=751</c:v>
                </c:pt>
                <c:pt idx="751">
                  <c:v>iter=752</c:v>
                </c:pt>
                <c:pt idx="752">
                  <c:v>iter=753</c:v>
                </c:pt>
                <c:pt idx="753">
                  <c:v>iter=754</c:v>
                </c:pt>
                <c:pt idx="754">
                  <c:v>iter=755</c:v>
                </c:pt>
                <c:pt idx="755">
                  <c:v>iter=756</c:v>
                </c:pt>
                <c:pt idx="756">
                  <c:v>iter=757</c:v>
                </c:pt>
                <c:pt idx="757">
                  <c:v>iter=758</c:v>
                </c:pt>
                <c:pt idx="758">
                  <c:v>iter=759</c:v>
                </c:pt>
                <c:pt idx="759">
                  <c:v>iter=760</c:v>
                </c:pt>
                <c:pt idx="760">
                  <c:v>iter=761</c:v>
                </c:pt>
                <c:pt idx="761">
                  <c:v>iter=762</c:v>
                </c:pt>
                <c:pt idx="762">
                  <c:v>iter=763</c:v>
                </c:pt>
                <c:pt idx="763">
                  <c:v>iter=764</c:v>
                </c:pt>
                <c:pt idx="764">
                  <c:v>iter=765</c:v>
                </c:pt>
                <c:pt idx="765">
                  <c:v>iter=766</c:v>
                </c:pt>
                <c:pt idx="766">
                  <c:v>iter=767</c:v>
                </c:pt>
                <c:pt idx="767">
                  <c:v>iter=768</c:v>
                </c:pt>
                <c:pt idx="768">
                  <c:v>iter=769</c:v>
                </c:pt>
                <c:pt idx="769">
                  <c:v>iter=770</c:v>
                </c:pt>
                <c:pt idx="770">
                  <c:v>iter=771</c:v>
                </c:pt>
                <c:pt idx="771">
                  <c:v>iter=772</c:v>
                </c:pt>
                <c:pt idx="772">
                  <c:v>iter=773</c:v>
                </c:pt>
                <c:pt idx="773">
                  <c:v>iter=774</c:v>
                </c:pt>
                <c:pt idx="774">
                  <c:v>iter=775</c:v>
                </c:pt>
                <c:pt idx="775">
                  <c:v>iter=776</c:v>
                </c:pt>
                <c:pt idx="776">
                  <c:v>iter=777</c:v>
                </c:pt>
                <c:pt idx="777">
                  <c:v>iter=778</c:v>
                </c:pt>
                <c:pt idx="778">
                  <c:v>iter=779</c:v>
                </c:pt>
                <c:pt idx="779">
                  <c:v>iter=780</c:v>
                </c:pt>
                <c:pt idx="780">
                  <c:v>iter=781</c:v>
                </c:pt>
                <c:pt idx="781">
                  <c:v>iter=782</c:v>
                </c:pt>
                <c:pt idx="782">
                  <c:v>iter=783</c:v>
                </c:pt>
                <c:pt idx="783">
                  <c:v>iter=784</c:v>
                </c:pt>
                <c:pt idx="784">
                  <c:v>iter=785</c:v>
                </c:pt>
                <c:pt idx="785">
                  <c:v>iter=786</c:v>
                </c:pt>
                <c:pt idx="786">
                  <c:v>iter=787</c:v>
                </c:pt>
                <c:pt idx="787">
                  <c:v>iter=788</c:v>
                </c:pt>
                <c:pt idx="788">
                  <c:v>iter=789</c:v>
                </c:pt>
                <c:pt idx="789">
                  <c:v>iter=790</c:v>
                </c:pt>
                <c:pt idx="790">
                  <c:v>iter=791</c:v>
                </c:pt>
                <c:pt idx="791">
                  <c:v>iter=792</c:v>
                </c:pt>
                <c:pt idx="792">
                  <c:v>iter=793</c:v>
                </c:pt>
                <c:pt idx="793">
                  <c:v>iter=794</c:v>
                </c:pt>
                <c:pt idx="794">
                  <c:v>iter=795</c:v>
                </c:pt>
                <c:pt idx="795">
                  <c:v>iter=796</c:v>
                </c:pt>
                <c:pt idx="796">
                  <c:v>iter=797</c:v>
                </c:pt>
                <c:pt idx="797">
                  <c:v>iter=798</c:v>
                </c:pt>
                <c:pt idx="798">
                  <c:v>iter=799</c:v>
                </c:pt>
                <c:pt idx="799">
                  <c:v>iter=800</c:v>
                </c:pt>
                <c:pt idx="800">
                  <c:v>iter=801</c:v>
                </c:pt>
                <c:pt idx="801">
                  <c:v>iter=802</c:v>
                </c:pt>
                <c:pt idx="802">
                  <c:v>iter=803</c:v>
                </c:pt>
                <c:pt idx="803">
                  <c:v>iter=804</c:v>
                </c:pt>
                <c:pt idx="804">
                  <c:v>iter=805</c:v>
                </c:pt>
                <c:pt idx="805">
                  <c:v>iter=806</c:v>
                </c:pt>
                <c:pt idx="806">
                  <c:v>iter=807</c:v>
                </c:pt>
                <c:pt idx="807">
                  <c:v>iter=808</c:v>
                </c:pt>
                <c:pt idx="808">
                  <c:v>iter=809</c:v>
                </c:pt>
                <c:pt idx="809">
                  <c:v>iter=810</c:v>
                </c:pt>
                <c:pt idx="810">
                  <c:v>iter=811</c:v>
                </c:pt>
                <c:pt idx="811">
                  <c:v>iter=812</c:v>
                </c:pt>
                <c:pt idx="812">
                  <c:v>iter=813</c:v>
                </c:pt>
                <c:pt idx="813">
                  <c:v>iter=814</c:v>
                </c:pt>
                <c:pt idx="814">
                  <c:v>iter=815</c:v>
                </c:pt>
                <c:pt idx="815">
                  <c:v>iter=816</c:v>
                </c:pt>
                <c:pt idx="816">
                  <c:v>iter=817</c:v>
                </c:pt>
                <c:pt idx="817">
                  <c:v>iter=818</c:v>
                </c:pt>
                <c:pt idx="818">
                  <c:v>iter=819</c:v>
                </c:pt>
                <c:pt idx="819">
                  <c:v>iter=820</c:v>
                </c:pt>
                <c:pt idx="820">
                  <c:v>iter=821</c:v>
                </c:pt>
                <c:pt idx="821">
                  <c:v>iter=822</c:v>
                </c:pt>
                <c:pt idx="822">
                  <c:v>iter=823</c:v>
                </c:pt>
                <c:pt idx="823">
                  <c:v>iter=824</c:v>
                </c:pt>
                <c:pt idx="824">
                  <c:v>iter=825</c:v>
                </c:pt>
                <c:pt idx="825">
                  <c:v>iter=826</c:v>
                </c:pt>
                <c:pt idx="826">
                  <c:v>iter=827</c:v>
                </c:pt>
                <c:pt idx="827">
                  <c:v>iter=828</c:v>
                </c:pt>
                <c:pt idx="828">
                  <c:v>iter=829</c:v>
                </c:pt>
                <c:pt idx="829">
                  <c:v>iter=830</c:v>
                </c:pt>
                <c:pt idx="830">
                  <c:v>iter=831</c:v>
                </c:pt>
                <c:pt idx="831">
                  <c:v>iter=832</c:v>
                </c:pt>
                <c:pt idx="832">
                  <c:v>iter=833</c:v>
                </c:pt>
                <c:pt idx="833">
                  <c:v>iter=834</c:v>
                </c:pt>
                <c:pt idx="834">
                  <c:v>iter=835</c:v>
                </c:pt>
                <c:pt idx="835">
                  <c:v>iter=836</c:v>
                </c:pt>
                <c:pt idx="836">
                  <c:v>iter=837</c:v>
                </c:pt>
                <c:pt idx="837">
                  <c:v>iter=838</c:v>
                </c:pt>
                <c:pt idx="838">
                  <c:v>iter=839</c:v>
                </c:pt>
                <c:pt idx="839">
                  <c:v>iter=840</c:v>
                </c:pt>
                <c:pt idx="840">
                  <c:v>iter=841</c:v>
                </c:pt>
                <c:pt idx="841">
                  <c:v>iter=842</c:v>
                </c:pt>
                <c:pt idx="842">
                  <c:v>iter=843</c:v>
                </c:pt>
                <c:pt idx="843">
                  <c:v>iter=844</c:v>
                </c:pt>
                <c:pt idx="844">
                  <c:v>iter=845</c:v>
                </c:pt>
                <c:pt idx="845">
                  <c:v>iter=846</c:v>
                </c:pt>
                <c:pt idx="846">
                  <c:v>iter=847</c:v>
                </c:pt>
                <c:pt idx="847">
                  <c:v>iter=848</c:v>
                </c:pt>
                <c:pt idx="848">
                  <c:v>iter=849</c:v>
                </c:pt>
                <c:pt idx="849">
                  <c:v>iter=850</c:v>
                </c:pt>
                <c:pt idx="850">
                  <c:v>iter=851</c:v>
                </c:pt>
                <c:pt idx="851">
                  <c:v>iter=852</c:v>
                </c:pt>
                <c:pt idx="852">
                  <c:v>iter=853</c:v>
                </c:pt>
                <c:pt idx="853">
                  <c:v>iter=854</c:v>
                </c:pt>
                <c:pt idx="854">
                  <c:v>iter=855</c:v>
                </c:pt>
                <c:pt idx="855">
                  <c:v>iter=856</c:v>
                </c:pt>
                <c:pt idx="856">
                  <c:v>iter=857</c:v>
                </c:pt>
                <c:pt idx="857">
                  <c:v>iter=858</c:v>
                </c:pt>
                <c:pt idx="858">
                  <c:v>iter=859</c:v>
                </c:pt>
                <c:pt idx="859">
                  <c:v>iter=860</c:v>
                </c:pt>
                <c:pt idx="860">
                  <c:v>iter=861</c:v>
                </c:pt>
                <c:pt idx="861">
                  <c:v>iter=862</c:v>
                </c:pt>
                <c:pt idx="862">
                  <c:v>iter=863</c:v>
                </c:pt>
                <c:pt idx="863">
                  <c:v>iter=864</c:v>
                </c:pt>
                <c:pt idx="864">
                  <c:v>iter=865</c:v>
                </c:pt>
                <c:pt idx="865">
                  <c:v>iter=866</c:v>
                </c:pt>
                <c:pt idx="866">
                  <c:v>iter=867</c:v>
                </c:pt>
                <c:pt idx="867">
                  <c:v>iter=868</c:v>
                </c:pt>
                <c:pt idx="868">
                  <c:v>iter=869</c:v>
                </c:pt>
                <c:pt idx="869">
                  <c:v>iter=870</c:v>
                </c:pt>
                <c:pt idx="870">
                  <c:v>iter=871</c:v>
                </c:pt>
                <c:pt idx="871">
                  <c:v>iter=872</c:v>
                </c:pt>
                <c:pt idx="872">
                  <c:v>iter=873</c:v>
                </c:pt>
                <c:pt idx="873">
                  <c:v>iter=874</c:v>
                </c:pt>
                <c:pt idx="874">
                  <c:v>iter=875</c:v>
                </c:pt>
                <c:pt idx="875">
                  <c:v>iter=876</c:v>
                </c:pt>
                <c:pt idx="876">
                  <c:v>iter=877</c:v>
                </c:pt>
                <c:pt idx="877">
                  <c:v>iter=878</c:v>
                </c:pt>
                <c:pt idx="878">
                  <c:v>iter=879</c:v>
                </c:pt>
                <c:pt idx="879">
                  <c:v>iter=880</c:v>
                </c:pt>
                <c:pt idx="880">
                  <c:v>iter=881</c:v>
                </c:pt>
                <c:pt idx="881">
                  <c:v>iter=882</c:v>
                </c:pt>
                <c:pt idx="882">
                  <c:v>iter=883</c:v>
                </c:pt>
                <c:pt idx="883">
                  <c:v>iter=884</c:v>
                </c:pt>
                <c:pt idx="884">
                  <c:v>iter=885</c:v>
                </c:pt>
                <c:pt idx="885">
                  <c:v>iter=886</c:v>
                </c:pt>
                <c:pt idx="886">
                  <c:v>iter=887</c:v>
                </c:pt>
                <c:pt idx="887">
                  <c:v>iter=888</c:v>
                </c:pt>
                <c:pt idx="888">
                  <c:v>iter=889</c:v>
                </c:pt>
                <c:pt idx="889">
                  <c:v>iter=890</c:v>
                </c:pt>
                <c:pt idx="890">
                  <c:v>iter=891</c:v>
                </c:pt>
                <c:pt idx="891">
                  <c:v>iter=892</c:v>
                </c:pt>
                <c:pt idx="892">
                  <c:v>iter=893</c:v>
                </c:pt>
                <c:pt idx="893">
                  <c:v>iter=894</c:v>
                </c:pt>
                <c:pt idx="894">
                  <c:v>iter=895</c:v>
                </c:pt>
                <c:pt idx="895">
                  <c:v>iter=896</c:v>
                </c:pt>
                <c:pt idx="896">
                  <c:v>iter=897</c:v>
                </c:pt>
                <c:pt idx="897">
                  <c:v>iter=898</c:v>
                </c:pt>
                <c:pt idx="898">
                  <c:v>iter=899</c:v>
                </c:pt>
                <c:pt idx="899">
                  <c:v>iter=900</c:v>
                </c:pt>
                <c:pt idx="900">
                  <c:v>iter=901</c:v>
                </c:pt>
                <c:pt idx="901">
                  <c:v>iter=902</c:v>
                </c:pt>
                <c:pt idx="902">
                  <c:v>iter=903</c:v>
                </c:pt>
                <c:pt idx="903">
                  <c:v>iter=904</c:v>
                </c:pt>
                <c:pt idx="904">
                  <c:v>iter=905</c:v>
                </c:pt>
                <c:pt idx="905">
                  <c:v>iter=906</c:v>
                </c:pt>
                <c:pt idx="906">
                  <c:v>iter=907</c:v>
                </c:pt>
                <c:pt idx="907">
                  <c:v>iter=908</c:v>
                </c:pt>
                <c:pt idx="908">
                  <c:v>iter=909</c:v>
                </c:pt>
                <c:pt idx="909">
                  <c:v>iter=910</c:v>
                </c:pt>
                <c:pt idx="910">
                  <c:v>iter=911</c:v>
                </c:pt>
                <c:pt idx="911">
                  <c:v>iter=912</c:v>
                </c:pt>
                <c:pt idx="912">
                  <c:v>iter=913</c:v>
                </c:pt>
                <c:pt idx="913">
                  <c:v>iter=914</c:v>
                </c:pt>
                <c:pt idx="914">
                  <c:v>iter=915</c:v>
                </c:pt>
                <c:pt idx="915">
                  <c:v>iter=916</c:v>
                </c:pt>
                <c:pt idx="916">
                  <c:v>iter=917</c:v>
                </c:pt>
                <c:pt idx="917">
                  <c:v>iter=918</c:v>
                </c:pt>
                <c:pt idx="918">
                  <c:v>iter=919</c:v>
                </c:pt>
                <c:pt idx="919">
                  <c:v>iter=920</c:v>
                </c:pt>
                <c:pt idx="920">
                  <c:v>iter=921</c:v>
                </c:pt>
                <c:pt idx="921">
                  <c:v>iter=922</c:v>
                </c:pt>
                <c:pt idx="922">
                  <c:v>iter=923</c:v>
                </c:pt>
                <c:pt idx="923">
                  <c:v>iter=924</c:v>
                </c:pt>
                <c:pt idx="924">
                  <c:v>iter=925</c:v>
                </c:pt>
                <c:pt idx="925">
                  <c:v>iter=926</c:v>
                </c:pt>
                <c:pt idx="926">
                  <c:v>iter=927</c:v>
                </c:pt>
                <c:pt idx="927">
                  <c:v>iter=928</c:v>
                </c:pt>
                <c:pt idx="928">
                  <c:v>iter=929</c:v>
                </c:pt>
                <c:pt idx="929">
                  <c:v>iter=930</c:v>
                </c:pt>
                <c:pt idx="930">
                  <c:v>iter=931</c:v>
                </c:pt>
                <c:pt idx="931">
                  <c:v>iter=932</c:v>
                </c:pt>
                <c:pt idx="932">
                  <c:v>iter=933</c:v>
                </c:pt>
                <c:pt idx="933">
                  <c:v>iter=934</c:v>
                </c:pt>
                <c:pt idx="934">
                  <c:v>iter=935</c:v>
                </c:pt>
                <c:pt idx="935">
                  <c:v>iter=936</c:v>
                </c:pt>
                <c:pt idx="936">
                  <c:v>iter=937</c:v>
                </c:pt>
                <c:pt idx="937">
                  <c:v>iter=938</c:v>
                </c:pt>
                <c:pt idx="938">
                  <c:v>iter=939</c:v>
                </c:pt>
                <c:pt idx="939">
                  <c:v>iter=940</c:v>
                </c:pt>
                <c:pt idx="940">
                  <c:v>iter=941</c:v>
                </c:pt>
                <c:pt idx="941">
                  <c:v>iter=942</c:v>
                </c:pt>
                <c:pt idx="942">
                  <c:v>iter=943</c:v>
                </c:pt>
                <c:pt idx="943">
                  <c:v>iter=944</c:v>
                </c:pt>
                <c:pt idx="944">
                  <c:v>iter=945</c:v>
                </c:pt>
                <c:pt idx="945">
                  <c:v>iter=946</c:v>
                </c:pt>
                <c:pt idx="946">
                  <c:v>iter=947</c:v>
                </c:pt>
                <c:pt idx="947">
                  <c:v>iter=948</c:v>
                </c:pt>
                <c:pt idx="948">
                  <c:v>iter=949</c:v>
                </c:pt>
                <c:pt idx="949">
                  <c:v>iter=950</c:v>
                </c:pt>
                <c:pt idx="950">
                  <c:v>iter=951</c:v>
                </c:pt>
                <c:pt idx="951">
                  <c:v>iter=952</c:v>
                </c:pt>
                <c:pt idx="952">
                  <c:v>iter=953</c:v>
                </c:pt>
                <c:pt idx="953">
                  <c:v>iter=954</c:v>
                </c:pt>
                <c:pt idx="954">
                  <c:v>iter=955</c:v>
                </c:pt>
                <c:pt idx="955">
                  <c:v>iter=956</c:v>
                </c:pt>
                <c:pt idx="956">
                  <c:v>iter=957</c:v>
                </c:pt>
                <c:pt idx="957">
                  <c:v>iter=958</c:v>
                </c:pt>
                <c:pt idx="958">
                  <c:v>iter=959</c:v>
                </c:pt>
                <c:pt idx="959">
                  <c:v>iter=960</c:v>
                </c:pt>
                <c:pt idx="960">
                  <c:v>iter=961</c:v>
                </c:pt>
                <c:pt idx="961">
                  <c:v>iter=962</c:v>
                </c:pt>
                <c:pt idx="962">
                  <c:v>iter=963</c:v>
                </c:pt>
                <c:pt idx="963">
                  <c:v>iter=964</c:v>
                </c:pt>
                <c:pt idx="964">
                  <c:v>iter=965</c:v>
                </c:pt>
                <c:pt idx="965">
                  <c:v>iter=966</c:v>
                </c:pt>
                <c:pt idx="966">
                  <c:v>iter=967</c:v>
                </c:pt>
                <c:pt idx="967">
                  <c:v>iter=968</c:v>
                </c:pt>
                <c:pt idx="968">
                  <c:v>iter=969</c:v>
                </c:pt>
                <c:pt idx="969">
                  <c:v>iter=970</c:v>
                </c:pt>
                <c:pt idx="970">
                  <c:v>iter=971</c:v>
                </c:pt>
                <c:pt idx="971">
                  <c:v>iter=972</c:v>
                </c:pt>
                <c:pt idx="972">
                  <c:v>iter=973</c:v>
                </c:pt>
                <c:pt idx="973">
                  <c:v>iter=974</c:v>
                </c:pt>
                <c:pt idx="974">
                  <c:v>iter=975</c:v>
                </c:pt>
                <c:pt idx="975">
                  <c:v>iter=976</c:v>
                </c:pt>
                <c:pt idx="976">
                  <c:v>iter=977</c:v>
                </c:pt>
                <c:pt idx="977">
                  <c:v>iter=978</c:v>
                </c:pt>
                <c:pt idx="978">
                  <c:v>iter=979</c:v>
                </c:pt>
                <c:pt idx="979">
                  <c:v>iter=980</c:v>
                </c:pt>
                <c:pt idx="980">
                  <c:v>iter=981</c:v>
                </c:pt>
                <c:pt idx="981">
                  <c:v>iter=982</c:v>
                </c:pt>
                <c:pt idx="982">
                  <c:v>iter=983</c:v>
                </c:pt>
                <c:pt idx="983">
                  <c:v>iter=984</c:v>
                </c:pt>
                <c:pt idx="984">
                  <c:v>iter=985</c:v>
                </c:pt>
                <c:pt idx="985">
                  <c:v>iter=986</c:v>
                </c:pt>
                <c:pt idx="986">
                  <c:v>iter=987</c:v>
                </c:pt>
                <c:pt idx="987">
                  <c:v>iter=988</c:v>
                </c:pt>
                <c:pt idx="988">
                  <c:v>iter=989</c:v>
                </c:pt>
                <c:pt idx="989">
                  <c:v>iter=990</c:v>
                </c:pt>
                <c:pt idx="990">
                  <c:v>iter=991</c:v>
                </c:pt>
                <c:pt idx="991">
                  <c:v>iter=992</c:v>
                </c:pt>
                <c:pt idx="992">
                  <c:v>iter=993</c:v>
                </c:pt>
                <c:pt idx="993">
                  <c:v>iter=994</c:v>
                </c:pt>
                <c:pt idx="994">
                  <c:v>iter=995</c:v>
                </c:pt>
                <c:pt idx="995">
                  <c:v>iter=996</c:v>
                </c:pt>
                <c:pt idx="996">
                  <c:v>iter=997</c:v>
                </c:pt>
                <c:pt idx="997">
                  <c:v>iter=998</c:v>
                </c:pt>
                <c:pt idx="998">
                  <c:v>iter=999</c:v>
                </c:pt>
                <c:pt idx="999">
                  <c:v>iter=1000</c:v>
                </c:pt>
              </c:strCache>
            </c:strRef>
          </c:xVal>
          <c:yVal>
            <c:numRef>
              <c:f>Sheet1!$U$1:$U$1000</c:f>
              <c:numCache>
                <c:formatCode>General</c:formatCode>
                <c:ptCount val="1000"/>
                <c:pt idx="0">
                  <c:v>1.512743897295471</c:v>
                </c:pt>
                <c:pt idx="1">
                  <c:v>0.87009114681852329</c:v>
                </c:pt>
                <c:pt idx="2">
                  <c:v>0.87009114681852329</c:v>
                </c:pt>
                <c:pt idx="3">
                  <c:v>0.80194094785429937</c:v>
                </c:pt>
                <c:pt idx="4">
                  <c:v>0.80194094785429937</c:v>
                </c:pt>
                <c:pt idx="5">
                  <c:v>0.80194094785429937</c:v>
                </c:pt>
                <c:pt idx="6">
                  <c:v>0.80194094785429937</c:v>
                </c:pt>
                <c:pt idx="7">
                  <c:v>0.80194094785429937</c:v>
                </c:pt>
                <c:pt idx="8">
                  <c:v>8.9845698189636725E-3</c:v>
                </c:pt>
                <c:pt idx="9">
                  <c:v>8.9845698189636725E-3</c:v>
                </c:pt>
                <c:pt idx="10">
                  <c:v>8.9845698189636725E-3</c:v>
                </c:pt>
                <c:pt idx="11">
                  <c:v>8.9845698189636725E-3</c:v>
                </c:pt>
                <c:pt idx="12">
                  <c:v>8.9845698189636725E-3</c:v>
                </c:pt>
                <c:pt idx="13">
                  <c:v>8.9845698189636725E-3</c:v>
                </c:pt>
                <c:pt idx="14">
                  <c:v>8.9845698189636725E-3</c:v>
                </c:pt>
                <c:pt idx="15">
                  <c:v>8.9845698189636725E-3</c:v>
                </c:pt>
                <c:pt idx="16">
                  <c:v>8.9845698189636725E-3</c:v>
                </c:pt>
                <c:pt idx="17">
                  <c:v>8.9845698189636725E-3</c:v>
                </c:pt>
                <c:pt idx="18">
                  <c:v>8.9845698189636725E-3</c:v>
                </c:pt>
                <c:pt idx="19">
                  <c:v>8.9845698189636725E-3</c:v>
                </c:pt>
                <c:pt idx="20">
                  <c:v>8.9845698189636725E-3</c:v>
                </c:pt>
                <c:pt idx="21">
                  <c:v>8.9845698189636725E-3</c:v>
                </c:pt>
                <c:pt idx="22">
                  <c:v>8.9845698189636725E-3</c:v>
                </c:pt>
                <c:pt idx="23">
                  <c:v>8.9845698189636725E-3</c:v>
                </c:pt>
                <c:pt idx="24">
                  <c:v>8.9845698189636725E-3</c:v>
                </c:pt>
                <c:pt idx="25">
                  <c:v>8.9845698189636725E-3</c:v>
                </c:pt>
                <c:pt idx="26">
                  <c:v>8.9845698189636725E-3</c:v>
                </c:pt>
                <c:pt idx="27">
                  <c:v>8.9845698189636725E-3</c:v>
                </c:pt>
                <c:pt idx="28">
                  <c:v>8.9845698189636725E-3</c:v>
                </c:pt>
                <c:pt idx="29">
                  <c:v>8.9845698189636725E-3</c:v>
                </c:pt>
                <c:pt idx="30">
                  <c:v>8.9845698189636725E-3</c:v>
                </c:pt>
                <c:pt idx="31">
                  <c:v>8.9845698189636725E-3</c:v>
                </c:pt>
                <c:pt idx="32">
                  <c:v>8.9845698189636725E-3</c:v>
                </c:pt>
                <c:pt idx="33">
                  <c:v>8.9845698189636725E-3</c:v>
                </c:pt>
                <c:pt idx="34">
                  <c:v>8.9845698189636725E-3</c:v>
                </c:pt>
                <c:pt idx="35">
                  <c:v>8.9845698189636725E-3</c:v>
                </c:pt>
                <c:pt idx="36">
                  <c:v>8.9845698189636725E-3</c:v>
                </c:pt>
                <c:pt idx="37">
                  <c:v>8.9845698189636725E-3</c:v>
                </c:pt>
                <c:pt idx="38">
                  <c:v>8.9845698189636725E-3</c:v>
                </c:pt>
                <c:pt idx="39">
                  <c:v>8.9845698189636725E-3</c:v>
                </c:pt>
                <c:pt idx="40">
                  <c:v>8.9845698189636725E-3</c:v>
                </c:pt>
                <c:pt idx="41">
                  <c:v>8.9845698189636725E-3</c:v>
                </c:pt>
                <c:pt idx="42">
                  <c:v>8.9845698189636725E-3</c:v>
                </c:pt>
                <c:pt idx="43">
                  <c:v>8.9845698189636725E-3</c:v>
                </c:pt>
                <c:pt idx="44">
                  <c:v>8.9845698189636725E-3</c:v>
                </c:pt>
                <c:pt idx="45">
                  <c:v>8.9845698189636725E-3</c:v>
                </c:pt>
                <c:pt idx="46">
                  <c:v>8.9845698189636725E-3</c:v>
                </c:pt>
                <c:pt idx="47">
                  <c:v>8.9845698189636725E-3</c:v>
                </c:pt>
                <c:pt idx="48">
                  <c:v>8.9845698189636725E-3</c:v>
                </c:pt>
                <c:pt idx="49">
                  <c:v>8.9845698189636725E-3</c:v>
                </c:pt>
                <c:pt idx="50">
                  <c:v>8.9845698189636725E-3</c:v>
                </c:pt>
                <c:pt idx="51">
                  <c:v>8.9845698189636725E-3</c:v>
                </c:pt>
                <c:pt idx="52">
                  <c:v>8.9845698189636725E-3</c:v>
                </c:pt>
                <c:pt idx="53">
                  <c:v>8.9845698189636725E-3</c:v>
                </c:pt>
                <c:pt idx="54">
                  <c:v>8.9845698189636725E-3</c:v>
                </c:pt>
                <c:pt idx="55">
                  <c:v>8.9845698189636725E-3</c:v>
                </c:pt>
                <c:pt idx="56">
                  <c:v>8.9845698189636725E-3</c:v>
                </c:pt>
                <c:pt idx="57">
                  <c:v>8.9845698189636725E-3</c:v>
                </c:pt>
                <c:pt idx="58">
                  <c:v>8.9845698189636725E-3</c:v>
                </c:pt>
                <c:pt idx="59">
                  <c:v>8.9845698189636725E-3</c:v>
                </c:pt>
                <c:pt idx="60">
                  <c:v>8.9845698189636725E-3</c:v>
                </c:pt>
                <c:pt idx="61">
                  <c:v>8.9845698189636725E-3</c:v>
                </c:pt>
                <c:pt idx="62">
                  <c:v>8.9845698189636725E-3</c:v>
                </c:pt>
                <c:pt idx="63">
                  <c:v>8.9845698189636725E-3</c:v>
                </c:pt>
                <c:pt idx="64">
                  <c:v>8.9845698189636725E-3</c:v>
                </c:pt>
                <c:pt idx="65">
                  <c:v>8.9845698189636725E-3</c:v>
                </c:pt>
                <c:pt idx="66">
                  <c:v>8.9845698189636725E-3</c:v>
                </c:pt>
                <c:pt idx="67">
                  <c:v>8.9845698189636725E-3</c:v>
                </c:pt>
                <c:pt idx="68">
                  <c:v>8.9845698189636725E-3</c:v>
                </c:pt>
                <c:pt idx="69">
                  <c:v>8.9845698189636725E-3</c:v>
                </c:pt>
                <c:pt idx="70">
                  <c:v>8.9845698189636725E-3</c:v>
                </c:pt>
                <c:pt idx="71">
                  <c:v>8.9845698189636725E-3</c:v>
                </c:pt>
                <c:pt idx="72">
                  <c:v>8.9845698189636725E-3</c:v>
                </c:pt>
                <c:pt idx="73">
                  <c:v>8.9845698189636725E-3</c:v>
                </c:pt>
                <c:pt idx="74">
                  <c:v>8.9845698189636725E-3</c:v>
                </c:pt>
                <c:pt idx="75">
                  <c:v>8.9845698189636725E-3</c:v>
                </c:pt>
                <c:pt idx="76">
                  <c:v>8.9845698189636725E-3</c:v>
                </c:pt>
                <c:pt idx="77">
                  <c:v>8.9845698189636725E-3</c:v>
                </c:pt>
                <c:pt idx="78">
                  <c:v>8.9845698189636725E-3</c:v>
                </c:pt>
                <c:pt idx="79">
                  <c:v>8.9845698189636725E-3</c:v>
                </c:pt>
                <c:pt idx="80">
                  <c:v>8.9845698189636725E-3</c:v>
                </c:pt>
                <c:pt idx="81">
                  <c:v>8.9845698189636725E-3</c:v>
                </c:pt>
                <c:pt idx="82">
                  <c:v>8.9845698189636725E-3</c:v>
                </c:pt>
                <c:pt idx="83">
                  <c:v>8.9845698189636725E-3</c:v>
                </c:pt>
                <c:pt idx="84">
                  <c:v>8.9845698189636725E-3</c:v>
                </c:pt>
                <c:pt idx="85">
                  <c:v>8.9845698189636725E-3</c:v>
                </c:pt>
                <c:pt idx="86">
                  <c:v>8.9845698189636725E-3</c:v>
                </c:pt>
                <c:pt idx="87">
                  <c:v>8.9845698189636725E-3</c:v>
                </c:pt>
                <c:pt idx="88">
                  <c:v>8.9845698189636725E-3</c:v>
                </c:pt>
                <c:pt idx="89">
                  <c:v>8.9845698189636725E-3</c:v>
                </c:pt>
                <c:pt idx="90">
                  <c:v>8.9845698189636725E-3</c:v>
                </c:pt>
                <c:pt idx="91">
                  <c:v>8.9845698189636725E-3</c:v>
                </c:pt>
                <c:pt idx="92">
                  <c:v>8.9845698189636725E-3</c:v>
                </c:pt>
                <c:pt idx="93">
                  <c:v>8.9845698189636725E-3</c:v>
                </c:pt>
                <c:pt idx="94">
                  <c:v>8.9845698189636725E-3</c:v>
                </c:pt>
                <c:pt idx="95">
                  <c:v>8.9845698189636725E-3</c:v>
                </c:pt>
                <c:pt idx="96">
                  <c:v>8.9845698189636725E-3</c:v>
                </c:pt>
                <c:pt idx="97">
                  <c:v>8.9845698189636725E-3</c:v>
                </c:pt>
                <c:pt idx="98">
                  <c:v>8.9845698189636725E-3</c:v>
                </c:pt>
                <c:pt idx="99">
                  <c:v>8.9845698189636725E-3</c:v>
                </c:pt>
                <c:pt idx="100">
                  <c:v>8.9845698189636725E-3</c:v>
                </c:pt>
                <c:pt idx="101">
                  <c:v>8.9845698189636725E-3</c:v>
                </c:pt>
                <c:pt idx="102">
                  <c:v>8.9845698189636725E-3</c:v>
                </c:pt>
                <c:pt idx="103">
                  <c:v>8.9845698189636725E-3</c:v>
                </c:pt>
                <c:pt idx="104">
                  <c:v>8.9845698189636725E-3</c:v>
                </c:pt>
                <c:pt idx="105">
                  <c:v>8.9845698189636725E-3</c:v>
                </c:pt>
                <c:pt idx="106">
                  <c:v>8.9845698189636725E-3</c:v>
                </c:pt>
                <c:pt idx="107">
                  <c:v>8.9845698189636725E-3</c:v>
                </c:pt>
                <c:pt idx="108">
                  <c:v>8.9845698189636725E-3</c:v>
                </c:pt>
                <c:pt idx="109">
                  <c:v>8.9845698189636725E-3</c:v>
                </c:pt>
                <c:pt idx="110">
                  <c:v>8.9845698189636725E-3</c:v>
                </c:pt>
                <c:pt idx="111">
                  <c:v>8.9845698189636725E-3</c:v>
                </c:pt>
                <c:pt idx="112">
                  <c:v>8.9845698189636725E-3</c:v>
                </c:pt>
                <c:pt idx="113">
                  <c:v>8.9845698189636725E-3</c:v>
                </c:pt>
                <c:pt idx="114">
                  <c:v>8.9845698189636725E-3</c:v>
                </c:pt>
                <c:pt idx="115">
                  <c:v>8.9845698189636725E-3</c:v>
                </c:pt>
                <c:pt idx="116">
                  <c:v>8.9845698189636725E-3</c:v>
                </c:pt>
                <c:pt idx="117">
                  <c:v>8.9845698189636725E-3</c:v>
                </c:pt>
                <c:pt idx="118">
                  <c:v>8.9845698189636725E-3</c:v>
                </c:pt>
                <c:pt idx="119">
                  <c:v>8.9845698189636725E-3</c:v>
                </c:pt>
                <c:pt idx="120">
                  <c:v>8.9845698189636725E-3</c:v>
                </c:pt>
                <c:pt idx="121">
                  <c:v>8.9845698189636725E-3</c:v>
                </c:pt>
                <c:pt idx="122">
                  <c:v>8.9845698189636725E-3</c:v>
                </c:pt>
                <c:pt idx="123">
                  <c:v>8.9845698189636725E-3</c:v>
                </c:pt>
                <c:pt idx="124">
                  <c:v>8.9845698189636725E-3</c:v>
                </c:pt>
                <c:pt idx="125">
                  <c:v>8.9845698189636725E-3</c:v>
                </c:pt>
                <c:pt idx="126">
                  <c:v>8.9845698189636725E-3</c:v>
                </c:pt>
                <c:pt idx="127">
                  <c:v>8.9845698189636725E-3</c:v>
                </c:pt>
                <c:pt idx="128">
                  <c:v>8.9845698189636725E-3</c:v>
                </c:pt>
                <c:pt idx="129">
                  <c:v>8.9845698189636725E-3</c:v>
                </c:pt>
                <c:pt idx="130">
                  <c:v>8.9845698189636725E-3</c:v>
                </c:pt>
                <c:pt idx="131">
                  <c:v>8.9845698189636725E-3</c:v>
                </c:pt>
                <c:pt idx="132">
                  <c:v>8.9845698189636725E-3</c:v>
                </c:pt>
                <c:pt idx="133">
                  <c:v>8.9845698189636725E-3</c:v>
                </c:pt>
                <c:pt idx="134">
                  <c:v>8.9845698189636725E-3</c:v>
                </c:pt>
                <c:pt idx="135">
                  <c:v>8.9845698189636725E-3</c:v>
                </c:pt>
                <c:pt idx="136">
                  <c:v>8.9845698189636725E-3</c:v>
                </c:pt>
                <c:pt idx="137">
                  <c:v>8.9845698189636725E-3</c:v>
                </c:pt>
                <c:pt idx="138">
                  <c:v>8.9845698189636725E-3</c:v>
                </c:pt>
                <c:pt idx="139">
                  <c:v>8.9845698189636725E-3</c:v>
                </c:pt>
                <c:pt idx="140">
                  <c:v>8.9845698189636725E-3</c:v>
                </c:pt>
                <c:pt idx="141">
                  <c:v>8.9845698189636725E-3</c:v>
                </c:pt>
                <c:pt idx="142">
                  <c:v>8.9845698189636725E-3</c:v>
                </c:pt>
                <c:pt idx="143">
                  <c:v>8.9845698189636725E-3</c:v>
                </c:pt>
                <c:pt idx="144">
                  <c:v>8.9845698189636725E-3</c:v>
                </c:pt>
                <c:pt idx="145">
                  <c:v>8.9845698189636725E-3</c:v>
                </c:pt>
                <c:pt idx="146">
                  <c:v>8.9845698189636725E-3</c:v>
                </c:pt>
                <c:pt idx="147">
                  <c:v>8.9845698189636725E-3</c:v>
                </c:pt>
                <c:pt idx="148">
                  <c:v>8.9845698189636725E-3</c:v>
                </c:pt>
                <c:pt idx="149">
                  <c:v>8.9845698189636725E-3</c:v>
                </c:pt>
                <c:pt idx="150">
                  <c:v>8.9845698189636725E-3</c:v>
                </c:pt>
                <c:pt idx="151">
                  <c:v>8.9845698189636725E-3</c:v>
                </c:pt>
                <c:pt idx="152">
                  <c:v>8.9845698189636725E-3</c:v>
                </c:pt>
                <c:pt idx="153">
                  <c:v>8.9845698189636725E-3</c:v>
                </c:pt>
                <c:pt idx="154">
                  <c:v>8.9845698189636725E-3</c:v>
                </c:pt>
                <c:pt idx="155">
                  <c:v>8.9845698189636725E-3</c:v>
                </c:pt>
                <c:pt idx="156">
                  <c:v>8.9845698189636725E-3</c:v>
                </c:pt>
                <c:pt idx="157">
                  <c:v>8.9845698189636725E-3</c:v>
                </c:pt>
                <c:pt idx="158">
                  <c:v>8.9845698189636725E-3</c:v>
                </c:pt>
                <c:pt idx="159">
                  <c:v>8.9845698189636725E-3</c:v>
                </c:pt>
                <c:pt idx="160">
                  <c:v>8.9845698189636725E-3</c:v>
                </c:pt>
                <c:pt idx="161">
                  <c:v>8.9845698189636725E-3</c:v>
                </c:pt>
                <c:pt idx="162">
                  <c:v>8.9845698189636725E-3</c:v>
                </c:pt>
                <c:pt idx="163">
                  <c:v>8.9845698189636725E-3</c:v>
                </c:pt>
                <c:pt idx="164">
                  <c:v>8.9845698189636725E-3</c:v>
                </c:pt>
                <c:pt idx="165">
                  <c:v>8.9845698189636725E-3</c:v>
                </c:pt>
                <c:pt idx="166">
                  <c:v>8.9845698189636725E-3</c:v>
                </c:pt>
                <c:pt idx="167">
                  <c:v>8.9845698189636725E-3</c:v>
                </c:pt>
                <c:pt idx="168">
                  <c:v>8.9845698189636725E-3</c:v>
                </c:pt>
                <c:pt idx="169">
                  <c:v>8.9845698189636725E-3</c:v>
                </c:pt>
                <c:pt idx="170">
                  <c:v>8.9845698189636725E-3</c:v>
                </c:pt>
                <c:pt idx="171">
                  <c:v>8.9845698189636725E-3</c:v>
                </c:pt>
                <c:pt idx="172">
                  <c:v>8.9845698189636725E-3</c:v>
                </c:pt>
                <c:pt idx="173">
                  <c:v>8.9845698189636725E-3</c:v>
                </c:pt>
                <c:pt idx="174">
                  <c:v>8.9845698189636725E-3</c:v>
                </c:pt>
                <c:pt idx="175">
                  <c:v>8.9845698189636725E-3</c:v>
                </c:pt>
                <c:pt idx="176">
                  <c:v>8.9845698189636725E-3</c:v>
                </c:pt>
                <c:pt idx="177">
                  <c:v>8.9845698189636725E-3</c:v>
                </c:pt>
                <c:pt idx="178">
                  <c:v>8.9845698189636725E-3</c:v>
                </c:pt>
                <c:pt idx="179">
                  <c:v>8.9845698189636725E-3</c:v>
                </c:pt>
                <c:pt idx="180">
                  <c:v>8.9845698189636725E-3</c:v>
                </c:pt>
                <c:pt idx="181">
                  <c:v>8.9845698189636725E-3</c:v>
                </c:pt>
                <c:pt idx="182">
                  <c:v>8.9845698189636725E-3</c:v>
                </c:pt>
                <c:pt idx="183">
                  <c:v>8.9845698189636725E-3</c:v>
                </c:pt>
                <c:pt idx="184">
                  <c:v>8.9845698189636725E-3</c:v>
                </c:pt>
                <c:pt idx="185">
                  <c:v>8.9845698189636725E-3</c:v>
                </c:pt>
                <c:pt idx="186">
                  <c:v>8.9845698189636725E-3</c:v>
                </c:pt>
                <c:pt idx="187">
                  <c:v>8.9845698189636725E-3</c:v>
                </c:pt>
                <c:pt idx="188">
                  <c:v>8.9845698189636725E-3</c:v>
                </c:pt>
                <c:pt idx="189">
                  <c:v>8.9845698189636725E-3</c:v>
                </c:pt>
                <c:pt idx="190">
                  <c:v>8.9845698189636725E-3</c:v>
                </c:pt>
                <c:pt idx="191">
                  <c:v>8.9845698189636725E-3</c:v>
                </c:pt>
                <c:pt idx="192">
                  <c:v>8.9845698189636725E-3</c:v>
                </c:pt>
                <c:pt idx="193">
                  <c:v>8.9845698189636725E-3</c:v>
                </c:pt>
                <c:pt idx="194">
                  <c:v>8.9845698189636725E-3</c:v>
                </c:pt>
                <c:pt idx="195">
                  <c:v>8.9845698189636725E-3</c:v>
                </c:pt>
                <c:pt idx="196">
                  <c:v>8.9845698189636725E-3</c:v>
                </c:pt>
                <c:pt idx="197">
                  <c:v>8.9845698189636725E-3</c:v>
                </c:pt>
                <c:pt idx="198">
                  <c:v>8.9845698189636725E-3</c:v>
                </c:pt>
                <c:pt idx="199">
                  <c:v>8.9845698189636725E-3</c:v>
                </c:pt>
                <c:pt idx="200">
                  <c:v>8.9845698189636725E-3</c:v>
                </c:pt>
                <c:pt idx="201">
                  <c:v>8.9845698189636725E-3</c:v>
                </c:pt>
                <c:pt idx="202">
                  <c:v>8.9845698189636725E-3</c:v>
                </c:pt>
                <c:pt idx="203">
                  <c:v>8.9845698189636725E-3</c:v>
                </c:pt>
                <c:pt idx="204">
                  <c:v>8.9845698189636725E-3</c:v>
                </c:pt>
                <c:pt idx="205">
                  <c:v>8.9845698189636725E-3</c:v>
                </c:pt>
                <c:pt idx="206">
                  <c:v>8.9845698189636725E-3</c:v>
                </c:pt>
                <c:pt idx="207">
                  <c:v>8.9845698189636725E-3</c:v>
                </c:pt>
                <c:pt idx="208">
                  <c:v>8.9845698189636725E-3</c:v>
                </c:pt>
                <c:pt idx="209">
                  <c:v>8.9845698189636725E-3</c:v>
                </c:pt>
                <c:pt idx="210">
                  <c:v>8.9845698189636725E-3</c:v>
                </c:pt>
                <c:pt idx="211">
                  <c:v>8.9845698189636725E-3</c:v>
                </c:pt>
                <c:pt idx="212">
                  <c:v>8.9845698189636725E-3</c:v>
                </c:pt>
                <c:pt idx="213">
                  <c:v>8.9845698189636725E-3</c:v>
                </c:pt>
                <c:pt idx="214">
                  <c:v>8.9845698189636725E-3</c:v>
                </c:pt>
                <c:pt idx="215">
                  <c:v>8.9845698189636725E-3</c:v>
                </c:pt>
                <c:pt idx="216">
                  <c:v>8.9845698189636725E-3</c:v>
                </c:pt>
                <c:pt idx="217">
                  <c:v>8.9845698189636725E-3</c:v>
                </c:pt>
                <c:pt idx="218">
                  <c:v>8.9845698189636725E-3</c:v>
                </c:pt>
                <c:pt idx="219">
                  <c:v>8.9845698189636725E-3</c:v>
                </c:pt>
                <c:pt idx="220">
                  <c:v>8.9845698189636725E-3</c:v>
                </c:pt>
                <c:pt idx="221">
                  <c:v>8.9845698189636725E-3</c:v>
                </c:pt>
                <c:pt idx="222">
                  <c:v>8.9845698189636725E-3</c:v>
                </c:pt>
                <c:pt idx="223">
                  <c:v>8.9845698189636725E-3</c:v>
                </c:pt>
                <c:pt idx="224">
                  <c:v>8.9845698189636725E-3</c:v>
                </c:pt>
                <c:pt idx="225">
                  <c:v>8.9845698189636725E-3</c:v>
                </c:pt>
                <c:pt idx="226">
                  <c:v>8.9845698189636725E-3</c:v>
                </c:pt>
                <c:pt idx="227">
                  <c:v>8.9845698189636725E-3</c:v>
                </c:pt>
                <c:pt idx="228">
                  <c:v>8.9845698189636725E-3</c:v>
                </c:pt>
                <c:pt idx="229">
                  <c:v>8.9845698189636725E-3</c:v>
                </c:pt>
                <c:pt idx="230">
                  <c:v>8.9845698189636725E-3</c:v>
                </c:pt>
                <c:pt idx="231">
                  <c:v>8.9845698189636725E-3</c:v>
                </c:pt>
                <c:pt idx="232">
                  <c:v>8.9845698189636725E-3</c:v>
                </c:pt>
                <c:pt idx="233">
                  <c:v>8.9845698189636725E-3</c:v>
                </c:pt>
                <c:pt idx="234">
                  <c:v>8.9845698189636725E-3</c:v>
                </c:pt>
                <c:pt idx="235">
                  <c:v>8.9845698189636725E-3</c:v>
                </c:pt>
                <c:pt idx="236">
                  <c:v>8.9845698189636725E-3</c:v>
                </c:pt>
                <c:pt idx="237">
                  <c:v>8.9845698189636725E-3</c:v>
                </c:pt>
                <c:pt idx="238">
                  <c:v>8.9845698189636725E-3</c:v>
                </c:pt>
                <c:pt idx="239">
                  <c:v>8.9845698189636725E-3</c:v>
                </c:pt>
                <c:pt idx="240">
                  <c:v>8.9845698189636725E-3</c:v>
                </c:pt>
                <c:pt idx="241">
                  <c:v>8.9845698189636725E-3</c:v>
                </c:pt>
                <c:pt idx="242">
                  <c:v>8.9845698189636725E-3</c:v>
                </c:pt>
                <c:pt idx="243">
                  <c:v>8.9845698189636725E-3</c:v>
                </c:pt>
                <c:pt idx="244">
                  <c:v>8.9845698189636725E-3</c:v>
                </c:pt>
                <c:pt idx="245">
                  <c:v>8.9845698189636725E-3</c:v>
                </c:pt>
                <c:pt idx="246">
                  <c:v>8.9845698189636725E-3</c:v>
                </c:pt>
                <c:pt idx="247">
                  <c:v>8.9845698189636725E-3</c:v>
                </c:pt>
                <c:pt idx="248">
                  <c:v>8.9845698189636725E-3</c:v>
                </c:pt>
                <c:pt idx="249">
                  <c:v>8.9845698189636725E-3</c:v>
                </c:pt>
                <c:pt idx="250">
                  <c:v>8.9845698189636725E-3</c:v>
                </c:pt>
                <c:pt idx="251">
                  <c:v>8.9845698189636725E-3</c:v>
                </c:pt>
                <c:pt idx="252">
                  <c:v>8.9845698189636725E-3</c:v>
                </c:pt>
                <c:pt idx="253">
                  <c:v>8.9845698189636725E-3</c:v>
                </c:pt>
                <c:pt idx="254">
                  <c:v>8.9845698189636725E-3</c:v>
                </c:pt>
                <c:pt idx="255">
                  <c:v>8.9845698189636725E-3</c:v>
                </c:pt>
                <c:pt idx="256">
                  <c:v>8.9845698189636725E-3</c:v>
                </c:pt>
                <c:pt idx="257">
                  <c:v>8.9845698189636725E-3</c:v>
                </c:pt>
                <c:pt idx="258">
                  <c:v>8.9845698189636725E-3</c:v>
                </c:pt>
                <c:pt idx="259">
                  <c:v>8.9845698189636725E-3</c:v>
                </c:pt>
                <c:pt idx="260">
                  <c:v>8.9845698189636725E-3</c:v>
                </c:pt>
                <c:pt idx="261">
                  <c:v>8.9845698189636725E-3</c:v>
                </c:pt>
                <c:pt idx="262">
                  <c:v>8.9845698189636725E-3</c:v>
                </c:pt>
                <c:pt idx="263">
                  <c:v>8.9845698189636725E-3</c:v>
                </c:pt>
                <c:pt idx="264">
                  <c:v>8.9845698189636725E-3</c:v>
                </c:pt>
                <c:pt idx="265">
                  <c:v>8.9845698189636725E-3</c:v>
                </c:pt>
                <c:pt idx="266">
                  <c:v>8.9845698189636725E-3</c:v>
                </c:pt>
                <c:pt idx="267">
                  <c:v>8.9845698189636725E-3</c:v>
                </c:pt>
                <c:pt idx="268">
                  <c:v>8.9845698189636725E-3</c:v>
                </c:pt>
                <c:pt idx="269">
                  <c:v>8.9845698189636725E-3</c:v>
                </c:pt>
                <c:pt idx="270">
                  <c:v>8.9845698189636725E-3</c:v>
                </c:pt>
                <c:pt idx="271">
                  <c:v>8.9845698189636725E-3</c:v>
                </c:pt>
                <c:pt idx="272">
                  <c:v>8.9845698189636725E-3</c:v>
                </c:pt>
                <c:pt idx="273">
                  <c:v>8.9845698189636725E-3</c:v>
                </c:pt>
                <c:pt idx="274">
                  <c:v>8.9845698189636725E-3</c:v>
                </c:pt>
                <c:pt idx="275">
                  <c:v>8.9845698189636725E-3</c:v>
                </c:pt>
                <c:pt idx="276">
                  <c:v>8.9845698189636725E-3</c:v>
                </c:pt>
                <c:pt idx="277">
                  <c:v>8.9845698189636725E-3</c:v>
                </c:pt>
                <c:pt idx="278">
                  <c:v>8.9845698189636725E-3</c:v>
                </c:pt>
                <c:pt idx="279">
                  <c:v>8.9845698189636725E-3</c:v>
                </c:pt>
                <c:pt idx="280">
                  <c:v>8.9845698189636725E-3</c:v>
                </c:pt>
                <c:pt idx="281">
                  <c:v>8.9845698189636725E-3</c:v>
                </c:pt>
                <c:pt idx="282">
                  <c:v>8.9845698189636725E-3</c:v>
                </c:pt>
                <c:pt idx="283">
                  <c:v>8.9845698189636725E-3</c:v>
                </c:pt>
                <c:pt idx="284">
                  <c:v>8.9845698189636725E-3</c:v>
                </c:pt>
                <c:pt idx="285">
                  <c:v>8.9845698189636725E-3</c:v>
                </c:pt>
                <c:pt idx="286">
                  <c:v>8.9845698189636725E-3</c:v>
                </c:pt>
                <c:pt idx="287">
                  <c:v>8.9845698189636725E-3</c:v>
                </c:pt>
                <c:pt idx="288">
                  <c:v>8.9845698189636725E-3</c:v>
                </c:pt>
                <c:pt idx="289">
                  <c:v>8.9845698189636725E-3</c:v>
                </c:pt>
                <c:pt idx="290">
                  <c:v>8.9845698189636725E-3</c:v>
                </c:pt>
                <c:pt idx="291">
                  <c:v>8.9845698189636725E-3</c:v>
                </c:pt>
                <c:pt idx="292">
                  <c:v>8.9845698189636725E-3</c:v>
                </c:pt>
                <c:pt idx="293">
                  <c:v>8.9845698189636725E-3</c:v>
                </c:pt>
                <c:pt idx="294">
                  <c:v>8.9845698189636725E-3</c:v>
                </c:pt>
                <c:pt idx="295">
                  <c:v>8.9845698189636725E-3</c:v>
                </c:pt>
                <c:pt idx="296">
                  <c:v>8.9845698189636725E-3</c:v>
                </c:pt>
                <c:pt idx="297">
                  <c:v>8.9845698189636725E-3</c:v>
                </c:pt>
                <c:pt idx="298">
                  <c:v>8.9845698189636725E-3</c:v>
                </c:pt>
                <c:pt idx="299">
                  <c:v>8.9845698189636725E-3</c:v>
                </c:pt>
                <c:pt idx="300">
                  <c:v>8.9845698189636725E-3</c:v>
                </c:pt>
                <c:pt idx="301">
                  <c:v>8.9845698189636725E-3</c:v>
                </c:pt>
                <c:pt idx="302">
                  <c:v>8.9845698189636725E-3</c:v>
                </c:pt>
                <c:pt idx="303">
                  <c:v>8.9845698189636725E-3</c:v>
                </c:pt>
                <c:pt idx="304">
                  <c:v>8.9845698189636725E-3</c:v>
                </c:pt>
                <c:pt idx="305">
                  <c:v>8.9845698189636725E-3</c:v>
                </c:pt>
                <c:pt idx="306">
                  <c:v>8.9845698189636725E-3</c:v>
                </c:pt>
                <c:pt idx="307">
                  <c:v>8.9845698189636725E-3</c:v>
                </c:pt>
                <c:pt idx="308">
                  <c:v>8.9845698189636725E-3</c:v>
                </c:pt>
                <c:pt idx="309">
                  <c:v>8.9845698189636725E-3</c:v>
                </c:pt>
                <c:pt idx="310">
                  <c:v>8.9845698189636725E-3</c:v>
                </c:pt>
                <c:pt idx="311">
                  <c:v>8.9845698189636725E-3</c:v>
                </c:pt>
                <c:pt idx="312">
                  <c:v>8.9845698189636725E-3</c:v>
                </c:pt>
                <c:pt idx="313">
                  <c:v>8.9845698189636725E-3</c:v>
                </c:pt>
                <c:pt idx="314">
                  <c:v>8.9845698189636725E-3</c:v>
                </c:pt>
                <c:pt idx="315">
                  <c:v>8.9845698189636725E-3</c:v>
                </c:pt>
                <c:pt idx="316">
                  <c:v>8.9845698189636725E-3</c:v>
                </c:pt>
                <c:pt idx="317">
                  <c:v>8.9845698189636725E-3</c:v>
                </c:pt>
                <c:pt idx="318">
                  <c:v>8.9845698189636725E-3</c:v>
                </c:pt>
                <c:pt idx="319">
                  <c:v>8.9845698189636725E-3</c:v>
                </c:pt>
                <c:pt idx="320">
                  <c:v>8.9845698189636725E-3</c:v>
                </c:pt>
                <c:pt idx="321">
                  <c:v>8.9845698189636725E-3</c:v>
                </c:pt>
                <c:pt idx="322">
                  <c:v>8.9845698189636725E-3</c:v>
                </c:pt>
                <c:pt idx="323">
                  <c:v>8.9845698189636725E-3</c:v>
                </c:pt>
                <c:pt idx="324">
                  <c:v>8.9845698189636725E-3</c:v>
                </c:pt>
                <c:pt idx="325">
                  <c:v>8.9845698189636725E-3</c:v>
                </c:pt>
                <c:pt idx="326">
                  <c:v>8.9845698189636725E-3</c:v>
                </c:pt>
                <c:pt idx="327">
                  <c:v>8.9845698189636725E-3</c:v>
                </c:pt>
                <c:pt idx="328">
                  <c:v>8.9845698189636725E-3</c:v>
                </c:pt>
                <c:pt idx="329">
                  <c:v>8.9845698189636725E-3</c:v>
                </c:pt>
                <c:pt idx="330">
                  <c:v>8.9845698189636725E-3</c:v>
                </c:pt>
                <c:pt idx="331">
                  <c:v>8.9845698189636725E-3</c:v>
                </c:pt>
                <c:pt idx="332">
                  <c:v>8.9845698189636725E-3</c:v>
                </c:pt>
                <c:pt idx="333">
                  <c:v>8.9845698189636725E-3</c:v>
                </c:pt>
                <c:pt idx="334">
                  <c:v>8.9845698189636725E-3</c:v>
                </c:pt>
                <c:pt idx="335">
                  <c:v>8.9845698189636725E-3</c:v>
                </c:pt>
                <c:pt idx="336">
                  <c:v>8.9845698189636725E-3</c:v>
                </c:pt>
                <c:pt idx="337">
                  <c:v>8.9845698189636725E-3</c:v>
                </c:pt>
                <c:pt idx="338">
                  <c:v>8.9845698189636725E-3</c:v>
                </c:pt>
                <c:pt idx="339">
                  <c:v>8.9845698189636725E-3</c:v>
                </c:pt>
                <c:pt idx="340">
                  <c:v>8.9845698189636725E-3</c:v>
                </c:pt>
                <c:pt idx="341">
                  <c:v>8.9845698189636725E-3</c:v>
                </c:pt>
                <c:pt idx="342">
                  <c:v>8.9845698189636725E-3</c:v>
                </c:pt>
                <c:pt idx="343">
                  <c:v>8.9845698189636725E-3</c:v>
                </c:pt>
                <c:pt idx="344">
                  <c:v>8.9845698189636725E-3</c:v>
                </c:pt>
                <c:pt idx="345">
                  <c:v>8.9845698189636725E-3</c:v>
                </c:pt>
                <c:pt idx="346">
                  <c:v>8.9845698189636725E-3</c:v>
                </c:pt>
                <c:pt idx="347">
                  <c:v>8.9845698189636725E-3</c:v>
                </c:pt>
                <c:pt idx="348">
                  <c:v>8.9845698189636725E-3</c:v>
                </c:pt>
                <c:pt idx="349">
                  <c:v>8.9845698189636725E-3</c:v>
                </c:pt>
                <c:pt idx="350">
                  <c:v>8.9845698189636725E-3</c:v>
                </c:pt>
                <c:pt idx="351">
                  <c:v>8.9845698189636725E-3</c:v>
                </c:pt>
                <c:pt idx="352">
                  <c:v>8.9845698189636725E-3</c:v>
                </c:pt>
                <c:pt idx="353">
                  <c:v>8.9845698189636725E-3</c:v>
                </c:pt>
                <c:pt idx="354">
                  <c:v>8.9845698189636725E-3</c:v>
                </c:pt>
                <c:pt idx="355">
                  <c:v>8.9845698189636725E-3</c:v>
                </c:pt>
                <c:pt idx="356">
                  <c:v>8.9845698189636725E-3</c:v>
                </c:pt>
                <c:pt idx="357">
                  <c:v>8.9845698189636725E-3</c:v>
                </c:pt>
                <c:pt idx="358">
                  <c:v>8.9845698189636725E-3</c:v>
                </c:pt>
                <c:pt idx="359">
                  <c:v>8.9845698189636725E-3</c:v>
                </c:pt>
                <c:pt idx="360">
                  <c:v>8.9845698189636725E-3</c:v>
                </c:pt>
                <c:pt idx="361">
                  <c:v>8.9845698189636725E-3</c:v>
                </c:pt>
                <c:pt idx="362">
                  <c:v>8.9845698189636725E-3</c:v>
                </c:pt>
                <c:pt idx="363">
                  <c:v>8.9845698189636725E-3</c:v>
                </c:pt>
                <c:pt idx="364">
                  <c:v>8.9845698189636725E-3</c:v>
                </c:pt>
                <c:pt idx="365">
                  <c:v>8.9845698189636725E-3</c:v>
                </c:pt>
                <c:pt idx="366">
                  <c:v>8.9845698189636725E-3</c:v>
                </c:pt>
                <c:pt idx="367">
                  <c:v>8.9845698189636725E-3</c:v>
                </c:pt>
                <c:pt idx="368">
                  <c:v>8.9845698189636725E-3</c:v>
                </c:pt>
                <c:pt idx="369">
                  <c:v>8.9845698189636725E-3</c:v>
                </c:pt>
                <c:pt idx="370">
                  <c:v>8.9845698189636725E-3</c:v>
                </c:pt>
                <c:pt idx="371">
                  <c:v>8.9845698189636725E-3</c:v>
                </c:pt>
                <c:pt idx="372">
                  <c:v>8.9845698189636725E-3</c:v>
                </c:pt>
                <c:pt idx="373">
                  <c:v>8.9845698189636725E-3</c:v>
                </c:pt>
                <c:pt idx="374">
                  <c:v>8.9845698189636725E-3</c:v>
                </c:pt>
                <c:pt idx="375">
                  <c:v>8.9845698189636725E-3</c:v>
                </c:pt>
                <c:pt idx="376">
                  <c:v>8.9845698189636725E-3</c:v>
                </c:pt>
                <c:pt idx="377">
                  <c:v>8.9845698189636725E-3</c:v>
                </c:pt>
                <c:pt idx="378">
                  <c:v>8.9845698189636725E-3</c:v>
                </c:pt>
                <c:pt idx="379">
                  <c:v>8.9845698189636725E-3</c:v>
                </c:pt>
                <c:pt idx="380">
                  <c:v>8.9845698189636725E-3</c:v>
                </c:pt>
                <c:pt idx="381">
                  <c:v>8.9845698189636725E-3</c:v>
                </c:pt>
                <c:pt idx="382">
                  <c:v>8.9845698189636725E-3</c:v>
                </c:pt>
                <c:pt idx="383">
                  <c:v>8.9845698189636725E-3</c:v>
                </c:pt>
                <c:pt idx="384">
                  <c:v>8.9845698189636725E-3</c:v>
                </c:pt>
                <c:pt idx="385">
                  <c:v>8.9845698189636725E-3</c:v>
                </c:pt>
                <c:pt idx="386">
                  <c:v>8.9845698189636725E-3</c:v>
                </c:pt>
                <c:pt idx="387">
                  <c:v>8.9845698189636725E-3</c:v>
                </c:pt>
                <c:pt idx="388">
                  <c:v>8.9845698189636725E-3</c:v>
                </c:pt>
                <c:pt idx="389">
                  <c:v>8.9845698189636725E-3</c:v>
                </c:pt>
                <c:pt idx="390">
                  <c:v>8.9845698189636725E-3</c:v>
                </c:pt>
                <c:pt idx="391">
                  <c:v>8.9845698189636725E-3</c:v>
                </c:pt>
                <c:pt idx="392">
                  <c:v>8.9845698189636725E-3</c:v>
                </c:pt>
                <c:pt idx="393">
                  <c:v>8.9845698189636725E-3</c:v>
                </c:pt>
                <c:pt idx="394">
                  <c:v>8.9845698189636725E-3</c:v>
                </c:pt>
                <c:pt idx="395">
                  <c:v>8.9845698189636725E-3</c:v>
                </c:pt>
                <c:pt idx="396">
                  <c:v>8.9845698189636725E-3</c:v>
                </c:pt>
                <c:pt idx="397">
                  <c:v>8.9845698189636725E-3</c:v>
                </c:pt>
                <c:pt idx="398">
                  <c:v>8.9845698189636725E-3</c:v>
                </c:pt>
                <c:pt idx="399">
                  <c:v>8.9845698189636725E-3</c:v>
                </c:pt>
                <c:pt idx="400">
                  <c:v>8.9845698189636725E-3</c:v>
                </c:pt>
                <c:pt idx="401">
                  <c:v>8.9845698189636725E-3</c:v>
                </c:pt>
                <c:pt idx="402">
                  <c:v>8.9845698189636725E-3</c:v>
                </c:pt>
                <c:pt idx="403">
                  <c:v>8.9845698189636725E-3</c:v>
                </c:pt>
                <c:pt idx="404">
                  <c:v>8.9845698189636725E-3</c:v>
                </c:pt>
                <c:pt idx="405">
                  <c:v>8.9845698189636725E-3</c:v>
                </c:pt>
                <c:pt idx="406">
                  <c:v>8.9845698189636725E-3</c:v>
                </c:pt>
                <c:pt idx="407">
                  <c:v>8.9845698189636725E-3</c:v>
                </c:pt>
                <c:pt idx="408">
                  <c:v>8.9845698189636725E-3</c:v>
                </c:pt>
                <c:pt idx="409">
                  <c:v>8.9845698189636725E-3</c:v>
                </c:pt>
                <c:pt idx="410">
                  <c:v>8.9845698189636725E-3</c:v>
                </c:pt>
                <c:pt idx="411">
                  <c:v>8.9845698189636725E-3</c:v>
                </c:pt>
                <c:pt idx="412">
                  <c:v>8.9845698189636725E-3</c:v>
                </c:pt>
                <c:pt idx="413">
                  <c:v>8.9845698189636725E-3</c:v>
                </c:pt>
                <c:pt idx="414">
                  <c:v>8.9845698189636725E-3</c:v>
                </c:pt>
                <c:pt idx="415">
                  <c:v>8.9845698189636725E-3</c:v>
                </c:pt>
                <c:pt idx="416">
                  <c:v>8.9845698189636725E-3</c:v>
                </c:pt>
                <c:pt idx="417">
                  <c:v>8.9845698189636725E-3</c:v>
                </c:pt>
                <c:pt idx="418">
                  <c:v>8.9845698189636725E-3</c:v>
                </c:pt>
                <c:pt idx="419">
                  <c:v>8.9845698189636725E-3</c:v>
                </c:pt>
                <c:pt idx="420">
                  <c:v>8.9845698189636725E-3</c:v>
                </c:pt>
                <c:pt idx="421">
                  <c:v>8.9845698189636725E-3</c:v>
                </c:pt>
                <c:pt idx="422">
                  <c:v>8.9845698189636725E-3</c:v>
                </c:pt>
                <c:pt idx="423">
                  <c:v>8.9845698189636725E-3</c:v>
                </c:pt>
                <c:pt idx="424">
                  <c:v>8.9845698189636725E-3</c:v>
                </c:pt>
                <c:pt idx="425">
                  <c:v>8.9845698189636725E-3</c:v>
                </c:pt>
                <c:pt idx="426">
                  <c:v>8.9845698189636725E-3</c:v>
                </c:pt>
                <c:pt idx="427">
                  <c:v>8.9845698189636725E-3</c:v>
                </c:pt>
                <c:pt idx="428">
                  <c:v>8.9845698189636725E-3</c:v>
                </c:pt>
                <c:pt idx="429">
                  <c:v>8.9845698189636725E-3</c:v>
                </c:pt>
                <c:pt idx="430">
                  <c:v>8.9845698189636725E-3</c:v>
                </c:pt>
                <c:pt idx="431">
                  <c:v>8.9845698189636725E-3</c:v>
                </c:pt>
                <c:pt idx="432">
                  <c:v>8.9845698189636725E-3</c:v>
                </c:pt>
                <c:pt idx="433">
                  <c:v>8.9845698189636725E-3</c:v>
                </c:pt>
                <c:pt idx="434">
                  <c:v>8.9845698189636725E-3</c:v>
                </c:pt>
                <c:pt idx="435">
                  <c:v>8.9845698189636725E-3</c:v>
                </c:pt>
                <c:pt idx="436">
                  <c:v>8.9845698189636725E-3</c:v>
                </c:pt>
                <c:pt idx="437">
                  <c:v>8.9845698189636725E-3</c:v>
                </c:pt>
                <c:pt idx="438">
                  <c:v>8.9845698189636725E-3</c:v>
                </c:pt>
                <c:pt idx="439">
                  <c:v>8.9845698189636725E-3</c:v>
                </c:pt>
                <c:pt idx="440">
                  <c:v>8.9845698189636725E-3</c:v>
                </c:pt>
                <c:pt idx="441">
                  <c:v>8.9845698189636725E-3</c:v>
                </c:pt>
                <c:pt idx="442">
                  <c:v>8.9845698189636725E-3</c:v>
                </c:pt>
                <c:pt idx="443">
                  <c:v>8.9845698189636725E-3</c:v>
                </c:pt>
                <c:pt idx="444">
                  <c:v>8.9845698189636725E-3</c:v>
                </c:pt>
                <c:pt idx="445">
                  <c:v>8.9845698189636725E-3</c:v>
                </c:pt>
                <c:pt idx="446">
                  <c:v>8.9845698189636725E-3</c:v>
                </c:pt>
                <c:pt idx="447">
                  <c:v>8.9845698189636725E-3</c:v>
                </c:pt>
                <c:pt idx="448">
                  <c:v>8.9845698189636725E-3</c:v>
                </c:pt>
                <c:pt idx="449">
                  <c:v>8.9845698189636725E-3</c:v>
                </c:pt>
                <c:pt idx="450">
                  <c:v>8.9845698189636725E-3</c:v>
                </c:pt>
                <c:pt idx="451">
                  <c:v>8.9845698189636725E-3</c:v>
                </c:pt>
                <c:pt idx="452">
                  <c:v>8.9845698189636725E-3</c:v>
                </c:pt>
                <c:pt idx="453">
                  <c:v>8.9845698189636725E-3</c:v>
                </c:pt>
                <c:pt idx="454">
                  <c:v>8.9845698189636725E-3</c:v>
                </c:pt>
                <c:pt idx="455">
                  <c:v>8.9845698189636725E-3</c:v>
                </c:pt>
                <c:pt idx="456">
                  <c:v>8.9845698189636725E-3</c:v>
                </c:pt>
                <c:pt idx="457">
                  <c:v>8.9845698189636725E-3</c:v>
                </c:pt>
                <c:pt idx="458">
                  <c:v>8.9845698189636725E-3</c:v>
                </c:pt>
                <c:pt idx="459">
                  <c:v>8.9845698189636725E-3</c:v>
                </c:pt>
                <c:pt idx="460">
                  <c:v>8.9845698189636725E-3</c:v>
                </c:pt>
                <c:pt idx="461">
                  <c:v>8.9845698189636725E-3</c:v>
                </c:pt>
                <c:pt idx="462">
                  <c:v>8.9845698189636725E-3</c:v>
                </c:pt>
                <c:pt idx="463">
                  <c:v>8.9845698189636725E-3</c:v>
                </c:pt>
                <c:pt idx="464">
                  <c:v>8.9845698189636725E-3</c:v>
                </c:pt>
                <c:pt idx="465">
                  <c:v>8.9845698189636725E-3</c:v>
                </c:pt>
                <c:pt idx="466">
                  <c:v>8.9845698189636725E-3</c:v>
                </c:pt>
                <c:pt idx="467">
                  <c:v>8.9845698189636725E-3</c:v>
                </c:pt>
                <c:pt idx="468">
                  <c:v>8.9845698189636725E-3</c:v>
                </c:pt>
                <c:pt idx="469">
                  <c:v>8.9845698189636725E-3</c:v>
                </c:pt>
                <c:pt idx="470">
                  <c:v>8.9845698189636725E-3</c:v>
                </c:pt>
                <c:pt idx="471">
                  <c:v>8.9845698189636725E-3</c:v>
                </c:pt>
                <c:pt idx="472">
                  <c:v>8.9845698189636725E-3</c:v>
                </c:pt>
                <c:pt idx="473">
                  <c:v>8.9845698189636725E-3</c:v>
                </c:pt>
                <c:pt idx="474">
                  <c:v>8.9845698189636725E-3</c:v>
                </c:pt>
                <c:pt idx="475">
                  <c:v>8.9845698189636725E-3</c:v>
                </c:pt>
                <c:pt idx="476">
                  <c:v>8.9845698189636725E-3</c:v>
                </c:pt>
                <c:pt idx="477">
                  <c:v>8.9845698189636725E-3</c:v>
                </c:pt>
                <c:pt idx="478">
                  <c:v>8.9845698189636725E-3</c:v>
                </c:pt>
                <c:pt idx="479">
                  <c:v>8.9845698189636725E-3</c:v>
                </c:pt>
                <c:pt idx="480">
                  <c:v>8.9845698189636725E-3</c:v>
                </c:pt>
                <c:pt idx="481">
                  <c:v>8.9845698189636725E-3</c:v>
                </c:pt>
                <c:pt idx="482">
                  <c:v>8.9845698189636725E-3</c:v>
                </c:pt>
                <c:pt idx="483">
                  <c:v>8.9845698189636725E-3</c:v>
                </c:pt>
                <c:pt idx="484">
                  <c:v>8.9845698189636725E-3</c:v>
                </c:pt>
                <c:pt idx="485">
                  <c:v>8.9845698189636725E-3</c:v>
                </c:pt>
                <c:pt idx="486">
                  <c:v>8.9845698189636725E-3</c:v>
                </c:pt>
                <c:pt idx="487">
                  <c:v>8.9845698189636725E-3</c:v>
                </c:pt>
                <c:pt idx="488">
                  <c:v>8.9845698189636725E-3</c:v>
                </c:pt>
                <c:pt idx="489">
                  <c:v>8.9845698189636725E-3</c:v>
                </c:pt>
                <c:pt idx="490">
                  <c:v>8.9845698189636725E-3</c:v>
                </c:pt>
                <c:pt idx="491">
                  <c:v>8.9845698189636725E-3</c:v>
                </c:pt>
                <c:pt idx="492">
                  <c:v>8.9845698189636725E-3</c:v>
                </c:pt>
                <c:pt idx="493">
                  <c:v>8.9845698189636725E-3</c:v>
                </c:pt>
                <c:pt idx="494">
                  <c:v>8.9845698189636725E-3</c:v>
                </c:pt>
                <c:pt idx="495">
                  <c:v>8.9845698189636725E-3</c:v>
                </c:pt>
                <c:pt idx="496">
                  <c:v>8.9845698189636725E-3</c:v>
                </c:pt>
                <c:pt idx="497">
                  <c:v>8.9845698189636725E-3</c:v>
                </c:pt>
                <c:pt idx="498">
                  <c:v>8.9845698189636725E-3</c:v>
                </c:pt>
                <c:pt idx="499">
                  <c:v>8.9845698189636725E-3</c:v>
                </c:pt>
                <c:pt idx="500">
                  <c:v>8.9845698189636725E-3</c:v>
                </c:pt>
                <c:pt idx="501">
                  <c:v>8.9845698189636725E-3</c:v>
                </c:pt>
                <c:pt idx="502">
                  <c:v>8.9845698189636725E-3</c:v>
                </c:pt>
                <c:pt idx="503">
                  <c:v>8.9845698189636725E-3</c:v>
                </c:pt>
                <c:pt idx="504">
                  <c:v>8.9845698189636725E-3</c:v>
                </c:pt>
                <c:pt idx="505">
                  <c:v>8.9845698189636725E-3</c:v>
                </c:pt>
                <c:pt idx="506">
                  <c:v>8.9845698189636725E-3</c:v>
                </c:pt>
                <c:pt idx="507">
                  <c:v>8.9845698189636725E-3</c:v>
                </c:pt>
                <c:pt idx="508">
                  <c:v>8.9845698189636725E-3</c:v>
                </c:pt>
                <c:pt idx="509">
                  <c:v>8.9845698189636725E-3</c:v>
                </c:pt>
                <c:pt idx="510">
                  <c:v>8.9845698189636725E-3</c:v>
                </c:pt>
                <c:pt idx="511">
                  <c:v>8.9845698189636725E-3</c:v>
                </c:pt>
                <c:pt idx="512">
                  <c:v>8.9845698189636725E-3</c:v>
                </c:pt>
                <c:pt idx="513">
                  <c:v>8.9845698189636725E-3</c:v>
                </c:pt>
                <c:pt idx="514">
                  <c:v>8.9845698189636725E-3</c:v>
                </c:pt>
                <c:pt idx="515">
                  <c:v>8.9845698189636725E-3</c:v>
                </c:pt>
                <c:pt idx="516">
                  <c:v>8.9845698189636725E-3</c:v>
                </c:pt>
                <c:pt idx="517">
                  <c:v>8.9845698189636725E-3</c:v>
                </c:pt>
                <c:pt idx="518">
                  <c:v>8.9845698189636725E-3</c:v>
                </c:pt>
                <c:pt idx="519">
                  <c:v>8.9845698189636725E-3</c:v>
                </c:pt>
                <c:pt idx="520">
                  <c:v>8.9845698189636725E-3</c:v>
                </c:pt>
                <c:pt idx="521">
                  <c:v>8.9845698189636725E-3</c:v>
                </c:pt>
                <c:pt idx="522">
                  <c:v>8.9845698189636725E-3</c:v>
                </c:pt>
                <c:pt idx="523">
                  <c:v>8.9845698189636725E-3</c:v>
                </c:pt>
                <c:pt idx="524">
                  <c:v>8.9845698189636725E-3</c:v>
                </c:pt>
                <c:pt idx="525">
                  <c:v>8.9845698189636725E-3</c:v>
                </c:pt>
                <c:pt idx="526">
                  <c:v>8.9845698189636725E-3</c:v>
                </c:pt>
                <c:pt idx="527">
                  <c:v>8.9845698189636725E-3</c:v>
                </c:pt>
                <c:pt idx="528">
                  <c:v>8.9845698189636725E-3</c:v>
                </c:pt>
                <c:pt idx="529">
                  <c:v>8.9845698189636725E-3</c:v>
                </c:pt>
                <c:pt idx="530">
                  <c:v>8.9845698189636725E-3</c:v>
                </c:pt>
                <c:pt idx="531">
                  <c:v>8.9845698189636725E-3</c:v>
                </c:pt>
                <c:pt idx="532">
                  <c:v>8.9845698189636725E-3</c:v>
                </c:pt>
                <c:pt idx="533">
                  <c:v>8.9845698189636725E-3</c:v>
                </c:pt>
                <c:pt idx="534">
                  <c:v>8.9845698189636725E-3</c:v>
                </c:pt>
                <c:pt idx="535">
                  <c:v>8.9845698189636725E-3</c:v>
                </c:pt>
                <c:pt idx="536">
                  <c:v>8.9845698189636725E-3</c:v>
                </c:pt>
                <c:pt idx="537">
                  <c:v>8.9845698189636725E-3</c:v>
                </c:pt>
                <c:pt idx="538">
                  <c:v>8.9845698189636725E-3</c:v>
                </c:pt>
                <c:pt idx="539">
                  <c:v>8.9845698189636725E-3</c:v>
                </c:pt>
                <c:pt idx="540">
                  <c:v>8.9845698189636725E-3</c:v>
                </c:pt>
                <c:pt idx="541">
                  <c:v>8.9845698189636725E-3</c:v>
                </c:pt>
                <c:pt idx="542">
                  <c:v>8.9845698189636725E-3</c:v>
                </c:pt>
                <c:pt idx="543">
                  <c:v>8.9845698189636725E-3</c:v>
                </c:pt>
                <c:pt idx="544">
                  <c:v>8.9845698189636725E-3</c:v>
                </c:pt>
                <c:pt idx="545">
                  <c:v>8.9845698189636725E-3</c:v>
                </c:pt>
                <c:pt idx="546">
                  <c:v>8.9845698189636725E-3</c:v>
                </c:pt>
                <c:pt idx="547">
                  <c:v>8.9845698189636725E-3</c:v>
                </c:pt>
                <c:pt idx="548">
                  <c:v>8.9845698189636725E-3</c:v>
                </c:pt>
                <c:pt idx="549">
                  <c:v>8.9845698189636725E-3</c:v>
                </c:pt>
                <c:pt idx="550">
                  <c:v>8.9845698189636725E-3</c:v>
                </c:pt>
                <c:pt idx="551">
                  <c:v>8.9845698189636725E-3</c:v>
                </c:pt>
                <c:pt idx="552">
                  <c:v>8.9845698189636725E-3</c:v>
                </c:pt>
                <c:pt idx="553">
                  <c:v>8.9845698189636725E-3</c:v>
                </c:pt>
                <c:pt idx="554">
                  <c:v>8.9845698189636725E-3</c:v>
                </c:pt>
                <c:pt idx="555">
                  <c:v>8.9845698189636725E-3</c:v>
                </c:pt>
                <c:pt idx="556">
                  <c:v>8.9845698189636725E-3</c:v>
                </c:pt>
                <c:pt idx="557">
                  <c:v>8.9845698189636725E-3</c:v>
                </c:pt>
                <c:pt idx="558">
                  <c:v>8.9845698189636725E-3</c:v>
                </c:pt>
                <c:pt idx="559">
                  <c:v>8.9845698189636725E-3</c:v>
                </c:pt>
                <c:pt idx="560">
                  <c:v>8.9845698189636725E-3</c:v>
                </c:pt>
                <c:pt idx="561">
                  <c:v>8.9845698189636725E-3</c:v>
                </c:pt>
                <c:pt idx="562">
                  <c:v>8.9845698189636725E-3</c:v>
                </c:pt>
                <c:pt idx="563">
                  <c:v>8.9845698189636725E-3</c:v>
                </c:pt>
                <c:pt idx="564">
                  <c:v>8.9845698189636725E-3</c:v>
                </c:pt>
                <c:pt idx="565">
                  <c:v>8.9845698189636725E-3</c:v>
                </c:pt>
                <c:pt idx="566">
                  <c:v>8.9845698189636725E-3</c:v>
                </c:pt>
                <c:pt idx="567">
                  <c:v>8.9845698189636725E-3</c:v>
                </c:pt>
                <c:pt idx="568">
                  <c:v>8.9845698189636725E-3</c:v>
                </c:pt>
                <c:pt idx="569">
                  <c:v>8.9845698189636725E-3</c:v>
                </c:pt>
                <c:pt idx="570">
                  <c:v>8.9845698189636725E-3</c:v>
                </c:pt>
                <c:pt idx="571">
                  <c:v>8.9845698189636725E-3</c:v>
                </c:pt>
                <c:pt idx="572">
                  <c:v>8.9845698189636725E-3</c:v>
                </c:pt>
                <c:pt idx="573">
                  <c:v>8.9845698189636725E-3</c:v>
                </c:pt>
                <c:pt idx="574">
                  <c:v>8.9845698189636725E-3</c:v>
                </c:pt>
                <c:pt idx="575">
                  <c:v>8.9845698189636725E-3</c:v>
                </c:pt>
                <c:pt idx="576">
                  <c:v>8.9845698189636725E-3</c:v>
                </c:pt>
                <c:pt idx="577">
                  <c:v>8.9845698189636725E-3</c:v>
                </c:pt>
                <c:pt idx="578">
                  <c:v>8.9845698189636725E-3</c:v>
                </c:pt>
                <c:pt idx="579">
                  <c:v>8.9845698189636725E-3</c:v>
                </c:pt>
                <c:pt idx="580">
                  <c:v>8.9845698189636725E-3</c:v>
                </c:pt>
                <c:pt idx="581">
                  <c:v>8.9845698189636725E-3</c:v>
                </c:pt>
                <c:pt idx="582">
                  <c:v>8.9845698189636725E-3</c:v>
                </c:pt>
                <c:pt idx="583">
                  <c:v>8.9845698189636725E-3</c:v>
                </c:pt>
                <c:pt idx="584">
                  <c:v>8.9845698189636725E-3</c:v>
                </c:pt>
                <c:pt idx="585">
                  <c:v>8.9845698189636725E-3</c:v>
                </c:pt>
                <c:pt idx="586">
                  <c:v>8.9845698189636725E-3</c:v>
                </c:pt>
                <c:pt idx="587">
                  <c:v>8.9845698189636725E-3</c:v>
                </c:pt>
                <c:pt idx="588">
                  <c:v>8.9845698189636725E-3</c:v>
                </c:pt>
                <c:pt idx="589">
                  <c:v>8.9845698189636725E-3</c:v>
                </c:pt>
                <c:pt idx="590">
                  <c:v>8.9845698189636725E-3</c:v>
                </c:pt>
                <c:pt idx="591">
                  <c:v>8.9845698189636725E-3</c:v>
                </c:pt>
                <c:pt idx="592">
                  <c:v>8.9845698189636725E-3</c:v>
                </c:pt>
                <c:pt idx="593">
                  <c:v>8.9845698189636725E-3</c:v>
                </c:pt>
                <c:pt idx="594">
                  <c:v>8.9845698189636725E-3</c:v>
                </c:pt>
                <c:pt idx="595">
                  <c:v>8.9845698189636725E-3</c:v>
                </c:pt>
                <c:pt idx="596">
                  <c:v>8.9845698189636725E-3</c:v>
                </c:pt>
                <c:pt idx="597">
                  <c:v>8.9845698189636725E-3</c:v>
                </c:pt>
                <c:pt idx="598">
                  <c:v>8.9845698189636725E-3</c:v>
                </c:pt>
                <c:pt idx="599">
                  <c:v>8.9845698189636725E-3</c:v>
                </c:pt>
                <c:pt idx="600">
                  <c:v>8.9845698189636725E-3</c:v>
                </c:pt>
                <c:pt idx="601">
                  <c:v>8.9845698189636725E-3</c:v>
                </c:pt>
                <c:pt idx="602">
                  <c:v>8.9845698189636725E-3</c:v>
                </c:pt>
                <c:pt idx="603">
                  <c:v>8.9845698189636725E-3</c:v>
                </c:pt>
                <c:pt idx="604">
                  <c:v>8.9845698189636725E-3</c:v>
                </c:pt>
                <c:pt idx="605">
                  <c:v>8.9845698189636725E-3</c:v>
                </c:pt>
                <c:pt idx="606">
                  <c:v>8.9845698189636725E-3</c:v>
                </c:pt>
                <c:pt idx="607">
                  <c:v>8.9845698189636725E-3</c:v>
                </c:pt>
                <c:pt idx="608">
                  <c:v>8.9845698189636725E-3</c:v>
                </c:pt>
                <c:pt idx="609">
                  <c:v>8.9845698189636725E-3</c:v>
                </c:pt>
                <c:pt idx="610">
                  <c:v>8.9845698189636725E-3</c:v>
                </c:pt>
                <c:pt idx="611">
                  <c:v>8.9845698189636725E-3</c:v>
                </c:pt>
                <c:pt idx="612">
                  <c:v>8.9845698189636725E-3</c:v>
                </c:pt>
                <c:pt idx="613">
                  <c:v>8.9845698189636725E-3</c:v>
                </c:pt>
                <c:pt idx="614">
                  <c:v>8.9845698189636725E-3</c:v>
                </c:pt>
                <c:pt idx="615">
                  <c:v>8.9845698189636725E-3</c:v>
                </c:pt>
                <c:pt idx="616">
                  <c:v>8.9845698189636725E-3</c:v>
                </c:pt>
                <c:pt idx="617">
                  <c:v>8.9845698189636725E-3</c:v>
                </c:pt>
                <c:pt idx="618">
                  <c:v>8.9845698189636725E-3</c:v>
                </c:pt>
                <c:pt idx="619">
                  <c:v>8.9845698189636725E-3</c:v>
                </c:pt>
                <c:pt idx="620">
                  <c:v>8.9845698189636725E-3</c:v>
                </c:pt>
                <c:pt idx="621">
                  <c:v>8.9845698189636725E-3</c:v>
                </c:pt>
                <c:pt idx="622">
                  <c:v>8.9845698189636725E-3</c:v>
                </c:pt>
                <c:pt idx="623">
                  <c:v>8.9845698189636725E-3</c:v>
                </c:pt>
                <c:pt idx="624">
                  <c:v>8.9845698189636725E-3</c:v>
                </c:pt>
                <c:pt idx="625">
                  <c:v>8.9845698189636725E-3</c:v>
                </c:pt>
                <c:pt idx="626">
                  <c:v>8.9845698189636725E-3</c:v>
                </c:pt>
                <c:pt idx="627">
                  <c:v>8.9845698189636725E-3</c:v>
                </c:pt>
                <c:pt idx="628">
                  <c:v>8.9845698189636725E-3</c:v>
                </c:pt>
                <c:pt idx="629">
                  <c:v>8.9845698189636725E-3</c:v>
                </c:pt>
                <c:pt idx="630">
                  <c:v>8.9845698189636725E-3</c:v>
                </c:pt>
                <c:pt idx="631">
                  <c:v>8.9845698189636725E-3</c:v>
                </c:pt>
                <c:pt idx="632">
                  <c:v>8.9845698189636725E-3</c:v>
                </c:pt>
                <c:pt idx="633">
                  <c:v>8.9845698189636725E-3</c:v>
                </c:pt>
                <c:pt idx="634">
                  <c:v>8.9845698189636725E-3</c:v>
                </c:pt>
                <c:pt idx="635">
                  <c:v>8.9845698189636725E-3</c:v>
                </c:pt>
                <c:pt idx="636">
                  <c:v>8.9845698189636725E-3</c:v>
                </c:pt>
                <c:pt idx="637">
                  <c:v>8.9845698189636725E-3</c:v>
                </c:pt>
                <c:pt idx="638">
                  <c:v>8.9845698189636725E-3</c:v>
                </c:pt>
                <c:pt idx="639">
                  <c:v>8.9845698189636725E-3</c:v>
                </c:pt>
                <c:pt idx="640">
                  <c:v>8.9845698189636725E-3</c:v>
                </c:pt>
                <c:pt idx="641">
                  <c:v>8.9845698189636725E-3</c:v>
                </c:pt>
                <c:pt idx="642">
                  <c:v>8.9845698189636725E-3</c:v>
                </c:pt>
                <c:pt idx="643">
                  <c:v>8.9845698189636725E-3</c:v>
                </c:pt>
                <c:pt idx="644">
                  <c:v>8.9845698189636725E-3</c:v>
                </c:pt>
                <c:pt idx="645">
                  <c:v>8.9845698189636725E-3</c:v>
                </c:pt>
                <c:pt idx="646">
                  <c:v>8.9845698189636725E-3</c:v>
                </c:pt>
                <c:pt idx="647">
                  <c:v>8.9845698189636725E-3</c:v>
                </c:pt>
                <c:pt idx="648">
                  <c:v>8.9845698189636725E-3</c:v>
                </c:pt>
                <c:pt idx="649">
                  <c:v>8.9845698189636725E-3</c:v>
                </c:pt>
                <c:pt idx="650">
                  <c:v>8.9845698189636725E-3</c:v>
                </c:pt>
                <c:pt idx="651">
                  <c:v>8.9845698189636725E-3</c:v>
                </c:pt>
                <c:pt idx="652">
                  <c:v>8.9845698189636725E-3</c:v>
                </c:pt>
                <c:pt idx="653">
                  <c:v>8.9845698189636725E-3</c:v>
                </c:pt>
                <c:pt idx="654">
                  <c:v>8.9845698189636725E-3</c:v>
                </c:pt>
                <c:pt idx="655">
                  <c:v>8.9845698189636725E-3</c:v>
                </c:pt>
                <c:pt idx="656">
                  <c:v>8.9845698189636725E-3</c:v>
                </c:pt>
                <c:pt idx="657">
                  <c:v>8.9845698189636725E-3</c:v>
                </c:pt>
                <c:pt idx="658">
                  <c:v>8.9845698189636725E-3</c:v>
                </c:pt>
                <c:pt idx="659">
                  <c:v>8.9845698189636725E-3</c:v>
                </c:pt>
                <c:pt idx="660">
                  <c:v>8.9845698189636725E-3</c:v>
                </c:pt>
                <c:pt idx="661">
                  <c:v>8.9845698189636725E-3</c:v>
                </c:pt>
                <c:pt idx="662">
                  <c:v>8.9845698189636725E-3</c:v>
                </c:pt>
                <c:pt idx="663">
                  <c:v>8.9845698189636725E-3</c:v>
                </c:pt>
                <c:pt idx="664">
                  <c:v>8.9845698189636725E-3</c:v>
                </c:pt>
                <c:pt idx="665">
                  <c:v>8.9845698189636725E-3</c:v>
                </c:pt>
                <c:pt idx="666">
                  <c:v>8.9845698189636725E-3</c:v>
                </c:pt>
                <c:pt idx="667">
                  <c:v>8.9845698189636725E-3</c:v>
                </c:pt>
                <c:pt idx="668">
                  <c:v>8.9845698189636725E-3</c:v>
                </c:pt>
                <c:pt idx="669">
                  <c:v>8.9845698189636725E-3</c:v>
                </c:pt>
                <c:pt idx="670">
                  <c:v>8.9845698189636725E-3</c:v>
                </c:pt>
                <c:pt idx="671">
                  <c:v>8.9845698189636725E-3</c:v>
                </c:pt>
                <c:pt idx="672">
                  <c:v>8.9845698189636725E-3</c:v>
                </c:pt>
                <c:pt idx="673">
                  <c:v>8.9845698189636725E-3</c:v>
                </c:pt>
                <c:pt idx="674">
                  <c:v>8.9845698189636725E-3</c:v>
                </c:pt>
                <c:pt idx="675">
                  <c:v>8.9845698189636725E-3</c:v>
                </c:pt>
                <c:pt idx="676">
                  <c:v>8.9845698189636725E-3</c:v>
                </c:pt>
                <c:pt idx="677">
                  <c:v>8.9845698189636725E-3</c:v>
                </c:pt>
                <c:pt idx="678">
                  <c:v>8.9845698189636725E-3</c:v>
                </c:pt>
                <c:pt idx="679">
                  <c:v>8.9845698189636725E-3</c:v>
                </c:pt>
                <c:pt idx="680">
                  <c:v>8.9845698189636725E-3</c:v>
                </c:pt>
                <c:pt idx="681">
                  <c:v>8.9845698189636725E-3</c:v>
                </c:pt>
                <c:pt idx="682">
                  <c:v>8.9845698189636725E-3</c:v>
                </c:pt>
                <c:pt idx="683">
                  <c:v>8.9845698189636725E-3</c:v>
                </c:pt>
                <c:pt idx="684">
                  <c:v>8.9845698189636725E-3</c:v>
                </c:pt>
                <c:pt idx="685">
                  <c:v>8.9845698189636725E-3</c:v>
                </c:pt>
                <c:pt idx="686">
                  <c:v>8.9845698189636725E-3</c:v>
                </c:pt>
                <c:pt idx="687">
                  <c:v>8.9845698189636725E-3</c:v>
                </c:pt>
                <c:pt idx="688">
                  <c:v>8.9845698189636725E-3</c:v>
                </c:pt>
                <c:pt idx="689">
                  <c:v>8.9845698189636725E-3</c:v>
                </c:pt>
                <c:pt idx="690">
                  <c:v>8.9845698189636725E-3</c:v>
                </c:pt>
                <c:pt idx="691">
                  <c:v>8.9845698189636725E-3</c:v>
                </c:pt>
                <c:pt idx="692">
                  <c:v>8.9845698189636725E-3</c:v>
                </c:pt>
                <c:pt idx="693">
                  <c:v>8.9845698189636725E-3</c:v>
                </c:pt>
                <c:pt idx="694">
                  <c:v>8.9845698189636725E-3</c:v>
                </c:pt>
                <c:pt idx="695">
                  <c:v>8.9845698189636725E-3</c:v>
                </c:pt>
                <c:pt idx="696">
                  <c:v>8.9845698189636725E-3</c:v>
                </c:pt>
                <c:pt idx="697">
                  <c:v>8.9845698189636725E-3</c:v>
                </c:pt>
                <c:pt idx="698">
                  <c:v>8.9845698189636725E-3</c:v>
                </c:pt>
                <c:pt idx="699">
                  <c:v>8.9845698189636725E-3</c:v>
                </c:pt>
                <c:pt idx="700">
                  <c:v>8.9845698189636725E-3</c:v>
                </c:pt>
                <c:pt idx="701">
                  <c:v>8.9845698189636725E-3</c:v>
                </c:pt>
                <c:pt idx="702">
                  <c:v>8.9845698189636725E-3</c:v>
                </c:pt>
                <c:pt idx="703">
                  <c:v>8.9845698189636725E-3</c:v>
                </c:pt>
                <c:pt idx="704">
                  <c:v>8.9845698189636725E-3</c:v>
                </c:pt>
                <c:pt idx="705">
                  <c:v>8.9845698189636725E-3</c:v>
                </c:pt>
                <c:pt idx="706">
                  <c:v>8.9845698189636725E-3</c:v>
                </c:pt>
                <c:pt idx="707">
                  <c:v>8.9845698189636725E-3</c:v>
                </c:pt>
                <c:pt idx="708">
                  <c:v>8.9845698189636725E-3</c:v>
                </c:pt>
                <c:pt idx="709">
                  <c:v>8.9845698189636725E-3</c:v>
                </c:pt>
                <c:pt idx="710">
                  <c:v>8.9845698189636725E-3</c:v>
                </c:pt>
                <c:pt idx="711">
                  <c:v>8.9845698189636725E-3</c:v>
                </c:pt>
                <c:pt idx="712">
                  <c:v>8.9845698189636725E-3</c:v>
                </c:pt>
                <c:pt idx="713">
                  <c:v>8.9845698189636725E-3</c:v>
                </c:pt>
                <c:pt idx="714">
                  <c:v>8.9845698189636725E-3</c:v>
                </c:pt>
                <c:pt idx="715">
                  <c:v>8.9845698189636725E-3</c:v>
                </c:pt>
                <c:pt idx="716">
                  <c:v>8.9845698189636725E-3</c:v>
                </c:pt>
                <c:pt idx="717">
                  <c:v>8.9845698189636725E-3</c:v>
                </c:pt>
                <c:pt idx="718">
                  <c:v>8.9845698189636725E-3</c:v>
                </c:pt>
                <c:pt idx="719">
                  <c:v>8.9845698189636725E-3</c:v>
                </c:pt>
                <c:pt idx="720">
                  <c:v>8.9845698189636725E-3</c:v>
                </c:pt>
                <c:pt idx="721">
                  <c:v>8.9845698189636725E-3</c:v>
                </c:pt>
                <c:pt idx="722">
                  <c:v>8.9845698189636725E-3</c:v>
                </c:pt>
                <c:pt idx="723">
                  <c:v>8.9845698189636725E-3</c:v>
                </c:pt>
                <c:pt idx="724">
                  <c:v>8.9845698189636725E-3</c:v>
                </c:pt>
                <c:pt idx="725">
                  <c:v>8.9845698189636725E-3</c:v>
                </c:pt>
                <c:pt idx="726">
                  <c:v>8.9845698189636725E-3</c:v>
                </c:pt>
                <c:pt idx="727">
                  <c:v>8.9845698189636725E-3</c:v>
                </c:pt>
                <c:pt idx="728">
                  <c:v>8.9845698189636725E-3</c:v>
                </c:pt>
                <c:pt idx="729">
                  <c:v>8.9845698189636725E-3</c:v>
                </c:pt>
                <c:pt idx="730">
                  <c:v>8.9845698189636725E-3</c:v>
                </c:pt>
                <c:pt idx="731">
                  <c:v>8.9845698189636725E-3</c:v>
                </c:pt>
                <c:pt idx="732">
                  <c:v>8.9845698189636725E-3</c:v>
                </c:pt>
                <c:pt idx="733">
                  <c:v>8.9845698189636725E-3</c:v>
                </c:pt>
                <c:pt idx="734">
                  <c:v>8.9845698189636725E-3</c:v>
                </c:pt>
                <c:pt idx="735">
                  <c:v>8.9845698189636725E-3</c:v>
                </c:pt>
                <c:pt idx="736">
                  <c:v>8.9845698189636725E-3</c:v>
                </c:pt>
                <c:pt idx="737">
                  <c:v>8.9845698189636725E-3</c:v>
                </c:pt>
                <c:pt idx="738">
                  <c:v>8.9845698189636725E-3</c:v>
                </c:pt>
                <c:pt idx="739">
                  <c:v>8.9845698189636725E-3</c:v>
                </c:pt>
                <c:pt idx="740">
                  <c:v>8.9845698189636725E-3</c:v>
                </c:pt>
                <c:pt idx="741">
                  <c:v>8.9845698189636725E-3</c:v>
                </c:pt>
                <c:pt idx="742">
                  <c:v>8.9845698189636725E-3</c:v>
                </c:pt>
                <c:pt idx="743">
                  <c:v>8.9845698189636725E-3</c:v>
                </c:pt>
                <c:pt idx="744">
                  <c:v>8.9845698189636725E-3</c:v>
                </c:pt>
                <c:pt idx="745">
                  <c:v>8.9845698189636725E-3</c:v>
                </c:pt>
                <c:pt idx="746">
                  <c:v>8.9845698189636725E-3</c:v>
                </c:pt>
                <c:pt idx="747">
                  <c:v>8.9845698189636725E-3</c:v>
                </c:pt>
                <c:pt idx="748">
                  <c:v>8.9845698189636725E-3</c:v>
                </c:pt>
                <c:pt idx="749">
                  <c:v>8.9845698189636725E-3</c:v>
                </c:pt>
                <c:pt idx="750">
                  <c:v>8.9845698189636725E-3</c:v>
                </c:pt>
                <c:pt idx="751">
                  <c:v>8.9845698189636725E-3</c:v>
                </c:pt>
                <c:pt idx="752">
                  <c:v>8.9845698189636725E-3</c:v>
                </c:pt>
                <c:pt idx="753">
                  <c:v>8.9845698189636725E-3</c:v>
                </c:pt>
                <c:pt idx="754">
                  <c:v>8.9845698189636725E-3</c:v>
                </c:pt>
                <c:pt idx="755">
                  <c:v>8.9845698189636725E-3</c:v>
                </c:pt>
                <c:pt idx="756">
                  <c:v>8.9845698189636725E-3</c:v>
                </c:pt>
                <c:pt idx="757">
                  <c:v>8.9845698189636725E-3</c:v>
                </c:pt>
                <c:pt idx="758">
                  <c:v>8.9845698189636725E-3</c:v>
                </c:pt>
                <c:pt idx="759">
                  <c:v>8.9845698189636725E-3</c:v>
                </c:pt>
                <c:pt idx="760">
                  <c:v>8.9845698189636725E-3</c:v>
                </c:pt>
                <c:pt idx="761">
                  <c:v>8.9845698189636725E-3</c:v>
                </c:pt>
                <c:pt idx="762">
                  <c:v>8.9845698189636725E-3</c:v>
                </c:pt>
                <c:pt idx="763">
                  <c:v>8.9845698189636725E-3</c:v>
                </c:pt>
                <c:pt idx="764">
                  <c:v>8.9845698189636725E-3</c:v>
                </c:pt>
                <c:pt idx="765">
                  <c:v>8.9845698189636725E-3</c:v>
                </c:pt>
                <c:pt idx="766">
                  <c:v>8.9845698189636725E-3</c:v>
                </c:pt>
                <c:pt idx="767">
                  <c:v>8.9845698189636725E-3</c:v>
                </c:pt>
                <c:pt idx="768">
                  <c:v>8.9845698189636725E-3</c:v>
                </c:pt>
                <c:pt idx="769">
                  <c:v>8.9845698189636725E-3</c:v>
                </c:pt>
                <c:pt idx="770">
                  <c:v>8.9845698189636725E-3</c:v>
                </c:pt>
                <c:pt idx="771">
                  <c:v>8.9845698189636725E-3</c:v>
                </c:pt>
                <c:pt idx="772">
                  <c:v>8.9845698189636725E-3</c:v>
                </c:pt>
                <c:pt idx="773">
                  <c:v>8.9845698189636725E-3</c:v>
                </c:pt>
                <c:pt idx="774">
                  <c:v>8.9845698189636725E-3</c:v>
                </c:pt>
                <c:pt idx="775">
                  <c:v>8.9845698189636725E-3</c:v>
                </c:pt>
                <c:pt idx="776">
                  <c:v>8.9845698189636725E-3</c:v>
                </c:pt>
                <c:pt idx="777">
                  <c:v>8.9845698189636725E-3</c:v>
                </c:pt>
                <c:pt idx="778">
                  <c:v>8.9845698189636725E-3</c:v>
                </c:pt>
                <c:pt idx="779">
                  <c:v>8.9845698189636725E-3</c:v>
                </c:pt>
                <c:pt idx="780">
                  <c:v>8.9845698189636725E-3</c:v>
                </c:pt>
                <c:pt idx="781">
                  <c:v>8.9845698189636725E-3</c:v>
                </c:pt>
                <c:pt idx="782">
                  <c:v>8.9845698189636725E-3</c:v>
                </c:pt>
                <c:pt idx="783">
                  <c:v>8.9845698189636725E-3</c:v>
                </c:pt>
                <c:pt idx="784">
                  <c:v>8.9845698189636725E-3</c:v>
                </c:pt>
                <c:pt idx="785">
                  <c:v>8.9845698189636725E-3</c:v>
                </c:pt>
                <c:pt idx="786">
                  <c:v>8.9845698189636725E-3</c:v>
                </c:pt>
                <c:pt idx="787">
                  <c:v>8.9845698189636725E-3</c:v>
                </c:pt>
                <c:pt idx="788">
                  <c:v>8.9845698189636725E-3</c:v>
                </c:pt>
                <c:pt idx="789">
                  <c:v>8.9845698189636725E-3</c:v>
                </c:pt>
                <c:pt idx="790">
                  <c:v>8.9845698189636725E-3</c:v>
                </c:pt>
                <c:pt idx="791">
                  <c:v>8.9845698189636725E-3</c:v>
                </c:pt>
                <c:pt idx="792">
                  <c:v>8.9845698189636725E-3</c:v>
                </c:pt>
                <c:pt idx="793">
                  <c:v>8.9845698189636725E-3</c:v>
                </c:pt>
                <c:pt idx="794">
                  <c:v>8.9845698189636725E-3</c:v>
                </c:pt>
                <c:pt idx="795">
                  <c:v>8.9845698189636725E-3</c:v>
                </c:pt>
                <c:pt idx="796">
                  <c:v>8.9845698189636725E-3</c:v>
                </c:pt>
                <c:pt idx="797">
                  <c:v>8.9845698189636725E-3</c:v>
                </c:pt>
                <c:pt idx="798">
                  <c:v>8.9845698189636725E-3</c:v>
                </c:pt>
                <c:pt idx="799">
                  <c:v>8.9845698189636725E-3</c:v>
                </c:pt>
                <c:pt idx="800">
                  <c:v>8.9845698189636725E-3</c:v>
                </c:pt>
                <c:pt idx="801">
                  <c:v>8.9845698189636725E-3</c:v>
                </c:pt>
                <c:pt idx="802">
                  <c:v>8.9845698189636725E-3</c:v>
                </c:pt>
                <c:pt idx="803">
                  <c:v>8.9845698189636725E-3</c:v>
                </c:pt>
                <c:pt idx="804">
                  <c:v>8.9845698189636725E-3</c:v>
                </c:pt>
                <c:pt idx="805">
                  <c:v>8.9845698189636725E-3</c:v>
                </c:pt>
                <c:pt idx="806">
                  <c:v>8.9845698189636725E-3</c:v>
                </c:pt>
                <c:pt idx="807">
                  <c:v>8.9845698189636725E-3</c:v>
                </c:pt>
                <c:pt idx="808">
                  <c:v>8.9845698189636725E-3</c:v>
                </c:pt>
                <c:pt idx="809">
                  <c:v>8.9845698189636725E-3</c:v>
                </c:pt>
                <c:pt idx="810">
                  <c:v>8.9845698189636725E-3</c:v>
                </c:pt>
                <c:pt idx="811">
                  <c:v>8.9845698189636725E-3</c:v>
                </c:pt>
                <c:pt idx="812">
                  <c:v>8.9845698189636725E-3</c:v>
                </c:pt>
                <c:pt idx="813">
                  <c:v>8.9845698189636725E-3</c:v>
                </c:pt>
                <c:pt idx="814">
                  <c:v>8.9845698189636725E-3</c:v>
                </c:pt>
                <c:pt idx="815">
                  <c:v>8.9845698189636725E-3</c:v>
                </c:pt>
                <c:pt idx="816">
                  <c:v>8.9845698189636725E-3</c:v>
                </c:pt>
                <c:pt idx="817">
                  <c:v>8.9845698189636725E-3</c:v>
                </c:pt>
                <c:pt idx="818">
                  <c:v>8.9845698189636725E-3</c:v>
                </c:pt>
                <c:pt idx="819">
                  <c:v>8.9845698189636725E-3</c:v>
                </c:pt>
                <c:pt idx="820">
                  <c:v>8.9845698189636725E-3</c:v>
                </c:pt>
                <c:pt idx="821">
                  <c:v>8.9845698189636725E-3</c:v>
                </c:pt>
                <c:pt idx="822">
                  <c:v>8.9845698189636725E-3</c:v>
                </c:pt>
                <c:pt idx="823">
                  <c:v>8.9845698189636725E-3</c:v>
                </c:pt>
                <c:pt idx="824">
                  <c:v>8.9845698189636725E-3</c:v>
                </c:pt>
                <c:pt idx="825">
                  <c:v>8.9845698189636725E-3</c:v>
                </c:pt>
                <c:pt idx="826">
                  <c:v>8.9845698189636725E-3</c:v>
                </c:pt>
                <c:pt idx="827">
                  <c:v>8.9845698189636725E-3</c:v>
                </c:pt>
                <c:pt idx="828">
                  <c:v>8.9845698189636725E-3</c:v>
                </c:pt>
                <c:pt idx="829">
                  <c:v>8.9845698189636725E-3</c:v>
                </c:pt>
                <c:pt idx="830">
                  <c:v>8.9845698189636725E-3</c:v>
                </c:pt>
                <c:pt idx="831">
                  <c:v>8.9845698189636725E-3</c:v>
                </c:pt>
                <c:pt idx="832">
                  <c:v>8.9845698189636725E-3</c:v>
                </c:pt>
                <c:pt idx="833">
                  <c:v>8.9845698189636725E-3</c:v>
                </c:pt>
                <c:pt idx="834">
                  <c:v>8.9845698189636725E-3</c:v>
                </c:pt>
                <c:pt idx="835">
                  <c:v>8.9845698189636725E-3</c:v>
                </c:pt>
                <c:pt idx="836">
                  <c:v>8.9845698189636725E-3</c:v>
                </c:pt>
                <c:pt idx="837">
                  <c:v>8.9845698189636725E-3</c:v>
                </c:pt>
                <c:pt idx="838">
                  <c:v>8.9845698189636725E-3</c:v>
                </c:pt>
                <c:pt idx="839">
                  <c:v>8.9845698189636725E-3</c:v>
                </c:pt>
                <c:pt idx="840">
                  <c:v>8.9845698189636725E-3</c:v>
                </c:pt>
                <c:pt idx="841">
                  <c:v>8.9845698189636725E-3</c:v>
                </c:pt>
                <c:pt idx="842">
                  <c:v>8.9845698189636725E-3</c:v>
                </c:pt>
                <c:pt idx="843">
                  <c:v>8.9845698189636725E-3</c:v>
                </c:pt>
                <c:pt idx="844">
                  <c:v>8.9845698189636725E-3</c:v>
                </c:pt>
                <c:pt idx="845">
                  <c:v>8.9845698189636725E-3</c:v>
                </c:pt>
                <c:pt idx="846">
                  <c:v>8.9845698189636725E-3</c:v>
                </c:pt>
                <c:pt idx="847">
                  <c:v>8.9845698189636725E-3</c:v>
                </c:pt>
                <c:pt idx="848">
                  <c:v>8.9845698189636725E-3</c:v>
                </c:pt>
                <c:pt idx="849">
                  <c:v>8.9845698189636725E-3</c:v>
                </c:pt>
                <c:pt idx="850">
                  <c:v>8.9845698189636725E-3</c:v>
                </c:pt>
                <c:pt idx="851">
                  <c:v>8.9845698189636725E-3</c:v>
                </c:pt>
                <c:pt idx="852">
                  <c:v>8.9845698189636725E-3</c:v>
                </c:pt>
                <c:pt idx="853">
                  <c:v>8.9845698189636725E-3</c:v>
                </c:pt>
                <c:pt idx="854">
                  <c:v>8.9845698189636725E-3</c:v>
                </c:pt>
                <c:pt idx="855">
                  <c:v>8.9845698189636725E-3</c:v>
                </c:pt>
                <c:pt idx="856">
                  <c:v>8.9845698189636725E-3</c:v>
                </c:pt>
                <c:pt idx="857">
                  <c:v>8.9845698189636725E-3</c:v>
                </c:pt>
                <c:pt idx="858">
                  <c:v>8.9845698189636725E-3</c:v>
                </c:pt>
                <c:pt idx="859">
                  <c:v>8.9845698189636725E-3</c:v>
                </c:pt>
                <c:pt idx="860">
                  <c:v>8.9845698189636725E-3</c:v>
                </c:pt>
                <c:pt idx="861">
                  <c:v>8.9845698189636725E-3</c:v>
                </c:pt>
                <c:pt idx="862">
                  <c:v>8.9845698189636725E-3</c:v>
                </c:pt>
                <c:pt idx="863">
                  <c:v>8.9845698189636725E-3</c:v>
                </c:pt>
                <c:pt idx="864">
                  <c:v>8.9845698189636725E-3</c:v>
                </c:pt>
                <c:pt idx="865">
                  <c:v>8.9845698189636725E-3</c:v>
                </c:pt>
                <c:pt idx="866">
                  <c:v>8.9845698189636725E-3</c:v>
                </c:pt>
                <c:pt idx="867">
                  <c:v>8.9845698189636725E-3</c:v>
                </c:pt>
                <c:pt idx="868">
                  <c:v>8.9845698189636725E-3</c:v>
                </c:pt>
                <c:pt idx="869">
                  <c:v>8.9845698189636725E-3</c:v>
                </c:pt>
                <c:pt idx="870">
                  <c:v>8.9845698189636725E-3</c:v>
                </c:pt>
                <c:pt idx="871">
                  <c:v>8.9845698189636725E-3</c:v>
                </c:pt>
                <c:pt idx="872">
                  <c:v>8.9845698189636725E-3</c:v>
                </c:pt>
                <c:pt idx="873">
                  <c:v>8.9845698189636725E-3</c:v>
                </c:pt>
                <c:pt idx="874">
                  <c:v>8.9845698189636725E-3</c:v>
                </c:pt>
                <c:pt idx="875">
                  <c:v>8.9845698189636725E-3</c:v>
                </c:pt>
                <c:pt idx="876">
                  <c:v>8.9845698189636725E-3</c:v>
                </c:pt>
                <c:pt idx="877">
                  <c:v>8.9845698189636725E-3</c:v>
                </c:pt>
                <c:pt idx="878">
                  <c:v>8.9845698189636725E-3</c:v>
                </c:pt>
                <c:pt idx="879">
                  <c:v>8.9845698189636725E-3</c:v>
                </c:pt>
                <c:pt idx="880">
                  <c:v>8.9845698189636725E-3</c:v>
                </c:pt>
                <c:pt idx="881">
                  <c:v>8.9845698189636725E-3</c:v>
                </c:pt>
                <c:pt idx="882">
                  <c:v>8.9845698189636725E-3</c:v>
                </c:pt>
                <c:pt idx="883">
                  <c:v>8.9845698189636725E-3</c:v>
                </c:pt>
                <c:pt idx="884">
                  <c:v>8.9845698189636725E-3</c:v>
                </c:pt>
                <c:pt idx="885">
                  <c:v>8.9845698189636725E-3</c:v>
                </c:pt>
                <c:pt idx="886">
                  <c:v>8.9845698189636725E-3</c:v>
                </c:pt>
                <c:pt idx="887">
                  <c:v>8.9845698189636725E-3</c:v>
                </c:pt>
                <c:pt idx="888">
                  <c:v>8.9845698189636725E-3</c:v>
                </c:pt>
                <c:pt idx="889">
                  <c:v>8.9845698189636725E-3</c:v>
                </c:pt>
                <c:pt idx="890">
                  <c:v>8.9845698189636725E-3</c:v>
                </c:pt>
                <c:pt idx="891">
                  <c:v>8.9845698189636725E-3</c:v>
                </c:pt>
                <c:pt idx="892">
                  <c:v>8.9845698189636725E-3</c:v>
                </c:pt>
                <c:pt idx="893">
                  <c:v>8.9845698189636725E-3</c:v>
                </c:pt>
                <c:pt idx="894">
                  <c:v>8.9845698189636725E-3</c:v>
                </c:pt>
                <c:pt idx="895">
                  <c:v>8.9845698189636725E-3</c:v>
                </c:pt>
                <c:pt idx="896">
                  <c:v>8.9845698189636725E-3</c:v>
                </c:pt>
                <c:pt idx="897">
                  <c:v>8.9845698189636725E-3</c:v>
                </c:pt>
                <c:pt idx="898">
                  <c:v>8.9845698189636725E-3</c:v>
                </c:pt>
                <c:pt idx="899">
                  <c:v>8.9845698189636725E-3</c:v>
                </c:pt>
                <c:pt idx="900">
                  <c:v>8.9845698189636725E-3</c:v>
                </c:pt>
                <c:pt idx="901">
                  <c:v>8.9845698189636725E-3</c:v>
                </c:pt>
                <c:pt idx="902">
                  <c:v>8.9845698189636725E-3</c:v>
                </c:pt>
                <c:pt idx="903">
                  <c:v>8.9845698189636725E-3</c:v>
                </c:pt>
                <c:pt idx="904">
                  <c:v>8.9845698189636725E-3</c:v>
                </c:pt>
                <c:pt idx="905">
                  <c:v>8.9845698189636725E-3</c:v>
                </c:pt>
                <c:pt idx="906">
                  <c:v>8.9845698189636725E-3</c:v>
                </c:pt>
                <c:pt idx="907">
                  <c:v>8.9845698189636725E-3</c:v>
                </c:pt>
                <c:pt idx="908">
                  <c:v>8.9845698189636725E-3</c:v>
                </c:pt>
                <c:pt idx="909">
                  <c:v>8.9845698189636725E-3</c:v>
                </c:pt>
                <c:pt idx="910">
                  <c:v>8.9845698189636725E-3</c:v>
                </c:pt>
                <c:pt idx="911">
                  <c:v>8.9845698189636725E-3</c:v>
                </c:pt>
                <c:pt idx="912">
                  <c:v>8.9845698189636725E-3</c:v>
                </c:pt>
                <c:pt idx="913">
                  <c:v>8.9845698189636725E-3</c:v>
                </c:pt>
                <c:pt idx="914">
                  <c:v>8.9845698189636725E-3</c:v>
                </c:pt>
                <c:pt idx="915">
                  <c:v>8.9845698189636725E-3</c:v>
                </c:pt>
                <c:pt idx="916">
                  <c:v>8.9845698189636725E-3</c:v>
                </c:pt>
                <c:pt idx="917">
                  <c:v>8.9845698189636725E-3</c:v>
                </c:pt>
                <c:pt idx="918">
                  <c:v>8.9845698189636725E-3</c:v>
                </c:pt>
                <c:pt idx="919">
                  <c:v>8.9845698189636725E-3</c:v>
                </c:pt>
                <c:pt idx="920">
                  <c:v>8.9845698189636725E-3</c:v>
                </c:pt>
                <c:pt idx="921">
                  <c:v>8.9845698189636725E-3</c:v>
                </c:pt>
                <c:pt idx="922">
                  <c:v>8.9845698189636725E-3</c:v>
                </c:pt>
                <c:pt idx="923">
                  <c:v>8.9845698189636725E-3</c:v>
                </c:pt>
                <c:pt idx="924">
                  <c:v>8.9845698189636725E-3</c:v>
                </c:pt>
                <c:pt idx="925">
                  <c:v>8.9845698189636725E-3</c:v>
                </c:pt>
                <c:pt idx="926">
                  <c:v>8.9845698189636725E-3</c:v>
                </c:pt>
                <c:pt idx="927">
                  <c:v>8.9845698189636725E-3</c:v>
                </c:pt>
                <c:pt idx="928">
                  <c:v>8.9845698189636725E-3</c:v>
                </c:pt>
                <c:pt idx="929">
                  <c:v>8.9845698189636725E-3</c:v>
                </c:pt>
                <c:pt idx="930">
                  <c:v>8.9845698189636725E-3</c:v>
                </c:pt>
                <c:pt idx="931">
                  <c:v>8.9845698189636725E-3</c:v>
                </c:pt>
                <c:pt idx="932">
                  <c:v>8.9845698189636725E-3</c:v>
                </c:pt>
                <c:pt idx="933">
                  <c:v>8.9845698189636725E-3</c:v>
                </c:pt>
                <c:pt idx="934">
                  <c:v>8.9845698189636725E-3</c:v>
                </c:pt>
                <c:pt idx="935">
                  <c:v>8.9845698189636725E-3</c:v>
                </c:pt>
                <c:pt idx="936">
                  <c:v>8.9845698189636725E-3</c:v>
                </c:pt>
                <c:pt idx="937">
                  <c:v>8.9845698189636725E-3</c:v>
                </c:pt>
                <c:pt idx="938">
                  <c:v>8.9845698189636725E-3</c:v>
                </c:pt>
                <c:pt idx="939">
                  <c:v>8.9845698189636725E-3</c:v>
                </c:pt>
                <c:pt idx="940">
                  <c:v>8.9845698189636725E-3</c:v>
                </c:pt>
                <c:pt idx="941">
                  <c:v>8.9845698189636725E-3</c:v>
                </c:pt>
                <c:pt idx="942">
                  <c:v>8.9845698189636725E-3</c:v>
                </c:pt>
                <c:pt idx="943">
                  <c:v>8.9845698189636725E-3</c:v>
                </c:pt>
                <c:pt idx="944">
                  <c:v>8.9845698189636725E-3</c:v>
                </c:pt>
                <c:pt idx="945">
                  <c:v>8.9845698189636725E-3</c:v>
                </c:pt>
                <c:pt idx="946">
                  <c:v>8.9845698189636725E-3</c:v>
                </c:pt>
                <c:pt idx="947">
                  <c:v>8.9845698189636725E-3</c:v>
                </c:pt>
                <c:pt idx="948">
                  <c:v>8.9845698189636725E-3</c:v>
                </c:pt>
                <c:pt idx="949">
                  <c:v>8.9845698189636725E-3</c:v>
                </c:pt>
                <c:pt idx="950">
                  <c:v>8.9845698189636725E-3</c:v>
                </c:pt>
                <c:pt idx="951">
                  <c:v>8.9845698189636725E-3</c:v>
                </c:pt>
                <c:pt idx="952">
                  <c:v>8.9845698189636725E-3</c:v>
                </c:pt>
                <c:pt idx="953">
                  <c:v>8.9845698189636725E-3</c:v>
                </c:pt>
                <c:pt idx="954">
                  <c:v>8.9845698189636725E-3</c:v>
                </c:pt>
                <c:pt idx="955">
                  <c:v>8.9845698189636725E-3</c:v>
                </c:pt>
                <c:pt idx="956">
                  <c:v>8.9845698189636725E-3</c:v>
                </c:pt>
                <c:pt idx="957">
                  <c:v>8.9845698189636725E-3</c:v>
                </c:pt>
                <c:pt idx="958">
                  <c:v>8.9845698189636725E-3</c:v>
                </c:pt>
                <c:pt idx="959">
                  <c:v>8.9845698189636725E-3</c:v>
                </c:pt>
                <c:pt idx="960">
                  <c:v>8.9845698189636725E-3</c:v>
                </c:pt>
                <c:pt idx="961">
                  <c:v>8.9845698189636725E-3</c:v>
                </c:pt>
                <c:pt idx="962">
                  <c:v>8.9845698189636725E-3</c:v>
                </c:pt>
                <c:pt idx="963">
                  <c:v>8.9845698189636725E-3</c:v>
                </c:pt>
                <c:pt idx="964">
                  <c:v>8.9845698189636725E-3</c:v>
                </c:pt>
                <c:pt idx="965">
                  <c:v>8.9845698189636725E-3</c:v>
                </c:pt>
                <c:pt idx="966">
                  <c:v>8.9845698189636725E-3</c:v>
                </c:pt>
                <c:pt idx="967">
                  <c:v>8.9845698189636725E-3</c:v>
                </c:pt>
                <c:pt idx="968">
                  <c:v>8.9845698189636725E-3</c:v>
                </c:pt>
                <c:pt idx="969">
                  <c:v>8.9845698189636725E-3</c:v>
                </c:pt>
                <c:pt idx="970">
                  <c:v>8.9845698189636725E-3</c:v>
                </c:pt>
                <c:pt idx="971">
                  <c:v>8.9845698189636725E-3</c:v>
                </c:pt>
                <c:pt idx="972">
                  <c:v>8.9845698189636725E-3</c:v>
                </c:pt>
                <c:pt idx="973">
                  <c:v>8.9845698189636725E-3</c:v>
                </c:pt>
                <c:pt idx="974">
                  <c:v>8.9845698189636725E-3</c:v>
                </c:pt>
                <c:pt idx="975">
                  <c:v>8.9845698189636725E-3</c:v>
                </c:pt>
                <c:pt idx="976">
                  <c:v>8.9845698189636725E-3</c:v>
                </c:pt>
                <c:pt idx="977">
                  <c:v>8.9845698189636725E-3</c:v>
                </c:pt>
                <c:pt idx="978">
                  <c:v>8.9845698189636725E-3</c:v>
                </c:pt>
                <c:pt idx="979">
                  <c:v>8.9845698189636725E-3</c:v>
                </c:pt>
                <c:pt idx="980">
                  <c:v>8.9845698189636725E-3</c:v>
                </c:pt>
                <c:pt idx="981">
                  <c:v>8.9845698189636725E-3</c:v>
                </c:pt>
                <c:pt idx="982">
                  <c:v>8.9845698189636725E-3</c:v>
                </c:pt>
                <c:pt idx="983">
                  <c:v>8.9845698189636725E-3</c:v>
                </c:pt>
                <c:pt idx="984">
                  <c:v>8.9845698189636725E-3</c:v>
                </c:pt>
                <c:pt idx="985">
                  <c:v>8.9845698189636725E-3</c:v>
                </c:pt>
                <c:pt idx="986">
                  <c:v>8.9845698189636725E-3</c:v>
                </c:pt>
                <c:pt idx="987">
                  <c:v>8.9845698189636725E-3</c:v>
                </c:pt>
                <c:pt idx="988">
                  <c:v>8.9845698189636725E-3</c:v>
                </c:pt>
                <c:pt idx="989">
                  <c:v>8.9845698189636725E-3</c:v>
                </c:pt>
                <c:pt idx="990">
                  <c:v>8.9845698189636725E-3</c:v>
                </c:pt>
                <c:pt idx="991">
                  <c:v>8.9845698189636725E-3</c:v>
                </c:pt>
                <c:pt idx="992">
                  <c:v>8.9845698189636725E-3</c:v>
                </c:pt>
                <c:pt idx="993">
                  <c:v>8.9845698189636725E-3</c:v>
                </c:pt>
                <c:pt idx="994">
                  <c:v>8.9845698189636725E-3</c:v>
                </c:pt>
                <c:pt idx="995">
                  <c:v>8.9845698189636725E-3</c:v>
                </c:pt>
                <c:pt idx="996">
                  <c:v>8.9845698189636725E-3</c:v>
                </c:pt>
                <c:pt idx="997">
                  <c:v>8.9845698189636725E-3</c:v>
                </c:pt>
                <c:pt idx="998">
                  <c:v>8.9845698189636725E-3</c:v>
                </c:pt>
                <c:pt idx="999">
                  <c:v>8.9845698189636725E-3</c:v>
                </c:pt>
              </c:numCache>
            </c:numRef>
          </c:yVal>
          <c:smooth val="1"/>
          <c:extLst>
            <c:ext xmlns:c16="http://schemas.microsoft.com/office/drawing/2014/chart" uri="{C3380CC4-5D6E-409C-BE32-E72D297353CC}">
              <c16:uniqueId val="{00000013-E141-4CF7-8D0A-C84C7344E2D5}"/>
            </c:ext>
          </c:extLst>
        </c:ser>
        <c:dLbls>
          <c:showLegendKey val="0"/>
          <c:showVal val="0"/>
          <c:showCatName val="0"/>
          <c:showSerName val="0"/>
          <c:showPercent val="0"/>
          <c:showBubbleSize val="0"/>
        </c:dLbls>
        <c:axId val="633706848"/>
        <c:axId val="633705600"/>
      </c:scatterChart>
      <c:valAx>
        <c:axId val="633706848"/>
        <c:scaling>
          <c:orientation val="minMax"/>
          <c:max val="10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ja-JP" altLang="en-US" sz="1200" b="1"/>
                  <a:t>世代数</a:t>
                </a:r>
              </a:p>
            </c:rich>
          </c:tx>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33705600"/>
        <c:crosses val="autoZero"/>
        <c:crossBetween val="midCat"/>
      </c:valAx>
      <c:valAx>
        <c:axId val="633705600"/>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altLang="ja-JP" sz="1200" b="1"/>
                  <a:t>fitness</a:t>
                </a:r>
                <a:endParaRPr lang="ja-JP" altLang="en-US" sz="1200" b="1"/>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337068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9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10/26/2017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1087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3937D59-5EDB-4C39-B697-625748F703B6}" type="datetimeFigureOut">
              <a:rPr lang="en-US" smtClean="0"/>
              <a:t>10/26/2017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52311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3937D59-5EDB-4C39-B697-625748F703B6}" type="datetimeFigureOut">
              <a:rPr lang="en-US" smtClean="0"/>
              <a:t>10/26/2017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6005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72517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549629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243762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361115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6352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2138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3937D59-5EDB-4C39-B697-625748F703B6}"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17111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10/26/2017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6583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10/26/2017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4714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10/26/2017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13109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38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63937D59-5EDB-4C39-B697-625748F703B6}" type="datetimeFigureOut">
              <a:rPr lang="en-US" smtClean="0"/>
              <a:t>10/26/2017</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255287324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72.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12" Type="http://schemas.openxmlformats.org/officeDocument/2006/relationships/image" Target="../media/image37.jp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9.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g"/><Relationship Id="rId7" Type="http://schemas.openxmlformats.org/officeDocument/2006/relationships/image" Target="../media/image42.jpg"/><Relationship Id="rId12" Type="http://schemas.openxmlformats.org/officeDocument/2006/relationships/image" Target="../media/image47.jp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jpg"/><Relationship Id="rId11" Type="http://schemas.openxmlformats.org/officeDocument/2006/relationships/image" Target="../media/image46.jp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39.jpg"/><Relationship Id="rId9"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進捗</a:t>
            </a:r>
            <a:r>
              <a:rPr lang="ja-JP" altLang="en-US" dirty="0"/>
              <a:t>報告</a:t>
            </a:r>
            <a:endParaRPr kumimoji="1" lang="ja-JP" altLang="en-US" dirty="0"/>
          </a:p>
        </p:txBody>
      </p:sp>
      <p:sp>
        <p:nvSpPr>
          <p:cNvPr id="3" name="コンテンツ プレースホルダー 2"/>
          <p:cNvSpPr>
            <a:spLocks noGrp="1"/>
          </p:cNvSpPr>
          <p:nvPr>
            <p:ph idx="1"/>
          </p:nvPr>
        </p:nvSpPr>
        <p:spPr/>
        <p:txBody>
          <a:bodyPr/>
          <a:lstStyle/>
          <a:p>
            <a:r>
              <a:rPr lang="ja-JP" altLang="en-US" b="1" dirty="0"/>
              <a:t>目的</a:t>
            </a:r>
            <a:endParaRPr kumimoji="1" lang="ja-JP" altLang="en-US" b="1" dirty="0"/>
          </a:p>
        </p:txBody>
      </p:sp>
      <p:sp>
        <p:nvSpPr>
          <p:cNvPr id="6" name="テキスト ボックス 5"/>
          <p:cNvSpPr txBox="1"/>
          <p:nvPr/>
        </p:nvSpPr>
        <p:spPr>
          <a:xfrm>
            <a:off x="7329714" y="154901"/>
            <a:ext cx="4375884" cy="707886"/>
          </a:xfrm>
          <a:prstGeom prst="rect">
            <a:avLst/>
          </a:prstGeom>
          <a:noFill/>
        </p:spPr>
        <p:txBody>
          <a:bodyPr wrap="square" rtlCol="0">
            <a:spAutoFit/>
          </a:bodyPr>
          <a:lstStyle/>
          <a:p>
            <a:pPr algn="r"/>
            <a:r>
              <a:rPr kumimoji="1" lang="ja-JP" altLang="en-US" sz="2000" b="1" dirty="0" smtClean="0">
                <a:solidFill>
                  <a:schemeClr val="bg1"/>
                </a:solidFill>
                <a:latin typeface="游ゴシック Light" panose="020B0300000000000000" pitchFamily="50" charset="-128"/>
                <a:ea typeface="游ゴシック Light" panose="020B0300000000000000" pitchFamily="50" charset="-128"/>
              </a:rPr>
              <a:t>高玉研究室　修士１年</a:t>
            </a:r>
            <a:r>
              <a:rPr kumimoji="1" lang="ja-JP" altLang="en-US" sz="2000" b="1" dirty="0">
                <a:solidFill>
                  <a:schemeClr val="bg1"/>
                </a:solidFill>
                <a:latin typeface="游ゴシック Light" panose="020B0300000000000000" pitchFamily="50" charset="-128"/>
                <a:ea typeface="游ゴシック Light" panose="020B0300000000000000" pitchFamily="50" charset="-128"/>
              </a:rPr>
              <a:t>　</a:t>
            </a:r>
            <a:r>
              <a:rPr lang="ja-JP" altLang="en-US" sz="2000" b="1" dirty="0" smtClean="0">
                <a:solidFill>
                  <a:schemeClr val="bg1"/>
                </a:solidFill>
                <a:latin typeface="游ゴシック Light" panose="020B0300000000000000" pitchFamily="50" charset="-128"/>
                <a:ea typeface="游ゴシック Light" panose="020B0300000000000000" pitchFamily="50" charset="-128"/>
              </a:rPr>
              <a:t>岩瀬 拓哉</a:t>
            </a:r>
            <a:endParaRPr lang="en-US" altLang="ja-JP" sz="2000" b="1" dirty="0" smtClean="0">
              <a:solidFill>
                <a:schemeClr val="bg1"/>
              </a:solidFill>
              <a:latin typeface="游ゴシック Light" panose="020B0300000000000000" pitchFamily="50" charset="-128"/>
              <a:ea typeface="游ゴシック Light" panose="020B0300000000000000" pitchFamily="50" charset="-128"/>
            </a:endParaRPr>
          </a:p>
          <a:p>
            <a:pPr algn="r"/>
            <a:r>
              <a:rPr kumimoji="1" lang="en-US" altLang="ja-JP" sz="2000" b="1" dirty="0" smtClean="0">
                <a:solidFill>
                  <a:schemeClr val="bg1"/>
                </a:solidFill>
                <a:latin typeface="游ゴシック Light" panose="020B0300000000000000" pitchFamily="50" charset="-128"/>
                <a:ea typeface="游ゴシック Light" panose="020B0300000000000000" pitchFamily="50" charset="-128"/>
              </a:rPr>
              <a:t>2017</a:t>
            </a:r>
            <a:r>
              <a:rPr kumimoji="1" lang="ja-JP" altLang="en-US" sz="2000" b="1" dirty="0" smtClean="0">
                <a:solidFill>
                  <a:schemeClr val="bg1"/>
                </a:solidFill>
                <a:latin typeface="游ゴシック Light" panose="020B0300000000000000" pitchFamily="50" charset="-128"/>
                <a:ea typeface="游ゴシック Light" panose="020B0300000000000000" pitchFamily="50" charset="-128"/>
              </a:rPr>
              <a:t>年</a:t>
            </a:r>
            <a:r>
              <a:rPr kumimoji="1" lang="en-US" altLang="ja-JP" sz="2000" b="1" dirty="0" smtClean="0">
                <a:solidFill>
                  <a:schemeClr val="bg1"/>
                </a:solidFill>
                <a:latin typeface="游ゴシック Light" panose="020B0300000000000000" pitchFamily="50" charset="-128"/>
                <a:ea typeface="游ゴシック Light" panose="020B0300000000000000" pitchFamily="50" charset="-128"/>
              </a:rPr>
              <a:t>10</a:t>
            </a:r>
            <a:r>
              <a:rPr kumimoji="1" lang="ja-JP" altLang="en-US" sz="2000" b="1" dirty="0" smtClean="0">
                <a:solidFill>
                  <a:schemeClr val="bg1"/>
                </a:solidFill>
                <a:latin typeface="游ゴシック Light" panose="020B0300000000000000" pitchFamily="50" charset="-128"/>
                <a:ea typeface="游ゴシック Light" panose="020B0300000000000000" pitchFamily="50" charset="-128"/>
              </a:rPr>
              <a:t>月</a:t>
            </a:r>
            <a:r>
              <a:rPr kumimoji="1" lang="en-US" altLang="ja-JP" sz="2000" b="1" dirty="0" smtClean="0">
                <a:solidFill>
                  <a:schemeClr val="bg1"/>
                </a:solidFill>
                <a:latin typeface="游ゴシック Light" panose="020B0300000000000000" pitchFamily="50" charset="-128"/>
                <a:ea typeface="游ゴシック Light" panose="020B0300000000000000" pitchFamily="50" charset="-128"/>
              </a:rPr>
              <a:t>27</a:t>
            </a:r>
            <a:r>
              <a:rPr kumimoji="1" lang="ja-JP" altLang="en-US" sz="2000" b="1" dirty="0" smtClean="0">
                <a:solidFill>
                  <a:schemeClr val="bg1"/>
                </a:solidFill>
                <a:latin typeface="游ゴシック Light" panose="020B0300000000000000" pitchFamily="50" charset="-128"/>
                <a:ea typeface="游ゴシック Light" panose="020B0300000000000000" pitchFamily="50" charset="-128"/>
              </a:rPr>
              <a:t>日</a:t>
            </a:r>
            <a:r>
              <a:rPr kumimoji="1" lang="en-US" altLang="ja-JP" sz="2000" b="1" dirty="0" smtClean="0">
                <a:solidFill>
                  <a:schemeClr val="bg1"/>
                </a:solidFill>
                <a:latin typeface="游ゴシック Light" panose="020B0300000000000000" pitchFamily="50" charset="-128"/>
                <a:ea typeface="游ゴシック Light" panose="020B0300000000000000" pitchFamily="50" charset="-128"/>
              </a:rPr>
              <a:t>(</a:t>
            </a:r>
            <a:r>
              <a:rPr kumimoji="1" lang="ja-JP" altLang="en-US" sz="2000" b="1" dirty="0">
                <a:solidFill>
                  <a:schemeClr val="bg1"/>
                </a:solidFill>
                <a:latin typeface="游ゴシック Light" panose="020B0300000000000000" pitchFamily="50" charset="-128"/>
                <a:ea typeface="游ゴシック Light" panose="020B0300000000000000" pitchFamily="50" charset="-128"/>
              </a:rPr>
              <a:t>金</a:t>
            </a:r>
            <a:r>
              <a:rPr kumimoji="1" lang="en-US" altLang="ja-JP" sz="2000" b="1" dirty="0" smtClean="0">
                <a:solidFill>
                  <a:schemeClr val="bg1"/>
                </a:solidFill>
                <a:latin typeface="游ゴシック Light" panose="020B0300000000000000" pitchFamily="50" charset="-128"/>
                <a:ea typeface="游ゴシック Light" panose="020B0300000000000000" pitchFamily="50" charset="-128"/>
              </a:rPr>
              <a:t>)</a:t>
            </a:r>
            <a:endParaRPr kumimoji="1" lang="ja-JP" altLang="en-US" sz="2000" b="1" dirty="0">
              <a:solidFill>
                <a:schemeClr val="bg1"/>
              </a:solidFill>
              <a:latin typeface="游ゴシック Light" panose="020B0300000000000000" pitchFamily="50" charset="-128"/>
              <a:ea typeface="游ゴシック Light" panose="020B0300000000000000" pitchFamily="50" charset="-128"/>
            </a:endParaRPr>
          </a:p>
        </p:txBody>
      </p:sp>
      <mc:AlternateContent xmlns:mc="http://schemas.openxmlformats.org/markup-compatibility/2006">
        <mc:Choice xmlns:a14="http://schemas.microsoft.com/office/drawing/2010/main" Requires="a14">
          <p:sp>
            <p:nvSpPr>
              <p:cNvPr id="9" name="コンテンツ プレースホルダー 3"/>
              <p:cNvSpPr>
                <a:spLocks noGrp="1"/>
              </p:cNvSpPr>
              <p:nvPr>
                <p:ph idx="10"/>
              </p:nvPr>
            </p:nvSpPr>
            <p:spPr>
              <a:xfrm>
                <a:off x="247973" y="2122984"/>
                <a:ext cx="11622459" cy="4590637"/>
              </a:xfrm>
            </p:spPr>
            <p:txBody>
              <a:bodyPr/>
              <a:lstStyle/>
              <a:p>
                <a:endParaRPr kumimoji="1" lang="en-US" altLang="ja-JP" sz="1050" dirty="0" smtClean="0"/>
              </a:p>
              <a:p>
                <a:r>
                  <a:rPr lang="en-US" altLang="ja-JP" sz="2400" dirty="0" smtClean="0"/>
                  <a:t>【</a:t>
                </a:r>
                <a:r>
                  <a:rPr lang="ja-JP" altLang="en-US" sz="2400" dirty="0" smtClean="0"/>
                  <a:t>進化計算シンポ</a:t>
                </a:r>
                <a:r>
                  <a:rPr lang="en-US" altLang="ja-JP" sz="2400" dirty="0" smtClean="0"/>
                  <a:t>】	</a:t>
                </a:r>
                <a:r>
                  <a:rPr lang="ja-JP" altLang="en-US" sz="2400" dirty="0" smtClean="0"/>
                  <a:t>静的環境</a:t>
                </a:r>
                <a:r>
                  <a:rPr lang="ja-JP" altLang="en-US" sz="2400" dirty="0" smtClean="0"/>
                  <a:t>：すべて</a:t>
                </a:r>
                <a:r>
                  <a:rPr lang="ja-JP" altLang="en-US" sz="2400" dirty="0" smtClean="0"/>
                  <a:t>の解を探索するようアルゴリズムを改良</a:t>
                </a:r>
                <a:endParaRPr lang="en-US" altLang="ja-JP" sz="2400" dirty="0" smtClean="0"/>
              </a:p>
              <a:p>
                <a:endParaRPr lang="en-US" altLang="ja-JP" sz="1000" dirty="0" smtClean="0">
                  <a:solidFill>
                    <a:schemeClr val="bg1">
                      <a:lumMod val="75000"/>
                    </a:schemeClr>
                  </a:solidFill>
                </a:endParaRPr>
              </a:p>
              <a:p>
                <a:r>
                  <a:rPr kumimoji="1" lang="en-US" altLang="ja-JP" sz="2400" dirty="0" smtClean="0">
                    <a:solidFill>
                      <a:schemeClr val="bg1">
                        <a:lumMod val="65000"/>
                      </a:schemeClr>
                    </a:solidFill>
                  </a:rPr>
                  <a:t>【GECCO】	</a:t>
                </a:r>
                <a:r>
                  <a:rPr kumimoji="1" lang="ja-JP" altLang="en-US" sz="2400" dirty="0" smtClean="0">
                    <a:solidFill>
                      <a:schemeClr val="bg1">
                        <a:lumMod val="65000"/>
                      </a:schemeClr>
                    </a:solidFill>
                  </a:rPr>
                  <a:t>動的環境：環境を変化させた場合でも適応できるように</a:t>
                </a:r>
                <a:r>
                  <a:rPr kumimoji="1" lang="ja-JP" altLang="en-US" sz="2400" dirty="0" smtClean="0">
                    <a:solidFill>
                      <a:schemeClr val="bg1">
                        <a:lumMod val="65000"/>
                      </a:schemeClr>
                    </a:solidFill>
                  </a:rPr>
                  <a:t>する</a:t>
                </a:r>
                <a:r>
                  <a:rPr kumimoji="1" lang="en-US" altLang="ja-JP" sz="2400" dirty="0" smtClean="0"/>
                  <a:t/>
                </a:r>
                <a:br>
                  <a:rPr kumimoji="1" lang="en-US" altLang="ja-JP" sz="2400" dirty="0" smtClean="0"/>
                </a:br>
                <a:endParaRPr kumimoji="1" lang="en-US" altLang="ja-JP" sz="1600" dirty="0" smtClean="0"/>
              </a:p>
              <a:p>
                <a:r>
                  <a:rPr lang="ja-JP" altLang="en-US" sz="2600" b="1" dirty="0" smtClean="0"/>
                  <a:t>やったこと</a:t>
                </a:r>
                <a:r>
                  <a:rPr lang="en-US" altLang="ja-JP" sz="2400" b="1" dirty="0"/>
                  <a:t/>
                </a:r>
                <a:br>
                  <a:rPr lang="en-US" altLang="ja-JP" sz="2400" b="1" dirty="0"/>
                </a:br>
                <a:r>
                  <a:rPr lang="ja-JP" altLang="en-US" sz="2400" dirty="0" smtClean="0"/>
                  <a:t>・</a:t>
                </a:r>
                <a:r>
                  <a:rPr lang="ja-JP" altLang="en-US" sz="2400" dirty="0" smtClean="0"/>
                  <a:t>個体の分散</a:t>
                </a:r>
                <a:r>
                  <a:rPr lang="en-US" altLang="ja-JP" sz="2400" dirty="0" smtClean="0"/>
                  <a:t/>
                </a:r>
                <a:br>
                  <a:rPr lang="en-US" altLang="ja-JP" sz="2400" dirty="0" smtClean="0"/>
                </a:br>
                <a:r>
                  <a:rPr lang="ja-JP" altLang="en-US" sz="2000" dirty="0" smtClean="0">
                    <a:solidFill>
                      <a:schemeClr val="bg1">
                        <a:lumMod val="65000"/>
                      </a:schemeClr>
                    </a:solidFill>
                  </a:rPr>
                  <a:t>最近傍個体</a:t>
                </a:r>
                <a14:m>
                  <m:oMath xmlns:m="http://schemas.openxmlformats.org/officeDocument/2006/math">
                    <m:r>
                      <a:rPr lang="ja-JP" altLang="en-US" sz="2000" i="1" dirty="0" smtClean="0">
                        <a:solidFill>
                          <a:schemeClr val="bg1">
                            <a:lumMod val="65000"/>
                          </a:schemeClr>
                        </a:solidFill>
                        <a:latin typeface="Cambria Math" panose="02040503050406030204" pitchFamily="18" charset="0"/>
                      </a:rPr>
                      <m:t>同士</m:t>
                    </m:r>
                    <m:r>
                      <a:rPr lang="ja-JP" altLang="en-US" sz="2000" i="1" smtClean="0">
                        <a:solidFill>
                          <a:schemeClr val="bg1">
                            <a:lumMod val="65000"/>
                          </a:schemeClr>
                        </a:solidFill>
                        <a:latin typeface="Cambria Math" panose="02040503050406030204" pitchFamily="18" charset="0"/>
                      </a:rPr>
                      <m:t>の移動</m:t>
                    </m:r>
                    <m:r>
                      <a:rPr lang="ja-JP" altLang="en-US" sz="2000" i="1">
                        <a:solidFill>
                          <a:schemeClr val="bg1">
                            <a:lumMod val="65000"/>
                          </a:schemeClr>
                        </a:solidFill>
                        <a:latin typeface="Cambria Math" panose="02040503050406030204" pitchFamily="18" charset="0"/>
                      </a:rPr>
                      <m:t>（</m:t>
                    </m:r>
                    <m:sSub>
                      <m:sSubPr>
                        <m:ctrlPr>
                          <a:rPr lang="en-US" altLang="ja-JP" sz="2000" i="1" smtClean="0">
                            <a:solidFill>
                              <a:schemeClr val="bg1">
                                <a:lumMod val="65000"/>
                              </a:schemeClr>
                            </a:solidFill>
                            <a:latin typeface="Cambria Math" panose="02040503050406030204" pitchFamily="18" charset="0"/>
                          </a:rPr>
                        </m:ctrlPr>
                      </m:sSubPr>
                      <m:e>
                        <m:r>
                          <a:rPr lang="en-US" altLang="ja-JP" sz="2000" b="0" i="1" smtClean="0">
                            <a:solidFill>
                              <a:schemeClr val="bg1">
                                <a:lumMod val="65000"/>
                              </a:schemeClr>
                            </a:solidFill>
                            <a:latin typeface="Cambria Math" panose="02040503050406030204" pitchFamily="18" charset="0"/>
                          </a:rPr>
                          <m:t>𝑥</m:t>
                        </m:r>
                      </m:e>
                      <m:sub>
                        <m:r>
                          <a:rPr lang="en-US" altLang="ja-JP" sz="2000" b="0" i="1" smtClean="0">
                            <a:solidFill>
                              <a:schemeClr val="bg1">
                                <a:lumMod val="65000"/>
                              </a:schemeClr>
                            </a:solidFill>
                            <a:latin typeface="Cambria Math" panose="02040503050406030204" pitchFamily="18" charset="0"/>
                          </a:rPr>
                          <m:t>𝑖</m:t>
                        </m:r>
                      </m:sub>
                    </m:sSub>
                    <m:r>
                      <a:rPr lang="en-US" altLang="ja-JP" sz="2000" b="0" i="1" smtClean="0">
                        <a:solidFill>
                          <a:schemeClr val="bg1">
                            <a:lumMod val="65000"/>
                          </a:schemeClr>
                        </a:solidFill>
                        <a:latin typeface="Cambria Math" panose="02040503050406030204" pitchFamily="18" charset="0"/>
                      </a:rPr>
                      <m:t>−</m:t>
                    </m:r>
                    <m:sSub>
                      <m:sSubPr>
                        <m:ctrlPr>
                          <a:rPr lang="en-US" altLang="ja-JP" sz="2000" i="1" smtClean="0">
                            <a:solidFill>
                              <a:schemeClr val="bg1">
                                <a:lumMod val="65000"/>
                              </a:schemeClr>
                            </a:solidFill>
                            <a:latin typeface="Cambria Math" panose="02040503050406030204" pitchFamily="18" charset="0"/>
                          </a:rPr>
                        </m:ctrlPr>
                      </m:sSubPr>
                      <m:e>
                        <m:r>
                          <a:rPr lang="en-US" altLang="ja-JP" sz="2000" b="0" i="1" smtClean="0">
                            <a:solidFill>
                              <a:schemeClr val="bg1">
                                <a:lumMod val="65000"/>
                              </a:schemeClr>
                            </a:solidFill>
                            <a:latin typeface="Cambria Math" panose="02040503050406030204" pitchFamily="18" charset="0"/>
                          </a:rPr>
                          <m:t>𝑥</m:t>
                        </m:r>
                      </m:e>
                      <m:sub>
                        <m:r>
                          <a:rPr lang="en-US" altLang="ja-JP" sz="2000" b="0" i="1" smtClean="0">
                            <a:solidFill>
                              <a:schemeClr val="bg1">
                                <a:lumMod val="65000"/>
                              </a:schemeClr>
                            </a:solidFill>
                            <a:latin typeface="Cambria Math" panose="02040503050406030204" pitchFamily="18" charset="0"/>
                          </a:rPr>
                          <m:t>𝑗</m:t>
                        </m:r>
                      </m:sub>
                    </m:sSub>
                    <m:r>
                      <a:rPr lang="ja-JP" altLang="en-US" sz="2000" i="1" smtClean="0">
                        <a:solidFill>
                          <a:schemeClr val="bg1">
                            <a:lumMod val="65000"/>
                          </a:schemeClr>
                        </a:solidFill>
                        <a:latin typeface="Cambria Math" panose="02040503050406030204" pitchFamily="18" charset="0"/>
                      </a:rPr>
                      <m:t>）</m:t>
                    </m:r>
                    <m:r>
                      <a:rPr lang="ja-JP" altLang="en-US" sz="2000" i="1">
                        <a:latin typeface="Cambria Math" panose="02040503050406030204" pitchFamily="18" charset="0"/>
                      </a:rPr>
                      <m:t>➡</m:t>
                    </m:r>
                    <m:r>
                      <a:rPr lang="ja-JP" altLang="en-US" sz="2000" i="1" smtClean="0">
                        <a:latin typeface="Cambria Math" panose="02040503050406030204" pitchFamily="18" charset="0"/>
                      </a:rPr>
                      <m:t> </m:t>
                    </m:r>
                    <m:r>
                      <a:rPr lang="ja-JP" altLang="en-US" sz="2000" i="1" smtClean="0">
                        <a:latin typeface="Cambria Math" panose="02040503050406030204" pitchFamily="18" charset="0"/>
                      </a:rPr>
                      <m:t>全個体の分散</m:t>
                    </m:r>
                  </m:oMath>
                </a14:m>
                <a:r>
                  <a:rPr lang="ja-JP" altLang="en-US" sz="2000" dirty="0"/>
                  <a:t>（ノベルティサーチの導入）</a:t>
                </a:r>
                <a:endParaRPr lang="en-US" altLang="ja-JP" sz="2000" dirty="0"/>
              </a:p>
              <a:p>
                <a:endParaRPr lang="en-US" altLang="ja-JP" sz="1050" dirty="0" smtClean="0"/>
              </a:p>
              <a:p>
                <a:r>
                  <a:rPr lang="ja-JP" altLang="en-US" sz="2400" dirty="0" smtClean="0"/>
                  <a:t>評価尺度①：</a:t>
                </a:r>
                <a:r>
                  <a:rPr lang="ja-JP" altLang="en-US" sz="2400" dirty="0" smtClean="0"/>
                  <a:t>初期個体生成時</a:t>
                </a:r>
                <a:r>
                  <a:rPr lang="en-US" altLang="ja-JP" sz="2400" dirty="0" smtClean="0"/>
                  <a:t/>
                </a:r>
                <a:br>
                  <a:rPr lang="en-US" altLang="ja-JP" sz="2400" dirty="0" smtClean="0"/>
                </a:br>
                <a:r>
                  <a:rPr lang="ja-JP" altLang="en-US" sz="2000" dirty="0" smtClean="0">
                    <a:solidFill>
                      <a:schemeClr val="tx1">
                        <a:lumMod val="85000"/>
                        <a:lumOff val="15000"/>
                      </a:schemeClr>
                    </a:solidFill>
                  </a:rPr>
                  <a:t>初期個体を</a:t>
                </a:r>
                <a:r>
                  <a:rPr lang="ja-JP" altLang="en-US" sz="2000" dirty="0" smtClean="0">
                    <a:solidFill>
                      <a:schemeClr val="tx1">
                        <a:lumMod val="85000"/>
                        <a:lumOff val="15000"/>
                      </a:schemeClr>
                    </a:solidFill>
                  </a:rPr>
                  <a:t>中央に生成する</a:t>
                </a:r>
                <a:r>
                  <a:rPr lang="en-US" altLang="ja-JP" sz="2000" dirty="0" err="1" smtClean="0">
                    <a:solidFill>
                      <a:schemeClr val="tx1">
                        <a:lumMod val="85000"/>
                        <a:lumOff val="15000"/>
                      </a:schemeClr>
                    </a:solidFill>
                  </a:rPr>
                  <a:t>ver</a:t>
                </a:r>
                <a:r>
                  <a:rPr lang="ja-JP" altLang="en-US" sz="2000" dirty="0" err="1" smtClean="0">
                    <a:solidFill>
                      <a:schemeClr val="tx1">
                        <a:lumMod val="85000"/>
                        <a:lumOff val="15000"/>
                      </a:schemeClr>
                    </a:solidFill>
                  </a:rPr>
                  <a:t>，</a:t>
                </a:r>
                <a:r>
                  <a:rPr lang="ja-JP" altLang="en-US" sz="2000" dirty="0" smtClean="0">
                    <a:solidFill>
                      <a:schemeClr val="tx1">
                        <a:lumMod val="85000"/>
                        <a:lumOff val="15000"/>
                      </a:schemeClr>
                    </a:solidFill>
                  </a:rPr>
                  <a:t>ランダムに生成する</a:t>
                </a:r>
                <a:r>
                  <a:rPr lang="en-US" altLang="ja-JP" sz="2000" dirty="0" err="1" smtClean="0">
                    <a:solidFill>
                      <a:schemeClr val="tx1">
                        <a:lumMod val="85000"/>
                        <a:lumOff val="15000"/>
                      </a:schemeClr>
                    </a:solidFill>
                  </a:rPr>
                  <a:t>ver</a:t>
                </a:r>
                <a:endParaRPr lang="en-US" altLang="ja-JP" sz="2000" dirty="0" smtClean="0">
                  <a:solidFill>
                    <a:schemeClr val="tx1">
                      <a:lumMod val="85000"/>
                      <a:lumOff val="15000"/>
                    </a:schemeClr>
                  </a:solidFill>
                </a:endParaRPr>
              </a:p>
              <a:p>
                <a:r>
                  <a:rPr lang="ja-JP" altLang="en-US" sz="2400" dirty="0" smtClean="0">
                    <a:solidFill>
                      <a:schemeClr val="tx1">
                        <a:lumMod val="85000"/>
                        <a:lumOff val="15000"/>
                      </a:schemeClr>
                    </a:solidFill>
                  </a:rPr>
                  <a:t>評価尺度②：解の生成時</a:t>
                </a:r>
                <a:r>
                  <a:rPr lang="en-US" altLang="ja-JP" sz="2400" dirty="0">
                    <a:solidFill>
                      <a:schemeClr val="tx1">
                        <a:lumMod val="85000"/>
                        <a:lumOff val="15000"/>
                      </a:schemeClr>
                    </a:solidFill>
                  </a:rPr>
                  <a:t/>
                </a:r>
                <a:br>
                  <a:rPr lang="en-US" altLang="ja-JP" sz="2400" dirty="0">
                    <a:solidFill>
                      <a:schemeClr val="tx1">
                        <a:lumMod val="85000"/>
                        <a:lumOff val="15000"/>
                      </a:schemeClr>
                    </a:solidFill>
                  </a:rPr>
                </a:br>
                <a:r>
                  <a:rPr lang="ja-JP" altLang="en-US" sz="2000" dirty="0" smtClean="0">
                    <a:solidFill>
                      <a:schemeClr val="tx1">
                        <a:lumMod val="85000"/>
                        <a:lumOff val="15000"/>
                      </a:schemeClr>
                    </a:solidFill>
                  </a:rPr>
                  <a:t>新しく生成した解の使用あり／なし</a:t>
                </a:r>
                <a:endParaRPr lang="en-US" altLang="ja-JP" sz="2400" dirty="0" smtClean="0">
                  <a:solidFill>
                    <a:schemeClr val="tx1">
                      <a:lumMod val="85000"/>
                      <a:lumOff val="15000"/>
                    </a:schemeClr>
                  </a:solidFill>
                </a:endParaRPr>
              </a:p>
            </p:txBody>
          </p:sp>
        </mc:Choice>
        <mc:Fallback>
          <p:sp>
            <p:nvSpPr>
              <p:cNvPr id="9" name="コンテンツ プレースホルダー 3"/>
              <p:cNvSpPr>
                <a:spLocks noGrp="1" noRot="1" noChangeAspect="1" noMove="1" noResize="1" noEditPoints="1" noAdjustHandles="1" noChangeArrowheads="1" noChangeShapeType="1" noTextEdit="1"/>
              </p:cNvSpPr>
              <p:nvPr>
                <p:ph idx="10"/>
              </p:nvPr>
            </p:nvSpPr>
            <p:spPr>
              <a:xfrm>
                <a:off x="247973" y="2122984"/>
                <a:ext cx="11622459" cy="4590637"/>
              </a:xfrm>
              <a:blipFill>
                <a:blip r:embed="rId2"/>
                <a:stretch>
                  <a:fillRect/>
                </a:stretch>
              </a:blipFill>
            </p:spPr>
            <p:txBody>
              <a:bodyPr/>
              <a:lstStyle/>
              <a:p>
                <a:r>
                  <a:rPr lang="ja-JP" altLang="en-US">
                    <a:noFill/>
                  </a:rPr>
                  <a:t> </a:t>
                </a:r>
              </a:p>
            </p:txBody>
          </p:sp>
        </mc:Fallback>
      </mc:AlternateContent>
      <p:cxnSp>
        <p:nvCxnSpPr>
          <p:cNvPr id="11" name="直線コネクタ 10"/>
          <p:cNvCxnSpPr/>
          <p:nvPr/>
        </p:nvCxnSpPr>
        <p:spPr>
          <a:xfrm>
            <a:off x="527381" y="2035900"/>
            <a:ext cx="9995476" cy="0"/>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p:cNvCxnSpPr/>
          <p:nvPr/>
        </p:nvCxnSpPr>
        <p:spPr>
          <a:xfrm>
            <a:off x="527381" y="4069996"/>
            <a:ext cx="9995476" cy="0"/>
          </a:xfrm>
          <a:prstGeom prst="line">
            <a:avLst/>
          </a:prstGeom>
        </p:spPr>
        <p:style>
          <a:lnRef idx="1">
            <a:schemeClr val="dk1"/>
          </a:lnRef>
          <a:fillRef idx="0">
            <a:schemeClr val="dk1"/>
          </a:fillRef>
          <a:effectRef idx="0">
            <a:schemeClr val="dk1"/>
          </a:effectRef>
          <a:fontRef idx="minor">
            <a:schemeClr val="tx1"/>
          </a:fontRef>
        </p:style>
      </p:cxnSp>
      <p:sp>
        <p:nvSpPr>
          <p:cNvPr id="13" name="テキスト ボックス 12"/>
          <p:cNvSpPr txBox="1"/>
          <p:nvPr/>
        </p:nvSpPr>
        <p:spPr>
          <a:xfrm>
            <a:off x="11044238" y="6015038"/>
            <a:ext cx="557212" cy="369332"/>
          </a:xfrm>
          <a:prstGeom prst="rect">
            <a:avLst/>
          </a:prstGeom>
          <a:noFill/>
        </p:spPr>
        <p:txBody>
          <a:bodyPr wrap="square" rtlCol="0">
            <a:spAutoFit/>
          </a:bodyPr>
          <a:lstStyle/>
          <a:p>
            <a:r>
              <a:rPr kumimoji="1" lang="en-US" altLang="ja-JP" dirty="0"/>
              <a:t>1</a:t>
            </a:r>
            <a:endParaRPr kumimoji="1" lang="ja-JP" altLang="en-US" dirty="0"/>
          </a:p>
        </p:txBody>
      </p:sp>
    </p:spTree>
    <p:extLst>
      <p:ext uri="{BB962C8B-B14F-4D97-AF65-F5344CB8AC3E}">
        <p14:creationId xmlns:p14="http://schemas.microsoft.com/office/powerpoint/2010/main" val="5619042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142621" y="1508786"/>
            <a:ext cx="5770022" cy="475140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問題設定</a:t>
            </a:r>
            <a:endParaRPr kumimoji="1" lang="ja-JP" altLang="en-US" dirty="0"/>
          </a:p>
        </p:txBody>
      </p:sp>
      <p:sp>
        <p:nvSpPr>
          <p:cNvPr id="3" name="コンテンツ プレースホルダー 2"/>
          <p:cNvSpPr>
            <a:spLocks noGrp="1"/>
          </p:cNvSpPr>
          <p:nvPr>
            <p:ph idx="1"/>
          </p:nvPr>
        </p:nvSpPr>
        <p:spPr>
          <a:xfrm>
            <a:off x="527382" y="1508787"/>
            <a:ext cx="4309313" cy="614197"/>
          </a:xfrm>
        </p:spPr>
        <p:txBody>
          <a:bodyPr/>
          <a:lstStyle/>
          <a:p>
            <a:r>
              <a:rPr lang="ja-JP" altLang="en-US" b="1" dirty="0" smtClean="0">
                <a:solidFill>
                  <a:schemeClr val="tx1">
                    <a:lumMod val="65000"/>
                    <a:lumOff val="35000"/>
                  </a:schemeClr>
                </a:solidFill>
              </a:rPr>
              <a:t>全個体</a:t>
            </a:r>
            <a:r>
              <a:rPr lang="ja-JP" altLang="en-US" b="1" dirty="0" smtClean="0">
                <a:solidFill>
                  <a:schemeClr val="tx1">
                    <a:lumMod val="65000"/>
                    <a:lumOff val="35000"/>
                  </a:schemeClr>
                </a:solidFill>
              </a:rPr>
              <a:t>分散</a:t>
            </a:r>
            <a:r>
              <a:rPr lang="en-US" altLang="ja-JP" b="1" dirty="0" smtClean="0">
                <a:solidFill>
                  <a:schemeClr val="tx1">
                    <a:lumMod val="65000"/>
                    <a:lumOff val="35000"/>
                  </a:schemeClr>
                </a:solidFill>
              </a:rPr>
              <a:t>(</a:t>
            </a:r>
            <a:r>
              <a:rPr lang="ja-JP" altLang="en-US" b="1" dirty="0" smtClean="0">
                <a:solidFill>
                  <a:schemeClr val="tx1">
                    <a:lumMod val="65000"/>
                    <a:lumOff val="35000"/>
                  </a:schemeClr>
                </a:solidFill>
              </a:rPr>
              <a:t>解を使用</a:t>
            </a:r>
            <a:r>
              <a:rPr lang="en-US" altLang="ja-JP" b="1" dirty="0" smtClean="0">
                <a:solidFill>
                  <a:schemeClr val="tx1">
                    <a:lumMod val="65000"/>
                    <a:lumOff val="35000"/>
                  </a:schemeClr>
                </a:solidFill>
              </a:rPr>
              <a:t>)</a:t>
            </a:r>
            <a:endParaRPr kumimoji="1" lang="ja-JP" altLang="en-US" b="1" dirty="0">
              <a:solidFill>
                <a:schemeClr val="tx1">
                  <a:lumMod val="65000"/>
                  <a:lumOff val="35000"/>
                </a:schemeClr>
              </a:solidFill>
            </a:endParaRPr>
          </a:p>
        </p:txBody>
      </p:sp>
      <mc:AlternateContent xmlns:mc="http://schemas.openxmlformats.org/markup-compatibility/2006">
        <mc:Choice xmlns:a14="http://schemas.microsoft.com/office/drawing/2010/main" Requires="a14">
          <p:sp>
            <p:nvSpPr>
              <p:cNvPr id="4" name="コンテンツ プレースホルダー 3"/>
              <p:cNvSpPr>
                <a:spLocks noGrp="1"/>
              </p:cNvSpPr>
              <p:nvPr>
                <p:ph idx="10"/>
              </p:nvPr>
            </p:nvSpPr>
            <p:spPr>
              <a:xfrm>
                <a:off x="221456" y="2269807"/>
                <a:ext cx="4921164" cy="3990381"/>
              </a:xfrm>
            </p:spPr>
            <p:txBody>
              <a:bodyPr/>
              <a:lstStyle/>
              <a:p>
                <a:endParaRPr lang="en-US" altLang="ja-JP" sz="2000" dirty="0" smtClean="0">
                  <a:solidFill>
                    <a:schemeClr val="tx1">
                      <a:lumMod val="65000"/>
                      <a:lumOff val="35000"/>
                    </a:schemeClr>
                  </a:solidFill>
                </a:endParaRPr>
              </a:p>
              <a:p>
                <a:r>
                  <a:rPr lang="ja-JP" altLang="en-US" sz="2000" dirty="0" smtClean="0">
                    <a:solidFill>
                      <a:schemeClr val="tx1">
                        <a:lumMod val="65000"/>
                        <a:lumOff val="35000"/>
                      </a:schemeClr>
                    </a:solidFill>
                  </a:rPr>
                  <a:t>個体数：</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n = </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20</a:t>
                </a:r>
              </a:p>
              <a:p>
                <a:r>
                  <a:rPr kumimoji="1" lang="ja-JP" altLang="en-US" sz="2000" dirty="0">
                    <a:solidFill>
                      <a:schemeClr val="tx1">
                        <a:lumMod val="65000"/>
                        <a:lumOff val="35000"/>
                      </a:schemeClr>
                    </a:solidFill>
                  </a:rPr>
                  <a:t>世</a:t>
                </a:r>
                <a:r>
                  <a:rPr kumimoji="1" lang="ja-JP" altLang="en-US" sz="2000" dirty="0" smtClean="0">
                    <a:solidFill>
                      <a:schemeClr val="tx1">
                        <a:lumMod val="65000"/>
                        <a:lumOff val="35000"/>
                      </a:schemeClr>
                    </a:solidFill>
                  </a:rPr>
                  <a:t>代数</a:t>
                </a:r>
                <a:r>
                  <a:rPr lang="ja-JP" altLang="en-US" sz="2000" dirty="0" smtClean="0">
                    <a:solidFill>
                      <a:schemeClr val="tx1">
                        <a:lumMod val="65000"/>
                        <a:lumOff val="35000"/>
                      </a:schemeClr>
                    </a:solidFill>
                  </a:rPr>
                  <a:t>：</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N = </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1000</a:t>
                </a:r>
              </a:p>
              <a:p>
                <a:r>
                  <a:rPr lang="ja-JP" altLang="en-US" sz="2000" dirty="0" smtClean="0">
                    <a:solidFill>
                      <a:schemeClr val="tx1">
                        <a:lumMod val="65000"/>
                        <a:lumOff val="35000"/>
                      </a:schemeClr>
                    </a:solidFill>
                  </a:rPr>
                  <a:t>周波数</a:t>
                </a:r>
                <a14:m>
                  <m:oMath xmlns:m="http://schemas.openxmlformats.org/officeDocument/2006/math">
                    <m:r>
                      <a:rPr lang="ja-JP" altLang="en-US" sz="2000" i="1" smtClean="0">
                        <a:solidFill>
                          <a:schemeClr val="tx1">
                            <a:lumMod val="65000"/>
                            <a:lumOff val="35000"/>
                          </a:schemeClr>
                        </a:solidFill>
                        <a:latin typeface="Cambria Math" panose="02040503050406030204" pitchFamily="18" charset="0"/>
                      </a:rPr>
                      <m:t>帯</m:t>
                    </m:r>
                    <m:r>
                      <a:rPr lang="ja-JP" altLang="en-US" sz="2000"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𝒎𝒊𝒏</m:t>
                        </m:r>
                      </m:sub>
                    </m:sSub>
                    <m:r>
                      <a:rPr lang="en-US" altLang="ja-JP" sz="2000" b="1" i="1">
                        <a:solidFill>
                          <a:schemeClr val="tx1">
                            <a:lumMod val="65000"/>
                            <a:lumOff val="35000"/>
                          </a:schemeClr>
                        </a:solidFill>
                        <a:latin typeface="Cambria Math" panose="02040503050406030204" pitchFamily="18" charset="0"/>
                      </a:rPr>
                      <m:t>=</m:t>
                    </m:r>
                    <m:r>
                      <a:rPr lang="en-US" altLang="ja-JP" sz="2000" b="1" i="1">
                        <a:solidFill>
                          <a:schemeClr val="tx1">
                            <a:lumMod val="65000"/>
                            <a:lumOff val="35000"/>
                          </a:schemeClr>
                        </a:solidFill>
                        <a:latin typeface="Cambria Math" panose="02040503050406030204" pitchFamily="18" charset="0"/>
                      </a:rPr>
                      <m:t>𝟎</m:t>
                    </m:r>
                    <m:r>
                      <a:rPr lang="en-US" altLang="ja-JP" sz="2000" b="1"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𝒎𝒂𝒙</m:t>
                        </m:r>
                      </m:sub>
                    </m:sSub>
                    <m:r>
                      <a:rPr lang="en-US" altLang="ja-JP" sz="2000" b="1" i="1">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𝟓</m:t>
                    </m:r>
                  </m:oMath>
                </a14:m>
                <a:endParaRPr lang="en-US" altLang="ja-JP" sz="2000" dirty="0" smtClean="0">
                  <a:solidFill>
                    <a:schemeClr val="tx1">
                      <a:lumMod val="65000"/>
                      <a:lumOff val="35000"/>
                    </a:schemeClr>
                  </a:solidFill>
                </a:endParaRPr>
              </a:p>
              <a:p>
                <a:r>
                  <a:rPr lang="ja-JP" altLang="en-US" sz="2000" dirty="0" smtClean="0">
                    <a:solidFill>
                      <a:schemeClr val="tx1">
                        <a:lumMod val="65000"/>
                        <a:lumOff val="35000"/>
                      </a:schemeClr>
                    </a:solidFill>
                  </a:rPr>
                  <a:t>ラウドネス：</a:t>
                </a:r>
                <a14:m>
                  <m:oMath xmlns:m="http://schemas.openxmlformats.org/officeDocument/2006/math">
                    <m:sSub>
                      <m:sSubPr>
                        <m:ctrlPr>
                          <a:rPr lang="en-US" altLang="ja-JP" sz="2000" b="1" i="1" smtClean="0">
                            <a:solidFill>
                              <a:schemeClr val="tx1">
                                <a:lumMod val="65000"/>
                                <a:lumOff val="35000"/>
                              </a:schemeClr>
                            </a:solidFill>
                            <a:latin typeface="Cambria Math" panose="02040503050406030204" pitchFamily="18" charset="0"/>
                          </a:rPr>
                        </m:ctrlPr>
                      </m:sSubPr>
                      <m:e>
                        <m:r>
                          <a:rPr lang="en-US" altLang="ja-JP" sz="2000" b="1" i="1" smtClean="0">
                            <a:solidFill>
                              <a:schemeClr val="tx1">
                                <a:lumMod val="65000"/>
                                <a:lumOff val="35000"/>
                              </a:schemeClr>
                            </a:solidFill>
                            <a:latin typeface="Cambria Math" panose="02040503050406030204" pitchFamily="18" charset="0"/>
                          </a:rPr>
                          <m:t>𝑨</m:t>
                        </m:r>
                      </m:e>
                      <m:sub>
                        <m:r>
                          <a:rPr lang="en-US" altLang="ja-JP" sz="2000" b="1" i="1" smtClean="0">
                            <a:solidFill>
                              <a:schemeClr val="tx1">
                                <a:lumMod val="65000"/>
                                <a:lumOff val="35000"/>
                              </a:schemeClr>
                            </a:solidFill>
                            <a:latin typeface="Cambria Math" panose="02040503050406030204" pitchFamily="18" charset="0"/>
                          </a:rPr>
                          <m:t>𝟎</m:t>
                        </m:r>
                      </m:sub>
                    </m:sSub>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𝟏</m:t>
                    </m:r>
                  </m:oMath>
                </a14:m>
                <a:endParaRPr lang="en-US" altLang="ja-JP" sz="2000" b="1" dirty="0" smtClean="0">
                  <a:solidFill>
                    <a:schemeClr val="tx1">
                      <a:lumMod val="65000"/>
                      <a:lumOff val="35000"/>
                    </a:schemeClr>
                  </a:solidFill>
                </a:endParaRPr>
              </a:p>
              <a:p>
                <a:r>
                  <a:rPr lang="ja-JP" altLang="en-US" sz="2000" dirty="0" smtClean="0">
                    <a:solidFill>
                      <a:schemeClr val="tx1">
                        <a:lumMod val="65000"/>
                        <a:lumOff val="35000"/>
                      </a:schemeClr>
                    </a:solidFill>
                  </a:rPr>
                  <a:t>パルスレート：</a:t>
                </a:r>
                <a14:m>
                  <m:oMath xmlns:m="http://schemas.openxmlformats.org/officeDocument/2006/math">
                    <m:r>
                      <a:rPr lang="en-US" altLang="ja-JP" sz="2000" b="1" i="1" smtClean="0">
                        <a:solidFill>
                          <a:schemeClr val="tx1">
                            <a:lumMod val="65000"/>
                            <a:lumOff val="35000"/>
                          </a:schemeClr>
                        </a:solidFill>
                        <a:latin typeface="Cambria Math" panose="02040503050406030204" pitchFamily="18" charset="0"/>
                      </a:rPr>
                      <m:t>𝒓</m:t>
                    </m:r>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𝒓𝒂𝒏𝒅</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𝟎</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𝟏</m:t>
                    </m:r>
                    <m:r>
                      <a:rPr lang="en-US" altLang="ja-JP" sz="2000" b="1" i="1" smtClean="0">
                        <a:solidFill>
                          <a:schemeClr val="tx1">
                            <a:lumMod val="65000"/>
                            <a:lumOff val="35000"/>
                          </a:schemeClr>
                        </a:solidFill>
                        <a:latin typeface="Cambria Math" panose="02040503050406030204" pitchFamily="18" charset="0"/>
                      </a:rPr>
                      <m:t>]</m:t>
                    </m:r>
                  </m:oMath>
                </a14:m>
                <a:endParaRPr lang="en-US" altLang="ja-JP" sz="2000" b="1" dirty="0" smtClean="0">
                  <a:solidFill>
                    <a:schemeClr val="tx1">
                      <a:lumMod val="65000"/>
                      <a:lumOff val="35000"/>
                    </a:schemeClr>
                  </a:solidFill>
                </a:endParaRPr>
              </a:p>
              <a:p>
                <a:endParaRPr lang="en-US" altLang="ja-JP" sz="2000" b="1" dirty="0">
                  <a:solidFill>
                    <a:schemeClr val="tx1">
                      <a:lumMod val="65000"/>
                      <a:lumOff val="35000"/>
                    </a:schemeClr>
                  </a:solidFill>
                </a:endParaRPr>
              </a:p>
              <a:p>
                <a:r>
                  <a:rPr lang="ja-JP" altLang="en-US" sz="2000" dirty="0" smtClean="0">
                    <a:solidFill>
                      <a:schemeClr val="tx1">
                        <a:lumMod val="65000"/>
                        <a:lumOff val="35000"/>
                      </a:schemeClr>
                    </a:solidFill>
                  </a:rPr>
                  <a:t>初期個体生成（ランダム／中央）</a:t>
                </a:r>
                <a:r>
                  <a:rPr lang="en-US" altLang="ja-JP" sz="2000" dirty="0" smtClean="0">
                    <a:solidFill>
                      <a:schemeClr val="tx1">
                        <a:lumMod val="65000"/>
                        <a:lumOff val="35000"/>
                      </a:schemeClr>
                    </a:solidFill>
                  </a:rPr>
                  <a:t/>
                </a:r>
                <a:br>
                  <a:rPr lang="en-US" altLang="ja-JP" sz="2000" dirty="0" smtClean="0">
                    <a:solidFill>
                      <a:schemeClr val="tx1">
                        <a:lumMod val="65000"/>
                        <a:lumOff val="35000"/>
                      </a:schemeClr>
                    </a:solidFill>
                  </a:rPr>
                </a:br>
                <a:r>
                  <a:rPr kumimoji="1" lang="ja-JP" altLang="en-US" sz="2000" dirty="0" smtClean="0">
                    <a:solidFill>
                      <a:schemeClr val="tx1">
                        <a:lumMod val="65000"/>
                        <a:lumOff val="35000"/>
                      </a:schemeClr>
                    </a:solidFill>
                  </a:rPr>
                  <a:t>各</a:t>
                </a:r>
                <a:r>
                  <a:rPr lang="en-US" altLang="ja-JP" sz="2400" dirty="0">
                    <a:solidFill>
                      <a:schemeClr val="tx1">
                        <a:lumMod val="65000"/>
                        <a:lumOff val="35000"/>
                      </a:schemeClr>
                    </a:solidFill>
                  </a:rPr>
                  <a:t>5</a:t>
                </a:r>
                <a:r>
                  <a:rPr kumimoji="1" lang="ja-JP" altLang="en-US" sz="2000" dirty="0" smtClean="0">
                    <a:solidFill>
                      <a:schemeClr val="tx1">
                        <a:lumMod val="65000"/>
                        <a:lumOff val="35000"/>
                      </a:schemeClr>
                    </a:solidFill>
                  </a:rPr>
                  <a:t>回</a:t>
                </a:r>
                <a:r>
                  <a:rPr kumimoji="1" lang="ja-JP" altLang="en-US" sz="2000" dirty="0" smtClean="0">
                    <a:solidFill>
                      <a:schemeClr val="tx1">
                        <a:lumMod val="65000"/>
                        <a:lumOff val="35000"/>
                      </a:schemeClr>
                    </a:solidFill>
                  </a:rPr>
                  <a:t>実行した．</a:t>
                </a:r>
                <a:endParaRPr kumimoji="1" lang="ja-JP" altLang="en-US" sz="2000" dirty="0">
                  <a:solidFill>
                    <a:schemeClr val="tx1">
                      <a:lumMod val="65000"/>
                      <a:lumOff val="35000"/>
                    </a:schemeClr>
                  </a:solidFill>
                </a:endParaRPr>
              </a:p>
            </p:txBody>
          </p:sp>
        </mc:Choice>
        <mc:Fallback>
          <p:sp>
            <p:nvSpPr>
              <p:cNvPr id="4" name="コンテンツ プレースホルダー 3"/>
              <p:cNvSpPr>
                <a:spLocks noGrp="1" noRot="1" noChangeAspect="1" noMove="1" noResize="1" noEditPoints="1" noAdjustHandles="1" noChangeArrowheads="1" noChangeShapeType="1" noTextEdit="1"/>
              </p:cNvSpPr>
              <p:nvPr>
                <p:ph idx="10"/>
              </p:nvPr>
            </p:nvSpPr>
            <p:spPr>
              <a:xfrm>
                <a:off x="221456" y="2269807"/>
                <a:ext cx="4921164" cy="3990381"/>
              </a:xfrm>
              <a:blipFill>
                <a:blip r:embed="rId2"/>
                <a:stretch>
                  <a:fillRect/>
                </a:stretch>
              </a:blipFill>
            </p:spPr>
            <p:txBody>
              <a:bodyPr/>
              <a:lstStyle/>
              <a:p>
                <a:r>
                  <a:rPr lang="ja-JP" altLang="en-US">
                    <a:noFill/>
                  </a:rPr>
                  <a:t> </a:t>
                </a:r>
              </a:p>
            </p:txBody>
          </p:sp>
        </mc:Fallback>
      </mc:AlternateContent>
      <p:sp>
        <p:nvSpPr>
          <p:cNvPr id="18" name="テキスト ボックス 17"/>
          <p:cNvSpPr txBox="1"/>
          <p:nvPr/>
        </p:nvSpPr>
        <p:spPr>
          <a:xfrm>
            <a:off x="11044238" y="6015038"/>
            <a:ext cx="557212" cy="369332"/>
          </a:xfrm>
          <a:prstGeom prst="rect">
            <a:avLst/>
          </a:prstGeom>
          <a:noFill/>
        </p:spPr>
        <p:txBody>
          <a:bodyPr wrap="square" rtlCol="0">
            <a:spAutoFit/>
          </a:bodyPr>
          <a:lstStyle/>
          <a:p>
            <a:r>
              <a:rPr kumimoji="1" lang="en-US" altLang="ja-JP" dirty="0" smtClean="0"/>
              <a:t>10</a:t>
            </a:r>
            <a:endParaRPr kumimoji="1" lang="ja-JP" altLang="en-US" dirty="0"/>
          </a:p>
        </p:txBody>
      </p:sp>
      <p:sp>
        <p:nvSpPr>
          <p:cNvPr id="6" name="コンテンツ プレースホルダー 2"/>
          <p:cNvSpPr txBox="1">
            <a:spLocks/>
          </p:cNvSpPr>
          <p:nvPr/>
        </p:nvSpPr>
        <p:spPr>
          <a:xfrm>
            <a:off x="5933570" y="1508786"/>
            <a:ext cx="5837324"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solidFill>
                  <a:schemeClr val="tx1">
                    <a:lumMod val="65000"/>
                    <a:lumOff val="35000"/>
                  </a:schemeClr>
                </a:solidFill>
              </a:rPr>
              <a:t>全個体</a:t>
            </a:r>
            <a:r>
              <a:rPr lang="ja-JP" altLang="en-US" b="1" dirty="0" smtClean="0">
                <a:solidFill>
                  <a:schemeClr val="tx1">
                    <a:lumMod val="65000"/>
                    <a:lumOff val="35000"/>
                  </a:schemeClr>
                </a:solidFill>
              </a:rPr>
              <a:t>分散</a:t>
            </a:r>
            <a:r>
              <a:rPr lang="en-US" altLang="ja-JP" b="1" dirty="0" smtClean="0">
                <a:solidFill>
                  <a:schemeClr val="tx1">
                    <a:lumMod val="65000"/>
                    <a:lumOff val="35000"/>
                  </a:schemeClr>
                </a:solidFill>
              </a:rPr>
              <a:t>(</a:t>
            </a:r>
            <a:r>
              <a:rPr lang="ja-JP" altLang="en-US" b="1" dirty="0" smtClean="0">
                <a:solidFill>
                  <a:schemeClr val="tx1">
                    <a:lumMod val="65000"/>
                    <a:lumOff val="35000"/>
                  </a:schemeClr>
                </a:solidFill>
              </a:rPr>
              <a:t>解を使用しない</a:t>
            </a:r>
            <a:r>
              <a:rPr lang="en-US" altLang="ja-JP" b="1" dirty="0" smtClean="0">
                <a:solidFill>
                  <a:schemeClr val="tx1">
                    <a:lumMod val="65000"/>
                    <a:lumOff val="35000"/>
                  </a:schemeClr>
                </a:solidFill>
              </a:rPr>
              <a:t>)</a:t>
            </a:r>
            <a:endParaRPr lang="ja-JP" altLang="en-US" b="1" dirty="0">
              <a:solidFill>
                <a:schemeClr val="tx1">
                  <a:lumMod val="65000"/>
                  <a:lumOff val="35000"/>
                </a:schemeClr>
              </a:solidFill>
            </a:endParaRPr>
          </a:p>
        </p:txBody>
      </p:sp>
      <mc:AlternateContent xmlns:mc="http://schemas.openxmlformats.org/markup-compatibility/2006">
        <mc:Choice xmlns:a14="http://schemas.microsoft.com/office/drawing/2010/main" Requires="a14">
          <p:sp>
            <p:nvSpPr>
              <p:cNvPr id="7" name="コンテンツ プレースホルダー 3"/>
              <p:cNvSpPr txBox="1">
                <a:spLocks/>
              </p:cNvSpPr>
              <p:nvPr/>
            </p:nvSpPr>
            <p:spPr>
              <a:xfrm>
                <a:off x="5632847" y="2269807"/>
                <a:ext cx="4921164" cy="3994316"/>
              </a:xfrm>
              <a:prstGeom prst="rect">
                <a:avLst/>
              </a:prstGeom>
            </p:spPr>
            <p:txBody>
              <a:bodyPr lIns="396000" anchor="t"/>
              <a:lstStyle>
                <a:lvl1pPr marL="0" indent="0" algn="l" defTabSz="1219170" rtl="0" eaLnBrk="1" latinLnBrk="1" hangingPunct="1">
                  <a:spcBef>
                    <a:spcPct val="20000"/>
                  </a:spcBef>
                  <a:buFont typeface="Arial" pitchFamily="34" charset="0"/>
                  <a:buNone/>
                  <a:defRPr kumimoji="1" sz="18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endParaRPr lang="en-US" altLang="ja-JP" sz="2000" dirty="0" smtClean="0">
                  <a:solidFill>
                    <a:schemeClr val="tx1">
                      <a:lumMod val="65000"/>
                      <a:lumOff val="35000"/>
                    </a:schemeClr>
                  </a:solidFill>
                </a:endParaRPr>
              </a:p>
              <a:p>
                <a:r>
                  <a:rPr lang="ja-JP" altLang="en-US" sz="2000" dirty="0" smtClean="0">
                    <a:solidFill>
                      <a:schemeClr val="tx1">
                        <a:lumMod val="65000"/>
                        <a:lumOff val="35000"/>
                      </a:schemeClr>
                    </a:solidFill>
                  </a:rPr>
                  <a:t>個体数</a:t>
                </a:r>
                <a:r>
                  <a:rPr lang="ja-JP" altLang="en-US" sz="2000" dirty="0" smtClean="0">
                    <a:solidFill>
                      <a:schemeClr val="tx1">
                        <a:lumMod val="65000"/>
                        <a:lumOff val="35000"/>
                      </a:schemeClr>
                    </a:solidFill>
                  </a:rPr>
                  <a:t>：</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n = </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20</a:t>
                </a:r>
              </a:p>
              <a:p>
                <a:r>
                  <a:rPr lang="ja-JP" altLang="en-US" sz="2000" dirty="0">
                    <a:solidFill>
                      <a:schemeClr val="tx1">
                        <a:lumMod val="65000"/>
                        <a:lumOff val="35000"/>
                      </a:schemeClr>
                    </a:solidFill>
                  </a:rPr>
                  <a:t>世</a:t>
                </a:r>
                <a:r>
                  <a:rPr lang="ja-JP" altLang="en-US" sz="2000" dirty="0" smtClean="0">
                    <a:solidFill>
                      <a:schemeClr val="tx1">
                        <a:lumMod val="65000"/>
                        <a:lumOff val="35000"/>
                      </a:schemeClr>
                    </a:solidFill>
                  </a:rPr>
                  <a:t>代数：</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N = </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1000</a:t>
                </a:r>
              </a:p>
              <a:p>
                <a:r>
                  <a:rPr lang="ja-JP" altLang="en-US" sz="2000" dirty="0" smtClean="0">
                    <a:solidFill>
                      <a:schemeClr val="tx1">
                        <a:lumMod val="65000"/>
                        <a:lumOff val="35000"/>
                      </a:schemeClr>
                    </a:solidFill>
                  </a:rPr>
                  <a:t>周波数</a:t>
                </a:r>
                <a14:m>
                  <m:oMath xmlns:m="http://schemas.openxmlformats.org/officeDocument/2006/math">
                    <m:r>
                      <a:rPr lang="ja-JP" altLang="en-US" sz="2000" i="1" smtClean="0">
                        <a:solidFill>
                          <a:schemeClr val="tx1">
                            <a:lumMod val="65000"/>
                            <a:lumOff val="35000"/>
                          </a:schemeClr>
                        </a:solidFill>
                        <a:latin typeface="Cambria Math" panose="02040503050406030204" pitchFamily="18" charset="0"/>
                      </a:rPr>
                      <m:t>帯</m:t>
                    </m:r>
                    <m:r>
                      <a:rPr lang="ja-JP" altLang="en-US" sz="2000"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𝒎𝒊𝒏</m:t>
                        </m:r>
                      </m:sub>
                    </m:sSub>
                    <m:r>
                      <a:rPr lang="en-US" altLang="ja-JP" sz="2000" b="1" i="1">
                        <a:solidFill>
                          <a:schemeClr val="tx1">
                            <a:lumMod val="65000"/>
                            <a:lumOff val="35000"/>
                          </a:schemeClr>
                        </a:solidFill>
                        <a:latin typeface="Cambria Math" panose="02040503050406030204" pitchFamily="18" charset="0"/>
                      </a:rPr>
                      <m:t>=</m:t>
                    </m:r>
                    <m:r>
                      <a:rPr lang="en-US" altLang="ja-JP" sz="2000" b="1" i="1">
                        <a:solidFill>
                          <a:schemeClr val="tx1">
                            <a:lumMod val="65000"/>
                            <a:lumOff val="35000"/>
                          </a:schemeClr>
                        </a:solidFill>
                        <a:latin typeface="Cambria Math" panose="02040503050406030204" pitchFamily="18" charset="0"/>
                      </a:rPr>
                      <m:t>𝟎</m:t>
                    </m:r>
                    <m:r>
                      <a:rPr lang="en-US" altLang="ja-JP" sz="2000" b="1"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𝒎𝒂𝒙</m:t>
                        </m:r>
                      </m:sub>
                    </m:sSub>
                    <m:r>
                      <a:rPr lang="en-US" altLang="ja-JP" sz="2000" b="1" i="1">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𝟓</m:t>
                    </m:r>
                  </m:oMath>
                </a14:m>
                <a:endParaRPr lang="en-US" altLang="ja-JP" sz="2000" dirty="0" smtClean="0">
                  <a:solidFill>
                    <a:schemeClr val="tx1">
                      <a:lumMod val="65000"/>
                      <a:lumOff val="35000"/>
                    </a:schemeClr>
                  </a:solidFill>
                </a:endParaRPr>
              </a:p>
              <a:p>
                <a:r>
                  <a:rPr lang="ja-JP" altLang="en-US" sz="2000" dirty="0" smtClean="0">
                    <a:solidFill>
                      <a:schemeClr val="tx1">
                        <a:lumMod val="65000"/>
                        <a:lumOff val="35000"/>
                      </a:schemeClr>
                    </a:solidFill>
                  </a:rPr>
                  <a:t>ラウドネス：</a:t>
                </a:r>
                <a14:m>
                  <m:oMath xmlns:m="http://schemas.openxmlformats.org/officeDocument/2006/math">
                    <m:sSub>
                      <m:sSubPr>
                        <m:ctrlPr>
                          <a:rPr lang="en-US" altLang="ja-JP" sz="2000" b="1" i="1" smtClean="0">
                            <a:solidFill>
                              <a:schemeClr val="tx1">
                                <a:lumMod val="65000"/>
                                <a:lumOff val="35000"/>
                              </a:schemeClr>
                            </a:solidFill>
                            <a:latin typeface="Cambria Math" panose="02040503050406030204" pitchFamily="18" charset="0"/>
                          </a:rPr>
                        </m:ctrlPr>
                      </m:sSubPr>
                      <m:e>
                        <m:r>
                          <a:rPr lang="en-US" altLang="ja-JP" sz="2000" b="1" i="1" smtClean="0">
                            <a:solidFill>
                              <a:schemeClr val="tx1">
                                <a:lumMod val="65000"/>
                                <a:lumOff val="35000"/>
                              </a:schemeClr>
                            </a:solidFill>
                            <a:latin typeface="Cambria Math" panose="02040503050406030204" pitchFamily="18" charset="0"/>
                          </a:rPr>
                          <m:t>𝑨</m:t>
                        </m:r>
                      </m:e>
                      <m:sub>
                        <m:r>
                          <a:rPr lang="en-US" altLang="ja-JP" sz="2000" b="1" i="1" smtClean="0">
                            <a:solidFill>
                              <a:schemeClr val="tx1">
                                <a:lumMod val="65000"/>
                                <a:lumOff val="35000"/>
                              </a:schemeClr>
                            </a:solidFill>
                            <a:latin typeface="Cambria Math" panose="02040503050406030204" pitchFamily="18" charset="0"/>
                          </a:rPr>
                          <m:t>𝟎</m:t>
                        </m:r>
                      </m:sub>
                    </m:sSub>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𝟏</m:t>
                    </m:r>
                  </m:oMath>
                </a14:m>
                <a:endParaRPr lang="en-US" altLang="ja-JP" sz="2000" b="1" dirty="0" smtClean="0">
                  <a:solidFill>
                    <a:schemeClr val="tx1">
                      <a:lumMod val="65000"/>
                      <a:lumOff val="35000"/>
                    </a:schemeClr>
                  </a:solidFill>
                </a:endParaRPr>
              </a:p>
              <a:p>
                <a:r>
                  <a:rPr lang="ja-JP" altLang="en-US" sz="2000" dirty="0" smtClean="0">
                    <a:solidFill>
                      <a:schemeClr val="tx1">
                        <a:lumMod val="65000"/>
                        <a:lumOff val="35000"/>
                      </a:schemeClr>
                    </a:solidFill>
                  </a:rPr>
                  <a:t>パルスレート：</a:t>
                </a:r>
                <a14:m>
                  <m:oMath xmlns:m="http://schemas.openxmlformats.org/officeDocument/2006/math">
                    <m:r>
                      <a:rPr lang="en-US" altLang="ja-JP" sz="2000" b="1" i="1">
                        <a:solidFill>
                          <a:schemeClr val="tx1">
                            <a:lumMod val="65000"/>
                            <a:lumOff val="35000"/>
                          </a:schemeClr>
                        </a:solidFill>
                        <a:latin typeface="Cambria Math" panose="02040503050406030204" pitchFamily="18" charset="0"/>
                      </a:rPr>
                      <m:t>𝒓</m:t>
                    </m:r>
                    <m:r>
                      <a:rPr lang="en-US" altLang="ja-JP" sz="2000" b="1" i="1">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𝒓𝒂𝒏𝒅</m:t>
                    </m:r>
                    <m:r>
                      <a:rPr lang="en-US" altLang="ja-JP" sz="2000" b="1" i="1" smtClean="0">
                        <a:solidFill>
                          <a:schemeClr val="tx1">
                            <a:lumMod val="65000"/>
                            <a:lumOff val="35000"/>
                          </a:schemeClr>
                        </a:solidFill>
                        <a:latin typeface="Cambria Math" panose="02040503050406030204" pitchFamily="18" charset="0"/>
                      </a:rPr>
                      <m:t> </m:t>
                    </m:r>
                    <m:d>
                      <m:dPr>
                        <m:begChr m:val="["/>
                        <m:endChr m:val="]"/>
                        <m:ctrlPr>
                          <a:rPr lang="en-US" altLang="ja-JP" sz="2000" b="1" i="1" smtClean="0">
                            <a:solidFill>
                              <a:schemeClr val="tx1">
                                <a:lumMod val="65000"/>
                                <a:lumOff val="35000"/>
                              </a:schemeClr>
                            </a:solidFill>
                            <a:latin typeface="Cambria Math" panose="02040503050406030204" pitchFamily="18" charset="0"/>
                          </a:rPr>
                        </m:ctrlPr>
                      </m:dPr>
                      <m:e>
                        <m:r>
                          <a:rPr lang="en-US" altLang="ja-JP" sz="2000" b="1" i="1" smtClean="0">
                            <a:solidFill>
                              <a:schemeClr val="tx1">
                                <a:lumMod val="65000"/>
                                <a:lumOff val="35000"/>
                              </a:schemeClr>
                            </a:solidFill>
                            <a:latin typeface="Cambria Math" panose="02040503050406030204" pitchFamily="18" charset="0"/>
                          </a:rPr>
                          <m:t>𝟎</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𝟏</m:t>
                        </m:r>
                      </m:e>
                    </m:d>
                  </m:oMath>
                </a14:m>
                <a:endParaRPr lang="en-US" altLang="ja-JP" sz="2000" b="1" dirty="0" smtClean="0">
                  <a:solidFill>
                    <a:schemeClr val="tx1">
                      <a:lumMod val="65000"/>
                      <a:lumOff val="35000"/>
                    </a:schemeClr>
                  </a:solidFill>
                </a:endParaRPr>
              </a:p>
              <a:p>
                <a:endParaRPr lang="en-US" altLang="ja-JP" sz="2000" dirty="0" smtClean="0">
                  <a:solidFill>
                    <a:schemeClr val="tx1">
                      <a:lumMod val="65000"/>
                      <a:lumOff val="35000"/>
                    </a:schemeClr>
                  </a:solidFill>
                </a:endParaRPr>
              </a:p>
              <a:p>
                <a:r>
                  <a:rPr lang="ja-JP" altLang="en-US" sz="2000" dirty="0">
                    <a:solidFill>
                      <a:schemeClr val="tx1">
                        <a:lumMod val="65000"/>
                        <a:lumOff val="35000"/>
                      </a:schemeClr>
                    </a:solidFill>
                  </a:rPr>
                  <a:t>初期個体生成（ランダム／中央）</a:t>
                </a:r>
                <a:r>
                  <a:rPr lang="en-US" altLang="ja-JP" sz="2000" dirty="0">
                    <a:solidFill>
                      <a:schemeClr val="tx1">
                        <a:lumMod val="65000"/>
                        <a:lumOff val="35000"/>
                      </a:schemeClr>
                    </a:solidFill>
                  </a:rPr>
                  <a:t/>
                </a:r>
                <a:br>
                  <a:rPr lang="en-US" altLang="ja-JP" sz="2000" dirty="0">
                    <a:solidFill>
                      <a:schemeClr val="tx1">
                        <a:lumMod val="65000"/>
                        <a:lumOff val="35000"/>
                      </a:schemeClr>
                    </a:solidFill>
                  </a:rPr>
                </a:br>
                <a:r>
                  <a:rPr lang="ja-JP" altLang="en-US" sz="2000" dirty="0">
                    <a:solidFill>
                      <a:schemeClr val="tx1">
                        <a:lumMod val="65000"/>
                        <a:lumOff val="35000"/>
                      </a:schemeClr>
                    </a:solidFill>
                  </a:rPr>
                  <a:t>各</a:t>
                </a:r>
                <a:r>
                  <a:rPr lang="en-US" altLang="ja-JP" sz="2400" dirty="0">
                    <a:solidFill>
                      <a:schemeClr val="tx1">
                        <a:lumMod val="65000"/>
                        <a:lumOff val="35000"/>
                      </a:schemeClr>
                    </a:solidFill>
                  </a:rPr>
                  <a:t>5</a:t>
                </a:r>
                <a:r>
                  <a:rPr lang="ja-JP" altLang="en-US" sz="2000" dirty="0">
                    <a:solidFill>
                      <a:schemeClr val="tx1">
                        <a:lumMod val="65000"/>
                        <a:lumOff val="35000"/>
                      </a:schemeClr>
                    </a:solidFill>
                  </a:rPr>
                  <a:t>回実行した．</a:t>
                </a:r>
                <a:endParaRPr lang="ja-JP" altLang="en-US" sz="2000" dirty="0">
                  <a:solidFill>
                    <a:schemeClr val="tx1">
                      <a:lumMod val="65000"/>
                      <a:lumOff val="35000"/>
                    </a:schemeClr>
                  </a:solidFill>
                </a:endParaRPr>
              </a:p>
            </p:txBody>
          </p:sp>
        </mc:Choice>
        <mc:Fallback>
          <p:sp>
            <p:nvSpPr>
              <p:cNvPr id="7" name="コンテンツ プレースホルダー 3"/>
              <p:cNvSpPr txBox="1">
                <a:spLocks noRot="1" noChangeAspect="1" noMove="1" noResize="1" noEditPoints="1" noAdjustHandles="1" noChangeArrowheads="1" noChangeShapeType="1" noTextEdit="1"/>
              </p:cNvSpPr>
              <p:nvPr/>
            </p:nvSpPr>
            <p:spPr>
              <a:xfrm>
                <a:off x="5632847" y="2269807"/>
                <a:ext cx="4921164" cy="399431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02176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更新後の解分布（新しく生成した解の使用）</a:t>
            </a:r>
            <a:endParaRPr kumimoji="1" lang="ja-JP" altLang="en-US" b="1" dirty="0"/>
          </a:p>
        </p:txBody>
      </p:sp>
      <p:sp>
        <p:nvSpPr>
          <p:cNvPr id="8" name="テキスト ボックス 7"/>
          <p:cNvSpPr txBox="1"/>
          <p:nvPr/>
        </p:nvSpPr>
        <p:spPr>
          <a:xfrm>
            <a:off x="7345131" y="2448032"/>
            <a:ext cx="2612571"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中央生成</a:t>
            </a:r>
            <a:endParaRPr kumimoji="1" lang="ja-JP" altLang="en-US" b="1" dirty="0">
              <a:solidFill>
                <a:schemeClr val="tx1">
                  <a:lumMod val="65000"/>
                  <a:lumOff val="35000"/>
                </a:schemeClr>
              </a:solidFill>
            </a:endParaRPr>
          </a:p>
        </p:txBody>
      </p:sp>
      <p:sp>
        <p:nvSpPr>
          <p:cNvPr id="9" name="テキスト ボックス 8"/>
          <p:cNvSpPr txBox="1"/>
          <p:nvPr/>
        </p:nvSpPr>
        <p:spPr>
          <a:xfrm>
            <a:off x="1566760" y="2452483"/>
            <a:ext cx="2612571"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ランダム生成</a:t>
            </a:r>
            <a:endParaRPr kumimoji="1" lang="ja-JP" altLang="en-US" b="1" dirty="0">
              <a:solidFill>
                <a:schemeClr val="tx1">
                  <a:lumMod val="65000"/>
                  <a:lumOff val="35000"/>
                </a:schemeClr>
              </a:solidFill>
            </a:endParaRPr>
          </a:p>
        </p:txBody>
      </p:sp>
      <p:sp>
        <p:nvSpPr>
          <p:cNvPr id="10" name="テキスト ボックス 9"/>
          <p:cNvSpPr txBox="1"/>
          <p:nvPr/>
        </p:nvSpPr>
        <p:spPr>
          <a:xfrm>
            <a:off x="11044238" y="6015038"/>
            <a:ext cx="557212" cy="369332"/>
          </a:xfrm>
          <a:prstGeom prst="rect">
            <a:avLst/>
          </a:prstGeom>
          <a:noFill/>
        </p:spPr>
        <p:txBody>
          <a:bodyPr wrap="square" rtlCol="0">
            <a:spAutoFit/>
          </a:bodyPr>
          <a:lstStyle/>
          <a:p>
            <a:r>
              <a:rPr kumimoji="1" lang="en-US" altLang="ja-JP" dirty="0"/>
              <a:t>9</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07" y="2817364"/>
            <a:ext cx="5359125" cy="3567006"/>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202" y="2817364"/>
            <a:ext cx="5349438" cy="3835771"/>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4315" y="2818650"/>
            <a:ext cx="5347645" cy="3834485"/>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20" y="2817365"/>
            <a:ext cx="5359125" cy="3567006"/>
          </a:xfrm>
          <a:prstGeom prst="rect">
            <a:avLst/>
          </a:prstGeom>
        </p:spPr>
      </p:pic>
      <p:sp>
        <p:nvSpPr>
          <p:cNvPr id="14" name="テキスト ボックス 13"/>
          <p:cNvSpPr txBox="1"/>
          <p:nvPr/>
        </p:nvSpPr>
        <p:spPr>
          <a:xfrm>
            <a:off x="4944797" y="6191113"/>
            <a:ext cx="2302405" cy="369332"/>
          </a:xfrm>
          <a:prstGeom prst="rect">
            <a:avLst/>
          </a:prstGeom>
          <a:noFill/>
        </p:spPr>
        <p:txBody>
          <a:bodyPr wrap="square" rtlCol="0">
            <a:spAutoFit/>
          </a:bodyPr>
          <a:lstStyle/>
          <a:p>
            <a:pPr algn="ctr"/>
            <a:r>
              <a:rPr kumimoji="1" lang="en-US" altLang="ja-JP" b="1" dirty="0" err="1" smtClean="0"/>
              <a:t>Iter</a:t>
            </a:r>
            <a:r>
              <a:rPr kumimoji="1" lang="en-US" altLang="ja-JP" b="1" dirty="0" smtClean="0"/>
              <a:t>=2</a:t>
            </a:r>
            <a:endParaRPr kumimoji="1" lang="ja-JP" altLang="en-US" b="1" dirty="0"/>
          </a:p>
        </p:txBody>
      </p:sp>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541" y="2811835"/>
            <a:ext cx="5374391" cy="3577167"/>
          </a:xfrm>
          <a:prstGeom prst="rect">
            <a:avLst/>
          </a:prstGeom>
        </p:spPr>
      </p:pic>
      <p:pic>
        <p:nvPicPr>
          <p:cNvPr id="16" name="図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5170" y="2818754"/>
            <a:ext cx="5347500" cy="3834381"/>
          </a:xfrm>
          <a:prstGeom prst="rect">
            <a:avLst/>
          </a:prstGeom>
        </p:spPr>
      </p:pic>
      <p:sp>
        <p:nvSpPr>
          <p:cNvPr id="17" name="テキスト ボックス 16"/>
          <p:cNvSpPr txBox="1"/>
          <p:nvPr/>
        </p:nvSpPr>
        <p:spPr>
          <a:xfrm>
            <a:off x="4942162" y="6200687"/>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=3</a:t>
            </a:r>
            <a:endParaRPr kumimoji="1" lang="ja-JP" altLang="en-US" b="1" dirty="0"/>
          </a:p>
        </p:txBody>
      </p:sp>
      <p:pic>
        <p:nvPicPr>
          <p:cNvPr id="18" name="図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4321" y="2810669"/>
            <a:ext cx="5336086" cy="3826197"/>
          </a:xfrm>
          <a:prstGeom prst="rect">
            <a:avLst/>
          </a:prstGeom>
        </p:spPr>
      </p:pic>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541" y="2810669"/>
            <a:ext cx="5347413" cy="3559211"/>
          </a:xfrm>
          <a:prstGeom prst="rect">
            <a:avLst/>
          </a:prstGeom>
        </p:spPr>
      </p:pic>
      <p:sp>
        <p:nvSpPr>
          <p:cNvPr id="20" name="テキスト ボックス 19"/>
          <p:cNvSpPr txBox="1"/>
          <p:nvPr/>
        </p:nvSpPr>
        <p:spPr>
          <a:xfrm>
            <a:off x="4949272" y="6196575"/>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=4</a:t>
            </a:r>
            <a:endParaRPr kumimoji="1" lang="ja-JP" altLang="en-US" b="1" dirty="0"/>
          </a:p>
        </p:txBody>
      </p:sp>
      <p:pic>
        <p:nvPicPr>
          <p:cNvPr id="21" name="図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902" y="2810669"/>
            <a:ext cx="5347414" cy="3559211"/>
          </a:xfrm>
          <a:prstGeom prst="rect">
            <a:avLst/>
          </a:prstGeom>
        </p:spPr>
      </p:pic>
      <p:pic>
        <p:nvPicPr>
          <p:cNvPr id="22" name="図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99343" y="2815520"/>
            <a:ext cx="5329322" cy="3821346"/>
          </a:xfrm>
          <a:prstGeom prst="rect">
            <a:avLst/>
          </a:prstGeom>
        </p:spPr>
      </p:pic>
      <p:sp>
        <p:nvSpPr>
          <p:cNvPr id="23" name="テキスト ボックス 22"/>
          <p:cNvSpPr txBox="1"/>
          <p:nvPr/>
        </p:nvSpPr>
        <p:spPr>
          <a:xfrm>
            <a:off x="4947484" y="6194102"/>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=5</a:t>
            </a:r>
            <a:endParaRPr kumimoji="1" lang="ja-JP" altLang="en-US" b="1" dirty="0"/>
          </a:p>
        </p:txBody>
      </p:sp>
      <p:pic>
        <p:nvPicPr>
          <p:cNvPr id="24" name="図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93605" y="2809425"/>
            <a:ext cx="5321042" cy="3815410"/>
          </a:xfrm>
          <a:prstGeom prst="rect">
            <a:avLst/>
          </a:prstGeom>
        </p:spPr>
      </p:pic>
      <p:pic>
        <p:nvPicPr>
          <p:cNvPr id="25" name="図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3859" y="2813294"/>
            <a:ext cx="5350457" cy="3561236"/>
          </a:xfrm>
          <a:prstGeom prst="rect">
            <a:avLst/>
          </a:prstGeom>
        </p:spPr>
      </p:pic>
      <p:sp>
        <p:nvSpPr>
          <p:cNvPr id="26" name="テキスト ボックス 25"/>
          <p:cNvSpPr txBox="1"/>
          <p:nvPr/>
        </p:nvSpPr>
        <p:spPr>
          <a:xfrm>
            <a:off x="4942780" y="6191113"/>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=6</a:t>
            </a:r>
            <a:endParaRPr kumimoji="1" lang="ja-JP" altLang="en-US" b="1" dirty="0"/>
          </a:p>
        </p:txBody>
      </p:sp>
      <p:pic>
        <p:nvPicPr>
          <p:cNvPr id="27" name="図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161" y="2819358"/>
            <a:ext cx="5349155" cy="3560370"/>
          </a:xfrm>
          <a:prstGeom prst="rect">
            <a:avLst/>
          </a:prstGeom>
        </p:spPr>
      </p:pic>
      <p:pic>
        <p:nvPicPr>
          <p:cNvPr id="28" name="図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96518" y="2819358"/>
            <a:ext cx="5318319" cy="3813457"/>
          </a:xfrm>
          <a:prstGeom prst="rect">
            <a:avLst/>
          </a:prstGeom>
        </p:spPr>
      </p:pic>
      <p:sp>
        <p:nvSpPr>
          <p:cNvPr id="29" name="テキスト ボックス 28"/>
          <p:cNvSpPr txBox="1"/>
          <p:nvPr/>
        </p:nvSpPr>
        <p:spPr>
          <a:xfrm>
            <a:off x="4941931" y="6198051"/>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=7</a:t>
            </a:r>
            <a:endParaRPr kumimoji="1" lang="ja-JP" altLang="en-US" b="1" dirty="0"/>
          </a:p>
        </p:txBody>
      </p:sp>
      <p:pic>
        <p:nvPicPr>
          <p:cNvPr id="30" name="図 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92245" y="2815992"/>
            <a:ext cx="5293568" cy="3795710"/>
          </a:xfrm>
          <a:prstGeom prst="rect">
            <a:avLst/>
          </a:prstGeom>
        </p:spPr>
      </p:pic>
      <p:pic>
        <p:nvPicPr>
          <p:cNvPr id="31" name="図 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5975" y="2815993"/>
            <a:ext cx="5348341" cy="3663012"/>
          </a:xfrm>
          <a:prstGeom prst="rect">
            <a:avLst/>
          </a:prstGeom>
        </p:spPr>
      </p:pic>
      <p:sp>
        <p:nvSpPr>
          <p:cNvPr id="32" name="テキスト ボックス 31"/>
          <p:cNvSpPr txBox="1"/>
          <p:nvPr/>
        </p:nvSpPr>
        <p:spPr>
          <a:xfrm>
            <a:off x="4945217" y="6193952"/>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=8</a:t>
            </a:r>
            <a:endParaRPr kumimoji="1" lang="ja-JP" altLang="en-US" b="1" dirty="0"/>
          </a:p>
        </p:txBody>
      </p:sp>
      <p:pic>
        <p:nvPicPr>
          <p:cNvPr id="33" name="図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9032" y="2809728"/>
            <a:ext cx="5367359" cy="3676037"/>
          </a:xfrm>
          <a:prstGeom prst="rect">
            <a:avLst/>
          </a:prstGeom>
        </p:spPr>
      </p:pic>
      <p:pic>
        <p:nvPicPr>
          <p:cNvPr id="34" name="図 3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03010" y="2817270"/>
            <a:ext cx="5238573" cy="3756276"/>
          </a:xfrm>
          <a:prstGeom prst="rect">
            <a:avLst/>
          </a:prstGeom>
        </p:spPr>
      </p:pic>
      <p:sp>
        <p:nvSpPr>
          <p:cNvPr id="35" name="テキスト ボックス 34"/>
          <p:cNvSpPr txBox="1"/>
          <p:nvPr/>
        </p:nvSpPr>
        <p:spPr>
          <a:xfrm>
            <a:off x="4945535" y="6189592"/>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=9</a:t>
            </a:r>
            <a:endParaRPr kumimoji="1" lang="ja-JP" altLang="en-US" b="1" dirty="0"/>
          </a:p>
        </p:txBody>
      </p:sp>
      <p:pic>
        <p:nvPicPr>
          <p:cNvPr id="36" name="図 3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98315" y="2812996"/>
            <a:ext cx="5224141" cy="3745928"/>
          </a:xfrm>
          <a:prstGeom prst="rect">
            <a:avLst/>
          </a:prstGeom>
        </p:spPr>
      </p:pic>
      <p:pic>
        <p:nvPicPr>
          <p:cNvPr id="37" name="図 3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7510" y="2817391"/>
            <a:ext cx="5346805" cy="3696344"/>
          </a:xfrm>
          <a:prstGeom prst="rect">
            <a:avLst/>
          </a:prstGeom>
        </p:spPr>
      </p:pic>
      <p:sp>
        <p:nvSpPr>
          <p:cNvPr id="38" name="テキスト ボックス 37"/>
          <p:cNvSpPr txBox="1"/>
          <p:nvPr/>
        </p:nvSpPr>
        <p:spPr>
          <a:xfrm>
            <a:off x="4943887" y="6186415"/>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=10</a:t>
            </a:r>
            <a:endParaRPr kumimoji="1" lang="ja-JP" altLang="en-US" b="1" dirty="0"/>
          </a:p>
        </p:txBody>
      </p:sp>
      <p:pic>
        <p:nvPicPr>
          <p:cNvPr id="39" name="図 3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393" y="2814755"/>
            <a:ext cx="5375030" cy="3715857"/>
          </a:xfrm>
          <a:prstGeom prst="rect">
            <a:avLst/>
          </a:prstGeom>
        </p:spPr>
      </p:pic>
      <p:pic>
        <p:nvPicPr>
          <p:cNvPr id="40" name="図 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97157" y="2812841"/>
            <a:ext cx="5219927" cy="3742906"/>
          </a:xfrm>
          <a:prstGeom prst="rect">
            <a:avLst/>
          </a:prstGeom>
        </p:spPr>
      </p:pic>
      <p:sp>
        <p:nvSpPr>
          <p:cNvPr id="41" name="テキスト ボックス 40"/>
          <p:cNvSpPr txBox="1"/>
          <p:nvPr/>
        </p:nvSpPr>
        <p:spPr>
          <a:xfrm>
            <a:off x="4949193" y="6194242"/>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=1000</a:t>
            </a:r>
            <a:endParaRPr kumimoji="1" lang="ja-JP" altLang="en-US" b="1" dirty="0"/>
          </a:p>
        </p:txBody>
      </p:sp>
      <p:sp>
        <p:nvSpPr>
          <p:cNvPr id="42" name="テキスト ボックス 41"/>
          <p:cNvSpPr txBox="1"/>
          <p:nvPr/>
        </p:nvSpPr>
        <p:spPr>
          <a:xfrm>
            <a:off x="11196638" y="6167438"/>
            <a:ext cx="557212" cy="369332"/>
          </a:xfrm>
          <a:prstGeom prst="rect">
            <a:avLst/>
          </a:prstGeom>
          <a:noFill/>
        </p:spPr>
        <p:txBody>
          <a:bodyPr wrap="square" rtlCol="0">
            <a:spAutoFit/>
          </a:bodyPr>
          <a:lstStyle/>
          <a:p>
            <a:r>
              <a:rPr kumimoji="1" lang="en-US" altLang="ja-JP" dirty="0" smtClean="0"/>
              <a:t>11</a:t>
            </a:r>
            <a:endParaRPr kumimoji="1" lang="ja-JP" altLang="en-US" dirty="0"/>
          </a:p>
        </p:txBody>
      </p:sp>
    </p:spTree>
    <p:extLst>
      <p:ext uri="{BB962C8B-B14F-4D97-AF65-F5344CB8AC3E}">
        <p14:creationId xmlns:p14="http://schemas.microsoft.com/office/powerpoint/2010/main" val="11414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500"/>
                                        <p:tgtEl>
                                          <p:spTgt spid="35"/>
                                        </p:tgtEl>
                                      </p:cBhvr>
                                    </p:animEffect>
                                  </p:childTnLst>
                                </p:cTn>
                              </p:par>
                              <p:par>
                                <p:cTn id="85" presetID="10" presetClass="entr" presetSubtype="0" fill="hold"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10" presetClass="entr" presetSubtype="0"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20" grpId="0" animBg="1"/>
      <p:bldP spid="23" grpId="0" animBg="1"/>
      <p:bldP spid="26" grpId="0" animBg="1"/>
      <p:bldP spid="29" grpId="0" animBg="1"/>
      <p:bldP spid="32" grpId="0" animBg="1"/>
      <p:bldP spid="35" grpId="0" animBg="1"/>
      <p:bldP spid="38"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5" name="コンテンツ プレースホルダー 2"/>
          <p:cNvSpPr>
            <a:spLocks noGrp="1"/>
          </p:cNvSpPr>
          <p:nvPr>
            <p:ph idx="1"/>
          </p:nvPr>
        </p:nvSpPr>
        <p:spPr>
          <a:xfrm>
            <a:off x="527381" y="1508787"/>
            <a:ext cx="11329259" cy="614197"/>
          </a:xfrm>
        </p:spPr>
        <p:txBody>
          <a:bodyPr/>
          <a:lstStyle/>
          <a:p>
            <a:r>
              <a:rPr kumimoji="1" lang="ja-JP" altLang="en-US" b="1" dirty="0" smtClean="0"/>
              <a:t>更新後の</a:t>
            </a:r>
            <a:r>
              <a:rPr lang="ja-JP" altLang="en-US" b="1" dirty="0"/>
              <a:t>解分布</a:t>
            </a:r>
            <a:r>
              <a:rPr lang="ja-JP" altLang="en-US" b="1" dirty="0" smtClean="0"/>
              <a:t>（解</a:t>
            </a:r>
            <a:r>
              <a:rPr lang="ja-JP" altLang="en-US" b="1" dirty="0"/>
              <a:t>の</a:t>
            </a:r>
            <a:r>
              <a:rPr lang="ja-JP" altLang="en-US" b="1" dirty="0" smtClean="0"/>
              <a:t>使用なし）</a:t>
            </a:r>
            <a:endParaRPr lang="ja-JP" altLang="en-US" b="1" dirty="0"/>
          </a:p>
        </p:txBody>
      </p:sp>
      <p:sp>
        <p:nvSpPr>
          <p:cNvPr id="6" name="テキスト ボックス 5"/>
          <p:cNvSpPr txBox="1"/>
          <p:nvPr/>
        </p:nvSpPr>
        <p:spPr>
          <a:xfrm>
            <a:off x="7345131" y="2448032"/>
            <a:ext cx="2612571"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中央生成</a:t>
            </a:r>
            <a:endParaRPr kumimoji="1" lang="ja-JP" altLang="en-US" b="1" dirty="0">
              <a:solidFill>
                <a:schemeClr val="tx1">
                  <a:lumMod val="65000"/>
                  <a:lumOff val="35000"/>
                </a:schemeClr>
              </a:solidFill>
            </a:endParaRPr>
          </a:p>
        </p:txBody>
      </p:sp>
      <p:sp>
        <p:nvSpPr>
          <p:cNvPr id="7" name="テキスト ボックス 6"/>
          <p:cNvSpPr txBox="1"/>
          <p:nvPr/>
        </p:nvSpPr>
        <p:spPr>
          <a:xfrm>
            <a:off x="1566760" y="2452483"/>
            <a:ext cx="2612571"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ランダム生成</a:t>
            </a:r>
            <a:endParaRPr kumimoji="1" lang="ja-JP" altLang="en-US" b="1" dirty="0">
              <a:solidFill>
                <a:schemeClr val="tx1">
                  <a:lumMod val="65000"/>
                  <a:lumOff val="35000"/>
                </a:schemeClr>
              </a:solidFill>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29" y="2817364"/>
            <a:ext cx="5331998" cy="3823265"/>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238" y="2817364"/>
            <a:ext cx="5331998" cy="3823265"/>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238" y="2829228"/>
            <a:ext cx="5315453" cy="3811402"/>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1" y="2808736"/>
            <a:ext cx="5344030" cy="3831893"/>
          </a:xfrm>
          <a:prstGeom prst="rect">
            <a:avLst/>
          </a:prstGeom>
        </p:spPr>
      </p:pic>
      <p:sp>
        <p:nvSpPr>
          <p:cNvPr id="12" name="テキスト ボックス 11"/>
          <p:cNvSpPr txBox="1"/>
          <p:nvPr/>
        </p:nvSpPr>
        <p:spPr>
          <a:xfrm>
            <a:off x="4949193" y="6194242"/>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=2</a:t>
            </a:r>
            <a:endParaRPr kumimoji="1" lang="ja-JP" altLang="en-US" b="1" dirty="0"/>
          </a:p>
        </p:txBody>
      </p:sp>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211" y="2808736"/>
            <a:ext cx="5315452" cy="3811401"/>
          </a:xfrm>
          <a:prstGeom prst="rect">
            <a:avLst/>
          </a:prstGeom>
        </p:spPr>
      </p:pic>
      <p:pic>
        <p:nvPicPr>
          <p:cNvPr id="17" name="図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04" y="2806861"/>
            <a:ext cx="5321261" cy="3815566"/>
          </a:xfrm>
          <a:prstGeom prst="rect">
            <a:avLst/>
          </a:prstGeom>
        </p:spPr>
      </p:pic>
      <p:pic>
        <p:nvPicPr>
          <p:cNvPr id="18" name="図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0307" y="2825631"/>
            <a:ext cx="5291889" cy="3794506"/>
          </a:xfrm>
          <a:prstGeom prst="rect">
            <a:avLst/>
          </a:prstGeom>
        </p:spPr>
      </p:pic>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8239" y="2823293"/>
            <a:ext cx="5295150" cy="3796844"/>
          </a:xfrm>
          <a:prstGeom prst="rect">
            <a:avLst/>
          </a:prstGeom>
        </p:spPr>
      </p:pic>
      <p:sp>
        <p:nvSpPr>
          <p:cNvPr id="15" name="テキスト ボックス 14"/>
          <p:cNvSpPr txBox="1"/>
          <p:nvPr/>
        </p:nvSpPr>
        <p:spPr>
          <a:xfrm>
            <a:off x="4945053" y="6190645"/>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=3</a:t>
            </a:r>
            <a:endParaRPr kumimoji="1" lang="ja-JP" altLang="en-US" b="1" dirty="0"/>
          </a:p>
        </p:txBody>
      </p:sp>
      <p:sp>
        <p:nvSpPr>
          <p:cNvPr id="19" name="テキスト ボックス 18"/>
          <p:cNvSpPr txBox="1"/>
          <p:nvPr/>
        </p:nvSpPr>
        <p:spPr>
          <a:xfrm>
            <a:off x="4940913" y="6194863"/>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=4</a:t>
            </a:r>
            <a:endParaRPr kumimoji="1" lang="ja-JP" altLang="en-US" b="1" dirty="0"/>
          </a:p>
        </p:txBody>
      </p:sp>
      <p:pic>
        <p:nvPicPr>
          <p:cNvPr id="20" name="図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8234" y="2824002"/>
            <a:ext cx="5310943" cy="3808168"/>
          </a:xfrm>
          <a:prstGeom prst="rect">
            <a:avLst/>
          </a:prstGeom>
        </p:spPr>
      </p:pic>
      <p:pic>
        <p:nvPicPr>
          <p:cNvPr id="21" name="図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400" y="2804570"/>
            <a:ext cx="5321263" cy="3815568"/>
          </a:xfrm>
          <a:prstGeom prst="rect">
            <a:avLst/>
          </a:prstGeom>
        </p:spPr>
      </p:pic>
      <p:sp>
        <p:nvSpPr>
          <p:cNvPr id="22" name="テキスト ボックス 21"/>
          <p:cNvSpPr txBox="1"/>
          <p:nvPr/>
        </p:nvSpPr>
        <p:spPr>
          <a:xfrm>
            <a:off x="4943172" y="6190646"/>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=5</a:t>
            </a:r>
            <a:endParaRPr kumimoji="1" lang="ja-JP" altLang="en-US" b="1" dirty="0"/>
          </a:p>
        </p:txBody>
      </p:sp>
      <p:pic>
        <p:nvPicPr>
          <p:cNvPr id="23" name="図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5215" y="2801928"/>
            <a:ext cx="5319966" cy="3814638"/>
          </a:xfrm>
          <a:prstGeom prst="rect">
            <a:avLst/>
          </a:prstGeom>
        </p:spPr>
      </p:pic>
      <p:pic>
        <p:nvPicPr>
          <p:cNvPr id="24" name="図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2513" y="2831489"/>
            <a:ext cx="5312029" cy="3808947"/>
          </a:xfrm>
          <a:prstGeom prst="rect">
            <a:avLst/>
          </a:prstGeom>
        </p:spPr>
      </p:pic>
      <p:sp>
        <p:nvSpPr>
          <p:cNvPr id="25" name="テキスト ボックス 24"/>
          <p:cNvSpPr txBox="1"/>
          <p:nvPr/>
        </p:nvSpPr>
        <p:spPr>
          <a:xfrm>
            <a:off x="4948442" y="6197173"/>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=6</a:t>
            </a:r>
            <a:endParaRPr kumimoji="1" lang="ja-JP" altLang="en-US" b="1" dirty="0"/>
          </a:p>
        </p:txBody>
      </p:sp>
      <p:pic>
        <p:nvPicPr>
          <p:cNvPr id="26" name="図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8229" y="2830000"/>
            <a:ext cx="5283966" cy="3788825"/>
          </a:xfrm>
          <a:prstGeom prst="rect">
            <a:avLst/>
          </a:prstGeom>
        </p:spPr>
      </p:pic>
      <p:pic>
        <p:nvPicPr>
          <p:cNvPr id="27" name="図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699" y="2807614"/>
            <a:ext cx="5331695" cy="3823048"/>
          </a:xfrm>
          <a:prstGeom prst="rect">
            <a:avLst/>
          </a:prstGeom>
        </p:spPr>
      </p:pic>
      <p:sp>
        <p:nvSpPr>
          <p:cNvPr id="28" name="テキスト ボックス 27"/>
          <p:cNvSpPr txBox="1"/>
          <p:nvPr/>
        </p:nvSpPr>
        <p:spPr>
          <a:xfrm>
            <a:off x="4940162" y="6201155"/>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=7</a:t>
            </a:r>
            <a:endParaRPr kumimoji="1" lang="ja-JP" altLang="en-US" b="1" dirty="0"/>
          </a:p>
        </p:txBody>
      </p:sp>
      <p:pic>
        <p:nvPicPr>
          <p:cNvPr id="29" name="図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3734" y="2800737"/>
            <a:ext cx="5307938" cy="3806013"/>
          </a:xfrm>
          <a:prstGeom prst="rect">
            <a:avLst/>
          </a:prstGeom>
        </p:spPr>
      </p:pic>
      <p:pic>
        <p:nvPicPr>
          <p:cNvPr id="30" name="図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01588" y="2824801"/>
            <a:ext cx="5254511" cy="3767704"/>
          </a:xfrm>
          <a:prstGeom prst="rect">
            <a:avLst/>
          </a:prstGeom>
        </p:spPr>
      </p:pic>
      <p:sp>
        <p:nvSpPr>
          <p:cNvPr id="31" name="テキスト ボックス 30"/>
          <p:cNvSpPr txBox="1"/>
          <p:nvPr/>
        </p:nvSpPr>
        <p:spPr>
          <a:xfrm>
            <a:off x="4945646" y="6195984"/>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=8</a:t>
            </a:r>
            <a:endParaRPr kumimoji="1" lang="ja-JP" altLang="en-US" b="1" dirty="0"/>
          </a:p>
        </p:txBody>
      </p:sp>
      <p:pic>
        <p:nvPicPr>
          <p:cNvPr id="32" name="図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96952" y="2822545"/>
            <a:ext cx="5245853" cy="3761496"/>
          </a:xfrm>
          <a:prstGeom prst="rect">
            <a:avLst/>
          </a:prstGeom>
        </p:spPr>
      </p:pic>
      <p:pic>
        <p:nvPicPr>
          <p:cNvPr id="33" name="図 3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7701" y="2795918"/>
            <a:ext cx="5314658" cy="3810832"/>
          </a:xfrm>
          <a:prstGeom prst="rect">
            <a:avLst/>
          </a:prstGeom>
        </p:spPr>
      </p:pic>
      <p:sp>
        <p:nvSpPr>
          <p:cNvPr id="34" name="テキスト ボックス 33"/>
          <p:cNvSpPr txBox="1"/>
          <p:nvPr/>
        </p:nvSpPr>
        <p:spPr>
          <a:xfrm>
            <a:off x="4941178" y="6190645"/>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=9</a:t>
            </a:r>
            <a:endParaRPr kumimoji="1" lang="ja-JP" altLang="en-US" b="1" dirty="0"/>
          </a:p>
        </p:txBody>
      </p:sp>
      <p:pic>
        <p:nvPicPr>
          <p:cNvPr id="35" name="図 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5094" y="2800999"/>
            <a:ext cx="5307573" cy="3805752"/>
          </a:xfrm>
          <a:prstGeom prst="rect">
            <a:avLst/>
          </a:prstGeom>
        </p:spPr>
      </p:pic>
      <p:pic>
        <p:nvPicPr>
          <p:cNvPr id="36" name="図 3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99068" y="2829012"/>
            <a:ext cx="5223932" cy="3745777"/>
          </a:xfrm>
          <a:prstGeom prst="rect">
            <a:avLst/>
          </a:prstGeom>
        </p:spPr>
      </p:pic>
      <p:sp>
        <p:nvSpPr>
          <p:cNvPr id="37" name="テキスト ボックス 36"/>
          <p:cNvSpPr txBox="1"/>
          <p:nvPr/>
        </p:nvSpPr>
        <p:spPr>
          <a:xfrm>
            <a:off x="4945986" y="6197776"/>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=10</a:t>
            </a:r>
            <a:endParaRPr kumimoji="1" lang="ja-JP" altLang="en-US" b="1" dirty="0"/>
          </a:p>
        </p:txBody>
      </p:sp>
      <p:pic>
        <p:nvPicPr>
          <p:cNvPr id="38" name="図 3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99068" y="2826418"/>
            <a:ext cx="5215996" cy="3740087"/>
          </a:xfrm>
          <a:prstGeom prst="rect">
            <a:avLst/>
          </a:prstGeom>
        </p:spPr>
      </p:pic>
      <p:pic>
        <p:nvPicPr>
          <p:cNvPr id="39" name="図 3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7701" y="2795918"/>
            <a:ext cx="5297878" cy="3798800"/>
          </a:xfrm>
          <a:prstGeom prst="rect">
            <a:avLst/>
          </a:prstGeom>
        </p:spPr>
      </p:pic>
      <p:sp>
        <p:nvSpPr>
          <p:cNvPr id="40" name="テキスト ボックス 39"/>
          <p:cNvSpPr txBox="1"/>
          <p:nvPr/>
        </p:nvSpPr>
        <p:spPr>
          <a:xfrm>
            <a:off x="4939886" y="6193551"/>
            <a:ext cx="2302405" cy="369332"/>
          </a:xfrm>
          <a:prstGeom prst="rect">
            <a:avLst/>
          </a:prstGeom>
          <a:solidFill>
            <a:schemeClr val="bg1"/>
          </a:solidFill>
        </p:spPr>
        <p:txBody>
          <a:bodyPr wrap="square" rtlCol="0">
            <a:spAutoFit/>
          </a:bodyPr>
          <a:lstStyle/>
          <a:p>
            <a:pPr algn="ctr"/>
            <a:r>
              <a:rPr kumimoji="1" lang="en-US" altLang="ja-JP" b="1" dirty="0" err="1" smtClean="0"/>
              <a:t>Iter</a:t>
            </a:r>
            <a:r>
              <a:rPr kumimoji="1" lang="en-US" altLang="ja-JP" b="1" dirty="0" smtClean="0"/>
              <a:t>=1000</a:t>
            </a:r>
            <a:endParaRPr kumimoji="1" lang="ja-JP" altLang="en-US" b="1" dirty="0"/>
          </a:p>
        </p:txBody>
      </p:sp>
      <p:sp>
        <p:nvSpPr>
          <p:cNvPr id="41" name="テキスト ボックス 40"/>
          <p:cNvSpPr txBox="1"/>
          <p:nvPr/>
        </p:nvSpPr>
        <p:spPr>
          <a:xfrm>
            <a:off x="11044238" y="6015038"/>
            <a:ext cx="557212" cy="369332"/>
          </a:xfrm>
          <a:prstGeom prst="rect">
            <a:avLst/>
          </a:prstGeom>
          <a:noFill/>
        </p:spPr>
        <p:txBody>
          <a:bodyPr wrap="square" rtlCol="0">
            <a:spAutoFit/>
          </a:bodyPr>
          <a:lstStyle/>
          <a:p>
            <a:r>
              <a:rPr kumimoji="1" lang="en-US" altLang="ja-JP" dirty="0" smtClean="0"/>
              <a:t>12</a:t>
            </a:r>
            <a:endParaRPr kumimoji="1" lang="ja-JP" altLang="en-US" dirty="0"/>
          </a:p>
        </p:txBody>
      </p:sp>
    </p:spTree>
    <p:extLst>
      <p:ext uri="{BB962C8B-B14F-4D97-AF65-F5344CB8AC3E}">
        <p14:creationId xmlns:p14="http://schemas.microsoft.com/office/powerpoint/2010/main" val="4282314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par>
                                <p:cTn id="99" presetID="10" presetClass="entr" presetSubtype="0"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par>
                                <p:cTn id="107" presetID="10"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9" grpId="0" animBg="1"/>
      <p:bldP spid="22" grpId="0" animBg="1"/>
      <p:bldP spid="25" grpId="0" animBg="1"/>
      <p:bldP spid="28" grpId="0" animBg="1"/>
      <p:bldP spid="31" grpId="0" animBg="1"/>
      <p:bldP spid="34" grpId="0" animBg="1"/>
      <p:bldP spid="37"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グラフ 11"/>
          <p:cNvGraphicFramePr>
            <a:graphicFrameLocks/>
          </p:cNvGraphicFramePr>
          <p:nvPr>
            <p:extLst>
              <p:ext uri="{D42A27DB-BD31-4B8C-83A1-F6EECF244321}">
                <p14:modId xmlns:p14="http://schemas.microsoft.com/office/powerpoint/2010/main" val="1184044805"/>
              </p:ext>
            </p:extLst>
          </p:nvPr>
        </p:nvGraphicFramePr>
        <p:xfrm>
          <a:off x="5733141" y="2637148"/>
          <a:ext cx="5961553" cy="4016315"/>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solidFill>
                  <a:schemeClr val="tx1">
                    <a:lumMod val="65000"/>
                    <a:lumOff val="35000"/>
                  </a:schemeClr>
                </a:solidFill>
              </a:rPr>
              <a:t>新しい解使用</a:t>
            </a:r>
            <a:r>
              <a:rPr kumimoji="1" lang="en-US" altLang="ja-JP" b="1" dirty="0" err="1" smtClean="0">
                <a:solidFill>
                  <a:schemeClr val="tx1">
                    <a:lumMod val="65000"/>
                    <a:lumOff val="35000"/>
                  </a:schemeClr>
                </a:solidFill>
              </a:rPr>
              <a:t>ver</a:t>
            </a:r>
            <a:endParaRPr kumimoji="1" lang="ja-JP" altLang="en-US" b="1" dirty="0">
              <a:solidFill>
                <a:schemeClr val="tx1">
                  <a:lumMod val="65000"/>
                  <a:lumOff val="35000"/>
                </a:schemeClr>
              </a:solidFill>
            </a:endParaRPr>
          </a:p>
        </p:txBody>
      </p:sp>
      <p:sp>
        <p:nvSpPr>
          <p:cNvPr id="8" name="テキスト ボックス 7"/>
          <p:cNvSpPr txBox="1"/>
          <p:nvPr/>
        </p:nvSpPr>
        <p:spPr>
          <a:xfrm>
            <a:off x="2115838" y="2267817"/>
            <a:ext cx="3048000"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初期個体ランダム生成</a:t>
            </a:r>
            <a:endParaRPr kumimoji="1" lang="ja-JP" altLang="en-US" b="1" dirty="0">
              <a:solidFill>
                <a:schemeClr val="tx1">
                  <a:lumMod val="65000"/>
                  <a:lumOff val="35000"/>
                </a:schemeClr>
              </a:solidFill>
            </a:endParaRPr>
          </a:p>
        </p:txBody>
      </p:sp>
      <p:sp>
        <p:nvSpPr>
          <p:cNvPr id="9" name="テキスト ボックス 8"/>
          <p:cNvSpPr txBox="1"/>
          <p:nvPr/>
        </p:nvSpPr>
        <p:spPr>
          <a:xfrm>
            <a:off x="7549911" y="2234226"/>
            <a:ext cx="3048000"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初期個体中央生成</a:t>
            </a:r>
            <a:endParaRPr kumimoji="1" lang="ja-JP" altLang="en-US" b="1" dirty="0">
              <a:solidFill>
                <a:schemeClr val="tx1">
                  <a:lumMod val="65000"/>
                  <a:lumOff val="35000"/>
                </a:schemeClr>
              </a:solidFill>
            </a:endParaRPr>
          </a:p>
        </p:txBody>
      </p:sp>
      <p:sp>
        <p:nvSpPr>
          <p:cNvPr id="10" name="テキスト ボックス 9"/>
          <p:cNvSpPr txBox="1"/>
          <p:nvPr/>
        </p:nvSpPr>
        <p:spPr>
          <a:xfrm>
            <a:off x="11044238" y="6015038"/>
            <a:ext cx="557212" cy="369332"/>
          </a:xfrm>
          <a:prstGeom prst="rect">
            <a:avLst/>
          </a:prstGeom>
          <a:noFill/>
        </p:spPr>
        <p:txBody>
          <a:bodyPr wrap="square" rtlCol="0">
            <a:spAutoFit/>
          </a:bodyPr>
          <a:lstStyle/>
          <a:p>
            <a:r>
              <a:rPr kumimoji="1" lang="en-US" altLang="ja-JP" dirty="0" smtClean="0"/>
              <a:t>13</a:t>
            </a:r>
            <a:endParaRPr kumimoji="1" lang="ja-JP" altLang="en-US" dirty="0"/>
          </a:p>
        </p:txBody>
      </p:sp>
      <p:graphicFrame>
        <p:nvGraphicFramePr>
          <p:cNvPr id="11" name="グラフ 10"/>
          <p:cNvGraphicFramePr>
            <a:graphicFrameLocks/>
          </p:cNvGraphicFramePr>
          <p:nvPr>
            <p:extLst>
              <p:ext uri="{D42A27DB-BD31-4B8C-83A1-F6EECF244321}">
                <p14:modId xmlns:p14="http://schemas.microsoft.com/office/powerpoint/2010/main" val="3660690884"/>
              </p:ext>
            </p:extLst>
          </p:nvPr>
        </p:nvGraphicFramePr>
        <p:xfrm>
          <a:off x="194604" y="2603558"/>
          <a:ext cx="5538537" cy="40499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5714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解を使用しない</a:t>
            </a:r>
            <a:r>
              <a:rPr kumimoji="1" lang="en-US" altLang="ja-JP" b="1" dirty="0" err="1" smtClean="0"/>
              <a:t>ver</a:t>
            </a:r>
            <a:endParaRPr kumimoji="1" lang="ja-JP" altLang="en-US" b="1" dirty="0"/>
          </a:p>
        </p:txBody>
      </p:sp>
      <p:sp>
        <p:nvSpPr>
          <p:cNvPr id="4" name="コンテンツ プレースホルダー 3"/>
          <p:cNvSpPr>
            <a:spLocks noGrp="1"/>
          </p:cNvSpPr>
          <p:nvPr>
            <p:ph idx="10"/>
          </p:nvPr>
        </p:nvSpPr>
        <p:spPr>
          <a:xfrm>
            <a:off x="527381" y="2452483"/>
            <a:ext cx="11329259" cy="3994316"/>
          </a:xfrm>
        </p:spPr>
        <p:txBody>
          <a:bodyPr/>
          <a:lstStyle/>
          <a:p>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1456260586"/>
              </p:ext>
            </p:extLst>
          </p:nvPr>
        </p:nvGraphicFramePr>
        <p:xfrm>
          <a:off x="6110033" y="2731168"/>
          <a:ext cx="5881440" cy="39621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2727784987"/>
              </p:ext>
            </p:extLst>
          </p:nvPr>
        </p:nvGraphicFramePr>
        <p:xfrm>
          <a:off x="131615" y="2851484"/>
          <a:ext cx="5881440" cy="3841878"/>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2115838" y="2267817"/>
            <a:ext cx="3048000"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初期個体ランダム生成</a:t>
            </a:r>
            <a:endParaRPr kumimoji="1" lang="ja-JP" altLang="en-US" b="1" dirty="0">
              <a:solidFill>
                <a:schemeClr val="tx1">
                  <a:lumMod val="65000"/>
                  <a:lumOff val="35000"/>
                </a:schemeClr>
              </a:solidFill>
            </a:endParaRPr>
          </a:p>
        </p:txBody>
      </p:sp>
      <p:sp>
        <p:nvSpPr>
          <p:cNvPr id="8" name="テキスト ボックス 7"/>
          <p:cNvSpPr txBox="1"/>
          <p:nvPr/>
        </p:nvSpPr>
        <p:spPr>
          <a:xfrm>
            <a:off x="7549911" y="2234226"/>
            <a:ext cx="3048000" cy="369332"/>
          </a:xfrm>
          <a:prstGeom prst="rect">
            <a:avLst/>
          </a:prstGeom>
          <a:noFill/>
        </p:spPr>
        <p:txBody>
          <a:bodyPr wrap="square" rtlCol="0">
            <a:spAutoFit/>
          </a:bodyPr>
          <a:lstStyle/>
          <a:p>
            <a:pPr algn="ctr"/>
            <a:r>
              <a:rPr kumimoji="1" lang="ja-JP" altLang="en-US" b="1" dirty="0" smtClean="0">
                <a:solidFill>
                  <a:schemeClr val="tx1">
                    <a:lumMod val="65000"/>
                    <a:lumOff val="35000"/>
                  </a:schemeClr>
                </a:solidFill>
              </a:rPr>
              <a:t>初期個体中央生成</a:t>
            </a:r>
            <a:endParaRPr kumimoji="1" lang="ja-JP" altLang="en-US" b="1" dirty="0">
              <a:solidFill>
                <a:schemeClr val="tx1">
                  <a:lumMod val="65000"/>
                  <a:lumOff val="35000"/>
                </a:schemeClr>
              </a:solidFill>
            </a:endParaRPr>
          </a:p>
        </p:txBody>
      </p:sp>
      <p:sp>
        <p:nvSpPr>
          <p:cNvPr id="9" name="テキスト ボックス 8"/>
          <p:cNvSpPr txBox="1"/>
          <p:nvPr/>
        </p:nvSpPr>
        <p:spPr>
          <a:xfrm>
            <a:off x="11044238" y="6015038"/>
            <a:ext cx="557212" cy="369332"/>
          </a:xfrm>
          <a:prstGeom prst="rect">
            <a:avLst/>
          </a:prstGeom>
          <a:noFill/>
        </p:spPr>
        <p:txBody>
          <a:bodyPr wrap="square" rtlCol="0">
            <a:spAutoFit/>
          </a:bodyPr>
          <a:lstStyle/>
          <a:p>
            <a:r>
              <a:rPr kumimoji="1" lang="en-US" altLang="ja-JP" dirty="0" smtClean="0"/>
              <a:t>14</a:t>
            </a:r>
            <a:endParaRPr kumimoji="1" lang="ja-JP" altLang="en-US" dirty="0"/>
          </a:p>
        </p:txBody>
      </p:sp>
    </p:spTree>
    <p:extLst>
      <p:ext uri="{BB962C8B-B14F-4D97-AF65-F5344CB8AC3E}">
        <p14:creationId xmlns:p14="http://schemas.microsoft.com/office/powerpoint/2010/main" val="2314970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solidFill>
                  <a:schemeClr val="tx1">
                    <a:lumMod val="65000"/>
                    <a:lumOff val="35000"/>
                  </a:schemeClr>
                </a:solidFill>
              </a:rPr>
              <a:t>全個体分散 </a:t>
            </a:r>
            <a:r>
              <a:rPr kumimoji="1" lang="en-US" altLang="ja-JP" b="1" dirty="0" smtClean="0">
                <a:solidFill>
                  <a:schemeClr val="tx1">
                    <a:lumMod val="65000"/>
                    <a:lumOff val="35000"/>
                  </a:schemeClr>
                </a:solidFill>
              </a:rPr>
              <a:t>vs</a:t>
            </a:r>
            <a:r>
              <a:rPr kumimoji="1" lang="ja-JP" altLang="en-US" b="1" dirty="0" smtClean="0">
                <a:solidFill>
                  <a:schemeClr val="tx1">
                    <a:lumMod val="65000"/>
                    <a:lumOff val="35000"/>
                  </a:schemeClr>
                </a:solidFill>
              </a:rPr>
              <a:t> </a:t>
            </a:r>
            <a:r>
              <a:rPr kumimoji="1" lang="en-US" altLang="ja-JP" b="1" dirty="0" smtClean="0">
                <a:solidFill>
                  <a:schemeClr val="tx1">
                    <a:lumMod val="65000"/>
                    <a:lumOff val="35000"/>
                  </a:schemeClr>
                </a:solidFill>
              </a:rPr>
              <a:t>2</a:t>
            </a:r>
            <a:r>
              <a:rPr kumimoji="1" lang="ja-JP" altLang="en-US" b="1" dirty="0" smtClean="0">
                <a:solidFill>
                  <a:schemeClr val="tx1">
                    <a:lumMod val="65000"/>
                    <a:lumOff val="35000"/>
                  </a:schemeClr>
                </a:solidFill>
              </a:rPr>
              <a:t>個体間の距離分散</a:t>
            </a:r>
            <a:endParaRPr kumimoji="1" lang="ja-JP" altLang="en-US" b="1" dirty="0">
              <a:solidFill>
                <a:schemeClr val="tx1">
                  <a:lumMod val="65000"/>
                  <a:lumOff val="35000"/>
                </a:schemeClr>
              </a:solidFill>
            </a:endParaRPr>
          </a:p>
        </p:txBody>
      </p:sp>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973069244"/>
              </p:ext>
            </p:extLst>
          </p:nvPr>
        </p:nvGraphicFramePr>
        <p:xfrm>
          <a:off x="959033" y="2452486"/>
          <a:ext cx="3384366" cy="3562552"/>
        </p:xfrm>
        <a:graphic>
          <a:graphicData uri="http://schemas.openxmlformats.org/drawingml/2006/table">
            <a:tbl>
              <a:tblPr>
                <a:tableStyleId>{5C22544A-7EE6-4342-B048-85BDC9FD1C3A}</a:tableStyleId>
              </a:tblPr>
              <a:tblGrid>
                <a:gridCol w="905862">
                  <a:extLst>
                    <a:ext uri="{9D8B030D-6E8A-4147-A177-3AD203B41FA5}">
                      <a16:colId xmlns:a16="http://schemas.microsoft.com/office/drawing/2014/main" val="2577781493"/>
                    </a:ext>
                  </a:extLst>
                </a:gridCol>
                <a:gridCol w="1350382">
                  <a:extLst>
                    <a:ext uri="{9D8B030D-6E8A-4147-A177-3AD203B41FA5}">
                      <a16:colId xmlns:a16="http://schemas.microsoft.com/office/drawing/2014/main" val="1810653336"/>
                    </a:ext>
                  </a:extLst>
                </a:gridCol>
                <a:gridCol w="1128122">
                  <a:extLst>
                    <a:ext uri="{9D8B030D-6E8A-4147-A177-3AD203B41FA5}">
                      <a16:colId xmlns:a16="http://schemas.microsoft.com/office/drawing/2014/main" val="2637312147"/>
                    </a:ext>
                  </a:extLst>
                </a:gridCol>
              </a:tblGrid>
              <a:tr h="508936">
                <a:tc>
                  <a:txBody>
                    <a:bodyPr/>
                    <a:lstStyle/>
                    <a:p>
                      <a:pPr algn="r" fontAlgn="ctr"/>
                      <a:endParaRPr lang="ja-JP" alt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sz="1600" b="1" u="none" strike="noStrike" dirty="0">
                          <a:solidFill>
                            <a:schemeClr val="tx1">
                              <a:lumMod val="65000"/>
                              <a:lumOff val="35000"/>
                            </a:schemeClr>
                          </a:solidFill>
                          <a:effectLst/>
                        </a:rPr>
                        <a:t>immutable</a:t>
                      </a:r>
                      <a:endParaRPr 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sz="1600" b="1" u="none" strike="noStrike" dirty="0">
                          <a:solidFill>
                            <a:schemeClr val="tx1">
                              <a:lumMod val="65000"/>
                              <a:lumOff val="35000"/>
                            </a:schemeClr>
                          </a:solidFill>
                          <a:effectLst/>
                        </a:rPr>
                        <a:t>renew</a:t>
                      </a:r>
                      <a:endParaRPr 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3325197435"/>
                  </a:ext>
                </a:extLst>
              </a:tr>
              <a:tr h="508936">
                <a:tc>
                  <a:txBody>
                    <a:bodyPr/>
                    <a:lstStyle/>
                    <a:p>
                      <a:pPr algn="l" fontAlgn="ctr"/>
                      <a:r>
                        <a:rPr lang="en-US" sz="1600" b="1" u="none" strike="noStrike">
                          <a:solidFill>
                            <a:schemeClr val="tx1">
                              <a:lumMod val="65000"/>
                              <a:lumOff val="35000"/>
                            </a:schemeClr>
                          </a:solidFill>
                          <a:effectLst/>
                        </a:rPr>
                        <a:t>seed1</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3698888004"/>
                  </a:ext>
                </a:extLst>
              </a:tr>
              <a:tr h="508936">
                <a:tc>
                  <a:txBody>
                    <a:bodyPr/>
                    <a:lstStyle/>
                    <a:p>
                      <a:pPr algn="l" fontAlgn="ctr"/>
                      <a:r>
                        <a:rPr lang="en-US" sz="1600" b="1" u="none" strike="noStrike">
                          <a:solidFill>
                            <a:schemeClr val="tx1">
                              <a:lumMod val="65000"/>
                              <a:lumOff val="35000"/>
                            </a:schemeClr>
                          </a:solidFill>
                          <a:effectLst/>
                        </a:rPr>
                        <a:t>seed2</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1784393378"/>
                  </a:ext>
                </a:extLst>
              </a:tr>
              <a:tr h="508936">
                <a:tc>
                  <a:txBody>
                    <a:bodyPr/>
                    <a:lstStyle/>
                    <a:p>
                      <a:pPr algn="l" fontAlgn="ctr"/>
                      <a:r>
                        <a:rPr lang="en-US" sz="1600" b="1" u="none" strike="noStrike">
                          <a:solidFill>
                            <a:schemeClr val="tx1">
                              <a:lumMod val="65000"/>
                              <a:lumOff val="35000"/>
                            </a:schemeClr>
                          </a:solidFill>
                          <a:effectLst/>
                        </a:rPr>
                        <a:t>seed3</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2922420615"/>
                  </a:ext>
                </a:extLst>
              </a:tr>
              <a:tr h="508936">
                <a:tc>
                  <a:txBody>
                    <a:bodyPr/>
                    <a:lstStyle/>
                    <a:p>
                      <a:pPr algn="l" fontAlgn="ctr"/>
                      <a:r>
                        <a:rPr lang="en-US" sz="1600" b="1" u="none" strike="noStrike">
                          <a:solidFill>
                            <a:schemeClr val="tx1">
                              <a:lumMod val="65000"/>
                              <a:lumOff val="35000"/>
                            </a:schemeClr>
                          </a:solidFill>
                          <a:effectLst/>
                        </a:rPr>
                        <a:t>seed4</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8</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3580111840"/>
                  </a:ext>
                </a:extLst>
              </a:tr>
              <a:tr h="508936">
                <a:tc>
                  <a:txBody>
                    <a:bodyPr/>
                    <a:lstStyle/>
                    <a:p>
                      <a:pPr algn="l" fontAlgn="ctr"/>
                      <a:r>
                        <a:rPr lang="en-US" sz="1600" b="1" u="none" strike="noStrike">
                          <a:solidFill>
                            <a:schemeClr val="tx1">
                              <a:lumMod val="65000"/>
                              <a:lumOff val="35000"/>
                            </a:schemeClr>
                          </a:solidFill>
                          <a:effectLst/>
                        </a:rPr>
                        <a:t>seed5</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7</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1499008991"/>
                  </a:ext>
                </a:extLst>
              </a:tr>
              <a:tr h="508936">
                <a:tc>
                  <a:txBody>
                    <a:bodyPr/>
                    <a:lstStyle/>
                    <a:p>
                      <a:pPr algn="l" fontAlgn="ctr"/>
                      <a:r>
                        <a:rPr lang="en-US" sz="1600" b="1" u="none" strike="noStrike" dirty="0" err="1">
                          <a:solidFill>
                            <a:srgbClr val="FF0000"/>
                          </a:solidFill>
                          <a:effectLst/>
                        </a:rPr>
                        <a:t>ave</a:t>
                      </a:r>
                      <a:endParaRPr lang="en-US"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600" b="1" u="none" strike="noStrike" dirty="0">
                          <a:solidFill>
                            <a:srgbClr val="FF0000"/>
                          </a:solidFill>
                          <a:effectLst/>
                        </a:rPr>
                        <a:t>9.8</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600" b="1" u="none" strike="noStrike" dirty="0">
                          <a:solidFill>
                            <a:srgbClr val="FF0000"/>
                          </a:solidFill>
                          <a:effectLst/>
                        </a:rPr>
                        <a:t>9</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1552194740"/>
                  </a:ext>
                </a:extLst>
              </a:tr>
            </a:tbl>
          </a:graphicData>
        </a:graphic>
      </p:graphicFrame>
      <p:sp>
        <p:nvSpPr>
          <p:cNvPr id="10" name="テキスト ボックス 9"/>
          <p:cNvSpPr txBox="1"/>
          <p:nvPr/>
        </p:nvSpPr>
        <p:spPr>
          <a:xfrm>
            <a:off x="11044238" y="6015038"/>
            <a:ext cx="557212" cy="369332"/>
          </a:xfrm>
          <a:prstGeom prst="rect">
            <a:avLst/>
          </a:prstGeom>
          <a:noFill/>
        </p:spPr>
        <p:txBody>
          <a:bodyPr wrap="square" rtlCol="0">
            <a:spAutoFit/>
          </a:bodyPr>
          <a:lstStyle/>
          <a:p>
            <a:r>
              <a:rPr kumimoji="1" lang="en-US" altLang="ja-JP" dirty="0" smtClean="0"/>
              <a:t>15</a:t>
            </a:r>
            <a:endParaRPr kumimoji="1" lang="ja-JP" altLang="en-US" dirty="0"/>
          </a:p>
        </p:txBody>
      </p:sp>
      <p:graphicFrame>
        <p:nvGraphicFramePr>
          <p:cNvPr id="11" name="表 10"/>
          <p:cNvGraphicFramePr>
            <a:graphicFrameLocks noGrp="1"/>
          </p:cNvGraphicFramePr>
          <p:nvPr>
            <p:extLst>
              <p:ext uri="{D42A27DB-BD31-4B8C-83A1-F6EECF244321}">
                <p14:modId xmlns:p14="http://schemas.microsoft.com/office/powerpoint/2010/main" val="806622675"/>
              </p:ext>
            </p:extLst>
          </p:nvPr>
        </p:nvGraphicFramePr>
        <p:xfrm>
          <a:off x="6051884" y="2452488"/>
          <a:ext cx="4307304" cy="3747216"/>
        </p:xfrm>
        <a:graphic>
          <a:graphicData uri="http://schemas.openxmlformats.org/drawingml/2006/table">
            <a:tbl>
              <a:tblPr>
                <a:tableStyleId>{5C22544A-7EE6-4342-B048-85BDC9FD1C3A}</a:tableStyleId>
              </a:tblPr>
              <a:tblGrid>
                <a:gridCol w="741039">
                  <a:extLst>
                    <a:ext uri="{9D8B030D-6E8A-4147-A177-3AD203B41FA5}">
                      <a16:colId xmlns:a16="http://schemas.microsoft.com/office/drawing/2014/main" val="215945604"/>
                    </a:ext>
                  </a:extLst>
                </a:gridCol>
                <a:gridCol w="1344821">
                  <a:extLst>
                    <a:ext uri="{9D8B030D-6E8A-4147-A177-3AD203B41FA5}">
                      <a16:colId xmlns:a16="http://schemas.microsoft.com/office/drawing/2014/main" val="803381445"/>
                    </a:ext>
                  </a:extLst>
                </a:gridCol>
                <a:gridCol w="2221444">
                  <a:extLst>
                    <a:ext uri="{9D8B030D-6E8A-4147-A177-3AD203B41FA5}">
                      <a16:colId xmlns:a16="http://schemas.microsoft.com/office/drawing/2014/main" val="3970359884"/>
                    </a:ext>
                  </a:extLst>
                </a:gridCol>
              </a:tblGrid>
              <a:tr h="312268">
                <a:tc>
                  <a:txBody>
                    <a:bodyPr/>
                    <a:lstStyle/>
                    <a:p>
                      <a:pPr algn="l" fontAlgn="ctr"/>
                      <a:endParaRPr lang="ja-JP" alt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sz="1600" b="1" u="none" strike="noStrike" dirty="0">
                          <a:solidFill>
                            <a:schemeClr val="tx1">
                              <a:lumMod val="65000"/>
                              <a:lumOff val="35000"/>
                            </a:schemeClr>
                          </a:solidFill>
                          <a:effectLst/>
                        </a:rPr>
                        <a:t>xi-</a:t>
                      </a:r>
                      <a:r>
                        <a:rPr lang="en-US" sz="1600" b="1" u="none" strike="noStrike" dirty="0" err="1">
                          <a:solidFill>
                            <a:schemeClr val="tx1">
                              <a:lumMod val="65000"/>
                              <a:lumOff val="35000"/>
                            </a:schemeClr>
                          </a:solidFill>
                          <a:effectLst/>
                        </a:rPr>
                        <a:t>xj</a:t>
                      </a:r>
                      <a:endParaRPr 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sz="1600" b="1" u="none" strike="noStrike" dirty="0">
                          <a:solidFill>
                            <a:schemeClr val="tx1">
                              <a:lumMod val="65000"/>
                              <a:lumOff val="35000"/>
                            </a:schemeClr>
                          </a:solidFill>
                          <a:effectLst/>
                        </a:rPr>
                        <a:t>xi-</a:t>
                      </a:r>
                      <a:r>
                        <a:rPr lang="en-US" sz="1600" b="1" u="none" strike="noStrike" dirty="0" err="1">
                          <a:solidFill>
                            <a:schemeClr val="tx1">
                              <a:lumMod val="65000"/>
                              <a:lumOff val="35000"/>
                            </a:schemeClr>
                          </a:solidFill>
                          <a:effectLst/>
                        </a:rPr>
                        <a:t>xj</a:t>
                      </a:r>
                      <a:r>
                        <a:rPr lang="en-US" sz="1600" b="1" u="none" strike="noStrike" dirty="0">
                          <a:solidFill>
                            <a:schemeClr val="tx1">
                              <a:lumMod val="65000"/>
                              <a:lumOff val="35000"/>
                            </a:schemeClr>
                          </a:solidFill>
                          <a:effectLst/>
                        </a:rPr>
                        <a:t>(p-</a:t>
                      </a:r>
                      <a:r>
                        <a:rPr lang="en-US" sz="1600" b="1" u="none" strike="noStrike" dirty="0" err="1">
                          <a:solidFill>
                            <a:schemeClr val="tx1">
                              <a:lumMod val="65000"/>
                              <a:lumOff val="35000"/>
                            </a:schemeClr>
                          </a:solidFill>
                          <a:effectLst/>
                        </a:rPr>
                        <a:t>tuning.ver</a:t>
                      </a:r>
                      <a:r>
                        <a:rPr lang="en-US" sz="1600" b="1" u="none" strike="noStrike" dirty="0">
                          <a:solidFill>
                            <a:schemeClr val="tx1">
                              <a:lumMod val="65000"/>
                              <a:lumOff val="35000"/>
                            </a:schemeClr>
                          </a:solidFill>
                          <a:effectLst/>
                        </a:rPr>
                        <a:t>)</a:t>
                      </a:r>
                      <a:endParaRPr 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1391102879"/>
                  </a:ext>
                </a:extLst>
              </a:tr>
              <a:tr h="312268">
                <a:tc>
                  <a:txBody>
                    <a:bodyPr/>
                    <a:lstStyle/>
                    <a:p>
                      <a:pPr algn="l" fontAlgn="ctr"/>
                      <a:r>
                        <a:rPr lang="en-US" sz="1600" b="1" u="none" strike="noStrike" dirty="0">
                          <a:solidFill>
                            <a:schemeClr val="tx1">
                              <a:lumMod val="65000"/>
                              <a:lumOff val="35000"/>
                            </a:schemeClr>
                          </a:solidFill>
                          <a:effectLst/>
                        </a:rPr>
                        <a:t>seed1</a:t>
                      </a:r>
                      <a:endParaRPr 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7</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2033172679"/>
                  </a:ext>
                </a:extLst>
              </a:tr>
              <a:tr h="312268">
                <a:tc>
                  <a:txBody>
                    <a:bodyPr/>
                    <a:lstStyle/>
                    <a:p>
                      <a:pPr algn="l" fontAlgn="ctr"/>
                      <a:r>
                        <a:rPr lang="en-US" sz="1600" b="1" u="none" strike="noStrike">
                          <a:solidFill>
                            <a:schemeClr val="tx1">
                              <a:lumMod val="65000"/>
                              <a:lumOff val="35000"/>
                            </a:schemeClr>
                          </a:solidFill>
                          <a:effectLst/>
                        </a:rPr>
                        <a:t>seed2</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7</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3569242546"/>
                  </a:ext>
                </a:extLst>
              </a:tr>
              <a:tr h="312268">
                <a:tc>
                  <a:txBody>
                    <a:bodyPr/>
                    <a:lstStyle/>
                    <a:p>
                      <a:pPr algn="l" fontAlgn="ctr"/>
                      <a:r>
                        <a:rPr lang="en-US" sz="1600" b="1" u="none" strike="noStrike">
                          <a:solidFill>
                            <a:schemeClr val="tx1">
                              <a:lumMod val="65000"/>
                              <a:lumOff val="35000"/>
                            </a:schemeClr>
                          </a:solidFill>
                          <a:effectLst/>
                        </a:rPr>
                        <a:t>seed3</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dirty="0">
                          <a:solidFill>
                            <a:schemeClr val="tx1">
                              <a:lumMod val="65000"/>
                              <a:lumOff val="35000"/>
                            </a:schemeClr>
                          </a:solidFill>
                          <a:effectLst/>
                        </a:rPr>
                        <a:t>11</a:t>
                      </a:r>
                      <a:endParaRPr lang="en-US" altLang="ja-JP"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1068573763"/>
                  </a:ext>
                </a:extLst>
              </a:tr>
              <a:tr h="312268">
                <a:tc>
                  <a:txBody>
                    <a:bodyPr/>
                    <a:lstStyle/>
                    <a:p>
                      <a:pPr algn="l" fontAlgn="ctr"/>
                      <a:r>
                        <a:rPr lang="en-US" sz="1600" b="1" u="none" strike="noStrike">
                          <a:solidFill>
                            <a:schemeClr val="tx1">
                              <a:lumMod val="65000"/>
                              <a:lumOff val="35000"/>
                            </a:schemeClr>
                          </a:solidFill>
                          <a:effectLst/>
                        </a:rPr>
                        <a:t>seed4</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10</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2000902533"/>
                  </a:ext>
                </a:extLst>
              </a:tr>
              <a:tr h="312268">
                <a:tc>
                  <a:txBody>
                    <a:bodyPr/>
                    <a:lstStyle/>
                    <a:p>
                      <a:pPr algn="l" fontAlgn="ctr"/>
                      <a:r>
                        <a:rPr lang="en-US" sz="1600" b="1" u="none" strike="noStrike">
                          <a:solidFill>
                            <a:schemeClr val="tx1">
                              <a:lumMod val="65000"/>
                              <a:lumOff val="35000"/>
                            </a:schemeClr>
                          </a:solidFill>
                          <a:effectLst/>
                        </a:rPr>
                        <a:t>seed5</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4170101411"/>
                  </a:ext>
                </a:extLst>
              </a:tr>
              <a:tr h="312268">
                <a:tc>
                  <a:txBody>
                    <a:bodyPr/>
                    <a:lstStyle/>
                    <a:p>
                      <a:pPr algn="l" fontAlgn="ctr"/>
                      <a:r>
                        <a:rPr lang="en-US" sz="1600" b="1" u="none" strike="noStrike">
                          <a:solidFill>
                            <a:schemeClr val="tx1">
                              <a:lumMod val="65000"/>
                              <a:lumOff val="35000"/>
                            </a:schemeClr>
                          </a:solidFill>
                          <a:effectLst/>
                        </a:rPr>
                        <a:t>seed6</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12</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2717713743"/>
                  </a:ext>
                </a:extLst>
              </a:tr>
              <a:tr h="312268">
                <a:tc>
                  <a:txBody>
                    <a:bodyPr/>
                    <a:lstStyle/>
                    <a:p>
                      <a:pPr algn="l" fontAlgn="ctr"/>
                      <a:r>
                        <a:rPr lang="en-US" sz="1600" b="1" u="none" strike="noStrike">
                          <a:solidFill>
                            <a:schemeClr val="tx1">
                              <a:lumMod val="65000"/>
                              <a:lumOff val="35000"/>
                            </a:schemeClr>
                          </a:solidFill>
                          <a:effectLst/>
                        </a:rPr>
                        <a:t>seed7</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7</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509415180"/>
                  </a:ext>
                </a:extLst>
              </a:tr>
              <a:tr h="312268">
                <a:tc>
                  <a:txBody>
                    <a:bodyPr/>
                    <a:lstStyle/>
                    <a:p>
                      <a:pPr algn="l" fontAlgn="ctr"/>
                      <a:r>
                        <a:rPr lang="en-US" sz="1600" b="1" u="none" strike="noStrike">
                          <a:solidFill>
                            <a:schemeClr val="tx1">
                              <a:lumMod val="65000"/>
                              <a:lumOff val="35000"/>
                            </a:schemeClr>
                          </a:solidFill>
                          <a:effectLst/>
                        </a:rPr>
                        <a:t>seed8</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515500261"/>
                  </a:ext>
                </a:extLst>
              </a:tr>
              <a:tr h="312268">
                <a:tc>
                  <a:txBody>
                    <a:bodyPr/>
                    <a:lstStyle/>
                    <a:p>
                      <a:pPr algn="l" fontAlgn="ctr"/>
                      <a:r>
                        <a:rPr lang="en-US" sz="1600" b="1" u="none" strike="noStrike">
                          <a:solidFill>
                            <a:schemeClr val="tx1">
                              <a:lumMod val="65000"/>
                              <a:lumOff val="35000"/>
                            </a:schemeClr>
                          </a:solidFill>
                          <a:effectLst/>
                        </a:rPr>
                        <a:t>seed9</a:t>
                      </a:r>
                      <a:endParaRPr lang="en-US"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11</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51699992"/>
                  </a:ext>
                </a:extLst>
              </a:tr>
              <a:tr h="312268">
                <a:tc>
                  <a:txBody>
                    <a:bodyPr/>
                    <a:lstStyle/>
                    <a:p>
                      <a:pPr algn="l" fontAlgn="ctr"/>
                      <a:r>
                        <a:rPr lang="en-US" sz="1600" b="1" u="none" strike="noStrike" dirty="0">
                          <a:solidFill>
                            <a:schemeClr val="tx1">
                              <a:lumMod val="65000"/>
                              <a:lumOff val="35000"/>
                            </a:schemeClr>
                          </a:solidFill>
                          <a:effectLst/>
                        </a:rPr>
                        <a:t>seed10</a:t>
                      </a:r>
                      <a:endParaRPr lang="en-US" sz="1600" b="1" i="0" u="none" strike="noStrike" dirty="0">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8</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r" fontAlgn="ctr"/>
                      <a:r>
                        <a:rPr lang="en-US" altLang="ja-JP" sz="1600" b="1" u="none" strike="noStrike">
                          <a:solidFill>
                            <a:schemeClr val="tx1">
                              <a:lumMod val="65000"/>
                              <a:lumOff val="35000"/>
                            </a:schemeClr>
                          </a:solidFill>
                          <a:effectLst/>
                        </a:rPr>
                        <a:t>9</a:t>
                      </a:r>
                      <a:endParaRPr lang="en-US" altLang="ja-JP" sz="1600" b="1" i="0" u="none" strike="noStrike">
                        <a:solidFill>
                          <a:schemeClr val="tx1">
                            <a:lumMod val="65000"/>
                            <a:lumOff val="35000"/>
                          </a:schemeClr>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2677388230"/>
                  </a:ext>
                </a:extLst>
              </a:tr>
              <a:tr h="312268">
                <a:tc>
                  <a:txBody>
                    <a:bodyPr/>
                    <a:lstStyle/>
                    <a:p>
                      <a:pPr algn="l" fontAlgn="ctr"/>
                      <a:r>
                        <a:rPr lang="en-US" sz="1600" b="1" u="none" strike="noStrike" dirty="0" err="1">
                          <a:solidFill>
                            <a:srgbClr val="FF0000"/>
                          </a:solidFill>
                          <a:effectLst/>
                        </a:rPr>
                        <a:t>ave</a:t>
                      </a:r>
                      <a:endParaRPr lang="en-US"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600" b="1" u="none" strike="noStrike" dirty="0">
                          <a:solidFill>
                            <a:srgbClr val="FF0000"/>
                          </a:solidFill>
                          <a:effectLst/>
                        </a:rPr>
                        <a:t>9.6</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accent2">
                        <a:lumMod val="20000"/>
                        <a:lumOff val="80000"/>
                      </a:schemeClr>
                    </a:solidFill>
                  </a:tcPr>
                </a:tc>
                <a:tc>
                  <a:txBody>
                    <a:bodyPr/>
                    <a:lstStyle/>
                    <a:p>
                      <a:pPr algn="r" fontAlgn="ctr"/>
                      <a:r>
                        <a:rPr lang="en-US" altLang="ja-JP" sz="1600" b="1" u="none" strike="noStrike" dirty="0">
                          <a:solidFill>
                            <a:srgbClr val="FF0000"/>
                          </a:solidFill>
                          <a:effectLst/>
                        </a:rPr>
                        <a:t>9.6</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3720243385"/>
                  </a:ext>
                </a:extLst>
              </a:tr>
            </a:tbl>
          </a:graphicData>
        </a:graphic>
      </p:graphicFrame>
    </p:spTree>
    <p:extLst>
      <p:ext uri="{BB962C8B-B14F-4D97-AF65-F5344CB8AC3E}">
        <p14:creationId xmlns:p14="http://schemas.microsoft.com/office/powerpoint/2010/main" val="1581960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考察</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まとめ</a:t>
            </a:r>
            <a:endParaRPr kumimoji="1" lang="ja-JP" altLang="en-US" dirty="0"/>
          </a:p>
        </p:txBody>
      </p:sp>
      <p:sp>
        <p:nvSpPr>
          <p:cNvPr id="4" name="コンテンツ プレースホルダー 3"/>
          <p:cNvSpPr>
            <a:spLocks noGrp="1"/>
          </p:cNvSpPr>
          <p:nvPr>
            <p:ph idx="10"/>
          </p:nvPr>
        </p:nvSpPr>
        <p:spPr/>
        <p:txBody>
          <a:bodyPr/>
          <a:lstStyle/>
          <a:p>
            <a:r>
              <a:rPr lang="ja-JP" altLang="en-US" sz="2400" dirty="0" smtClean="0"/>
              <a:t>全</a:t>
            </a:r>
            <a:r>
              <a:rPr kumimoji="1" lang="ja-JP" altLang="en-US" sz="2400" dirty="0" smtClean="0"/>
              <a:t>個体分散における，新しく生成した解の考慮ありなし</a:t>
            </a:r>
            <a:r>
              <a:rPr lang="ja-JP" altLang="en-US" sz="2400" dirty="0" smtClean="0"/>
              <a:t>及び初期個体生成</a:t>
            </a:r>
            <a:r>
              <a:rPr lang="en-US" altLang="ja-JP" sz="2400" dirty="0" smtClean="0"/>
              <a:t/>
            </a:r>
            <a:br>
              <a:rPr lang="en-US" altLang="ja-JP" sz="2400" dirty="0" smtClean="0"/>
            </a:br>
            <a:r>
              <a:rPr lang="ja-JP" altLang="en-US" sz="2400" dirty="0" smtClean="0"/>
              <a:t>（中央／ランダム）を評価尺度としてアルゴリズムを各</a:t>
            </a:r>
            <a:r>
              <a:rPr lang="en-US" altLang="ja-JP" sz="2400" dirty="0" smtClean="0"/>
              <a:t>5</a:t>
            </a:r>
            <a:r>
              <a:rPr lang="ja-JP" altLang="en-US" sz="2400" dirty="0" smtClean="0"/>
              <a:t>回実行した．</a:t>
            </a:r>
            <a:endParaRPr kumimoji="1" lang="en-US" altLang="ja-JP" sz="2400" dirty="0" smtClean="0"/>
          </a:p>
          <a:p>
            <a:r>
              <a:rPr kumimoji="1" lang="ja-JP" altLang="en-US" sz="2400" b="1" dirty="0" smtClean="0">
                <a:solidFill>
                  <a:schemeClr val="tx1">
                    <a:lumMod val="65000"/>
                    <a:lumOff val="35000"/>
                  </a:schemeClr>
                </a:solidFill>
              </a:rPr>
              <a:t>➡ </a:t>
            </a:r>
            <a:r>
              <a:rPr lang="ja-JP" altLang="en-US" sz="2400" dirty="0">
                <a:solidFill>
                  <a:schemeClr val="tx1">
                    <a:lumMod val="65000"/>
                    <a:lumOff val="35000"/>
                  </a:schemeClr>
                </a:solidFill>
              </a:rPr>
              <a:t>生成</a:t>
            </a:r>
            <a:r>
              <a:rPr lang="ja-JP" altLang="en-US" sz="2400" dirty="0" smtClean="0">
                <a:solidFill>
                  <a:schemeClr val="tx1">
                    <a:lumMod val="65000"/>
                    <a:lumOff val="35000"/>
                  </a:schemeClr>
                </a:solidFill>
              </a:rPr>
              <a:t>した解がより良い評価値にならないといけない</a:t>
            </a:r>
            <a:endParaRPr kumimoji="1" lang="en-US" altLang="ja-JP" sz="2400" dirty="0" smtClean="0">
              <a:solidFill>
                <a:schemeClr val="tx1">
                  <a:lumMod val="65000"/>
                  <a:lumOff val="35000"/>
                </a:schemeClr>
              </a:solidFill>
            </a:endParaRPr>
          </a:p>
          <a:p>
            <a:r>
              <a:rPr kumimoji="1" lang="ja-JP" altLang="en-US" sz="2400" dirty="0" smtClean="0">
                <a:solidFill>
                  <a:schemeClr val="tx1">
                    <a:lumMod val="65000"/>
                    <a:lumOff val="35000"/>
                  </a:schemeClr>
                </a:solidFill>
              </a:rPr>
              <a:t>➡ 個体間の距離を一定以上保つようアルゴリズムを修正する必要がある</a:t>
            </a:r>
            <a:endParaRPr kumimoji="1" lang="en-US" altLang="ja-JP" sz="2400" dirty="0" smtClean="0">
              <a:solidFill>
                <a:schemeClr val="tx1">
                  <a:lumMod val="65000"/>
                  <a:lumOff val="35000"/>
                </a:schemeClr>
              </a:solidFill>
            </a:endParaRPr>
          </a:p>
          <a:p>
            <a:endParaRPr lang="en-US" altLang="ja-JP" sz="2400" b="1" dirty="0" smtClean="0">
              <a:solidFill>
                <a:schemeClr val="accent2"/>
              </a:solidFill>
            </a:endParaRPr>
          </a:p>
          <a:p>
            <a:r>
              <a:rPr lang="ja-JP" altLang="en-US" sz="2400" b="1" dirty="0" smtClean="0">
                <a:solidFill>
                  <a:schemeClr val="accent2"/>
                </a:solidFill>
              </a:rPr>
              <a:t>困っていること</a:t>
            </a:r>
            <a:endParaRPr lang="en-US" altLang="ja-JP" sz="2400" b="1" dirty="0" smtClean="0">
              <a:solidFill>
                <a:schemeClr val="accent2"/>
              </a:solidFill>
            </a:endParaRPr>
          </a:p>
          <a:p>
            <a:r>
              <a:rPr lang="ja-JP" altLang="en-US" sz="2400" dirty="0" smtClean="0">
                <a:solidFill>
                  <a:schemeClr val="tx1">
                    <a:lumMod val="65000"/>
                    <a:lumOff val="35000"/>
                  </a:schemeClr>
                </a:solidFill>
              </a:rPr>
              <a:t>個体間の距離を等間隔にするのが難しい</a:t>
            </a:r>
            <a:endParaRPr lang="en-US" altLang="ja-JP" sz="2400" dirty="0" smtClean="0">
              <a:solidFill>
                <a:schemeClr val="tx1">
                  <a:lumMod val="65000"/>
                  <a:lumOff val="35000"/>
                </a:schemeClr>
              </a:solidFill>
            </a:endParaRPr>
          </a:p>
          <a:p>
            <a:endParaRPr lang="en-US" altLang="ja-JP" sz="2400" dirty="0">
              <a:solidFill>
                <a:schemeClr val="tx1">
                  <a:lumMod val="65000"/>
                  <a:lumOff val="35000"/>
                </a:schemeClr>
              </a:solidFill>
            </a:endParaRPr>
          </a:p>
        </p:txBody>
      </p:sp>
      <p:sp>
        <p:nvSpPr>
          <p:cNvPr id="6" name="テキスト ボックス 5"/>
          <p:cNvSpPr txBox="1"/>
          <p:nvPr/>
        </p:nvSpPr>
        <p:spPr>
          <a:xfrm>
            <a:off x="11044238" y="6015038"/>
            <a:ext cx="557212" cy="369332"/>
          </a:xfrm>
          <a:prstGeom prst="rect">
            <a:avLst/>
          </a:prstGeom>
          <a:noFill/>
        </p:spPr>
        <p:txBody>
          <a:bodyPr wrap="square" rtlCol="0">
            <a:spAutoFit/>
          </a:bodyPr>
          <a:lstStyle/>
          <a:p>
            <a:r>
              <a:rPr kumimoji="1" lang="en-US" altLang="ja-JP" dirty="0" smtClean="0"/>
              <a:t>16</a:t>
            </a:r>
            <a:endParaRPr kumimoji="1" lang="ja-JP" altLang="en-US" dirty="0"/>
          </a:p>
        </p:txBody>
      </p:sp>
    </p:spTree>
    <p:extLst>
      <p:ext uri="{BB962C8B-B14F-4D97-AF65-F5344CB8AC3E}">
        <p14:creationId xmlns:p14="http://schemas.microsoft.com/office/powerpoint/2010/main" val="4016345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a:t>
            </a:r>
            <a:r>
              <a:rPr lang="ja-JP" altLang="en-US" dirty="0" smtClean="0"/>
              <a:t>の</a:t>
            </a:r>
            <a:r>
              <a:rPr lang="ja-JP" altLang="en-US" dirty="0"/>
              <a:t>予定</a:t>
            </a:r>
            <a:endParaRPr kumimoji="1" lang="ja-JP" altLang="en-US" dirty="0"/>
          </a:p>
        </p:txBody>
      </p:sp>
      <p:sp>
        <p:nvSpPr>
          <p:cNvPr id="4" name="コンテンツ プレースホルダー 3"/>
          <p:cNvSpPr>
            <a:spLocks noGrp="1"/>
          </p:cNvSpPr>
          <p:nvPr>
            <p:ph idx="10"/>
          </p:nvPr>
        </p:nvSpPr>
        <p:spPr>
          <a:xfrm>
            <a:off x="247973" y="2411015"/>
            <a:ext cx="11622459" cy="3994316"/>
          </a:xfrm>
        </p:spPr>
        <p:txBody>
          <a:bodyPr/>
          <a:lstStyle/>
          <a:p>
            <a:r>
              <a:rPr lang="en-US" altLang="ja-JP" sz="2400" dirty="0" smtClean="0">
                <a:solidFill>
                  <a:schemeClr val="tx1">
                    <a:lumMod val="65000"/>
                    <a:lumOff val="35000"/>
                  </a:schemeClr>
                </a:solidFill>
              </a:rPr>
              <a:t>1</a:t>
            </a:r>
            <a:r>
              <a:rPr lang="ja-JP" altLang="en-US" sz="2400" dirty="0" smtClean="0">
                <a:solidFill>
                  <a:schemeClr val="tx1">
                    <a:lumMod val="65000"/>
                    <a:lumOff val="35000"/>
                  </a:schemeClr>
                </a:solidFill>
              </a:rPr>
              <a:t>週間以内</a:t>
            </a:r>
            <a:r>
              <a:rPr kumimoji="1" lang="en-US" altLang="ja-JP" sz="2400" dirty="0" smtClean="0">
                <a:solidFill>
                  <a:schemeClr val="tx1">
                    <a:lumMod val="65000"/>
                    <a:lumOff val="35000"/>
                  </a:schemeClr>
                </a:solidFill>
              </a:rPr>
              <a:t>		</a:t>
            </a:r>
            <a:r>
              <a:rPr lang="ja-JP" altLang="en-US" sz="2400" dirty="0" smtClean="0">
                <a:solidFill>
                  <a:schemeClr val="tx1">
                    <a:lumMod val="65000"/>
                    <a:lumOff val="35000"/>
                  </a:schemeClr>
                </a:solidFill>
              </a:rPr>
              <a:t>論文</a:t>
            </a:r>
            <a:r>
              <a:rPr lang="en-US" altLang="ja-JP" sz="2400" dirty="0" smtClean="0">
                <a:solidFill>
                  <a:schemeClr val="tx1">
                    <a:lumMod val="65000"/>
                    <a:lumOff val="35000"/>
                  </a:schemeClr>
                </a:solidFill>
              </a:rPr>
              <a:t>ver1</a:t>
            </a:r>
            <a:r>
              <a:rPr lang="ja-JP" altLang="en-US" sz="2400" dirty="0" smtClean="0">
                <a:solidFill>
                  <a:schemeClr val="tx1">
                    <a:lumMod val="65000"/>
                    <a:lumOff val="35000"/>
                  </a:schemeClr>
                </a:solidFill>
              </a:rPr>
              <a:t>（たたき台</a:t>
            </a:r>
            <a:r>
              <a:rPr lang="ja-JP" altLang="en-US" sz="2400" dirty="0" smtClean="0">
                <a:solidFill>
                  <a:schemeClr val="tx1">
                    <a:lumMod val="65000"/>
                    <a:lumOff val="35000"/>
                  </a:schemeClr>
                </a:solidFill>
              </a:rPr>
              <a:t>）</a:t>
            </a:r>
            <a:r>
              <a:rPr lang="ja-JP" altLang="en-US" sz="2400" dirty="0">
                <a:solidFill>
                  <a:schemeClr val="tx1">
                    <a:lumMod val="65000"/>
                    <a:lumOff val="35000"/>
                  </a:schemeClr>
                </a:solidFill>
              </a:rPr>
              <a:t>作成</a:t>
            </a:r>
            <a:r>
              <a:rPr lang="ja-JP" altLang="en-US" sz="2400" dirty="0" smtClean="0">
                <a:solidFill>
                  <a:schemeClr val="tx1">
                    <a:lumMod val="65000"/>
                    <a:lumOff val="35000"/>
                  </a:schemeClr>
                </a:solidFill>
              </a:rPr>
              <a:t>＆</a:t>
            </a:r>
            <a:r>
              <a:rPr lang="en-US" altLang="ja-JP" sz="2400" dirty="0" smtClean="0">
                <a:solidFill>
                  <a:schemeClr val="tx1">
                    <a:lumMod val="65000"/>
                    <a:lumOff val="35000"/>
                  </a:schemeClr>
                </a:solidFill>
              </a:rPr>
              <a:t>SSI</a:t>
            </a:r>
            <a:r>
              <a:rPr lang="ja-JP" altLang="en-US" sz="2400" dirty="0" smtClean="0">
                <a:solidFill>
                  <a:schemeClr val="tx1">
                    <a:lumMod val="65000"/>
                    <a:lumOff val="35000"/>
                  </a:schemeClr>
                </a:solidFill>
              </a:rPr>
              <a:t>ポスター作成</a:t>
            </a:r>
            <a:endParaRPr lang="en-US" altLang="ja-JP" sz="2400" dirty="0">
              <a:solidFill>
                <a:schemeClr val="tx1">
                  <a:lumMod val="65000"/>
                  <a:lumOff val="35000"/>
                </a:schemeClr>
              </a:solidFill>
            </a:endParaRPr>
          </a:p>
          <a:p>
            <a:r>
              <a:rPr kumimoji="1" lang="en-US" altLang="ja-JP" sz="2400" dirty="0" smtClean="0">
                <a:solidFill>
                  <a:schemeClr val="tx1">
                    <a:lumMod val="65000"/>
                    <a:lumOff val="35000"/>
                  </a:schemeClr>
                </a:solidFill>
              </a:rPr>
              <a:t>2</a:t>
            </a:r>
            <a:r>
              <a:rPr kumimoji="1" lang="ja-JP" altLang="en-US" sz="2400" dirty="0" smtClean="0">
                <a:solidFill>
                  <a:schemeClr val="tx1">
                    <a:lumMod val="65000"/>
                    <a:lumOff val="35000"/>
                  </a:schemeClr>
                </a:solidFill>
              </a:rPr>
              <a:t>週間後</a:t>
            </a:r>
            <a:r>
              <a:rPr kumimoji="1" lang="en-US" altLang="ja-JP" sz="2400" dirty="0" smtClean="0">
                <a:solidFill>
                  <a:schemeClr val="tx1">
                    <a:lumMod val="65000"/>
                    <a:lumOff val="35000"/>
                  </a:schemeClr>
                </a:solidFill>
              </a:rPr>
              <a:t>			</a:t>
            </a:r>
            <a:r>
              <a:rPr kumimoji="1" lang="ja-JP" altLang="en-US" sz="2400" dirty="0" smtClean="0">
                <a:solidFill>
                  <a:schemeClr val="tx1">
                    <a:lumMod val="65000"/>
                    <a:lumOff val="35000"/>
                  </a:schemeClr>
                </a:solidFill>
              </a:rPr>
              <a:t>実験結果データまとめ</a:t>
            </a:r>
            <a:endParaRPr kumimoji="1" lang="en-US" altLang="ja-JP" sz="2400" dirty="0" smtClean="0">
              <a:solidFill>
                <a:schemeClr val="tx1">
                  <a:lumMod val="65000"/>
                  <a:lumOff val="35000"/>
                </a:schemeClr>
              </a:solidFill>
            </a:endParaRPr>
          </a:p>
          <a:p>
            <a:r>
              <a:rPr kumimoji="1" lang="en-US" altLang="ja-JP" sz="2400" dirty="0" smtClean="0">
                <a:solidFill>
                  <a:srgbClr val="FF0000"/>
                </a:solidFill>
              </a:rPr>
              <a:t>1</a:t>
            </a:r>
            <a:r>
              <a:rPr lang="en-US" altLang="ja-JP" sz="2400" dirty="0" smtClean="0">
                <a:solidFill>
                  <a:srgbClr val="FF0000"/>
                </a:solidFill>
              </a:rPr>
              <a:t>1/17</a:t>
            </a:r>
            <a:r>
              <a:rPr lang="ja-JP" altLang="en-US" sz="2400" dirty="0" smtClean="0">
                <a:solidFill>
                  <a:srgbClr val="FF0000"/>
                </a:solidFill>
              </a:rPr>
              <a:t>まで</a:t>
            </a:r>
            <a:r>
              <a:rPr kumimoji="1" lang="en-US" altLang="ja-JP" sz="2400" dirty="0" smtClean="0">
                <a:solidFill>
                  <a:schemeClr val="tx1">
                    <a:lumMod val="65000"/>
                    <a:lumOff val="35000"/>
                  </a:schemeClr>
                </a:solidFill>
              </a:rPr>
              <a:t>		</a:t>
            </a:r>
            <a:r>
              <a:rPr kumimoji="1" lang="ja-JP" altLang="en-US" sz="2400" dirty="0" smtClean="0">
                <a:solidFill>
                  <a:srgbClr val="FF0000"/>
                </a:solidFill>
              </a:rPr>
              <a:t>できれば</a:t>
            </a:r>
            <a:r>
              <a:rPr lang="ja-JP" altLang="en-US" sz="2400" dirty="0" smtClean="0">
                <a:solidFill>
                  <a:srgbClr val="FF0000"/>
                </a:solidFill>
              </a:rPr>
              <a:t>英論</a:t>
            </a:r>
            <a:r>
              <a:rPr lang="ja-JP" altLang="en-US" sz="2400" dirty="0">
                <a:solidFill>
                  <a:srgbClr val="FF0000"/>
                </a:solidFill>
              </a:rPr>
              <a:t>投稿</a:t>
            </a:r>
            <a:r>
              <a:rPr lang="en-US" altLang="ja-JP" sz="2400" dirty="0">
                <a:solidFill>
                  <a:srgbClr val="FF0000"/>
                </a:solidFill>
              </a:rPr>
              <a:t>(</a:t>
            </a:r>
            <a:r>
              <a:rPr lang="ja-JP" altLang="en-US" sz="2400" dirty="0">
                <a:solidFill>
                  <a:srgbClr val="FF0000"/>
                </a:solidFill>
              </a:rPr>
              <a:t>進化計算シンポ</a:t>
            </a:r>
            <a:r>
              <a:rPr lang="en-US" altLang="ja-JP" sz="2400" dirty="0">
                <a:solidFill>
                  <a:srgbClr val="FF0000"/>
                </a:solidFill>
              </a:rPr>
              <a:t>)</a:t>
            </a:r>
          </a:p>
          <a:p>
            <a:r>
              <a:rPr lang="en-US" altLang="ja-JP" sz="2400" dirty="0" smtClean="0">
                <a:solidFill>
                  <a:srgbClr val="FF0000"/>
                </a:solidFill>
              </a:rPr>
              <a:t>	</a:t>
            </a:r>
            <a:r>
              <a:rPr lang="en-US" altLang="ja-JP" sz="2400" dirty="0">
                <a:solidFill>
                  <a:srgbClr val="FF0000"/>
                </a:solidFill>
              </a:rPr>
              <a:t>	</a:t>
            </a:r>
            <a:endParaRPr lang="en-US" altLang="ja-JP" sz="2400" dirty="0" smtClean="0">
              <a:solidFill>
                <a:srgbClr val="FF0000"/>
              </a:solidFill>
            </a:endParaRPr>
          </a:p>
          <a:p>
            <a:endParaRPr lang="en-US" altLang="ja-JP" sz="1600" dirty="0" smtClean="0">
              <a:solidFill>
                <a:schemeClr val="tx1">
                  <a:lumMod val="65000"/>
                  <a:lumOff val="35000"/>
                </a:schemeClr>
              </a:solidFill>
            </a:endParaRPr>
          </a:p>
          <a:p>
            <a:r>
              <a:rPr kumimoji="1" lang="en-US" altLang="ja-JP" sz="2400" dirty="0" smtClean="0">
                <a:solidFill>
                  <a:schemeClr val="tx1">
                    <a:lumMod val="65000"/>
                    <a:lumOff val="35000"/>
                  </a:schemeClr>
                </a:solidFill>
              </a:rPr>
              <a:t>GECCO</a:t>
            </a:r>
            <a:r>
              <a:rPr lang="en-US" altLang="ja-JP" sz="2400" dirty="0" smtClean="0">
                <a:solidFill>
                  <a:schemeClr val="tx1">
                    <a:lumMod val="65000"/>
                    <a:lumOff val="35000"/>
                  </a:schemeClr>
                </a:solidFill>
              </a:rPr>
              <a:t>(1/30</a:t>
            </a:r>
            <a:r>
              <a:rPr lang="ja-JP" altLang="en-US" sz="2400" dirty="0" smtClean="0">
                <a:solidFill>
                  <a:schemeClr val="tx1">
                    <a:lumMod val="65000"/>
                    <a:lumOff val="35000"/>
                  </a:schemeClr>
                </a:solidFill>
              </a:rPr>
              <a:t>まで</a:t>
            </a:r>
            <a:r>
              <a:rPr lang="en-US" altLang="ja-JP" sz="2400" dirty="0" smtClean="0">
                <a:solidFill>
                  <a:schemeClr val="tx1">
                    <a:lumMod val="65000"/>
                    <a:lumOff val="35000"/>
                  </a:schemeClr>
                </a:solidFill>
              </a:rPr>
              <a:t>)</a:t>
            </a:r>
            <a:r>
              <a:rPr kumimoji="1" lang="en-US" altLang="ja-JP" sz="2400" dirty="0" smtClean="0">
                <a:solidFill>
                  <a:schemeClr val="tx1">
                    <a:lumMod val="65000"/>
                    <a:lumOff val="35000"/>
                  </a:schemeClr>
                </a:solidFill>
              </a:rPr>
              <a:t>		</a:t>
            </a:r>
            <a:r>
              <a:rPr kumimoji="1" lang="ja-JP" altLang="en-US" sz="2400" dirty="0" smtClean="0">
                <a:solidFill>
                  <a:schemeClr val="tx1">
                    <a:lumMod val="65000"/>
                    <a:lumOff val="35000"/>
                  </a:schemeClr>
                </a:solidFill>
              </a:rPr>
              <a:t>動的環境：環境を変化させた場合でも適応できるようにする</a:t>
            </a:r>
            <a:endParaRPr kumimoji="1" lang="ja-JP" altLang="en-US" sz="2400" dirty="0">
              <a:solidFill>
                <a:schemeClr val="tx1">
                  <a:lumMod val="65000"/>
                  <a:lumOff val="35000"/>
                </a:schemeClr>
              </a:solidFill>
            </a:endParaRPr>
          </a:p>
        </p:txBody>
      </p:sp>
      <p:sp>
        <p:nvSpPr>
          <p:cNvPr id="5" name="コンテンツ プレースホルダー 4"/>
          <p:cNvSpPr>
            <a:spLocks noGrp="1"/>
          </p:cNvSpPr>
          <p:nvPr>
            <p:ph idx="1"/>
          </p:nvPr>
        </p:nvSpPr>
        <p:spPr/>
        <p:txBody>
          <a:bodyPr/>
          <a:lstStyle/>
          <a:p>
            <a:endParaRPr kumimoji="1" lang="ja-JP" altLang="en-US"/>
          </a:p>
        </p:txBody>
      </p:sp>
      <p:sp>
        <p:nvSpPr>
          <p:cNvPr id="8" name="テキスト ボックス 7"/>
          <p:cNvSpPr txBox="1"/>
          <p:nvPr/>
        </p:nvSpPr>
        <p:spPr>
          <a:xfrm>
            <a:off x="11044238" y="6015038"/>
            <a:ext cx="557212" cy="369332"/>
          </a:xfrm>
          <a:prstGeom prst="rect">
            <a:avLst/>
          </a:prstGeom>
          <a:noFill/>
        </p:spPr>
        <p:txBody>
          <a:bodyPr wrap="square" rtlCol="0">
            <a:spAutoFit/>
          </a:bodyPr>
          <a:lstStyle/>
          <a:p>
            <a:r>
              <a:rPr kumimoji="1" lang="en-US" altLang="ja-JP" dirty="0" smtClean="0"/>
              <a:t>17</a:t>
            </a:r>
            <a:endParaRPr kumimoji="1" lang="ja-JP" altLang="en-US" dirty="0"/>
          </a:p>
        </p:txBody>
      </p:sp>
    </p:spTree>
    <p:extLst>
      <p:ext uri="{BB962C8B-B14F-4D97-AF65-F5344CB8AC3E}">
        <p14:creationId xmlns:p14="http://schemas.microsoft.com/office/powerpoint/2010/main" val="1104425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補足説明</a:t>
            </a:r>
            <a:endParaRPr kumimoji="1" lang="ja-JP" altLang="en-US" dirty="0"/>
          </a:p>
        </p:txBody>
      </p:sp>
      <p:sp>
        <p:nvSpPr>
          <p:cNvPr id="3" name="コンテンツ プレースホルダー 2"/>
          <p:cNvSpPr>
            <a:spLocks noGrp="1"/>
          </p:cNvSpPr>
          <p:nvPr>
            <p:ph idx="1"/>
          </p:nvPr>
        </p:nvSpPr>
        <p:spPr>
          <a:xfrm>
            <a:off x="435429" y="1508787"/>
            <a:ext cx="11421211" cy="614197"/>
          </a:xfrm>
        </p:spPr>
        <p:txBody>
          <a:bodyPr/>
          <a:lstStyle/>
          <a:p>
            <a:r>
              <a:rPr lang="en-US" altLang="ja-JP" b="1" dirty="0" smtClean="0">
                <a:solidFill>
                  <a:schemeClr val="tx1">
                    <a:lumMod val="65000"/>
                    <a:lumOff val="35000"/>
                  </a:schemeClr>
                </a:solidFill>
              </a:rPr>
              <a:t>Novelty Search</a:t>
            </a:r>
            <a:endParaRPr kumimoji="1" lang="ja-JP" altLang="en-US" b="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6" name="コンテンツ プレースホルダー 5"/>
              <p:cNvSpPr>
                <a:spLocks noGrp="1"/>
              </p:cNvSpPr>
              <p:nvPr>
                <p:ph idx="10"/>
              </p:nvPr>
            </p:nvSpPr>
            <p:spPr>
              <a:xfrm>
                <a:off x="116115" y="2411015"/>
                <a:ext cx="11754318" cy="3994316"/>
              </a:xfrm>
            </p:spPr>
            <p:txBody>
              <a:bodyPr/>
              <a:lstStyle/>
              <a:p>
                <a:pPr/>
                <a14:m>
                  <m:oMathPara xmlns:m="http://schemas.openxmlformats.org/officeDocument/2006/math">
                    <m:oMathParaPr>
                      <m:jc m:val="left"/>
                    </m:oMathParaPr>
                    <m:oMath xmlns:m="http://schemas.openxmlformats.org/officeDocument/2006/math">
                      <m:r>
                        <a:rPr kumimoji="1" lang="ja-JP" altLang="en-US" sz="2000" i="1" smtClean="0">
                          <a:latin typeface="Cambria Math" panose="02040503050406030204" pitchFamily="18" charset="0"/>
                        </a:rPr>
                        <m:t>𝜌</m:t>
                      </m:r>
                      <m:d>
                        <m:dPr>
                          <m:ctrlPr>
                            <a:rPr kumimoji="1" lang="en-US"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𝑥</m:t>
                          </m:r>
                        </m:e>
                      </m:d>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𝐾</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𝑘</m:t>
                          </m:r>
                        </m:sup>
                        <m:e>
                          <m:r>
                            <a:rPr kumimoji="1" lang="en-US" altLang="ja-JP" sz="2000" b="0" i="1" smtClean="0">
                              <a:latin typeface="Cambria Math" panose="02040503050406030204" pitchFamily="18" charset="0"/>
                            </a:rPr>
                            <m:t>𝑑𝑖𝑠𝑡</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𝜇</m:t>
                              </m:r>
                            </m:e>
                          </m:d>
                        </m:e>
                      </m:nary>
                    </m:oMath>
                  </m:oMathPara>
                </a14:m>
                <a:endParaRPr kumimoji="1" lang="en-US" altLang="ja-JP" sz="2000" dirty="0" smtClean="0"/>
              </a:p>
              <a:p>
                <a:endParaRPr lang="en-US" altLang="ja-JP" sz="2000" dirty="0"/>
              </a:p>
              <a:p>
                <a:r>
                  <a:rPr lang="en-US" altLang="ja-JP" sz="2000" dirty="0"/>
                  <a:t>k</a:t>
                </a:r>
                <a:r>
                  <a:rPr lang="ja-JP" altLang="en-US" sz="2000" dirty="0"/>
                  <a:t>は</a:t>
                </a:r>
                <a:r>
                  <a:rPr lang="ja-JP" altLang="en-US" sz="2000" dirty="0" smtClean="0"/>
                  <a:t>近傍数，</a:t>
                </a:r>
                <a:r>
                  <a:rPr lang="en-US" altLang="ja-JP" sz="2000" dirty="0" smtClean="0"/>
                  <a:t>x</a:t>
                </a:r>
                <a:r>
                  <a:rPr kumimoji="1" lang="ja-JP" altLang="en-US" sz="2000" dirty="0" err="1" smtClean="0"/>
                  <a:t>は評</a:t>
                </a:r>
                <a:r>
                  <a:rPr kumimoji="1" lang="ja-JP" altLang="en-US" sz="2000" dirty="0" smtClean="0"/>
                  <a:t>価される解，</a:t>
                </a:r>
                <a:r>
                  <a:rPr kumimoji="1" lang="en-US" altLang="ja-JP" sz="2000" dirty="0" smtClean="0"/>
                  <a:t>μ</a:t>
                </a:r>
                <a:r>
                  <a:rPr kumimoji="1" lang="ja-JP" altLang="en-US" sz="2000" dirty="0" smtClean="0"/>
                  <a:t>はその他の解を表し，</a:t>
                </a:r>
                <a:r>
                  <a:rPr kumimoji="1" lang="en-US" altLang="ja-JP" sz="2000" dirty="0" smtClean="0"/>
                  <a:t>x</a:t>
                </a:r>
                <a:r>
                  <a:rPr kumimoji="1" lang="ja-JP" altLang="en-US" sz="2000" dirty="0" smtClean="0"/>
                  <a:t>と</a:t>
                </a:r>
                <a:r>
                  <a:rPr lang="en-US" altLang="ja-JP" sz="2000" dirty="0" smtClean="0"/>
                  <a:t>μ</a:t>
                </a:r>
                <a:r>
                  <a:rPr lang="ja-JP" altLang="en-US" sz="2000" dirty="0" smtClean="0"/>
                  <a:t>の距離</a:t>
                </a:r>
                <a:r>
                  <a:rPr lang="en-US" altLang="ja-JP" sz="2000" dirty="0" err="1" smtClean="0"/>
                  <a:t>dist</a:t>
                </a:r>
                <a:r>
                  <a:rPr lang="ja-JP" altLang="en-US" sz="2000" dirty="0" smtClean="0"/>
                  <a:t>の和を求める評価式．</a:t>
                </a:r>
                <a:endParaRPr kumimoji="1" lang="ja-JP" altLang="en-US" sz="2000" dirty="0"/>
              </a:p>
            </p:txBody>
          </p:sp>
        </mc:Choice>
        <mc:Fallback xmlns="">
          <p:sp>
            <p:nvSpPr>
              <p:cNvPr id="6" name="コンテンツ プレースホルダー 5"/>
              <p:cNvSpPr>
                <a:spLocks noGrp="1" noRot="1" noChangeAspect="1" noMove="1" noResize="1" noEditPoints="1" noAdjustHandles="1" noChangeArrowheads="1" noChangeShapeType="1" noTextEdit="1"/>
              </p:cNvSpPr>
              <p:nvPr>
                <p:ph idx="10"/>
              </p:nvPr>
            </p:nvSpPr>
            <p:spPr>
              <a:xfrm>
                <a:off x="116115" y="2411015"/>
                <a:ext cx="11754318" cy="3994316"/>
              </a:xfr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150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442927" y="2097159"/>
            <a:ext cx="3600000" cy="3600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提案</a:t>
            </a:r>
            <a:r>
              <a:rPr kumimoji="1" lang="ja-JP" altLang="en-US" dirty="0" smtClean="0"/>
              <a:t>手法</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dirty="0" smtClean="0">
                <a:solidFill>
                  <a:schemeClr val="tx1">
                    <a:lumMod val="65000"/>
                    <a:lumOff val="35000"/>
                  </a:schemeClr>
                </a:solidFill>
              </a:rPr>
              <a:t>STEP 1: </a:t>
            </a:r>
            <a:r>
              <a:rPr lang="ja-JP" altLang="en-US" b="1" dirty="0" smtClean="0">
                <a:solidFill>
                  <a:schemeClr val="tx1">
                    <a:lumMod val="65000"/>
                    <a:lumOff val="35000"/>
                  </a:schemeClr>
                </a:solidFill>
              </a:rPr>
              <a:t>全</a:t>
            </a:r>
            <a:r>
              <a:rPr kumimoji="1" lang="ja-JP" altLang="en-US" b="1" dirty="0" smtClean="0">
                <a:solidFill>
                  <a:schemeClr val="tx1">
                    <a:lumMod val="65000"/>
                    <a:lumOff val="35000"/>
                  </a:schemeClr>
                </a:solidFill>
              </a:rPr>
              <a:t>個体の分散</a:t>
            </a:r>
            <a:endParaRPr kumimoji="1" lang="ja-JP" altLang="en-US" b="1" dirty="0">
              <a:solidFill>
                <a:schemeClr val="tx1">
                  <a:lumMod val="65000"/>
                  <a:lumOff val="35000"/>
                </a:schemeClr>
              </a:solidFill>
            </a:endParaRPr>
          </a:p>
        </p:txBody>
      </p:sp>
      <p:pic>
        <p:nvPicPr>
          <p:cNvPr id="5" name="コンテンツ プレースホルダー 4"/>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rot="1667983">
            <a:off x="1472279" y="3014375"/>
            <a:ext cx="745028" cy="745028"/>
          </a:xfrm>
        </p:spPr>
      </p:pic>
      <p:sp>
        <p:nvSpPr>
          <p:cNvPr id="7" name="テキスト ボックス 6"/>
          <p:cNvSpPr txBox="1"/>
          <p:nvPr/>
        </p:nvSpPr>
        <p:spPr>
          <a:xfrm>
            <a:off x="11044238" y="6015038"/>
            <a:ext cx="557212" cy="369332"/>
          </a:xfrm>
          <a:prstGeom prst="rect">
            <a:avLst/>
          </a:prstGeom>
          <a:noFill/>
        </p:spPr>
        <p:txBody>
          <a:bodyPr wrap="square" rtlCol="0">
            <a:spAutoFit/>
          </a:bodyPr>
          <a:lstStyle/>
          <a:p>
            <a:r>
              <a:rPr kumimoji="1" lang="en-US" altLang="ja-JP" dirty="0"/>
              <a:t>2</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1316412" y="2675912"/>
                <a:ext cx="5283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rgbClr val="FF0000"/>
                              </a:solidFill>
                              <a:latin typeface="Cambria Math" panose="02040503050406030204" pitchFamily="18" charset="0"/>
                            </a:rPr>
                          </m:ctrlPr>
                        </m:sSupPr>
                        <m:e>
                          <m:sSub>
                            <m:sSubPr>
                              <m:ctrlPr>
                                <a:rPr kumimoji="1" lang="en-US" altLang="ja-JP" b="1" i="1" smtClean="0">
                                  <a:solidFill>
                                    <a:srgbClr val="FF0000"/>
                                  </a:solidFill>
                                  <a:latin typeface="Cambria Math" panose="02040503050406030204" pitchFamily="18" charset="0"/>
                                </a:rPr>
                              </m:ctrlPr>
                            </m:sSubPr>
                            <m:e>
                              <m:r>
                                <a:rPr kumimoji="1" lang="en-US" altLang="ja-JP" b="1" i="1" smtClean="0">
                                  <a:solidFill>
                                    <a:srgbClr val="FF0000"/>
                                  </a:solidFill>
                                  <a:latin typeface="Cambria Math" panose="02040503050406030204" pitchFamily="18" charset="0"/>
                                </a:rPr>
                                <m:t>𝒙</m:t>
                              </m:r>
                            </m:e>
                            <m:sub>
                              <m:r>
                                <a:rPr kumimoji="1" lang="en-US" altLang="ja-JP" b="1" i="1" smtClean="0">
                                  <a:solidFill>
                                    <a:srgbClr val="FF0000"/>
                                  </a:solidFill>
                                  <a:latin typeface="Cambria Math" panose="02040503050406030204" pitchFamily="18" charset="0"/>
                                </a:rPr>
                                <m:t>𝒊</m:t>
                              </m:r>
                            </m:sub>
                          </m:sSub>
                        </m:e>
                        <m:sup>
                          <m:r>
                            <a:rPr kumimoji="1" lang="en-US" altLang="ja-JP" b="1" i="1" smtClean="0">
                              <a:solidFill>
                                <a:srgbClr val="FF0000"/>
                              </a:solidFill>
                              <a:latin typeface="Cambria Math" panose="02040503050406030204" pitchFamily="18" charset="0"/>
                            </a:rPr>
                            <m:t>𝒕</m:t>
                          </m:r>
                        </m:sup>
                      </m:sSup>
                    </m:oMath>
                  </m:oMathPara>
                </a14:m>
                <a:endParaRPr kumimoji="1" lang="ja-JP" altLang="en-US" b="1" dirty="0">
                  <a:solidFill>
                    <a:srgbClr val="FF0000"/>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316412" y="2675912"/>
                <a:ext cx="528381" cy="369332"/>
              </a:xfrm>
              <a:prstGeom prst="rect">
                <a:avLst/>
              </a:prstGeom>
              <a:blipFill>
                <a:blip r:embed="rId3"/>
                <a:stretch>
                  <a:fillRect b="-1639"/>
                </a:stretch>
              </a:blipFill>
            </p:spPr>
            <p:txBody>
              <a:bodyPr/>
              <a:lstStyle/>
              <a:p>
                <a:r>
                  <a:rPr lang="ja-JP" altLang="en-US">
                    <a:noFill/>
                  </a:rPr>
                  <a:t> </a:t>
                </a:r>
              </a:p>
            </p:txBody>
          </p:sp>
        </mc:Fallback>
      </mc:AlternateContent>
      <p:pic>
        <p:nvPicPr>
          <p:cNvPr id="25"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217794" y="3299735"/>
            <a:ext cx="745028" cy="745028"/>
          </a:xfrm>
          <a:prstGeom prst="rect">
            <a:avLst/>
          </a:prstGeom>
        </p:spPr>
      </p:pic>
      <p:pic>
        <p:nvPicPr>
          <p:cNvPr id="26"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055551" y="2001264"/>
            <a:ext cx="745028" cy="745028"/>
          </a:xfrm>
          <a:prstGeom prst="rect">
            <a:avLst/>
          </a:prstGeom>
        </p:spPr>
      </p:pic>
      <p:pic>
        <p:nvPicPr>
          <p:cNvPr id="27"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290301" y="3674978"/>
            <a:ext cx="745028" cy="745028"/>
          </a:xfrm>
          <a:prstGeom prst="rect">
            <a:avLst/>
          </a:prstGeom>
        </p:spPr>
      </p:pic>
      <p:pic>
        <p:nvPicPr>
          <p:cNvPr id="28"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405589" y="4364923"/>
            <a:ext cx="745028" cy="745028"/>
          </a:xfrm>
          <a:prstGeom prst="rect">
            <a:avLst/>
          </a:prstGeom>
        </p:spPr>
      </p:pic>
      <p:pic>
        <p:nvPicPr>
          <p:cNvPr id="30"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552297" y="5026773"/>
            <a:ext cx="745028" cy="745028"/>
          </a:xfrm>
          <a:prstGeom prst="rect">
            <a:avLst/>
          </a:prstGeom>
        </p:spPr>
      </p:pic>
      <mc:AlternateContent xmlns:mc="http://schemas.openxmlformats.org/markup-compatibility/2006" xmlns:a14="http://schemas.microsoft.com/office/drawing/2010/main">
        <mc:Choice Requires="a14">
          <p:sp>
            <p:nvSpPr>
              <p:cNvPr id="34" name="テキスト ボックス 33"/>
              <p:cNvSpPr txBox="1"/>
              <p:nvPr/>
            </p:nvSpPr>
            <p:spPr>
              <a:xfrm>
                <a:off x="786041" y="5011963"/>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86041" y="5011963"/>
                <a:ext cx="634888" cy="396775"/>
              </a:xfrm>
              <a:prstGeom prst="rect">
                <a:avLst/>
              </a:prstGeom>
              <a:blipFill>
                <a:blip r:embed="rId4"/>
                <a:stretch>
                  <a:fillRect b="-923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p:cNvSpPr txBox="1"/>
              <p:nvPr/>
            </p:nvSpPr>
            <p:spPr>
              <a:xfrm>
                <a:off x="4478634" y="3894469"/>
                <a:ext cx="6963397" cy="12909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1" smtClean="0">
                                  <a:solidFill>
                                    <a:schemeClr val="tx1">
                                      <a:lumMod val="65000"/>
                                      <a:lumOff val="35000"/>
                                    </a:schemeClr>
                                  </a:solidFill>
                                  <a:latin typeface="Cambria Math" panose="02040503050406030204" pitchFamily="18" charset="0"/>
                                </a:rPr>
                                <m:t>𝒅</m:t>
                              </m:r>
                            </m:e>
                            <m:sub>
                              <m:r>
                                <a:rPr kumimoji="1" lang="en-US" altLang="ja-JP" sz="2400" b="1" i="1" smtClean="0">
                                  <a:solidFill>
                                    <a:schemeClr val="tx1">
                                      <a:lumMod val="65000"/>
                                      <a:lumOff val="35000"/>
                                    </a:schemeClr>
                                  </a:solidFill>
                                  <a:latin typeface="Cambria Math" panose="02040503050406030204" pitchFamily="18" charset="0"/>
                                </a:rPr>
                                <m:t>𝒊</m:t>
                              </m:r>
                            </m:sub>
                          </m:sSub>
                        </m:e>
                        <m:sup>
                          <m:r>
                            <a:rPr kumimoji="1" lang="en-US" altLang="ja-JP" sz="2400" b="1" i="1" smtClean="0">
                              <a:solidFill>
                                <a:schemeClr val="tx1">
                                  <a:lumMod val="65000"/>
                                  <a:lumOff val="35000"/>
                                </a:schemeClr>
                              </a:solidFill>
                              <a:latin typeface="Cambria Math" panose="02040503050406030204" pitchFamily="18" charset="0"/>
                            </a:rPr>
                            <m:t>𝒕</m:t>
                          </m:r>
                        </m:sup>
                      </m:sSup>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f>
                                <m:fPr>
                                  <m:ctrlPr>
                                    <a:rPr kumimoji="1" lang="en-US" altLang="ja-JP" sz="2400" b="1" i="1" smtClean="0">
                                      <a:solidFill>
                                        <a:schemeClr val="tx1">
                                          <a:lumMod val="65000"/>
                                          <a:lumOff val="35000"/>
                                        </a:schemeClr>
                                      </a:solidFill>
                                      <a:latin typeface="Cambria Math" panose="02040503050406030204" pitchFamily="18" charset="0"/>
                                    </a:rPr>
                                  </m:ctrlPr>
                                </m:fPr>
                                <m:num>
                                  <m:r>
                                    <a:rPr kumimoji="1" lang="en-US" altLang="ja-JP" sz="2400" b="1" i="1" smtClean="0">
                                      <a:solidFill>
                                        <a:schemeClr val="tx1">
                                          <a:lumMod val="65000"/>
                                          <a:lumOff val="35000"/>
                                        </a:schemeClr>
                                      </a:solidFill>
                                      <a:latin typeface="Cambria Math" panose="02040503050406030204" pitchFamily="18" charset="0"/>
                                    </a:rPr>
                                    <m:t>𝟏</m:t>
                                  </m:r>
                                </m:num>
                                <m:den>
                                  <m:r>
                                    <a:rPr kumimoji="1" lang="en-US" altLang="ja-JP" sz="2400" b="1" i="1" smtClean="0">
                                      <a:solidFill>
                                        <a:schemeClr val="tx1">
                                          <a:lumMod val="65000"/>
                                          <a:lumOff val="35000"/>
                                        </a:schemeClr>
                                      </a:solidFill>
                                      <a:latin typeface="Cambria Math" panose="02040503050406030204" pitchFamily="18" charset="0"/>
                                    </a:rPr>
                                    <m:t>𝑵</m:t>
                                  </m:r>
                                </m:den>
                              </m:f>
                              <m:nary>
                                <m:naryPr>
                                  <m:chr m:val="∑"/>
                                  <m:ctrlPr>
                                    <a:rPr kumimoji="1" lang="en-US" altLang="ja-JP" sz="2400" b="1" i="1" smtClean="0">
                                      <a:solidFill>
                                        <a:schemeClr val="tx1">
                                          <a:lumMod val="65000"/>
                                          <a:lumOff val="35000"/>
                                        </a:schemeClr>
                                      </a:solidFill>
                                      <a:latin typeface="Cambria Math" panose="02040503050406030204" pitchFamily="18" charset="0"/>
                                    </a:rPr>
                                  </m:ctrlPr>
                                </m:naryPr>
                                <m:sub>
                                  <m:r>
                                    <m:rPr>
                                      <m:brk m:alnAt="23"/>
                                    </m:rPr>
                                    <a:rPr kumimoji="1" lang="en-US" altLang="ja-JP" sz="2400" b="1" i="1" smtClean="0">
                                      <a:solidFill>
                                        <a:schemeClr val="tx1">
                                          <a:lumMod val="65000"/>
                                          <a:lumOff val="35000"/>
                                        </a:schemeClr>
                                      </a:solidFill>
                                      <a:latin typeface="Cambria Math" panose="02040503050406030204" pitchFamily="18" charset="0"/>
                                    </a:rPr>
                                    <m:t>𝒋</m:t>
                                  </m:r>
                                  <m:r>
                                    <a:rPr kumimoji="1" lang="en-US" altLang="ja-JP" sz="2400" b="1" i="1" smtClean="0">
                                      <a:solidFill>
                                        <a:schemeClr val="tx1">
                                          <a:lumMod val="65000"/>
                                          <a:lumOff val="35000"/>
                                        </a:schemeClr>
                                      </a:solidFill>
                                      <a:latin typeface="Cambria Math" panose="02040503050406030204" pitchFamily="18" charset="0"/>
                                    </a:rPr>
                                    <m:t>=</m:t>
                                  </m:r>
                                  <m:r>
                                    <a:rPr kumimoji="1" lang="en-US" altLang="ja-JP" sz="2400" b="1" i="1" smtClean="0">
                                      <a:solidFill>
                                        <a:schemeClr val="tx1">
                                          <a:lumMod val="65000"/>
                                          <a:lumOff val="35000"/>
                                        </a:schemeClr>
                                      </a:solidFill>
                                      <a:latin typeface="Cambria Math" panose="02040503050406030204" pitchFamily="18" charset="0"/>
                                    </a:rPr>
                                    <m:t>𝟏</m:t>
                                  </m:r>
                                </m:sub>
                                <m:sup>
                                  <m:r>
                                    <a:rPr kumimoji="1" lang="en-US" altLang="ja-JP" sz="2400" b="1" i="1" smtClean="0">
                                      <a:solidFill>
                                        <a:schemeClr val="tx1">
                                          <a:lumMod val="65000"/>
                                          <a:lumOff val="35000"/>
                                        </a:schemeClr>
                                      </a:solidFill>
                                      <a:latin typeface="Cambria Math" panose="02040503050406030204" pitchFamily="18" charset="0"/>
                                    </a:rPr>
                                    <m:t>𝑵</m:t>
                                  </m:r>
                                </m:sup>
                                <m:e>
                                  <m:r>
                                    <a:rPr kumimoji="1" lang="en-US" altLang="ja-JP" sz="2400" b="1" i="1" smtClean="0">
                                      <a:solidFill>
                                        <a:schemeClr val="tx1">
                                          <a:lumMod val="65000"/>
                                          <a:lumOff val="35000"/>
                                        </a:schemeClr>
                                      </a:solidFill>
                                      <a:latin typeface="Cambria Math" panose="02040503050406030204" pitchFamily="18" charset="0"/>
                                    </a:rPr>
                                    <m:t>{</m:t>
                                  </m:r>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0" smtClean="0">
                                              <a:solidFill>
                                                <a:schemeClr val="tx1">
                                                  <a:lumMod val="65000"/>
                                                  <a:lumOff val="35000"/>
                                                </a:schemeClr>
                                              </a:solidFill>
                                              <a:latin typeface="Cambria Math" panose="02040503050406030204" pitchFamily="18" charset="0"/>
                                            </a:rPr>
                                            <m:t>𝐱</m:t>
                                          </m:r>
                                        </m:e>
                                        <m:sub>
                                          <m:r>
                                            <a:rPr kumimoji="1" lang="en-US" altLang="ja-JP" sz="2400" b="1" i="0" smtClean="0">
                                              <a:solidFill>
                                                <a:schemeClr val="tx1">
                                                  <a:lumMod val="65000"/>
                                                  <a:lumOff val="35000"/>
                                                </a:schemeClr>
                                              </a:solidFill>
                                              <a:latin typeface="Cambria Math" panose="02040503050406030204" pitchFamily="18" charset="0"/>
                                            </a:rPr>
                                            <m:t>𝐢</m:t>
                                          </m:r>
                                        </m:sub>
                                      </m:sSub>
                                    </m:e>
                                    <m:sup>
                                      <m:r>
                                        <a:rPr kumimoji="1" lang="en-US" altLang="ja-JP" sz="2400" b="1" i="0" smtClean="0">
                                          <a:solidFill>
                                            <a:schemeClr val="tx1">
                                              <a:lumMod val="65000"/>
                                              <a:lumOff val="35000"/>
                                            </a:schemeClr>
                                          </a:solidFill>
                                          <a:latin typeface="Cambria Math" panose="02040503050406030204" pitchFamily="18" charset="0"/>
                                        </a:rPr>
                                        <m:t>𝐭</m:t>
                                      </m:r>
                                    </m:sup>
                                  </m:sSup>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0" smtClean="0">
                                              <a:solidFill>
                                                <a:schemeClr val="tx1">
                                                  <a:lumMod val="65000"/>
                                                  <a:lumOff val="35000"/>
                                                </a:schemeClr>
                                              </a:solidFill>
                                              <a:latin typeface="Cambria Math" panose="02040503050406030204" pitchFamily="18" charset="0"/>
                                            </a:rPr>
                                            <m:t>𝐱</m:t>
                                          </m:r>
                                        </m:e>
                                        <m:sub>
                                          <m:r>
                                            <a:rPr kumimoji="1" lang="en-US" altLang="ja-JP" sz="2400" b="1" i="0" smtClean="0">
                                              <a:solidFill>
                                                <a:schemeClr val="tx1">
                                                  <a:lumMod val="65000"/>
                                                  <a:lumOff val="35000"/>
                                                </a:schemeClr>
                                              </a:solidFill>
                                              <a:latin typeface="Cambria Math" panose="02040503050406030204" pitchFamily="18" charset="0"/>
                                            </a:rPr>
                                            <m:t>𝐣</m:t>
                                          </m:r>
                                        </m:sub>
                                      </m:sSub>
                                    </m:e>
                                    <m:sup>
                                      <m:r>
                                        <a:rPr kumimoji="1" lang="en-US" altLang="ja-JP" sz="2400" b="1" i="0" smtClean="0">
                                          <a:solidFill>
                                            <a:schemeClr val="tx1">
                                              <a:lumMod val="65000"/>
                                              <a:lumOff val="35000"/>
                                            </a:schemeClr>
                                          </a:solidFill>
                                          <a:latin typeface="Cambria Math" panose="02040503050406030204" pitchFamily="18" charset="0"/>
                                        </a:rPr>
                                        <m:t>𝐭</m:t>
                                      </m:r>
                                    </m:sup>
                                  </m:sSup>
                                  <m:r>
                                    <a:rPr kumimoji="1" lang="en-US" altLang="ja-JP" sz="2400" b="1" i="1" smtClean="0">
                                      <a:solidFill>
                                        <a:schemeClr val="tx1">
                                          <a:lumMod val="65000"/>
                                          <a:lumOff val="35000"/>
                                        </a:schemeClr>
                                      </a:solidFill>
                                      <a:latin typeface="Cambria Math" panose="02040503050406030204" pitchFamily="18" charset="0"/>
                                    </a:rPr>
                                    <m:t>)</m:t>
                                  </m:r>
                                  <m:r>
                                    <a:rPr kumimoji="1" lang="en-US" altLang="ja-JP" sz="2400" b="1" i="1">
                                      <a:solidFill>
                                        <a:schemeClr val="tx1">
                                          <a:lumMod val="65000"/>
                                          <a:lumOff val="35000"/>
                                        </a:schemeClr>
                                      </a:solidFill>
                                      <a:latin typeface="Cambria Math" panose="02040503050406030204" pitchFamily="18" charset="0"/>
                                    </a:rPr>
                                    <m:t>∗</m:t>
                                  </m:r>
                                  <m:sSup>
                                    <m:sSupPr>
                                      <m:ctrlPr>
                                        <a:rPr kumimoji="1" lang="en-US" altLang="ja-JP" sz="2400" b="1" i="1">
                                          <a:solidFill>
                                            <a:srgbClr val="FF0000"/>
                                          </a:solidFill>
                                          <a:latin typeface="Cambria Math" panose="02040503050406030204" pitchFamily="18" charset="0"/>
                                        </a:rPr>
                                      </m:ctrlPr>
                                    </m:sSupPr>
                                    <m:e>
                                      <m:r>
                                        <a:rPr kumimoji="1" lang="ja-JP" altLang="en-US" sz="2400" b="1" i="1">
                                          <a:solidFill>
                                            <a:srgbClr val="FF0000"/>
                                          </a:solidFill>
                                          <a:latin typeface="Cambria Math" panose="02040503050406030204" pitchFamily="18" charset="0"/>
                                        </a:rPr>
                                        <m:t>𝜺</m:t>
                                      </m:r>
                                    </m:e>
                                    <m:sup>
                                      <m:f>
                                        <m:fPr>
                                          <m:ctrlPr>
                                            <a:rPr kumimoji="1" lang="en-US" altLang="ja-JP" sz="2400" b="1" i="1">
                                              <a:solidFill>
                                                <a:srgbClr val="FF0000"/>
                                              </a:solidFill>
                                              <a:latin typeface="Cambria Math" panose="02040503050406030204" pitchFamily="18" charset="0"/>
                                            </a:rPr>
                                          </m:ctrlPr>
                                        </m:fPr>
                                        <m:num>
                                          <m:r>
                                            <a:rPr kumimoji="1" lang="en-US" altLang="ja-JP" sz="2400" b="1" i="1">
                                              <a:solidFill>
                                                <a:srgbClr val="FF0000"/>
                                              </a:solidFill>
                                              <a:latin typeface="Cambria Math" panose="02040503050406030204" pitchFamily="18" charset="0"/>
                                            </a:rPr>
                                            <m:t>𝟏</m:t>
                                          </m:r>
                                        </m:num>
                                        <m:den>
                                          <m:d>
                                            <m:dPr>
                                              <m:begChr m:val="|"/>
                                              <m:endChr m:val="|"/>
                                              <m:ctrlPr>
                                                <a:rPr kumimoji="1" lang="en-US" altLang="ja-JP" sz="2400" b="1" i="1">
                                                  <a:solidFill>
                                                    <a:srgbClr val="FF0000"/>
                                                  </a:solidFill>
                                                  <a:latin typeface="Cambria Math" panose="02040503050406030204" pitchFamily="18" charset="0"/>
                                                </a:rPr>
                                              </m:ctrlPr>
                                            </m:dPr>
                                            <m:e>
                                              <m:sSub>
                                                <m:sSubPr>
                                                  <m:ctrlPr>
                                                    <a:rPr kumimoji="1" lang="en-US" altLang="ja-JP" sz="2400" b="1" i="1">
                                                      <a:solidFill>
                                                        <a:srgbClr val="FF0000"/>
                                                      </a:solidFill>
                                                      <a:latin typeface="Cambria Math" panose="02040503050406030204" pitchFamily="18" charset="0"/>
                                                    </a:rPr>
                                                  </m:ctrlPr>
                                                </m:sSubPr>
                                                <m:e>
                                                  <m:r>
                                                    <a:rPr kumimoji="1" lang="en-US" altLang="ja-JP" sz="2400" b="1" i="1">
                                                      <a:solidFill>
                                                        <a:srgbClr val="FF0000"/>
                                                      </a:solidFill>
                                                      <a:latin typeface="Cambria Math" panose="02040503050406030204" pitchFamily="18" charset="0"/>
                                                    </a:rPr>
                                                    <m:t>𝒙</m:t>
                                                  </m:r>
                                                </m:e>
                                                <m:sub>
                                                  <m:r>
                                                    <a:rPr kumimoji="1" lang="en-US" altLang="ja-JP" sz="2400" b="1" i="1">
                                                      <a:solidFill>
                                                        <a:srgbClr val="FF0000"/>
                                                      </a:solidFill>
                                                      <a:latin typeface="Cambria Math" panose="02040503050406030204" pitchFamily="18" charset="0"/>
                                                    </a:rPr>
                                                    <m:t>𝒊</m:t>
                                                  </m:r>
                                                </m:sub>
                                              </m:sSub>
                                              <m:r>
                                                <a:rPr kumimoji="1" lang="en-US" altLang="ja-JP" sz="2400" b="1" i="1">
                                                  <a:solidFill>
                                                    <a:srgbClr val="FF0000"/>
                                                  </a:solidFill>
                                                  <a:latin typeface="Cambria Math" panose="02040503050406030204" pitchFamily="18" charset="0"/>
                                                </a:rPr>
                                                <m:t>−</m:t>
                                              </m:r>
                                              <m:sSub>
                                                <m:sSubPr>
                                                  <m:ctrlPr>
                                                    <a:rPr kumimoji="1" lang="en-US" altLang="ja-JP" sz="2400" b="1" i="1">
                                                      <a:solidFill>
                                                        <a:srgbClr val="FF0000"/>
                                                      </a:solidFill>
                                                      <a:latin typeface="Cambria Math" panose="02040503050406030204" pitchFamily="18" charset="0"/>
                                                    </a:rPr>
                                                  </m:ctrlPr>
                                                </m:sSubPr>
                                                <m:e>
                                                  <m:r>
                                                    <a:rPr kumimoji="1" lang="en-US" altLang="ja-JP" sz="2400" b="1" i="1">
                                                      <a:solidFill>
                                                        <a:srgbClr val="FF0000"/>
                                                      </a:solidFill>
                                                      <a:latin typeface="Cambria Math" panose="02040503050406030204" pitchFamily="18" charset="0"/>
                                                    </a:rPr>
                                                    <m:t>𝒙</m:t>
                                                  </m:r>
                                                </m:e>
                                                <m:sub>
                                                  <m:r>
                                                    <a:rPr kumimoji="1" lang="en-US" altLang="ja-JP" sz="2400" b="1" i="1">
                                                      <a:solidFill>
                                                        <a:srgbClr val="FF0000"/>
                                                      </a:solidFill>
                                                      <a:latin typeface="Cambria Math" panose="02040503050406030204" pitchFamily="18" charset="0"/>
                                                    </a:rPr>
                                                    <m:t>𝒋</m:t>
                                                  </m:r>
                                                </m:sub>
                                              </m:sSub>
                                            </m:e>
                                          </m:d>
                                        </m:den>
                                      </m:f>
                                    </m:sup>
                                  </m:sSup>
                                  <m:r>
                                    <a:rPr kumimoji="1" lang="en-US" altLang="ja-JP" sz="2400" b="1" i="1" smtClean="0">
                                      <a:solidFill>
                                        <a:schemeClr val="tx1">
                                          <a:lumMod val="65000"/>
                                          <a:lumOff val="35000"/>
                                        </a:schemeClr>
                                      </a:solidFill>
                                      <a:latin typeface="Cambria Math" panose="02040503050406030204" pitchFamily="18" charset="0"/>
                                    </a:rPr>
                                    <m:t>}</m:t>
                                  </m:r>
                                </m:e>
                              </m:nary>
                              <m:r>
                                <a:rPr kumimoji="1" lang="en-US" altLang="ja-JP" sz="2400" b="1" i="1" smtClean="0">
                                  <a:solidFill>
                                    <a:schemeClr val="tx1">
                                      <a:lumMod val="65000"/>
                                      <a:lumOff val="35000"/>
                                    </a:schemeClr>
                                  </a:solidFill>
                                  <a:latin typeface="Cambria Math" panose="02040503050406030204" pitchFamily="18" charset="0"/>
                                </a:rPr>
                                <m:t>                 </m:t>
                              </m:r>
                              <m:r>
                                <a:rPr kumimoji="1" lang="en-US" altLang="ja-JP" sz="2400" b="1" i="1">
                                  <a:solidFill>
                                    <a:schemeClr val="tx1">
                                      <a:lumMod val="65000"/>
                                      <a:lumOff val="35000"/>
                                    </a:schemeClr>
                                  </a:solidFill>
                                  <a:latin typeface="Cambria Math" panose="02040503050406030204" pitchFamily="18" charset="0"/>
                                </a:rPr>
                                <m:t>…</m:t>
                              </m:r>
                              <m:r>
                                <a:rPr kumimoji="1" lang="en-US" altLang="ja-JP" sz="2400" b="1" i="0" smtClean="0">
                                  <a:solidFill>
                                    <a:schemeClr val="tx1">
                                      <a:lumMod val="65000"/>
                                      <a:lumOff val="35000"/>
                                    </a:schemeClr>
                                  </a:solidFill>
                                  <a:latin typeface="Cambria Math" panose="02040503050406030204" pitchFamily="18" charset="0"/>
                                </a:rPr>
                                <m:t>(</m:t>
                              </m:r>
                              <m:r>
                                <a:rPr kumimoji="1" lang="en-US" altLang="ja-JP" sz="2400" b="1" i="0" smtClean="0">
                                  <a:solidFill>
                                    <a:schemeClr val="tx1">
                                      <a:lumMod val="65000"/>
                                      <a:lumOff val="35000"/>
                                    </a:schemeClr>
                                  </a:solidFill>
                                  <a:latin typeface="Cambria Math" panose="02040503050406030204" pitchFamily="18" charset="0"/>
                                </a:rPr>
                                <m:t>𝟐</m:t>
                              </m:r>
                              <m:r>
                                <a:rPr kumimoji="1" lang="en-US" altLang="ja-JP" sz="2400" b="1" i="0" smtClean="0">
                                  <a:solidFill>
                                    <a:schemeClr val="tx1">
                                      <a:lumMod val="65000"/>
                                      <a:lumOff val="35000"/>
                                    </a:schemeClr>
                                  </a:solidFill>
                                  <a:latin typeface="Cambria Math" panose="02040503050406030204" pitchFamily="18" charset="0"/>
                                </a:rPr>
                                <m:t>)</m:t>
                              </m:r>
                            </m:e>
                            <m:sub/>
                          </m:sSub>
                        </m:e>
                        <m:sup/>
                      </m:sSup>
                    </m:oMath>
                  </m:oMathPara>
                </a14:m>
                <a:endParaRPr kumimoji="1" lang="ja-JP" altLang="en-US" sz="2400" b="1" dirty="0">
                  <a:solidFill>
                    <a:schemeClr val="tx1">
                      <a:lumMod val="65000"/>
                      <a:lumOff val="35000"/>
                    </a:schemeClr>
                  </a:solidFill>
                </a:endParaRPr>
              </a:p>
            </p:txBody>
          </p:sp>
        </mc:Choice>
        <mc:Fallback>
          <p:sp>
            <p:nvSpPr>
              <p:cNvPr id="35" name="テキスト ボックス 34"/>
              <p:cNvSpPr txBox="1">
                <a:spLocks noRot="1" noChangeAspect="1" noMove="1" noResize="1" noEditPoints="1" noAdjustHandles="1" noChangeArrowheads="1" noChangeShapeType="1" noTextEdit="1"/>
              </p:cNvSpPr>
              <p:nvPr/>
            </p:nvSpPr>
            <p:spPr>
              <a:xfrm>
                <a:off x="4478634" y="3894469"/>
                <a:ext cx="6963397" cy="1290994"/>
              </a:xfrm>
              <a:prstGeom prst="rect">
                <a:avLst/>
              </a:prstGeom>
              <a:blipFill>
                <a:blip r:embed="rId5"/>
                <a:stretch>
                  <a:fillRect/>
                </a:stretch>
              </a:blipFill>
            </p:spPr>
            <p:txBody>
              <a:bodyPr/>
              <a:lstStyle/>
              <a:p>
                <a:r>
                  <a:rPr lang="ja-JP" altLang="en-US">
                    <a:noFill/>
                  </a:rPr>
                  <a:t> </a:t>
                </a:r>
              </a:p>
            </p:txBody>
          </p:sp>
        </mc:Fallback>
      </mc:AlternateContent>
      <p:cxnSp>
        <p:nvCxnSpPr>
          <p:cNvPr id="46" name="直線矢印コネクタ 45"/>
          <p:cNvCxnSpPr>
            <a:stCxn id="25" idx="0"/>
          </p:cNvCxnSpPr>
          <p:nvPr/>
        </p:nvCxnSpPr>
        <p:spPr>
          <a:xfrm flipH="1">
            <a:off x="1589897" y="3342729"/>
            <a:ext cx="174145" cy="33780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p:cNvCxnSpPr>
            <a:stCxn id="25" idx="0"/>
          </p:cNvCxnSpPr>
          <p:nvPr/>
        </p:nvCxnSpPr>
        <p:spPr>
          <a:xfrm flipH="1">
            <a:off x="905567" y="3342729"/>
            <a:ext cx="858475" cy="138081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テキスト ボックス 62"/>
          <p:cNvSpPr txBox="1"/>
          <p:nvPr/>
        </p:nvSpPr>
        <p:spPr>
          <a:xfrm>
            <a:off x="4490557" y="2099898"/>
            <a:ext cx="5821279" cy="400110"/>
          </a:xfrm>
          <a:prstGeom prst="rect">
            <a:avLst/>
          </a:prstGeom>
          <a:noFill/>
        </p:spPr>
        <p:txBody>
          <a:bodyPr wrap="square" rtlCol="0">
            <a:spAutoFit/>
          </a:bodyPr>
          <a:lstStyle/>
          <a:p>
            <a:r>
              <a:rPr kumimoji="1" lang="ja-JP" altLang="en-US" sz="2000" dirty="0" smtClean="0"/>
              <a:t>個体間の差分の和</a:t>
            </a:r>
            <a:r>
              <a:rPr kumimoji="1" lang="en-US" altLang="ja-JP" sz="2000" dirty="0" smtClean="0"/>
              <a:t>(1)</a:t>
            </a:r>
            <a:r>
              <a:rPr kumimoji="1" lang="ja-JP" altLang="en-US" sz="2000" dirty="0" smtClean="0"/>
              <a:t>とそのベクトル和</a:t>
            </a:r>
            <a:r>
              <a:rPr kumimoji="1" lang="en-US" altLang="ja-JP" sz="2000" dirty="0" smtClean="0"/>
              <a:t>(2)</a:t>
            </a:r>
            <a:r>
              <a:rPr kumimoji="1" lang="ja-JP" altLang="en-US" sz="2000" dirty="0" err="1" smtClean="0"/>
              <a:t>を算</a:t>
            </a:r>
            <a:r>
              <a:rPr kumimoji="1" lang="ja-JP" altLang="en-US" sz="2000" dirty="0" smtClean="0"/>
              <a:t>出する</a:t>
            </a:r>
            <a:endParaRPr kumimoji="1" lang="ja-JP" altLang="en-US" sz="2000" dirty="0"/>
          </a:p>
        </p:txBody>
      </p:sp>
      <p:cxnSp>
        <p:nvCxnSpPr>
          <p:cNvPr id="31" name="直線矢印コネクタ 30"/>
          <p:cNvCxnSpPr>
            <a:stCxn id="25" idx="0"/>
          </p:cNvCxnSpPr>
          <p:nvPr/>
        </p:nvCxnSpPr>
        <p:spPr>
          <a:xfrm>
            <a:off x="1764042" y="3342729"/>
            <a:ext cx="1160769" cy="2056558"/>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p:cNvCxnSpPr/>
          <p:nvPr/>
        </p:nvCxnSpPr>
        <p:spPr>
          <a:xfrm>
            <a:off x="1770777" y="3322015"/>
            <a:ext cx="1904484" cy="706786"/>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p:cNvCxnSpPr>
            <a:stCxn id="25" idx="0"/>
          </p:cNvCxnSpPr>
          <p:nvPr/>
        </p:nvCxnSpPr>
        <p:spPr>
          <a:xfrm flipV="1">
            <a:off x="1764042" y="2424995"/>
            <a:ext cx="1677252" cy="91773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楕円 15"/>
          <p:cNvSpPr/>
          <p:nvPr/>
        </p:nvSpPr>
        <p:spPr>
          <a:xfrm rot="1406045">
            <a:off x="1540005" y="3066169"/>
            <a:ext cx="726174" cy="5480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6" name="テキスト ボックス 35"/>
              <p:cNvSpPr txBox="1"/>
              <p:nvPr/>
            </p:nvSpPr>
            <p:spPr>
              <a:xfrm>
                <a:off x="4345990" y="2612792"/>
                <a:ext cx="7255459" cy="11853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ja-JP" sz="2400" b="1" i="1" smtClean="0">
                              <a:solidFill>
                                <a:schemeClr val="tx1">
                                  <a:lumMod val="65000"/>
                                  <a:lumOff val="35000"/>
                                </a:schemeClr>
                              </a:solidFill>
                              <a:latin typeface="Cambria Math" panose="02040503050406030204" pitchFamily="18" charset="0"/>
                            </a:rPr>
                          </m:ctrlPr>
                        </m:dPr>
                        <m:e>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1" smtClean="0">
                                      <a:solidFill>
                                        <a:schemeClr val="tx1">
                                          <a:lumMod val="65000"/>
                                          <a:lumOff val="35000"/>
                                        </a:schemeClr>
                                      </a:solidFill>
                                      <a:latin typeface="Cambria Math" panose="02040503050406030204" pitchFamily="18" charset="0"/>
                                    </a:rPr>
                                    <m:t>𝒅</m:t>
                                  </m:r>
                                </m:e>
                                <m:sub>
                                  <m:r>
                                    <a:rPr kumimoji="1" lang="en-US" altLang="ja-JP" sz="2400" b="1" i="1" smtClean="0">
                                      <a:solidFill>
                                        <a:schemeClr val="tx1">
                                          <a:lumMod val="65000"/>
                                          <a:lumOff val="35000"/>
                                        </a:schemeClr>
                                      </a:solidFill>
                                      <a:latin typeface="Cambria Math" panose="02040503050406030204" pitchFamily="18" charset="0"/>
                                    </a:rPr>
                                    <m:t>𝒊</m:t>
                                  </m:r>
                                </m:sub>
                              </m:sSub>
                            </m:e>
                            <m:sup>
                              <m:r>
                                <a:rPr kumimoji="1" lang="en-US" altLang="ja-JP" sz="2400" b="1" i="1" smtClean="0">
                                  <a:solidFill>
                                    <a:schemeClr val="tx1">
                                      <a:lumMod val="65000"/>
                                      <a:lumOff val="35000"/>
                                    </a:schemeClr>
                                  </a:solidFill>
                                  <a:latin typeface="Cambria Math" panose="02040503050406030204" pitchFamily="18" charset="0"/>
                                </a:rPr>
                                <m:t>𝒕</m:t>
                              </m:r>
                            </m:sup>
                          </m:sSup>
                        </m:e>
                      </m:d>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f>
                                <m:fPr>
                                  <m:ctrlPr>
                                    <a:rPr kumimoji="1" lang="en-US" altLang="ja-JP" sz="2400" b="1" i="1" smtClean="0">
                                      <a:solidFill>
                                        <a:schemeClr val="tx1">
                                          <a:lumMod val="65000"/>
                                          <a:lumOff val="35000"/>
                                        </a:schemeClr>
                                      </a:solidFill>
                                      <a:latin typeface="Cambria Math" panose="02040503050406030204" pitchFamily="18" charset="0"/>
                                    </a:rPr>
                                  </m:ctrlPr>
                                </m:fPr>
                                <m:num>
                                  <m:r>
                                    <a:rPr kumimoji="1" lang="en-US" altLang="ja-JP" sz="2400" b="1" i="1" smtClean="0">
                                      <a:solidFill>
                                        <a:schemeClr val="tx1">
                                          <a:lumMod val="65000"/>
                                          <a:lumOff val="35000"/>
                                        </a:schemeClr>
                                      </a:solidFill>
                                      <a:latin typeface="Cambria Math" panose="02040503050406030204" pitchFamily="18" charset="0"/>
                                    </a:rPr>
                                    <m:t>𝟏</m:t>
                                  </m:r>
                                </m:num>
                                <m:den>
                                  <m:r>
                                    <a:rPr kumimoji="1" lang="en-US" altLang="ja-JP" sz="2400" b="1" i="1" smtClean="0">
                                      <a:solidFill>
                                        <a:schemeClr val="tx1">
                                          <a:lumMod val="65000"/>
                                          <a:lumOff val="35000"/>
                                        </a:schemeClr>
                                      </a:solidFill>
                                      <a:latin typeface="Cambria Math" panose="02040503050406030204" pitchFamily="18" charset="0"/>
                                    </a:rPr>
                                    <m:t>𝑵</m:t>
                                  </m:r>
                                </m:den>
                              </m:f>
                              <m:nary>
                                <m:naryPr>
                                  <m:chr m:val="∑"/>
                                  <m:ctrlPr>
                                    <a:rPr kumimoji="1" lang="en-US" altLang="ja-JP" sz="2400" b="1" i="1" smtClean="0">
                                      <a:solidFill>
                                        <a:schemeClr val="tx1">
                                          <a:lumMod val="65000"/>
                                          <a:lumOff val="35000"/>
                                        </a:schemeClr>
                                      </a:solidFill>
                                      <a:latin typeface="Cambria Math" panose="02040503050406030204" pitchFamily="18" charset="0"/>
                                    </a:rPr>
                                  </m:ctrlPr>
                                </m:naryPr>
                                <m:sub>
                                  <m:r>
                                    <m:rPr>
                                      <m:brk m:alnAt="23"/>
                                    </m:rPr>
                                    <a:rPr kumimoji="1" lang="en-US" altLang="ja-JP" sz="2400" b="1" i="1" smtClean="0">
                                      <a:solidFill>
                                        <a:schemeClr val="tx1">
                                          <a:lumMod val="65000"/>
                                          <a:lumOff val="35000"/>
                                        </a:schemeClr>
                                      </a:solidFill>
                                      <a:latin typeface="Cambria Math" panose="02040503050406030204" pitchFamily="18" charset="0"/>
                                    </a:rPr>
                                    <m:t>𝒋</m:t>
                                  </m:r>
                                  <m:r>
                                    <a:rPr kumimoji="1" lang="en-US" altLang="ja-JP" sz="2400" b="1" i="1" smtClean="0">
                                      <a:solidFill>
                                        <a:schemeClr val="tx1">
                                          <a:lumMod val="65000"/>
                                          <a:lumOff val="35000"/>
                                        </a:schemeClr>
                                      </a:solidFill>
                                      <a:latin typeface="Cambria Math" panose="02040503050406030204" pitchFamily="18" charset="0"/>
                                    </a:rPr>
                                    <m:t>=</m:t>
                                  </m:r>
                                  <m:r>
                                    <a:rPr kumimoji="1" lang="en-US" altLang="ja-JP" sz="2400" b="1" i="1" smtClean="0">
                                      <a:solidFill>
                                        <a:schemeClr val="tx1">
                                          <a:lumMod val="65000"/>
                                          <a:lumOff val="35000"/>
                                        </a:schemeClr>
                                      </a:solidFill>
                                      <a:latin typeface="Cambria Math" panose="02040503050406030204" pitchFamily="18" charset="0"/>
                                    </a:rPr>
                                    <m:t>𝟏</m:t>
                                  </m:r>
                                </m:sub>
                                <m:sup>
                                  <m:r>
                                    <a:rPr kumimoji="1" lang="en-US" altLang="ja-JP" sz="2400" b="1" i="1" smtClean="0">
                                      <a:solidFill>
                                        <a:schemeClr val="tx1">
                                          <a:lumMod val="65000"/>
                                          <a:lumOff val="35000"/>
                                        </a:schemeClr>
                                      </a:solidFill>
                                      <a:latin typeface="Cambria Math" panose="02040503050406030204" pitchFamily="18" charset="0"/>
                                    </a:rPr>
                                    <m:t>𝑵</m:t>
                                  </m:r>
                                </m:sup>
                                <m:e>
                                  <m:r>
                                    <a:rPr kumimoji="1" lang="en-US" altLang="ja-JP" sz="2400" b="1" i="1" smtClean="0">
                                      <a:solidFill>
                                        <a:schemeClr val="tx1">
                                          <a:lumMod val="65000"/>
                                          <a:lumOff val="35000"/>
                                        </a:schemeClr>
                                      </a:solidFill>
                                      <a:latin typeface="Cambria Math" panose="02040503050406030204" pitchFamily="18" charset="0"/>
                                    </a:rPr>
                                    <m:t>{</m:t>
                                  </m:r>
                                  <m:r>
                                    <a:rPr kumimoji="1" lang="en-US" altLang="ja-JP" sz="2400" b="1" i="1" smtClean="0">
                                      <a:solidFill>
                                        <a:schemeClr val="tx1">
                                          <a:lumMod val="65000"/>
                                          <a:lumOff val="35000"/>
                                        </a:schemeClr>
                                      </a:solidFill>
                                      <a:latin typeface="Cambria Math" panose="02040503050406030204" pitchFamily="18" charset="0"/>
                                    </a:rPr>
                                    <m:t>𝒅𝒊𝒔𝒕</m:t>
                                  </m:r>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0" smtClean="0">
                                              <a:solidFill>
                                                <a:schemeClr val="tx1">
                                                  <a:lumMod val="65000"/>
                                                  <a:lumOff val="35000"/>
                                                </a:schemeClr>
                                              </a:solidFill>
                                              <a:latin typeface="Cambria Math" panose="02040503050406030204" pitchFamily="18" charset="0"/>
                                            </a:rPr>
                                            <m:t>𝐱</m:t>
                                          </m:r>
                                        </m:e>
                                        <m:sub>
                                          <m:r>
                                            <a:rPr kumimoji="1" lang="en-US" altLang="ja-JP" sz="2400" b="1" i="0" smtClean="0">
                                              <a:solidFill>
                                                <a:schemeClr val="tx1">
                                                  <a:lumMod val="65000"/>
                                                  <a:lumOff val="35000"/>
                                                </a:schemeClr>
                                              </a:solidFill>
                                              <a:latin typeface="Cambria Math" panose="02040503050406030204" pitchFamily="18" charset="0"/>
                                            </a:rPr>
                                            <m:t>𝐢</m:t>
                                          </m:r>
                                        </m:sub>
                                      </m:sSub>
                                    </m:e>
                                    <m:sup>
                                      <m:r>
                                        <a:rPr kumimoji="1" lang="en-US" altLang="ja-JP" sz="2400" b="1" i="0" smtClean="0">
                                          <a:solidFill>
                                            <a:schemeClr val="tx1">
                                              <a:lumMod val="65000"/>
                                              <a:lumOff val="35000"/>
                                            </a:schemeClr>
                                          </a:solidFill>
                                          <a:latin typeface="Cambria Math" panose="02040503050406030204" pitchFamily="18" charset="0"/>
                                        </a:rPr>
                                        <m:t>𝐭</m:t>
                                      </m:r>
                                    </m:sup>
                                  </m:sSup>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0" smtClean="0">
                                              <a:solidFill>
                                                <a:schemeClr val="tx1">
                                                  <a:lumMod val="65000"/>
                                                  <a:lumOff val="35000"/>
                                                </a:schemeClr>
                                              </a:solidFill>
                                              <a:latin typeface="Cambria Math" panose="02040503050406030204" pitchFamily="18" charset="0"/>
                                            </a:rPr>
                                            <m:t>𝐱</m:t>
                                          </m:r>
                                        </m:e>
                                        <m:sub>
                                          <m:r>
                                            <a:rPr kumimoji="1" lang="en-US" altLang="ja-JP" sz="2400" b="1" i="0" smtClean="0">
                                              <a:solidFill>
                                                <a:schemeClr val="tx1">
                                                  <a:lumMod val="65000"/>
                                                  <a:lumOff val="35000"/>
                                                </a:schemeClr>
                                              </a:solidFill>
                                              <a:latin typeface="Cambria Math" panose="02040503050406030204" pitchFamily="18" charset="0"/>
                                            </a:rPr>
                                            <m:t>𝐣</m:t>
                                          </m:r>
                                        </m:sub>
                                      </m:sSub>
                                    </m:e>
                                    <m:sup>
                                      <m:r>
                                        <a:rPr kumimoji="1" lang="en-US" altLang="ja-JP" sz="2400" b="1" i="0" smtClean="0">
                                          <a:solidFill>
                                            <a:schemeClr val="tx1">
                                              <a:lumMod val="65000"/>
                                              <a:lumOff val="35000"/>
                                            </a:schemeClr>
                                          </a:solidFill>
                                          <a:latin typeface="Cambria Math" panose="02040503050406030204" pitchFamily="18" charset="0"/>
                                        </a:rPr>
                                        <m:t>𝐭</m:t>
                                      </m:r>
                                    </m:sup>
                                  </m:sSup>
                                  <m:r>
                                    <a:rPr kumimoji="1" lang="en-US" altLang="ja-JP" sz="2400" b="1" i="1" smtClean="0">
                                      <a:solidFill>
                                        <a:schemeClr val="tx1">
                                          <a:lumMod val="65000"/>
                                          <a:lumOff val="35000"/>
                                        </a:schemeClr>
                                      </a:solidFill>
                                      <a:latin typeface="Cambria Math" panose="02040503050406030204" pitchFamily="18" charset="0"/>
                                    </a:rPr>
                                    <m:t>)</m:t>
                                  </m:r>
                                </m:e>
                              </m:nary>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rgbClr val="FF0000"/>
                                      </a:solidFill>
                                      <a:latin typeface="Cambria Math" panose="02040503050406030204" pitchFamily="18" charset="0"/>
                                    </a:rPr>
                                  </m:ctrlPr>
                                </m:sSupPr>
                                <m:e>
                                  <m:r>
                                    <a:rPr kumimoji="1" lang="ja-JP" altLang="en-US" sz="2400" b="1" i="1" smtClean="0">
                                      <a:solidFill>
                                        <a:srgbClr val="FF0000"/>
                                      </a:solidFill>
                                      <a:latin typeface="Cambria Math" panose="02040503050406030204" pitchFamily="18" charset="0"/>
                                    </a:rPr>
                                    <m:t>𝜺</m:t>
                                  </m:r>
                                </m:e>
                                <m:sup>
                                  <m:f>
                                    <m:fPr>
                                      <m:ctrlPr>
                                        <a:rPr kumimoji="1" lang="en-US" altLang="ja-JP" sz="2400" b="1" i="1" smtClean="0">
                                          <a:solidFill>
                                            <a:srgbClr val="FF0000"/>
                                          </a:solidFill>
                                          <a:latin typeface="Cambria Math" panose="02040503050406030204" pitchFamily="18" charset="0"/>
                                        </a:rPr>
                                      </m:ctrlPr>
                                    </m:fPr>
                                    <m:num>
                                      <m:r>
                                        <a:rPr kumimoji="1" lang="en-US" altLang="ja-JP" sz="2400" b="1" i="1" smtClean="0">
                                          <a:solidFill>
                                            <a:srgbClr val="FF0000"/>
                                          </a:solidFill>
                                          <a:latin typeface="Cambria Math" panose="02040503050406030204" pitchFamily="18" charset="0"/>
                                        </a:rPr>
                                        <m:t>𝟏</m:t>
                                      </m:r>
                                    </m:num>
                                    <m:den>
                                      <m:d>
                                        <m:dPr>
                                          <m:begChr m:val="|"/>
                                          <m:endChr m:val="|"/>
                                          <m:ctrlPr>
                                            <a:rPr kumimoji="1" lang="en-US" altLang="ja-JP" sz="2400" b="1" i="1" smtClean="0">
                                              <a:solidFill>
                                                <a:srgbClr val="FF0000"/>
                                              </a:solidFill>
                                              <a:latin typeface="Cambria Math" panose="02040503050406030204" pitchFamily="18" charset="0"/>
                                            </a:rPr>
                                          </m:ctrlPr>
                                        </m:dPr>
                                        <m:e>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𝒊</m:t>
                                              </m:r>
                                            </m:sub>
                                          </m:sSub>
                                          <m:r>
                                            <a:rPr kumimoji="1" lang="en-US" altLang="ja-JP" sz="2400" b="1" i="1" smtClean="0">
                                              <a:solidFill>
                                                <a:srgbClr val="FF0000"/>
                                              </a:solidFill>
                                              <a:latin typeface="Cambria Math" panose="02040503050406030204" pitchFamily="18" charset="0"/>
                                            </a:rPr>
                                            <m:t>−</m:t>
                                          </m:r>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𝒙</m:t>
                                              </m:r>
                                            </m:e>
                                            <m:sub>
                                              <m:r>
                                                <a:rPr kumimoji="1" lang="en-US" altLang="ja-JP" sz="2400" b="1" i="1" smtClean="0">
                                                  <a:solidFill>
                                                    <a:srgbClr val="FF0000"/>
                                                  </a:solidFill>
                                                  <a:latin typeface="Cambria Math" panose="02040503050406030204" pitchFamily="18" charset="0"/>
                                                </a:rPr>
                                                <m:t>𝒋</m:t>
                                              </m:r>
                                            </m:sub>
                                          </m:sSub>
                                        </m:e>
                                      </m:d>
                                    </m:den>
                                  </m:f>
                                </m:sup>
                              </m:sSup>
                              <m:r>
                                <a:rPr kumimoji="1" lang="en-US" altLang="ja-JP" sz="2400" b="1" i="1" smtClean="0">
                                  <a:solidFill>
                                    <a:schemeClr val="tx1">
                                      <a:lumMod val="65000"/>
                                      <a:lumOff val="35000"/>
                                    </a:schemeClr>
                                  </a:solidFill>
                                  <a:latin typeface="Cambria Math" panose="02040503050406030204" pitchFamily="18" charset="0"/>
                                </a:rPr>
                                <m:t>}</m:t>
                              </m:r>
                            </m:e>
                            <m:sub/>
                          </m:sSub>
                          <m:r>
                            <a:rPr kumimoji="1" lang="en-US" altLang="ja-JP" sz="2400" b="1" i="1" smtClean="0">
                              <a:solidFill>
                                <a:schemeClr val="tx1">
                                  <a:lumMod val="65000"/>
                                  <a:lumOff val="35000"/>
                                </a:schemeClr>
                              </a:solidFill>
                              <a:latin typeface="Cambria Math" panose="02040503050406030204" pitchFamily="18" charset="0"/>
                            </a:rPr>
                            <m:t>    </m:t>
                          </m:r>
                          <m:r>
                            <a:rPr kumimoji="1" lang="en-US" altLang="ja-JP" sz="2400" b="1" i="1">
                              <a:solidFill>
                                <a:schemeClr val="tx1">
                                  <a:lumMod val="65000"/>
                                  <a:lumOff val="35000"/>
                                </a:schemeClr>
                              </a:solidFill>
                              <a:latin typeface="Cambria Math" panose="02040503050406030204" pitchFamily="18" charset="0"/>
                            </a:rPr>
                            <m:t>…</m:t>
                          </m:r>
                          <m:r>
                            <a:rPr kumimoji="1" lang="en-US" altLang="ja-JP" sz="2400" b="1">
                              <a:solidFill>
                                <a:schemeClr val="tx1">
                                  <a:lumMod val="65000"/>
                                  <a:lumOff val="35000"/>
                                </a:schemeClr>
                              </a:solidFill>
                              <a:latin typeface="Cambria Math" panose="02040503050406030204" pitchFamily="18" charset="0"/>
                            </a:rPr>
                            <m:t>(</m:t>
                          </m:r>
                          <m:r>
                            <a:rPr kumimoji="1" lang="en-US" altLang="ja-JP" sz="2400" b="1" i="0" smtClean="0">
                              <a:solidFill>
                                <a:schemeClr val="tx1">
                                  <a:lumMod val="65000"/>
                                  <a:lumOff val="35000"/>
                                </a:schemeClr>
                              </a:solidFill>
                              <a:latin typeface="Cambria Math" panose="02040503050406030204" pitchFamily="18" charset="0"/>
                            </a:rPr>
                            <m:t>𝟏</m:t>
                          </m:r>
                          <m:r>
                            <a:rPr kumimoji="1" lang="en-US" altLang="ja-JP" sz="2400" b="1">
                              <a:solidFill>
                                <a:schemeClr val="tx1">
                                  <a:lumMod val="65000"/>
                                  <a:lumOff val="35000"/>
                                </a:schemeClr>
                              </a:solidFill>
                              <a:latin typeface="Cambria Math" panose="02040503050406030204" pitchFamily="18" charset="0"/>
                            </a:rPr>
                            <m:t>)</m:t>
                          </m:r>
                        </m:e>
                        <m:sup/>
                      </m:sSup>
                    </m:oMath>
                  </m:oMathPara>
                </a14:m>
                <a:endParaRPr kumimoji="1" lang="ja-JP" altLang="en-US" sz="2400" b="1" dirty="0">
                  <a:solidFill>
                    <a:schemeClr val="tx1">
                      <a:lumMod val="65000"/>
                      <a:lumOff val="35000"/>
                    </a:schemeClr>
                  </a:solidFill>
                </a:endParaRPr>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4345990" y="2612792"/>
                <a:ext cx="7255459" cy="118532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2857265" y="4896033"/>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2857265" y="4896033"/>
                <a:ext cx="634888" cy="396775"/>
              </a:xfrm>
              <a:prstGeom prst="rect">
                <a:avLst/>
              </a:prstGeom>
              <a:blipFill>
                <a:blip r:embed="rId7"/>
                <a:stretch>
                  <a:fillRect b="-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2597703" y="2115647"/>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2597703" y="2115647"/>
                <a:ext cx="634888" cy="396775"/>
              </a:xfrm>
              <a:prstGeom prst="rect">
                <a:avLst/>
              </a:prstGeom>
              <a:blipFill>
                <a:blip r:embed="rId8"/>
                <a:stretch>
                  <a:fillRect b="-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3419018" y="3449432"/>
                <a:ext cx="6145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419018" y="3449432"/>
                <a:ext cx="614588" cy="396775"/>
              </a:xfrm>
              <a:prstGeom prst="rect">
                <a:avLst/>
              </a:prstGeom>
              <a:blipFill>
                <a:blip r:embed="rId9"/>
                <a:stretch>
                  <a:fillRect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822723" y="3523214"/>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822723" y="3523214"/>
                <a:ext cx="634888" cy="396775"/>
              </a:xfrm>
              <a:prstGeom prst="rect">
                <a:avLst/>
              </a:prstGeom>
              <a:blipFill>
                <a:blip r:embed="rId10"/>
                <a:stretch>
                  <a:fillRect b="-7692"/>
                </a:stretch>
              </a:blipFill>
            </p:spPr>
            <p:txBody>
              <a:bodyPr/>
              <a:lstStyle/>
              <a:p>
                <a:r>
                  <a:rPr lang="ja-JP" altLang="en-US">
                    <a:noFill/>
                  </a:rPr>
                  <a:t> </a:t>
                </a:r>
              </a:p>
            </p:txBody>
          </p:sp>
        </mc:Fallback>
      </mc:AlternateContent>
      <p:sp>
        <p:nvSpPr>
          <p:cNvPr id="4" name="テキスト ボックス 3"/>
          <p:cNvSpPr txBox="1"/>
          <p:nvPr/>
        </p:nvSpPr>
        <p:spPr>
          <a:xfrm>
            <a:off x="9709484" y="5384935"/>
            <a:ext cx="962526" cy="369332"/>
          </a:xfrm>
          <a:prstGeom prst="rect">
            <a:avLst/>
          </a:prstGeom>
          <a:noFill/>
        </p:spPr>
        <p:txBody>
          <a:bodyPr wrap="square" rtlCol="0">
            <a:spAutoFit/>
          </a:bodyPr>
          <a:lstStyle/>
          <a:p>
            <a:r>
              <a:rPr kumimoji="1" lang="en-US" altLang="ja-JP" dirty="0" smtClean="0"/>
              <a:t>ε=0.9</a:t>
            </a:r>
            <a:endParaRPr kumimoji="1" lang="ja-JP" altLang="en-US" dirty="0"/>
          </a:p>
        </p:txBody>
      </p:sp>
    </p:spTree>
    <p:extLst>
      <p:ext uri="{BB962C8B-B14F-4D97-AF65-F5344CB8AC3E}">
        <p14:creationId xmlns:p14="http://schemas.microsoft.com/office/powerpoint/2010/main" val="4201086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442927" y="2097159"/>
            <a:ext cx="3600000" cy="3600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提案</a:t>
            </a:r>
            <a:r>
              <a:rPr kumimoji="1" lang="ja-JP" altLang="en-US" dirty="0" smtClean="0"/>
              <a:t>手法</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dirty="0" smtClean="0">
                <a:solidFill>
                  <a:schemeClr val="tx1">
                    <a:lumMod val="65000"/>
                    <a:lumOff val="35000"/>
                  </a:schemeClr>
                </a:solidFill>
              </a:rPr>
              <a:t>STEP 1: </a:t>
            </a:r>
            <a:r>
              <a:rPr lang="ja-JP" altLang="en-US" b="1" dirty="0" smtClean="0">
                <a:solidFill>
                  <a:schemeClr val="tx1">
                    <a:lumMod val="65000"/>
                    <a:lumOff val="35000"/>
                  </a:schemeClr>
                </a:solidFill>
              </a:rPr>
              <a:t>全</a:t>
            </a:r>
            <a:r>
              <a:rPr kumimoji="1" lang="ja-JP" altLang="en-US" b="1" dirty="0" smtClean="0">
                <a:solidFill>
                  <a:schemeClr val="tx1">
                    <a:lumMod val="65000"/>
                    <a:lumOff val="35000"/>
                  </a:schemeClr>
                </a:solidFill>
              </a:rPr>
              <a:t>個体の分散</a:t>
            </a:r>
            <a:endParaRPr kumimoji="1" lang="ja-JP" altLang="en-US" b="1" dirty="0">
              <a:solidFill>
                <a:schemeClr val="tx1">
                  <a:lumMod val="65000"/>
                  <a:lumOff val="35000"/>
                </a:schemeClr>
              </a:solidFill>
            </a:endParaRPr>
          </a:p>
        </p:txBody>
      </p:sp>
      <p:pic>
        <p:nvPicPr>
          <p:cNvPr id="5" name="コンテンツ プレースホルダー 4"/>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rot="1667983">
            <a:off x="2052621" y="3088145"/>
            <a:ext cx="745028" cy="745028"/>
          </a:xfrm>
        </p:spPr>
      </p:pic>
      <p:sp>
        <p:nvSpPr>
          <p:cNvPr id="7" name="テキスト ボックス 6"/>
          <p:cNvSpPr txBox="1"/>
          <p:nvPr/>
        </p:nvSpPr>
        <p:spPr>
          <a:xfrm>
            <a:off x="11044238" y="6015038"/>
            <a:ext cx="557212" cy="369332"/>
          </a:xfrm>
          <a:prstGeom prst="rect">
            <a:avLst/>
          </a:prstGeom>
          <a:noFill/>
        </p:spPr>
        <p:txBody>
          <a:bodyPr wrap="square" rtlCol="0">
            <a:spAutoFit/>
          </a:bodyPr>
          <a:lstStyle/>
          <a:p>
            <a:r>
              <a:rPr kumimoji="1" lang="en-US" altLang="ja-JP" dirty="0"/>
              <a:t>3</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p:cNvSpPr txBox="1"/>
              <p:nvPr/>
            </p:nvSpPr>
            <p:spPr>
              <a:xfrm>
                <a:off x="1235096" y="2731541"/>
                <a:ext cx="5283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bg1">
                                  <a:lumMod val="75000"/>
                                </a:schemeClr>
                              </a:solidFill>
                              <a:latin typeface="Cambria Math" panose="02040503050406030204" pitchFamily="18" charset="0"/>
                            </a:rPr>
                          </m:ctrlPr>
                        </m:sSupPr>
                        <m:e>
                          <m:sSub>
                            <m:sSubPr>
                              <m:ctrlPr>
                                <a:rPr kumimoji="1" lang="en-US" altLang="ja-JP" b="1" i="1" smtClean="0">
                                  <a:solidFill>
                                    <a:schemeClr val="bg1">
                                      <a:lumMod val="75000"/>
                                    </a:schemeClr>
                                  </a:solidFill>
                                  <a:latin typeface="Cambria Math" panose="02040503050406030204" pitchFamily="18" charset="0"/>
                                </a:rPr>
                              </m:ctrlPr>
                            </m:sSubPr>
                            <m:e>
                              <m:r>
                                <a:rPr kumimoji="1" lang="en-US" altLang="ja-JP" b="1" i="1" smtClean="0">
                                  <a:solidFill>
                                    <a:schemeClr val="bg1">
                                      <a:lumMod val="75000"/>
                                    </a:schemeClr>
                                  </a:solidFill>
                                  <a:latin typeface="Cambria Math" panose="02040503050406030204" pitchFamily="18" charset="0"/>
                                </a:rPr>
                                <m:t>𝒙</m:t>
                              </m:r>
                            </m:e>
                            <m:sub>
                              <m:r>
                                <a:rPr kumimoji="1" lang="en-US" altLang="ja-JP" b="1" i="1" smtClean="0">
                                  <a:solidFill>
                                    <a:schemeClr val="bg1">
                                      <a:lumMod val="75000"/>
                                    </a:schemeClr>
                                  </a:solidFill>
                                  <a:latin typeface="Cambria Math" panose="02040503050406030204" pitchFamily="18" charset="0"/>
                                </a:rPr>
                                <m:t>𝒊</m:t>
                              </m:r>
                            </m:sub>
                          </m:sSub>
                        </m:e>
                        <m:sup>
                          <m:r>
                            <a:rPr kumimoji="1" lang="en-US" altLang="ja-JP" b="1" i="1" smtClean="0">
                              <a:solidFill>
                                <a:schemeClr val="bg1">
                                  <a:lumMod val="75000"/>
                                </a:schemeClr>
                              </a:solidFill>
                              <a:latin typeface="Cambria Math" panose="02040503050406030204" pitchFamily="18" charset="0"/>
                            </a:rPr>
                            <m:t>𝒕</m:t>
                          </m:r>
                        </m:sup>
                      </m:sSup>
                    </m:oMath>
                  </m:oMathPara>
                </a14:m>
                <a:endParaRPr kumimoji="1" lang="ja-JP" altLang="en-US" b="1" dirty="0">
                  <a:solidFill>
                    <a:schemeClr val="bg1">
                      <a:lumMod val="75000"/>
                    </a:schemeClr>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235096" y="2731541"/>
                <a:ext cx="528381" cy="369332"/>
              </a:xfrm>
              <a:prstGeom prst="rect">
                <a:avLst/>
              </a:prstGeom>
              <a:blipFill>
                <a:blip r:embed="rId3"/>
                <a:stretch>
                  <a:fillRect b="-3279"/>
                </a:stretch>
              </a:blipFill>
            </p:spPr>
            <p:txBody>
              <a:bodyPr/>
              <a:lstStyle/>
              <a:p>
                <a:r>
                  <a:rPr lang="ja-JP" altLang="en-US">
                    <a:noFill/>
                  </a:rPr>
                  <a:t> </a:t>
                </a:r>
              </a:p>
            </p:txBody>
          </p:sp>
        </mc:Fallback>
      </mc:AlternateContent>
      <p:pic>
        <p:nvPicPr>
          <p:cNvPr id="25"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217794" y="3299735"/>
            <a:ext cx="745028" cy="745028"/>
          </a:xfrm>
          <a:prstGeom prst="rect">
            <a:avLst/>
          </a:prstGeom>
        </p:spPr>
      </p:pic>
      <p:pic>
        <p:nvPicPr>
          <p:cNvPr id="26"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055551" y="2001264"/>
            <a:ext cx="745028" cy="745028"/>
          </a:xfrm>
          <a:prstGeom prst="rect">
            <a:avLst/>
          </a:prstGeom>
        </p:spPr>
      </p:pic>
      <p:pic>
        <p:nvPicPr>
          <p:cNvPr id="27"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290301" y="3674978"/>
            <a:ext cx="745028" cy="745028"/>
          </a:xfrm>
          <a:prstGeom prst="rect">
            <a:avLst/>
          </a:prstGeom>
        </p:spPr>
      </p:pic>
      <p:pic>
        <p:nvPicPr>
          <p:cNvPr id="28"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405589" y="4364923"/>
            <a:ext cx="745028" cy="745028"/>
          </a:xfrm>
          <a:prstGeom prst="rect">
            <a:avLst/>
          </a:prstGeom>
        </p:spPr>
      </p:pic>
      <p:pic>
        <p:nvPicPr>
          <p:cNvPr id="30"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552297" y="5026773"/>
            <a:ext cx="745028" cy="745028"/>
          </a:xfrm>
          <a:prstGeom prst="rect">
            <a:avLst/>
          </a:prstGeom>
        </p:spPr>
      </p:pic>
      <mc:AlternateContent xmlns:mc="http://schemas.openxmlformats.org/markup-compatibility/2006" xmlns:a14="http://schemas.microsoft.com/office/drawing/2010/main">
        <mc:Choice Requires="a14">
          <p:sp>
            <p:nvSpPr>
              <p:cNvPr id="34" name="テキスト ボックス 33"/>
              <p:cNvSpPr txBox="1"/>
              <p:nvPr/>
            </p:nvSpPr>
            <p:spPr>
              <a:xfrm>
                <a:off x="786041" y="5011963"/>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86041" y="5011963"/>
                <a:ext cx="634888" cy="396775"/>
              </a:xfrm>
              <a:prstGeom prst="rect">
                <a:avLst/>
              </a:prstGeom>
              <a:blipFill>
                <a:blip r:embed="rId4"/>
                <a:stretch>
                  <a:fillRect b="-9231"/>
                </a:stretch>
              </a:blipFill>
            </p:spPr>
            <p:txBody>
              <a:bodyPr/>
              <a:lstStyle/>
              <a:p>
                <a:r>
                  <a:rPr lang="ja-JP" altLang="en-US">
                    <a:noFill/>
                  </a:rPr>
                  <a:t> </a:t>
                </a:r>
              </a:p>
            </p:txBody>
          </p:sp>
        </mc:Fallback>
      </mc:AlternateContent>
      <p:cxnSp>
        <p:nvCxnSpPr>
          <p:cNvPr id="46" name="直線矢印コネクタ 45"/>
          <p:cNvCxnSpPr/>
          <p:nvPr/>
        </p:nvCxnSpPr>
        <p:spPr>
          <a:xfrm flipH="1">
            <a:off x="1589898" y="3460659"/>
            <a:ext cx="798676" cy="219874"/>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p:cNvCxnSpPr/>
          <p:nvPr/>
        </p:nvCxnSpPr>
        <p:spPr>
          <a:xfrm flipH="1">
            <a:off x="905568" y="3488664"/>
            <a:ext cx="1515989" cy="1234878"/>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テキスト ボックス 62"/>
          <p:cNvSpPr txBox="1"/>
          <p:nvPr/>
        </p:nvSpPr>
        <p:spPr>
          <a:xfrm>
            <a:off x="4490557" y="2099898"/>
            <a:ext cx="5821279" cy="400110"/>
          </a:xfrm>
          <a:prstGeom prst="rect">
            <a:avLst/>
          </a:prstGeom>
          <a:noFill/>
        </p:spPr>
        <p:txBody>
          <a:bodyPr wrap="square" rtlCol="0">
            <a:spAutoFit/>
          </a:bodyPr>
          <a:lstStyle/>
          <a:p>
            <a:r>
              <a:rPr kumimoji="1" lang="en-US" altLang="ja-JP" sz="2000" dirty="0" smtClean="0"/>
              <a:t>(1),(2)</a:t>
            </a:r>
            <a:r>
              <a:rPr kumimoji="1" lang="ja-JP" altLang="en-US" sz="2000" dirty="0" smtClean="0"/>
              <a:t>から個体の速度</a:t>
            </a:r>
            <a:r>
              <a:rPr kumimoji="1" lang="en-US" altLang="ja-JP" sz="2000" dirty="0" smtClean="0"/>
              <a:t>(3)</a:t>
            </a:r>
            <a:r>
              <a:rPr kumimoji="1" lang="ja-JP" altLang="en-US" sz="2000" dirty="0" smtClean="0"/>
              <a:t>と解の生成</a:t>
            </a:r>
            <a:r>
              <a:rPr kumimoji="1" lang="en-US" altLang="ja-JP" sz="2000" dirty="0" smtClean="0"/>
              <a:t>(4)</a:t>
            </a:r>
            <a:r>
              <a:rPr kumimoji="1" lang="ja-JP" altLang="en-US" sz="2000" dirty="0" smtClean="0"/>
              <a:t>を行う</a:t>
            </a:r>
            <a:endParaRPr kumimoji="1" lang="ja-JP" altLang="en-US" sz="2000" dirty="0"/>
          </a:p>
        </p:txBody>
      </p:sp>
      <p:cxnSp>
        <p:nvCxnSpPr>
          <p:cNvPr id="31" name="直線矢印コネクタ 30"/>
          <p:cNvCxnSpPr/>
          <p:nvPr/>
        </p:nvCxnSpPr>
        <p:spPr>
          <a:xfrm>
            <a:off x="2421557" y="3488664"/>
            <a:ext cx="503254" cy="1910623"/>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p:cNvCxnSpPr/>
          <p:nvPr/>
        </p:nvCxnSpPr>
        <p:spPr>
          <a:xfrm>
            <a:off x="2471999" y="3460659"/>
            <a:ext cx="1203262" cy="568142"/>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p:cNvCxnSpPr/>
          <p:nvPr/>
        </p:nvCxnSpPr>
        <p:spPr>
          <a:xfrm flipV="1">
            <a:off x="2471999" y="2424995"/>
            <a:ext cx="969295" cy="1024437"/>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楕円 15"/>
          <p:cNvSpPr/>
          <p:nvPr/>
        </p:nvSpPr>
        <p:spPr>
          <a:xfrm rot="1406045">
            <a:off x="2108912" y="3138871"/>
            <a:ext cx="726174" cy="5480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2857265" y="4896033"/>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2857265" y="4896033"/>
                <a:ext cx="634888" cy="396775"/>
              </a:xfrm>
              <a:prstGeom prst="rect">
                <a:avLst/>
              </a:prstGeom>
              <a:blipFill>
                <a:blip r:embed="rId5"/>
                <a:stretch>
                  <a:fillRect b="-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2597703" y="2115647"/>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2597703" y="2115647"/>
                <a:ext cx="634888" cy="396775"/>
              </a:xfrm>
              <a:prstGeom prst="rect">
                <a:avLst/>
              </a:prstGeom>
              <a:blipFill>
                <a:blip r:embed="rId6"/>
                <a:stretch>
                  <a:fillRect b="-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3419018" y="3449432"/>
                <a:ext cx="6145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419018" y="3449432"/>
                <a:ext cx="614588" cy="396775"/>
              </a:xfrm>
              <a:prstGeom prst="rect">
                <a:avLst/>
              </a:prstGeom>
              <a:blipFill>
                <a:blip r:embed="rId7"/>
                <a:stretch>
                  <a:fillRect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822723" y="3523214"/>
                <a:ext cx="634888" cy="396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75000"/>
                                  <a:lumOff val="25000"/>
                                </a:schemeClr>
                              </a:solidFill>
                              <a:latin typeface="Cambria Math" panose="02040503050406030204" pitchFamily="18" charset="0"/>
                            </a:rPr>
                          </m:ctrlPr>
                        </m:sSupPr>
                        <m:e>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𝒋</m:t>
                              </m:r>
                            </m:sub>
                          </m:sSub>
                        </m:e>
                        <m:sup>
                          <m:r>
                            <a:rPr kumimoji="1" lang="en-US" altLang="ja-JP" b="1" i="1" smtClean="0">
                              <a:solidFill>
                                <a:schemeClr val="tx1">
                                  <a:lumMod val="75000"/>
                                  <a:lumOff val="25000"/>
                                </a:schemeClr>
                              </a:solidFill>
                              <a:latin typeface="Cambria Math" panose="02040503050406030204" pitchFamily="18" charset="0"/>
                            </a:rPr>
                            <m:t>𝒕</m:t>
                          </m:r>
                        </m:sup>
                      </m:sSup>
                    </m:oMath>
                  </m:oMathPara>
                </a14:m>
                <a:endParaRPr kumimoji="1" lang="ja-JP" altLang="en-US" b="1" dirty="0">
                  <a:solidFill>
                    <a:schemeClr val="tx1">
                      <a:lumMod val="75000"/>
                      <a:lumOff val="25000"/>
                    </a:schemeClr>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822723" y="3523214"/>
                <a:ext cx="634888" cy="396775"/>
              </a:xfrm>
              <a:prstGeom prst="rect">
                <a:avLst/>
              </a:prstGeom>
              <a:blipFill>
                <a:blip r:embed="rId8"/>
                <a:stretch>
                  <a:fillRect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4623737" y="2682796"/>
                <a:ext cx="4796033" cy="9941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ja-JP" sz="2400" b="1" i="1" smtClean="0">
                              <a:solidFill>
                                <a:srgbClr val="FF0000"/>
                              </a:solidFill>
                              <a:latin typeface="Cambria Math" panose="02040503050406030204" pitchFamily="18" charset="0"/>
                            </a:rPr>
                          </m:ctrlPr>
                        </m:sSupPr>
                        <m:e>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𝒗</m:t>
                              </m:r>
                            </m:e>
                            <m:sub>
                              <m:r>
                                <a:rPr kumimoji="1" lang="en-US" altLang="ja-JP" sz="2400" b="1" i="1" smtClean="0">
                                  <a:solidFill>
                                    <a:srgbClr val="FF0000"/>
                                  </a:solidFill>
                                  <a:latin typeface="Cambria Math" panose="02040503050406030204" pitchFamily="18" charset="0"/>
                                </a:rPr>
                                <m:t>𝒊</m:t>
                              </m:r>
                            </m:sub>
                          </m:sSub>
                        </m:e>
                        <m:sup>
                          <m:r>
                            <a:rPr kumimoji="1" lang="en-US" altLang="ja-JP" sz="2400" b="1" i="1" smtClean="0">
                              <a:solidFill>
                                <a:srgbClr val="FF0000"/>
                              </a:solidFill>
                              <a:latin typeface="Cambria Math" panose="02040503050406030204" pitchFamily="18" charset="0"/>
                            </a:rPr>
                            <m:t>𝒕</m:t>
                          </m:r>
                        </m:sup>
                      </m:sSup>
                      <m:r>
                        <a:rPr kumimoji="1" lang="en-US" altLang="ja-JP" sz="2400" b="1" i="1" smtClean="0">
                          <a:solidFill>
                            <a:schemeClr val="tx1">
                              <a:lumMod val="65000"/>
                              <a:lumOff val="35000"/>
                            </a:schemeClr>
                          </a:solidFill>
                          <a:latin typeface="Cambria Math" panose="02040503050406030204" pitchFamily="18" charset="0"/>
                        </a:rPr>
                        <m:t>=</m:t>
                      </m:r>
                      <m:f>
                        <m:fPr>
                          <m:ctrlPr>
                            <a:rPr kumimoji="1" lang="en-US" altLang="ja-JP" sz="2400" b="1" i="1" smtClean="0">
                              <a:solidFill>
                                <a:schemeClr val="tx1">
                                  <a:lumMod val="65000"/>
                                  <a:lumOff val="35000"/>
                                </a:schemeClr>
                              </a:solidFill>
                              <a:latin typeface="Cambria Math" panose="02040503050406030204" pitchFamily="18" charset="0"/>
                            </a:rPr>
                          </m:ctrlPr>
                        </m:fPr>
                        <m:num>
                          <m:sSup>
                            <m:sSupPr>
                              <m:ctrlPr>
                                <a:rPr kumimoji="1" lang="en-US" altLang="ja-JP" sz="2400" b="1" i="1">
                                  <a:solidFill>
                                    <a:schemeClr val="tx1">
                                      <a:lumMod val="65000"/>
                                      <a:lumOff val="35000"/>
                                    </a:schemeClr>
                                  </a:solidFill>
                                  <a:latin typeface="Cambria Math" panose="02040503050406030204" pitchFamily="18" charset="0"/>
                                </a:rPr>
                              </m:ctrlPr>
                            </m:sSupPr>
                            <m:e>
                              <m:sSub>
                                <m:sSubPr>
                                  <m:ctrlPr>
                                    <a:rPr kumimoji="1" lang="en-US" altLang="ja-JP" sz="2400" b="1" i="1">
                                      <a:solidFill>
                                        <a:schemeClr val="tx1">
                                          <a:lumMod val="65000"/>
                                          <a:lumOff val="35000"/>
                                        </a:schemeClr>
                                      </a:solidFill>
                                      <a:latin typeface="Cambria Math" panose="02040503050406030204" pitchFamily="18" charset="0"/>
                                    </a:rPr>
                                  </m:ctrlPr>
                                </m:sSubPr>
                                <m:e>
                                  <m:r>
                                    <a:rPr kumimoji="1" lang="en-US" altLang="ja-JP" sz="2400" b="1" i="1">
                                      <a:solidFill>
                                        <a:schemeClr val="tx1">
                                          <a:lumMod val="65000"/>
                                          <a:lumOff val="35000"/>
                                        </a:schemeClr>
                                      </a:solidFill>
                                      <a:latin typeface="Cambria Math" panose="02040503050406030204" pitchFamily="18" charset="0"/>
                                    </a:rPr>
                                    <m:t>𝒅</m:t>
                                  </m:r>
                                </m:e>
                                <m:sub>
                                  <m:r>
                                    <a:rPr kumimoji="1" lang="en-US" altLang="ja-JP" sz="2400" b="1" i="1">
                                      <a:solidFill>
                                        <a:schemeClr val="tx1">
                                          <a:lumMod val="65000"/>
                                          <a:lumOff val="35000"/>
                                        </a:schemeClr>
                                      </a:solidFill>
                                      <a:latin typeface="Cambria Math" panose="02040503050406030204" pitchFamily="18" charset="0"/>
                                    </a:rPr>
                                    <m:t>𝒊</m:t>
                                  </m:r>
                                </m:sub>
                              </m:sSub>
                            </m:e>
                            <m:sup>
                              <m:r>
                                <a:rPr kumimoji="1" lang="en-US" altLang="ja-JP" sz="2400" b="1" i="1">
                                  <a:solidFill>
                                    <a:schemeClr val="tx1">
                                      <a:lumMod val="65000"/>
                                      <a:lumOff val="35000"/>
                                    </a:schemeClr>
                                  </a:solidFill>
                                  <a:latin typeface="Cambria Math" panose="02040503050406030204" pitchFamily="18" charset="0"/>
                                </a:rPr>
                                <m:t>𝒕</m:t>
                              </m:r>
                            </m:sup>
                          </m:sSup>
                        </m:num>
                        <m:den>
                          <m:d>
                            <m:dPr>
                              <m:begChr m:val="|"/>
                              <m:endChr m:val="|"/>
                              <m:ctrlPr>
                                <a:rPr kumimoji="1" lang="en-US" altLang="ja-JP" sz="2400" b="1" i="1" smtClean="0">
                                  <a:solidFill>
                                    <a:schemeClr val="tx1">
                                      <a:lumMod val="65000"/>
                                      <a:lumOff val="35000"/>
                                    </a:schemeClr>
                                  </a:solidFill>
                                  <a:latin typeface="Cambria Math" panose="02040503050406030204" pitchFamily="18" charset="0"/>
                                </a:rPr>
                              </m:ctrlPr>
                            </m:dPr>
                            <m:e>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1" smtClean="0">
                                          <a:solidFill>
                                            <a:schemeClr val="tx1">
                                              <a:lumMod val="65000"/>
                                              <a:lumOff val="35000"/>
                                            </a:schemeClr>
                                          </a:solidFill>
                                          <a:latin typeface="Cambria Math" panose="02040503050406030204" pitchFamily="18" charset="0"/>
                                        </a:rPr>
                                        <m:t>𝒅</m:t>
                                      </m:r>
                                    </m:e>
                                    <m:sub>
                                      <m:r>
                                        <a:rPr kumimoji="1" lang="en-US" altLang="ja-JP" sz="2400" b="1" i="1" smtClean="0">
                                          <a:solidFill>
                                            <a:schemeClr val="tx1">
                                              <a:lumMod val="65000"/>
                                              <a:lumOff val="35000"/>
                                            </a:schemeClr>
                                          </a:solidFill>
                                          <a:latin typeface="Cambria Math" panose="02040503050406030204" pitchFamily="18" charset="0"/>
                                        </a:rPr>
                                        <m:t>𝒊</m:t>
                                      </m:r>
                                    </m:sub>
                                  </m:sSub>
                                </m:e>
                                <m:sup>
                                  <m:r>
                                    <a:rPr kumimoji="1" lang="en-US" altLang="ja-JP" sz="2400" b="1" i="1" smtClean="0">
                                      <a:solidFill>
                                        <a:schemeClr val="tx1">
                                          <a:lumMod val="65000"/>
                                          <a:lumOff val="35000"/>
                                        </a:schemeClr>
                                      </a:solidFill>
                                      <a:latin typeface="Cambria Math" panose="02040503050406030204" pitchFamily="18" charset="0"/>
                                    </a:rPr>
                                    <m:t>𝒕</m:t>
                                  </m:r>
                                </m:sup>
                              </m:sSup>
                            </m:e>
                          </m:d>
                        </m:den>
                      </m:f>
                      <m:r>
                        <a:rPr kumimoji="1" lang="en-US" altLang="ja-JP" sz="2400" b="1" i="1" smtClean="0">
                          <a:solidFill>
                            <a:schemeClr val="tx1">
                              <a:lumMod val="65000"/>
                              <a:lumOff val="35000"/>
                            </a:schemeClr>
                          </a:solidFill>
                          <a:latin typeface="Cambria Math" panose="02040503050406030204" pitchFamily="18" charset="0"/>
                        </a:rPr>
                        <m:t>∗</m:t>
                      </m:r>
                      <m:sSub>
                        <m:sSubPr>
                          <m:ctrlPr>
                            <a:rPr kumimoji="1" lang="en-US" altLang="ja-JP" sz="2400" b="1" i="1">
                              <a:solidFill>
                                <a:schemeClr val="tx1">
                                  <a:lumMod val="65000"/>
                                  <a:lumOff val="35000"/>
                                </a:schemeClr>
                              </a:solidFill>
                              <a:latin typeface="Cambria Math" panose="02040503050406030204" pitchFamily="18" charset="0"/>
                            </a:rPr>
                          </m:ctrlPr>
                        </m:sSubPr>
                        <m:e>
                          <m:r>
                            <a:rPr kumimoji="1" lang="en-US" altLang="ja-JP" sz="2400" b="1" i="1">
                              <a:solidFill>
                                <a:schemeClr val="tx1">
                                  <a:lumMod val="65000"/>
                                  <a:lumOff val="35000"/>
                                </a:schemeClr>
                              </a:solidFill>
                              <a:latin typeface="Cambria Math" panose="02040503050406030204" pitchFamily="18" charset="0"/>
                            </a:rPr>
                            <m:t>𝒇</m:t>
                          </m:r>
                        </m:e>
                        <m:sub>
                          <m:r>
                            <a:rPr kumimoji="1" lang="en-US" altLang="ja-JP" sz="2400" b="1" i="1">
                              <a:solidFill>
                                <a:schemeClr val="tx1">
                                  <a:lumMod val="65000"/>
                                  <a:lumOff val="35000"/>
                                </a:schemeClr>
                              </a:solidFill>
                              <a:latin typeface="Cambria Math" panose="02040503050406030204" pitchFamily="18" charset="0"/>
                            </a:rPr>
                            <m:t>𝒊</m:t>
                          </m:r>
                        </m:sub>
                      </m:sSub>
                      <m:r>
                        <a:rPr kumimoji="1" lang="en-US" altLang="ja-JP" sz="2400" b="1" i="1" smtClean="0">
                          <a:solidFill>
                            <a:schemeClr val="tx1">
                              <a:lumMod val="65000"/>
                              <a:lumOff val="35000"/>
                            </a:schemeClr>
                          </a:solidFill>
                          <a:latin typeface="Cambria Math" panose="02040503050406030204" pitchFamily="18" charset="0"/>
                        </a:rPr>
                        <m:t>          …(</m:t>
                      </m:r>
                      <m:r>
                        <a:rPr kumimoji="1" lang="en-US" altLang="ja-JP" sz="2400" b="1" i="1" smtClean="0">
                          <a:solidFill>
                            <a:schemeClr val="tx1">
                              <a:lumMod val="65000"/>
                              <a:lumOff val="35000"/>
                            </a:schemeClr>
                          </a:solidFill>
                          <a:latin typeface="Cambria Math" panose="02040503050406030204" pitchFamily="18" charset="0"/>
                        </a:rPr>
                        <m:t>𝟑</m:t>
                      </m:r>
                      <m:r>
                        <a:rPr kumimoji="1" lang="en-US" altLang="ja-JP" sz="2400" b="1" i="1" smtClean="0">
                          <a:solidFill>
                            <a:schemeClr val="tx1">
                              <a:lumMod val="65000"/>
                              <a:lumOff val="35000"/>
                            </a:schemeClr>
                          </a:solidFill>
                          <a:latin typeface="Cambria Math" panose="02040503050406030204" pitchFamily="18" charset="0"/>
                        </a:rPr>
                        <m:t>)</m:t>
                      </m:r>
                    </m:oMath>
                  </m:oMathPara>
                </a14:m>
                <a:endParaRPr kumimoji="1" lang="ja-JP" altLang="en-US" sz="2400" b="1" dirty="0">
                  <a:solidFill>
                    <a:schemeClr val="tx1">
                      <a:lumMod val="65000"/>
                      <a:lumOff val="35000"/>
                    </a:schemeClr>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623737" y="2682796"/>
                <a:ext cx="4796033" cy="994118"/>
              </a:xfrm>
              <a:prstGeom prst="rect">
                <a:avLst/>
              </a:prstGeom>
              <a:blipFill>
                <a:blip r:embed="rId9"/>
                <a:stretch>
                  <a:fillRect/>
                </a:stretch>
              </a:blipFill>
            </p:spPr>
            <p:txBody>
              <a:bodyPr/>
              <a:lstStyle/>
              <a:p>
                <a:r>
                  <a:rPr lang="ja-JP" altLang="en-US">
                    <a:noFill/>
                  </a:rPr>
                  <a:t> </a:t>
                </a:r>
              </a:p>
            </p:txBody>
          </p:sp>
        </mc:Fallback>
      </mc:AlternateContent>
      <p:pic>
        <p:nvPicPr>
          <p:cNvPr id="43" name="図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2849" y="2978087"/>
            <a:ext cx="866775" cy="809625"/>
          </a:xfrm>
          <a:prstGeom prst="rect">
            <a:avLst/>
          </a:prstGeom>
        </p:spPr>
      </p:pic>
      <mc:AlternateContent xmlns:mc="http://schemas.openxmlformats.org/markup-compatibility/2006" xmlns:a14="http://schemas.microsoft.com/office/drawing/2010/main">
        <mc:Choice Requires="a14">
          <p:sp>
            <p:nvSpPr>
              <p:cNvPr id="44" name="テキスト ボックス 43"/>
              <p:cNvSpPr txBox="1"/>
              <p:nvPr/>
            </p:nvSpPr>
            <p:spPr>
              <a:xfrm>
                <a:off x="4623737" y="3919989"/>
                <a:ext cx="4375119" cy="478144"/>
              </a:xfrm>
              <a:prstGeom prst="rect">
                <a:avLst/>
              </a:prstGeom>
              <a:noFill/>
            </p:spPr>
            <p:txBody>
              <a:bodyPr wrap="square" rtlCol="0">
                <a:spAutoFit/>
              </a:bodyPr>
              <a:lstStyle/>
              <a:p>
                <a14:m>
                  <m:oMath xmlns:m="http://schemas.openxmlformats.org/officeDocument/2006/math">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1" smtClean="0">
                                <a:solidFill>
                                  <a:schemeClr val="tx1">
                                    <a:lumMod val="65000"/>
                                    <a:lumOff val="35000"/>
                                  </a:schemeClr>
                                </a:solidFill>
                                <a:latin typeface="Cambria Math" panose="02040503050406030204" pitchFamily="18" charset="0"/>
                              </a:rPr>
                              <m:t>𝒙</m:t>
                            </m:r>
                          </m:e>
                          <m:sub>
                            <m:r>
                              <a:rPr kumimoji="1" lang="en-US" altLang="ja-JP" sz="2400" b="1" i="1" smtClean="0">
                                <a:solidFill>
                                  <a:schemeClr val="tx1">
                                    <a:lumMod val="65000"/>
                                    <a:lumOff val="35000"/>
                                  </a:schemeClr>
                                </a:solidFill>
                                <a:latin typeface="Cambria Math" panose="02040503050406030204" pitchFamily="18" charset="0"/>
                              </a:rPr>
                              <m:t>𝒊</m:t>
                            </m:r>
                          </m:sub>
                        </m:sSub>
                      </m:e>
                      <m:sup>
                        <m:r>
                          <a:rPr kumimoji="1" lang="en-US" altLang="ja-JP" sz="2400" b="1" i="1" smtClean="0">
                            <a:solidFill>
                              <a:schemeClr val="tx1">
                                <a:lumMod val="65000"/>
                                <a:lumOff val="35000"/>
                              </a:schemeClr>
                            </a:solidFill>
                            <a:latin typeface="Cambria Math" panose="02040503050406030204" pitchFamily="18" charset="0"/>
                          </a:rPr>
                          <m:t>𝒕</m:t>
                        </m:r>
                        <m:r>
                          <a:rPr kumimoji="1" lang="en-US" altLang="ja-JP" sz="2400" b="1" i="1" smtClean="0">
                            <a:solidFill>
                              <a:schemeClr val="tx1">
                                <a:lumMod val="65000"/>
                                <a:lumOff val="35000"/>
                              </a:schemeClr>
                            </a:solidFill>
                            <a:latin typeface="Cambria Math" panose="02040503050406030204" pitchFamily="18" charset="0"/>
                          </a:rPr>
                          <m:t>+</m:t>
                        </m:r>
                        <m:r>
                          <a:rPr kumimoji="1" lang="en-US" altLang="ja-JP" sz="2400" b="1" i="1" smtClean="0">
                            <a:solidFill>
                              <a:schemeClr val="tx1">
                                <a:lumMod val="65000"/>
                                <a:lumOff val="35000"/>
                              </a:schemeClr>
                            </a:solidFill>
                            <a:latin typeface="Cambria Math" panose="02040503050406030204" pitchFamily="18" charset="0"/>
                          </a:rPr>
                          <m:t>𝟏</m:t>
                        </m:r>
                      </m:sup>
                    </m:sSup>
                    <m:r>
                      <a:rPr kumimoji="1" lang="en-US" altLang="ja-JP" sz="2400" b="1" i="1" smtClean="0">
                        <a:solidFill>
                          <a:schemeClr val="tx1">
                            <a:lumMod val="65000"/>
                            <a:lumOff val="35000"/>
                          </a:schemeClr>
                        </a:solidFill>
                        <a:latin typeface="Cambria Math" panose="02040503050406030204" pitchFamily="18" charset="0"/>
                      </a:rPr>
                      <m:t>=</m:t>
                    </m:r>
                    <m:sSup>
                      <m:sSupPr>
                        <m:ctrlPr>
                          <a:rPr kumimoji="1" lang="en-US" altLang="ja-JP" sz="2400" b="1" i="1" smtClean="0">
                            <a:solidFill>
                              <a:schemeClr val="tx1">
                                <a:lumMod val="65000"/>
                                <a:lumOff val="35000"/>
                              </a:schemeClr>
                            </a:solidFill>
                            <a:latin typeface="Cambria Math" panose="02040503050406030204" pitchFamily="18" charset="0"/>
                          </a:rPr>
                        </m:ctrlPr>
                      </m:sSupPr>
                      <m:e>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1" smtClean="0">
                                <a:solidFill>
                                  <a:schemeClr val="tx1">
                                    <a:lumMod val="65000"/>
                                    <a:lumOff val="35000"/>
                                  </a:schemeClr>
                                </a:solidFill>
                                <a:latin typeface="Cambria Math" panose="02040503050406030204" pitchFamily="18" charset="0"/>
                              </a:rPr>
                              <m:t>𝒗</m:t>
                            </m:r>
                          </m:e>
                          <m:sub>
                            <m:r>
                              <a:rPr kumimoji="1" lang="en-US" altLang="ja-JP" sz="2400" b="1" i="1" smtClean="0">
                                <a:solidFill>
                                  <a:schemeClr val="tx1">
                                    <a:lumMod val="65000"/>
                                    <a:lumOff val="35000"/>
                                  </a:schemeClr>
                                </a:solidFill>
                                <a:latin typeface="Cambria Math" panose="02040503050406030204" pitchFamily="18" charset="0"/>
                              </a:rPr>
                              <m:t>𝒊</m:t>
                            </m:r>
                          </m:sub>
                        </m:sSub>
                      </m:e>
                      <m:sup>
                        <m:r>
                          <a:rPr kumimoji="1" lang="en-US" altLang="ja-JP" sz="2400" b="1" i="1" smtClean="0">
                            <a:solidFill>
                              <a:schemeClr val="tx1">
                                <a:lumMod val="65000"/>
                                <a:lumOff val="35000"/>
                              </a:schemeClr>
                            </a:solidFill>
                            <a:latin typeface="Cambria Math" panose="02040503050406030204" pitchFamily="18" charset="0"/>
                          </a:rPr>
                          <m:t>𝒕</m:t>
                        </m:r>
                      </m:sup>
                    </m:sSup>
                    <m:r>
                      <a:rPr kumimoji="1" lang="en-US" altLang="ja-JP" sz="2400" b="1" i="1" smtClean="0">
                        <a:solidFill>
                          <a:schemeClr val="tx1">
                            <a:lumMod val="65000"/>
                            <a:lumOff val="35000"/>
                          </a:schemeClr>
                        </a:solidFill>
                        <a:latin typeface="Cambria Math" panose="02040503050406030204" pitchFamily="18" charset="0"/>
                      </a:rPr>
                      <m:t>+</m:t>
                    </m:r>
                    <m:sSubSup>
                      <m:sSubSupPr>
                        <m:ctrlPr>
                          <a:rPr kumimoji="1" lang="en-US" altLang="ja-JP" sz="2400" b="1" i="1" smtClean="0">
                            <a:solidFill>
                              <a:schemeClr val="tx1">
                                <a:lumMod val="65000"/>
                                <a:lumOff val="35000"/>
                              </a:schemeClr>
                            </a:solidFill>
                            <a:latin typeface="Cambria Math" panose="02040503050406030204" pitchFamily="18" charset="0"/>
                          </a:rPr>
                        </m:ctrlPr>
                      </m:sSubSupPr>
                      <m:e>
                        <m:r>
                          <a:rPr kumimoji="1" lang="en-US" altLang="ja-JP" sz="2400" b="1" i="1" smtClean="0">
                            <a:solidFill>
                              <a:schemeClr val="tx1">
                                <a:lumMod val="65000"/>
                                <a:lumOff val="35000"/>
                              </a:schemeClr>
                            </a:solidFill>
                            <a:latin typeface="Cambria Math" panose="02040503050406030204" pitchFamily="18" charset="0"/>
                          </a:rPr>
                          <m:t>𝒙</m:t>
                        </m:r>
                      </m:e>
                      <m:sub>
                        <m:r>
                          <a:rPr kumimoji="1" lang="en-US" altLang="ja-JP" sz="2400" b="1" i="1" smtClean="0">
                            <a:solidFill>
                              <a:schemeClr val="tx1">
                                <a:lumMod val="65000"/>
                                <a:lumOff val="35000"/>
                              </a:schemeClr>
                            </a:solidFill>
                            <a:latin typeface="Cambria Math" panose="02040503050406030204" pitchFamily="18" charset="0"/>
                          </a:rPr>
                          <m:t>𝒊</m:t>
                        </m:r>
                      </m:sub>
                      <m:sup>
                        <m:r>
                          <a:rPr kumimoji="1" lang="en-US" altLang="ja-JP" sz="2400" b="1" i="1" smtClean="0">
                            <a:solidFill>
                              <a:schemeClr val="tx1">
                                <a:lumMod val="65000"/>
                                <a:lumOff val="35000"/>
                              </a:schemeClr>
                            </a:solidFill>
                            <a:latin typeface="Cambria Math" panose="02040503050406030204" pitchFamily="18" charset="0"/>
                          </a:rPr>
                          <m:t>𝒕</m:t>
                        </m:r>
                      </m:sup>
                    </m:sSubSup>
                    <m:r>
                      <a:rPr kumimoji="1" lang="en-US" altLang="ja-JP" sz="2400" b="1" i="1" smtClean="0">
                        <a:solidFill>
                          <a:schemeClr val="tx1">
                            <a:lumMod val="65000"/>
                            <a:lumOff val="35000"/>
                          </a:schemeClr>
                        </a:solidFill>
                        <a:latin typeface="Cambria Math" panose="02040503050406030204" pitchFamily="18" charset="0"/>
                      </a:rPr>
                      <m:t>       …(</m:t>
                    </m:r>
                    <m:r>
                      <a:rPr kumimoji="1" lang="en-US" altLang="ja-JP" sz="2400" b="1" i="1" smtClean="0">
                        <a:solidFill>
                          <a:schemeClr val="tx1">
                            <a:lumMod val="65000"/>
                            <a:lumOff val="35000"/>
                          </a:schemeClr>
                        </a:solidFill>
                        <a:latin typeface="Cambria Math" panose="02040503050406030204" pitchFamily="18" charset="0"/>
                      </a:rPr>
                      <m:t>𝟒</m:t>
                    </m:r>
                    <m:r>
                      <a:rPr kumimoji="1" lang="en-US" altLang="ja-JP" sz="2400" b="1" i="1" smtClean="0">
                        <a:solidFill>
                          <a:schemeClr val="tx1">
                            <a:lumMod val="65000"/>
                            <a:lumOff val="35000"/>
                          </a:schemeClr>
                        </a:solidFill>
                        <a:latin typeface="Cambria Math" panose="02040503050406030204" pitchFamily="18" charset="0"/>
                      </a:rPr>
                      <m:t>)</m:t>
                    </m:r>
                  </m:oMath>
                </a14:m>
                <a:r>
                  <a:rPr kumimoji="1" lang="en-US" altLang="ja-JP" sz="2400" b="1" dirty="0" smtClean="0">
                    <a:solidFill>
                      <a:schemeClr val="tx1">
                        <a:lumMod val="65000"/>
                        <a:lumOff val="35000"/>
                      </a:schemeClr>
                    </a:solidFill>
                  </a:rPr>
                  <a:t> </a:t>
                </a:r>
                <a:endParaRPr kumimoji="1" lang="ja-JP" altLang="en-US" sz="2400" b="1" dirty="0">
                  <a:solidFill>
                    <a:schemeClr val="tx1">
                      <a:lumMod val="65000"/>
                      <a:lumOff val="35000"/>
                    </a:schemeClr>
                  </a:solidFill>
                </a:endParaRPr>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623737" y="3919989"/>
                <a:ext cx="4375119" cy="478144"/>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2800567" y="3132696"/>
                <a:ext cx="528381"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65000"/>
                                  <a:lumOff val="35000"/>
                                </a:schemeClr>
                              </a:solidFill>
                              <a:latin typeface="Cambria Math" panose="02040503050406030204" pitchFamily="18" charset="0"/>
                            </a:rPr>
                          </m:ctrlPr>
                        </m:sSupPr>
                        <m:e>
                          <m:sSub>
                            <m:sSubPr>
                              <m:ctrlPr>
                                <a:rPr kumimoji="1" lang="en-US" altLang="ja-JP" b="1" i="1" smtClean="0">
                                  <a:solidFill>
                                    <a:schemeClr val="tx1">
                                      <a:lumMod val="65000"/>
                                      <a:lumOff val="35000"/>
                                    </a:schemeClr>
                                  </a:solidFill>
                                  <a:latin typeface="Cambria Math" panose="02040503050406030204" pitchFamily="18" charset="0"/>
                                </a:rPr>
                              </m:ctrlPr>
                            </m:sSubPr>
                            <m:e>
                              <m:r>
                                <a:rPr kumimoji="1" lang="en-US" altLang="ja-JP" b="1" i="1" smtClean="0">
                                  <a:solidFill>
                                    <a:schemeClr val="tx1">
                                      <a:lumMod val="65000"/>
                                      <a:lumOff val="35000"/>
                                    </a:schemeClr>
                                  </a:solidFill>
                                  <a:latin typeface="Cambria Math" panose="02040503050406030204" pitchFamily="18" charset="0"/>
                                </a:rPr>
                                <m:t>𝒙</m:t>
                              </m:r>
                            </m:e>
                            <m:sub>
                              <m:r>
                                <a:rPr kumimoji="1" lang="en-US" altLang="ja-JP" b="1" i="1" smtClean="0">
                                  <a:solidFill>
                                    <a:schemeClr val="tx1">
                                      <a:lumMod val="65000"/>
                                      <a:lumOff val="35000"/>
                                    </a:schemeClr>
                                  </a:solidFill>
                                  <a:latin typeface="Cambria Math" panose="02040503050406030204" pitchFamily="18" charset="0"/>
                                </a:rPr>
                                <m:t>𝒊</m:t>
                              </m:r>
                            </m:sub>
                          </m:sSub>
                        </m:e>
                        <m:sup>
                          <m:r>
                            <a:rPr kumimoji="1" lang="en-US" altLang="ja-JP" b="1" i="1" smtClean="0">
                              <a:solidFill>
                                <a:schemeClr val="tx1">
                                  <a:lumMod val="65000"/>
                                  <a:lumOff val="35000"/>
                                </a:schemeClr>
                              </a:solidFill>
                              <a:latin typeface="Cambria Math" panose="02040503050406030204" pitchFamily="18" charset="0"/>
                            </a:rPr>
                            <m:t>𝒕</m:t>
                          </m:r>
                          <m:r>
                            <a:rPr kumimoji="1" lang="en-US" altLang="ja-JP" b="1" i="1" smtClean="0">
                              <a:solidFill>
                                <a:schemeClr val="tx1">
                                  <a:lumMod val="65000"/>
                                  <a:lumOff val="35000"/>
                                </a:schemeClr>
                              </a:solidFill>
                              <a:latin typeface="Cambria Math" panose="02040503050406030204" pitchFamily="18" charset="0"/>
                            </a:rPr>
                            <m:t>+</m:t>
                          </m:r>
                          <m:r>
                            <a:rPr kumimoji="1" lang="en-US" altLang="ja-JP" b="1" i="1" smtClean="0">
                              <a:solidFill>
                                <a:schemeClr val="tx1">
                                  <a:lumMod val="65000"/>
                                  <a:lumOff val="35000"/>
                                </a:schemeClr>
                              </a:solidFill>
                              <a:latin typeface="Cambria Math" panose="02040503050406030204" pitchFamily="18" charset="0"/>
                            </a:rPr>
                            <m:t>𝟏</m:t>
                          </m:r>
                        </m:sup>
                      </m:sSup>
                    </m:oMath>
                  </m:oMathPara>
                </a14:m>
                <a:endParaRPr kumimoji="1" lang="ja-JP" altLang="en-US" b="1" dirty="0">
                  <a:solidFill>
                    <a:schemeClr val="tx1">
                      <a:lumMod val="65000"/>
                      <a:lumOff val="35000"/>
                    </a:schemeClr>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2800567" y="3132696"/>
                <a:ext cx="528381" cy="375552"/>
              </a:xfrm>
              <a:prstGeom prst="rect">
                <a:avLst/>
              </a:prstGeom>
              <a:blipFill>
                <a:blip r:embed="rId12"/>
                <a:stretch>
                  <a:fillRect r="-22989" b="-1613"/>
                </a:stretch>
              </a:blipFill>
            </p:spPr>
            <p:txBody>
              <a:bodyPr/>
              <a:lstStyle/>
              <a:p>
                <a:r>
                  <a:rPr lang="ja-JP" altLang="en-US">
                    <a:noFill/>
                  </a:rPr>
                  <a:t> </a:t>
                </a:r>
              </a:p>
            </p:txBody>
          </p:sp>
        </mc:Fallback>
      </mc:AlternateContent>
      <p:cxnSp>
        <p:nvCxnSpPr>
          <p:cNvPr id="49" name="直線矢印コネクタ 48"/>
          <p:cNvCxnSpPr/>
          <p:nvPr/>
        </p:nvCxnSpPr>
        <p:spPr>
          <a:xfrm>
            <a:off x="1906743" y="3449432"/>
            <a:ext cx="494108" cy="11227"/>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p:cNvSpPr txBox="1"/>
              <p:nvPr/>
            </p:nvSpPr>
            <p:spPr>
              <a:xfrm>
                <a:off x="2029566" y="3640090"/>
                <a:ext cx="5283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rgbClr val="FF0000"/>
                              </a:solidFill>
                              <a:latin typeface="Cambria Math" panose="02040503050406030204" pitchFamily="18" charset="0"/>
                            </a:rPr>
                          </m:ctrlPr>
                        </m:sSupPr>
                        <m:e>
                          <m:sSub>
                            <m:sSubPr>
                              <m:ctrlPr>
                                <a:rPr kumimoji="1" lang="en-US" altLang="ja-JP" b="1" i="1" smtClean="0">
                                  <a:solidFill>
                                    <a:srgbClr val="FF0000"/>
                                  </a:solidFill>
                                  <a:latin typeface="Cambria Math" panose="02040503050406030204" pitchFamily="18" charset="0"/>
                                </a:rPr>
                              </m:ctrlPr>
                            </m:sSubPr>
                            <m:e>
                              <m:r>
                                <a:rPr kumimoji="1" lang="en-US" altLang="ja-JP" b="1" i="1" smtClean="0">
                                  <a:solidFill>
                                    <a:srgbClr val="FF0000"/>
                                  </a:solidFill>
                                  <a:latin typeface="Cambria Math" panose="02040503050406030204" pitchFamily="18" charset="0"/>
                                </a:rPr>
                                <m:t>𝒗</m:t>
                              </m:r>
                            </m:e>
                            <m:sub>
                              <m:r>
                                <a:rPr kumimoji="1" lang="en-US" altLang="ja-JP" b="1" i="1" smtClean="0">
                                  <a:solidFill>
                                    <a:srgbClr val="FF0000"/>
                                  </a:solidFill>
                                  <a:latin typeface="Cambria Math" panose="02040503050406030204" pitchFamily="18" charset="0"/>
                                </a:rPr>
                                <m:t>𝒊</m:t>
                              </m:r>
                            </m:sub>
                          </m:sSub>
                        </m:e>
                        <m:sup>
                          <m:r>
                            <a:rPr kumimoji="1" lang="en-US" altLang="ja-JP" b="1" i="1" smtClean="0">
                              <a:solidFill>
                                <a:srgbClr val="FF0000"/>
                              </a:solidFill>
                              <a:latin typeface="Cambria Math" panose="02040503050406030204" pitchFamily="18" charset="0"/>
                            </a:rPr>
                            <m:t>𝒕</m:t>
                          </m:r>
                        </m:sup>
                      </m:sSup>
                    </m:oMath>
                  </m:oMathPara>
                </a14:m>
                <a:endParaRPr kumimoji="1" lang="ja-JP" altLang="en-US" b="1" dirty="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2029566" y="3640090"/>
                <a:ext cx="528381" cy="369332"/>
              </a:xfrm>
              <a:prstGeom prst="rect">
                <a:avLst/>
              </a:prstGeom>
              <a:blipFill>
                <a:blip r:embed="rId13"/>
                <a:stretch>
                  <a:fillRect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135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442927" y="2097159"/>
            <a:ext cx="3600000" cy="3600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提案</a:t>
            </a:r>
            <a:r>
              <a:rPr kumimoji="1" lang="ja-JP" altLang="en-US" dirty="0" smtClean="0"/>
              <a:t>手法</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dirty="0" smtClean="0">
                <a:solidFill>
                  <a:schemeClr val="tx1">
                    <a:lumMod val="65000"/>
                    <a:lumOff val="35000"/>
                  </a:schemeClr>
                </a:solidFill>
              </a:rPr>
              <a:t>STEP 2: </a:t>
            </a:r>
            <a:r>
              <a:rPr lang="ja-JP" altLang="en-US" b="1" dirty="0" smtClean="0">
                <a:solidFill>
                  <a:schemeClr val="tx1">
                    <a:lumMod val="65000"/>
                    <a:lumOff val="35000"/>
                  </a:schemeClr>
                </a:solidFill>
              </a:rPr>
              <a:t>局所解探索</a:t>
            </a:r>
            <a:endParaRPr kumimoji="1" lang="ja-JP" altLang="en-US" b="1" dirty="0">
              <a:solidFill>
                <a:schemeClr val="tx1">
                  <a:lumMod val="65000"/>
                  <a:lumOff val="35000"/>
                </a:schemeClr>
              </a:solidFill>
            </a:endParaRPr>
          </a:p>
        </p:txBody>
      </p:sp>
      <p:pic>
        <p:nvPicPr>
          <p:cNvPr id="5" name="コンテンツ プレースホルダー 4"/>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rot="1667983">
            <a:off x="2052621" y="3088145"/>
            <a:ext cx="745028" cy="745028"/>
          </a:xfrm>
        </p:spPr>
      </p:pic>
      <p:sp>
        <p:nvSpPr>
          <p:cNvPr id="7" name="テキスト ボックス 6"/>
          <p:cNvSpPr txBox="1"/>
          <p:nvPr/>
        </p:nvSpPr>
        <p:spPr>
          <a:xfrm>
            <a:off x="11044238" y="6015038"/>
            <a:ext cx="557212" cy="369332"/>
          </a:xfrm>
          <a:prstGeom prst="rect">
            <a:avLst/>
          </a:prstGeom>
          <a:noFill/>
        </p:spPr>
        <p:txBody>
          <a:bodyPr wrap="square" rtlCol="0">
            <a:spAutoFit/>
          </a:bodyPr>
          <a:lstStyle/>
          <a:p>
            <a:r>
              <a:rPr kumimoji="1" lang="en-US" altLang="ja-JP" dirty="0"/>
              <a:t>4</a:t>
            </a:r>
            <a:endParaRPr kumimoji="1" lang="ja-JP" altLang="en-US" dirty="0"/>
          </a:p>
        </p:txBody>
      </p:sp>
      <p:pic>
        <p:nvPicPr>
          <p:cNvPr id="25"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217794" y="3299735"/>
            <a:ext cx="745028" cy="745028"/>
          </a:xfrm>
          <a:prstGeom prst="rect">
            <a:avLst/>
          </a:prstGeom>
        </p:spPr>
      </p:pic>
      <p:pic>
        <p:nvPicPr>
          <p:cNvPr id="26"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055551" y="2001264"/>
            <a:ext cx="745028" cy="745028"/>
          </a:xfrm>
          <a:prstGeom prst="rect">
            <a:avLst/>
          </a:prstGeom>
        </p:spPr>
      </p:pic>
      <p:pic>
        <p:nvPicPr>
          <p:cNvPr id="27"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290301" y="3674978"/>
            <a:ext cx="745028" cy="745028"/>
          </a:xfrm>
          <a:prstGeom prst="rect">
            <a:avLst/>
          </a:prstGeom>
        </p:spPr>
      </p:pic>
      <p:pic>
        <p:nvPicPr>
          <p:cNvPr id="28"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405589" y="4364923"/>
            <a:ext cx="745028" cy="745028"/>
          </a:xfrm>
          <a:prstGeom prst="rect">
            <a:avLst/>
          </a:prstGeom>
        </p:spPr>
      </p:pic>
      <p:pic>
        <p:nvPicPr>
          <p:cNvPr id="30"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552297" y="5026773"/>
            <a:ext cx="745028" cy="745028"/>
          </a:xfrm>
          <a:prstGeom prst="rect">
            <a:avLst/>
          </a:prstGeom>
        </p:spPr>
      </p:pic>
      <p:sp>
        <p:nvSpPr>
          <p:cNvPr id="16" name="楕円 15"/>
          <p:cNvSpPr/>
          <p:nvPr/>
        </p:nvSpPr>
        <p:spPr>
          <a:xfrm rot="1406045">
            <a:off x="2108912" y="3138871"/>
            <a:ext cx="726174" cy="5480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2800567" y="3132696"/>
                <a:ext cx="528381"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chemeClr val="tx1">
                                  <a:lumMod val="65000"/>
                                  <a:lumOff val="35000"/>
                                </a:schemeClr>
                              </a:solidFill>
                              <a:latin typeface="Cambria Math" panose="02040503050406030204" pitchFamily="18" charset="0"/>
                            </a:rPr>
                          </m:ctrlPr>
                        </m:sSupPr>
                        <m:e>
                          <m:sSub>
                            <m:sSubPr>
                              <m:ctrlPr>
                                <a:rPr kumimoji="1" lang="en-US" altLang="ja-JP" b="1" i="1" smtClean="0">
                                  <a:solidFill>
                                    <a:schemeClr val="tx1">
                                      <a:lumMod val="65000"/>
                                      <a:lumOff val="35000"/>
                                    </a:schemeClr>
                                  </a:solidFill>
                                  <a:latin typeface="Cambria Math" panose="02040503050406030204" pitchFamily="18" charset="0"/>
                                </a:rPr>
                              </m:ctrlPr>
                            </m:sSubPr>
                            <m:e>
                              <m:r>
                                <a:rPr kumimoji="1" lang="en-US" altLang="ja-JP" b="1" i="1" smtClean="0">
                                  <a:solidFill>
                                    <a:schemeClr val="tx1">
                                      <a:lumMod val="65000"/>
                                      <a:lumOff val="35000"/>
                                    </a:schemeClr>
                                  </a:solidFill>
                                  <a:latin typeface="Cambria Math" panose="02040503050406030204" pitchFamily="18" charset="0"/>
                                </a:rPr>
                                <m:t>𝒙</m:t>
                              </m:r>
                            </m:e>
                            <m:sub>
                              <m:r>
                                <a:rPr kumimoji="1" lang="en-US" altLang="ja-JP" b="1" i="1" smtClean="0">
                                  <a:solidFill>
                                    <a:schemeClr val="tx1">
                                      <a:lumMod val="65000"/>
                                      <a:lumOff val="35000"/>
                                    </a:schemeClr>
                                  </a:solidFill>
                                  <a:latin typeface="Cambria Math" panose="02040503050406030204" pitchFamily="18" charset="0"/>
                                </a:rPr>
                                <m:t>𝒊</m:t>
                              </m:r>
                            </m:sub>
                          </m:sSub>
                        </m:e>
                        <m:sup>
                          <m:r>
                            <a:rPr kumimoji="1" lang="en-US" altLang="ja-JP" b="1" i="1" smtClean="0">
                              <a:solidFill>
                                <a:schemeClr val="tx1">
                                  <a:lumMod val="65000"/>
                                  <a:lumOff val="35000"/>
                                </a:schemeClr>
                              </a:solidFill>
                              <a:latin typeface="Cambria Math" panose="02040503050406030204" pitchFamily="18" charset="0"/>
                            </a:rPr>
                            <m:t>𝒕</m:t>
                          </m:r>
                          <m:r>
                            <a:rPr kumimoji="1" lang="en-US" altLang="ja-JP" b="1" i="1" smtClean="0">
                              <a:solidFill>
                                <a:schemeClr val="tx1">
                                  <a:lumMod val="65000"/>
                                  <a:lumOff val="35000"/>
                                </a:schemeClr>
                              </a:solidFill>
                              <a:latin typeface="Cambria Math" panose="02040503050406030204" pitchFamily="18" charset="0"/>
                            </a:rPr>
                            <m:t>+</m:t>
                          </m:r>
                          <m:r>
                            <a:rPr kumimoji="1" lang="en-US" altLang="ja-JP" b="1" i="1" smtClean="0">
                              <a:solidFill>
                                <a:schemeClr val="tx1">
                                  <a:lumMod val="65000"/>
                                  <a:lumOff val="35000"/>
                                </a:schemeClr>
                              </a:solidFill>
                              <a:latin typeface="Cambria Math" panose="02040503050406030204" pitchFamily="18" charset="0"/>
                            </a:rPr>
                            <m:t>𝟏</m:t>
                          </m:r>
                        </m:sup>
                      </m:sSup>
                    </m:oMath>
                  </m:oMathPara>
                </a14:m>
                <a:endParaRPr kumimoji="1" lang="ja-JP" altLang="en-US" b="1" dirty="0">
                  <a:solidFill>
                    <a:schemeClr val="tx1">
                      <a:lumMod val="65000"/>
                      <a:lumOff val="35000"/>
                    </a:schemeClr>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2800567" y="3132696"/>
                <a:ext cx="528381" cy="375552"/>
              </a:xfrm>
              <a:prstGeom prst="rect">
                <a:avLst/>
              </a:prstGeom>
              <a:blipFill>
                <a:blip r:embed="rId3"/>
                <a:stretch>
                  <a:fillRect r="-22989" b="-16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5094948" y="2245879"/>
                <a:ext cx="5821279" cy="1938992"/>
              </a:xfrm>
              <a:prstGeom prst="rect">
                <a:avLst/>
              </a:prstGeom>
              <a:noFill/>
            </p:spPr>
            <p:txBody>
              <a:bodyPr wrap="square" rtlCol="0">
                <a:spAutoFit/>
              </a:bodyPr>
              <a:lstStyle/>
              <a:p>
                <a:r>
                  <a:rPr kumimoji="1" lang="en-US" altLang="ja-JP" sz="2000" b="1" dirty="0" smtClean="0">
                    <a:solidFill>
                      <a:schemeClr val="tx1">
                        <a:lumMod val="75000"/>
                        <a:lumOff val="25000"/>
                      </a:schemeClr>
                    </a:solidFill>
                  </a:rPr>
                  <a:t>If rand &gt; </a:t>
                </a:r>
                <a14:m>
                  <m:oMath xmlns:m="http://schemas.openxmlformats.org/officeDocument/2006/math">
                    <m:sSup>
                      <m:sSupPr>
                        <m:ctrlPr>
                          <a:rPr kumimoji="1" lang="en-US" altLang="ja-JP" sz="2000" b="1" i="1" smtClean="0">
                            <a:solidFill>
                              <a:schemeClr val="tx1">
                                <a:lumMod val="75000"/>
                                <a:lumOff val="25000"/>
                              </a:schemeClr>
                            </a:solidFill>
                            <a:latin typeface="Cambria Math" panose="02040503050406030204" pitchFamily="18" charset="0"/>
                          </a:rPr>
                        </m:ctrlPr>
                      </m:sSupPr>
                      <m:e>
                        <m:sSub>
                          <m:sSubPr>
                            <m:ctrlPr>
                              <a:rPr kumimoji="1" lang="en-US" altLang="ja-JP" sz="2000" b="1" i="1" smtClean="0">
                                <a:solidFill>
                                  <a:schemeClr val="tx1">
                                    <a:lumMod val="75000"/>
                                    <a:lumOff val="25000"/>
                                  </a:schemeClr>
                                </a:solidFill>
                                <a:latin typeface="Cambria Math" panose="02040503050406030204" pitchFamily="18" charset="0"/>
                              </a:rPr>
                            </m:ctrlPr>
                          </m:sSubPr>
                          <m:e>
                            <m:r>
                              <a:rPr kumimoji="1" lang="en-US" altLang="ja-JP" sz="2000" b="1" i="1" smtClean="0">
                                <a:solidFill>
                                  <a:schemeClr val="tx1">
                                    <a:lumMod val="75000"/>
                                    <a:lumOff val="25000"/>
                                  </a:schemeClr>
                                </a:solidFill>
                                <a:latin typeface="Cambria Math" panose="02040503050406030204" pitchFamily="18" charset="0"/>
                              </a:rPr>
                              <m:t>𝒓</m:t>
                            </m:r>
                          </m:e>
                          <m:sub>
                            <m:r>
                              <a:rPr kumimoji="1" lang="en-US" altLang="ja-JP" sz="2000" b="1" i="1" smtClean="0">
                                <a:solidFill>
                                  <a:schemeClr val="tx1">
                                    <a:lumMod val="75000"/>
                                    <a:lumOff val="25000"/>
                                  </a:schemeClr>
                                </a:solidFill>
                                <a:latin typeface="Cambria Math" panose="02040503050406030204" pitchFamily="18" charset="0"/>
                              </a:rPr>
                              <m:t>𝒊</m:t>
                            </m:r>
                          </m:sub>
                        </m:sSub>
                      </m:e>
                      <m:sup>
                        <m:r>
                          <a:rPr kumimoji="1" lang="en-US" altLang="ja-JP" sz="2000" b="1" i="1" smtClean="0">
                            <a:solidFill>
                              <a:schemeClr val="tx1">
                                <a:lumMod val="75000"/>
                                <a:lumOff val="25000"/>
                              </a:schemeClr>
                            </a:solidFill>
                            <a:latin typeface="Cambria Math" panose="02040503050406030204" pitchFamily="18" charset="0"/>
                          </a:rPr>
                          <m:t>𝒕</m:t>
                        </m:r>
                      </m:sup>
                    </m:sSup>
                  </m:oMath>
                </a14:m>
                <a:endParaRPr kumimoji="1" lang="en-US" altLang="ja-JP" sz="2000" b="1" dirty="0" smtClean="0">
                  <a:solidFill>
                    <a:schemeClr val="tx1">
                      <a:lumMod val="75000"/>
                      <a:lumOff val="25000"/>
                    </a:schemeClr>
                  </a:solidFill>
                </a:endParaRPr>
              </a:p>
              <a:p>
                <a:endParaRPr kumimoji="1" lang="en-US" altLang="ja-JP" sz="2000" b="1" dirty="0" smtClean="0">
                  <a:solidFill>
                    <a:schemeClr val="tx1">
                      <a:lumMod val="75000"/>
                      <a:lumOff val="25000"/>
                    </a:schemeClr>
                  </a:solidFill>
                </a:endParaRPr>
              </a:p>
              <a:p>
                <a:r>
                  <a:rPr kumimoji="1" lang="ja-JP" altLang="en-US" sz="2000" dirty="0" smtClean="0"/>
                  <a:t>個体周辺に</a:t>
                </a:r>
                <a14:m>
                  <m:oMath xmlns:m="http://schemas.openxmlformats.org/officeDocument/2006/math">
                    <m:sSup>
                      <m:sSupPr>
                        <m:ctrlPr>
                          <a:rPr kumimoji="1" lang="en-US" altLang="ja-JP" sz="2000" i="1" smtClean="0">
                            <a:latin typeface="Cambria Math" panose="02040503050406030204" pitchFamily="18" charset="0"/>
                          </a:rPr>
                        </m:ctrlPr>
                      </m:sSup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𝑙𝑜𝑐𝑎𝑙</m:t>
                            </m:r>
                          </m:sub>
                        </m:sSub>
                      </m:e>
                      <m:sup>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+1</m:t>
                        </m:r>
                      </m:sup>
                    </m:sSup>
                    <m:r>
                      <a:rPr kumimoji="1" lang="ja-JP" altLang="en-US" sz="2000" i="1">
                        <a:latin typeface="Cambria Math" panose="02040503050406030204" pitchFamily="18" charset="0"/>
                      </a:rPr>
                      <m:t>を</m:t>
                    </m:r>
                  </m:oMath>
                </a14:m>
                <a:r>
                  <a:rPr kumimoji="1" lang="ja-JP" altLang="en-US" sz="2000" dirty="0" smtClean="0"/>
                  <a:t>生成する</a:t>
                </a:r>
                <a:endParaRPr kumimoji="1" lang="en-US" altLang="ja-JP" sz="2000" dirty="0" smtClean="0"/>
              </a:p>
              <a:p>
                <a:endParaRPr kumimoji="1" lang="en-US" altLang="ja-JP" sz="2000" dirty="0" smtClean="0"/>
              </a:p>
              <a:p>
                <a:endParaRPr kumimoji="1" lang="en-US" altLang="ja-JP" sz="2000" dirty="0"/>
              </a:p>
              <a:p>
                <a:r>
                  <a:rPr kumimoji="1" lang="en-US" altLang="ja-JP" sz="2000" b="1" dirty="0" smtClean="0">
                    <a:solidFill>
                      <a:schemeClr val="tx1">
                        <a:lumMod val="75000"/>
                        <a:lumOff val="25000"/>
                      </a:schemeClr>
                    </a:solidFill>
                  </a:rPr>
                  <a:t>end</a:t>
                </a:r>
                <a:endParaRPr kumimoji="1" lang="ja-JP" altLang="en-US" sz="2000" b="1" dirty="0">
                  <a:solidFill>
                    <a:schemeClr val="tx1">
                      <a:lumMod val="75000"/>
                      <a:lumOff val="25000"/>
                    </a:schemeClr>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5094948" y="2245879"/>
                <a:ext cx="5821279" cy="1938992"/>
              </a:xfrm>
              <a:prstGeom prst="rect">
                <a:avLst/>
              </a:prstGeom>
              <a:blipFill>
                <a:blip r:embed="rId4"/>
                <a:stretch>
                  <a:fillRect l="-1152" t="-1258" b="-50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4810196" y="3294196"/>
                <a:ext cx="4652286" cy="4074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1" i="1" smtClean="0">
                              <a:solidFill>
                                <a:srgbClr val="FF0000"/>
                              </a:solidFill>
                              <a:latin typeface="Cambria Math" panose="02040503050406030204" pitchFamily="18" charset="0"/>
                            </a:rPr>
                          </m:ctrlPr>
                        </m:sSupPr>
                        <m:e>
                          <m:sSub>
                            <m:sSubPr>
                              <m:ctrlPr>
                                <a:rPr kumimoji="1" lang="en-US" altLang="ja-JP" sz="2000" b="1" i="1" smtClean="0">
                                  <a:solidFill>
                                    <a:srgbClr val="FF0000"/>
                                  </a:solidFill>
                                  <a:latin typeface="Cambria Math" panose="02040503050406030204" pitchFamily="18" charset="0"/>
                                </a:rPr>
                              </m:ctrlPr>
                            </m:sSubPr>
                            <m:e>
                              <m:r>
                                <a:rPr kumimoji="1" lang="en-US" altLang="ja-JP" sz="2000" b="1" i="1" smtClean="0">
                                  <a:solidFill>
                                    <a:srgbClr val="FF0000"/>
                                  </a:solidFill>
                                  <a:latin typeface="Cambria Math" panose="02040503050406030204" pitchFamily="18" charset="0"/>
                                </a:rPr>
                                <m:t>𝒙</m:t>
                              </m:r>
                            </m:e>
                            <m:sub>
                              <m:r>
                                <a:rPr kumimoji="1" lang="en-US" altLang="ja-JP" sz="2000" b="1" i="1" smtClean="0">
                                  <a:solidFill>
                                    <a:srgbClr val="FF0000"/>
                                  </a:solidFill>
                                  <a:latin typeface="Cambria Math" panose="02040503050406030204" pitchFamily="18" charset="0"/>
                                </a:rPr>
                                <m:t>𝒍𝒐𝒄𝒂𝒍</m:t>
                              </m:r>
                            </m:sub>
                          </m:sSub>
                        </m:e>
                        <m:sup>
                          <m:r>
                            <a:rPr kumimoji="1" lang="en-US" altLang="ja-JP" sz="2000" b="1" i="1" smtClean="0">
                              <a:solidFill>
                                <a:srgbClr val="FF0000"/>
                              </a:solidFill>
                              <a:latin typeface="Cambria Math" panose="02040503050406030204" pitchFamily="18" charset="0"/>
                            </a:rPr>
                            <m:t>𝒕</m:t>
                          </m:r>
                          <m:r>
                            <a:rPr kumimoji="1" lang="en-US" altLang="ja-JP" sz="2000" b="1" i="1" smtClean="0">
                              <a:solidFill>
                                <a:srgbClr val="FF0000"/>
                              </a:solidFill>
                              <a:latin typeface="Cambria Math" panose="02040503050406030204" pitchFamily="18" charset="0"/>
                            </a:rPr>
                            <m:t>+</m:t>
                          </m:r>
                          <m:r>
                            <a:rPr kumimoji="1" lang="en-US" altLang="ja-JP" sz="2000" b="1" i="1" smtClean="0">
                              <a:solidFill>
                                <a:srgbClr val="FF0000"/>
                              </a:solidFill>
                              <a:latin typeface="Cambria Math" panose="02040503050406030204" pitchFamily="18" charset="0"/>
                            </a:rPr>
                            <m:t>𝟏</m:t>
                          </m:r>
                        </m:sup>
                      </m:sSup>
                      <m:r>
                        <a:rPr kumimoji="1" lang="en-US" altLang="ja-JP" sz="2000" b="1" i="1" smtClean="0">
                          <a:solidFill>
                            <a:srgbClr val="FF0000"/>
                          </a:solidFill>
                          <a:latin typeface="Cambria Math" panose="02040503050406030204" pitchFamily="18" charset="0"/>
                        </a:rPr>
                        <m:t>=</m:t>
                      </m:r>
                      <m:sSup>
                        <m:sSupPr>
                          <m:ctrlPr>
                            <a:rPr kumimoji="1" lang="en-US" altLang="ja-JP" sz="2000" b="1" i="1" smtClean="0">
                              <a:solidFill>
                                <a:srgbClr val="FF0000"/>
                              </a:solidFill>
                              <a:latin typeface="Cambria Math" panose="02040503050406030204" pitchFamily="18" charset="0"/>
                            </a:rPr>
                          </m:ctrlPr>
                        </m:sSupPr>
                        <m:e>
                          <m:sSub>
                            <m:sSubPr>
                              <m:ctrlPr>
                                <a:rPr kumimoji="1" lang="en-US" altLang="ja-JP" sz="2000" b="1" i="1" smtClean="0">
                                  <a:solidFill>
                                    <a:srgbClr val="FF0000"/>
                                  </a:solidFill>
                                  <a:latin typeface="Cambria Math" panose="02040503050406030204" pitchFamily="18" charset="0"/>
                                </a:rPr>
                              </m:ctrlPr>
                            </m:sSubPr>
                            <m:e>
                              <m:r>
                                <a:rPr kumimoji="1" lang="en-US" altLang="ja-JP" sz="2000" b="1" i="1" smtClean="0">
                                  <a:solidFill>
                                    <a:srgbClr val="FF0000"/>
                                  </a:solidFill>
                                  <a:latin typeface="Cambria Math" panose="02040503050406030204" pitchFamily="18" charset="0"/>
                                </a:rPr>
                                <m:t>𝒙</m:t>
                              </m:r>
                            </m:e>
                            <m:sub>
                              <m:r>
                                <a:rPr kumimoji="1" lang="en-US" altLang="ja-JP" sz="2000" b="1" i="1" smtClean="0">
                                  <a:solidFill>
                                    <a:srgbClr val="FF0000"/>
                                  </a:solidFill>
                                  <a:latin typeface="Cambria Math" panose="02040503050406030204" pitchFamily="18" charset="0"/>
                                </a:rPr>
                                <m:t>𝒊</m:t>
                              </m:r>
                            </m:sub>
                          </m:sSub>
                        </m:e>
                        <m:sup>
                          <m:r>
                            <a:rPr kumimoji="1" lang="en-US" altLang="ja-JP" sz="2000" b="1" i="1" smtClean="0">
                              <a:solidFill>
                                <a:srgbClr val="FF0000"/>
                              </a:solidFill>
                              <a:latin typeface="Cambria Math" panose="02040503050406030204" pitchFamily="18" charset="0"/>
                            </a:rPr>
                            <m:t>𝒕</m:t>
                          </m:r>
                          <m:r>
                            <a:rPr kumimoji="1" lang="en-US" altLang="ja-JP" sz="2000" b="1" i="1" smtClean="0">
                              <a:solidFill>
                                <a:srgbClr val="FF0000"/>
                              </a:solidFill>
                              <a:latin typeface="Cambria Math" panose="02040503050406030204" pitchFamily="18" charset="0"/>
                            </a:rPr>
                            <m:t>+</m:t>
                          </m:r>
                          <m:r>
                            <a:rPr kumimoji="1" lang="en-US" altLang="ja-JP" sz="2000" b="1" i="1" smtClean="0">
                              <a:solidFill>
                                <a:srgbClr val="FF0000"/>
                              </a:solidFill>
                              <a:latin typeface="Cambria Math" panose="02040503050406030204" pitchFamily="18" charset="0"/>
                            </a:rPr>
                            <m:t>𝟏</m:t>
                          </m:r>
                        </m:sup>
                      </m:sSup>
                      <m:r>
                        <a:rPr kumimoji="1" lang="en-US" altLang="ja-JP" sz="2000" b="1" i="1" smtClean="0">
                          <a:solidFill>
                            <a:srgbClr val="FF0000"/>
                          </a:solidFill>
                          <a:latin typeface="Cambria Math" panose="02040503050406030204" pitchFamily="18" charset="0"/>
                        </a:rPr>
                        <m:t>+</m:t>
                      </m:r>
                      <m:sSub>
                        <m:sSubPr>
                          <m:ctrlPr>
                            <a:rPr kumimoji="1" lang="en-US" altLang="ja-JP" sz="2000" b="1" i="1" smtClean="0">
                              <a:solidFill>
                                <a:srgbClr val="FF0000"/>
                              </a:solidFill>
                              <a:latin typeface="Cambria Math" panose="02040503050406030204" pitchFamily="18" charset="0"/>
                            </a:rPr>
                          </m:ctrlPr>
                        </m:sSubPr>
                        <m:e>
                          <m:r>
                            <a:rPr kumimoji="1" lang="en-US" altLang="ja-JP" sz="2000" b="1" i="1" smtClean="0">
                              <a:solidFill>
                                <a:srgbClr val="FF0000"/>
                              </a:solidFill>
                              <a:latin typeface="Cambria Math" panose="02040503050406030204" pitchFamily="18" charset="0"/>
                            </a:rPr>
                            <m:t>𝑨</m:t>
                          </m:r>
                        </m:e>
                        <m:sub>
                          <m:r>
                            <a:rPr kumimoji="1" lang="en-US" altLang="ja-JP" sz="2000" b="1" i="1" smtClean="0">
                              <a:solidFill>
                                <a:srgbClr val="FF0000"/>
                              </a:solidFill>
                              <a:latin typeface="Cambria Math" panose="02040503050406030204" pitchFamily="18" charset="0"/>
                            </a:rPr>
                            <m:t>𝒊</m:t>
                          </m:r>
                        </m:sub>
                      </m:sSub>
                      <m:r>
                        <a:rPr kumimoji="1" lang="en-US" altLang="ja-JP" sz="2000" b="1" i="1" smtClean="0">
                          <a:solidFill>
                            <a:srgbClr val="FF0000"/>
                          </a:solidFill>
                          <a:latin typeface="Cambria Math" panose="02040503050406030204" pitchFamily="18" charset="0"/>
                        </a:rPr>
                        <m:t>∗</m:t>
                      </m:r>
                      <m:r>
                        <a:rPr kumimoji="1" lang="en-US" altLang="ja-JP" sz="2000" b="1" i="1" smtClean="0">
                          <a:solidFill>
                            <a:srgbClr val="FF0000"/>
                          </a:solidFill>
                          <a:latin typeface="Cambria Math" panose="02040503050406030204" pitchFamily="18" charset="0"/>
                        </a:rPr>
                        <m:t>𝒓𝒂𝒏𝒅</m:t>
                      </m:r>
                      <m:r>
                        <a:rPr kumimoji="1" lang="en-US" altLang="ja-JP" sz="2000" b="1" i="1" smtClean="0">
                          <a:solidFill>
                            <a:srgbClr val="FF0000"/>
                          </a:solidFill>
                          <a:latin typeface="Cambria Math" panose="02040503050406030204" pitchFamily="18" charset="0"/>
                        </a:rPr>
                        <m:t> [−</m:t>
                      </m:r>
                      <m:r>
                        <a:rPr kumimoji="1" lang="en-US" altLang="ja-JP" sz="2000" b="1" i="1" smtClean="0">
                          <a:solidFill>
                            <a:srgbClr val="FF0000"/>
                          </a:solidFill>
                          <a:latin typeface="Cambria Math" panose="02040503050406030204" pitchFamily="18" charset="0"/>
                        </a:rPr>
                        <m:t>𝟏</m:t>
                      </m:r>
                      <m:r>
                        <a:rPr kumimoji="1" lang="en-US" altLang="ja-JP" sz="2000" b="1" i="1" smtClean="0">
                          <a:solidFill>
                            <a:srgbClr val="FF0000"/>
                          </a:solidFill>
                          <a:latin typeface="Cambria Math" panose="02040503050406030204" pitchFamily="18" charset="0"/>
                        </a:rPr>
                        <m:t> </m:t>
                      </m:r>
                      <m:r>
                        <a:rPr kumimoji="1" lang="en-US" altLang="ja-JP" sz="2000" b="1" i="1" smtClean="0">
                          <a:solidFill>
                            <a:srgbClr val="FF0000"/>
                          </a:solidFill>
                          <a:latin typeface="Cambria Math" panose="02040503050406030204" pitchFamily="18" charset="0"/>
                        </a:rPr>
                        <m:t>𝟏</m:t>
                      </m:r>
                      <m:r>
                        <a:rPr kumimoji="1" lang="en-US" altLang="ja-JP" sz="2000" b="1" i="1" smtClean="0">
                          <a:solidFill>
                            <a:srgbClr val="FF0000"/>
                          </a:solidFill>
                          <a:latin typeface="Cambria Math" panose="02040503050406030204" pitchFamily="18" charset="0"/>
                        </a:rPr>
                        <m:t>]</m:t>
                      </m:r>
                    </m:oMath>
                  </m:oMathPara>
                </a14:m>
                <a:endParaRPr kumimoji="1" lang="ja-JP" altLang="en-US" sz="2000" b="1" dirty="0">
                  <a:solidFill>
                    <a:srgbClr val="FF0000"/>
                  </a:solidFill>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4810196" y="3294196"/>
                <a:ext cx="4652286" cy="407484"/>
              </a:xfrm>
              <a:prstGeom prst="rect">
                <a:avLst/>
              </a:prstGeom>
              <a:blipFill>
                <a:blip r:embed="rId5"/>
                <a:stretch>
                  <a:fillRect b="-179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7823200" y="4414271"/>
                <a:ext cx="3323771" cy="646331"/>
              </a:xfrm>
              <a:prstGeom prst="rect">
                <a:avLst/>
              </a:prstGeom>
              <a:noFill/>
            </p:spPr>
            <p:txBody>
              <a:bodyPr wrap="square" rtlCol="0">
                <a:spAutoFit/>
              </a:bodyPr>
              <a:lstStyle/>
              <a:p>
                <a:r>
                  <a:rPr kumimoji="1" lang="ja-JP" altLang="en-US" dirty="0" smtClean="0"/>
                  <a:t>ラウドネス（初期値）：</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𝐴</m:t>
                        </m:r>
                      </m:e>
                      <m:sub>
                        <m:r>
                          <a:rPr kumimoji="1" lang="en-US" altLang="ja-JP" b="0" i="1" smtClean="0">
                            <a:latin typeface="Cambria Math" panose="02040503050406030204" pitchFamily="18" charset="0"/>
                          </a:rPr>
                          <m:t>𝑖</m:t>
                        </m:r>
                      </m:sub>
                    </m:sSub>
                  </m:oMath>
                </a14:m>
                <a:r>
                  <a:rPr kumimoji="1" lang="en-US" altLang="ja-JP" dirty="0" smtClean="0"/>
                  <a:t>=1</a:t>
                </a:r>
              </a:p>
              <a:p>
                <a:r>
                  <a:rPr kumimoji="1" lang="ja-JP" altLang="en-US" dirty="0" smtClean="0"/>
                  <a:t>パルスレート</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𝑖</m:t>
                        </m:r>
                      </m:sub>
                    </m:sSub>
                  </m:oMath>
                </a14:m>
                <a:r>
                  <a:rPr kumimoji="1" lang="ja-JP" altLang="en-US" dirty="0" smtClean="0"/>
                  <a:t>：</a:t>
                </a:r>
                <a:r>
                  <a:rPr kumimoji="1" lang="en-US" altLang="ja-JP" dirty="0" smtClean="0"/>
                  <a:t>rand [0 1]</a:t>
                </a:r>
                <a:endParaRPr kumimoji="1"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823200" y="4414271"/>
                <a:ext cx="3323771" cy="646331"/>
              </a:xfrm>
              <a:prstGeom prst="rect">
                <a:avLst/>
              </a:prstGeom>
              <a:blipFill>
                <a:blip r:embed="rId6"/>
                <a:stretch>
                  <a:fillRect l="-1465" t="-4717" b="-150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01660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442927" y="2097159"/>
            <a:ext cx="3600000" cy="3600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提案</a:t>
            </a:r>
            <a:r>
              <a:rPr kumimoji="1" lang="ja-JP" altLang="en-US" dirty="0" smtClean="0"/>
              <a:t>手法</a:t>
            </a:r>
            <a:endParaRPr kumimoji="1" lang="ja-JP" altLang="en-US" dirty="0"/>
          </a:p>
        </p:txBody>
      </p:sp>
      <p:sp>
        <p:nvSpPr>
          <p:cNvPr id="7" name="テキスト ボックス 6"/>
          <p:cNvSpPr txBox="1"/>
          <p:nvPr/>
        </p:nvSpPr>
        <p:spPr>
          <a:xfrm>
            <a:off x="11044238" y="6015038"/>
            <a:ext cx="557212" cy="369332"/>
          </a:xfrm>
          <a:prstGeom prst="rect">
            <a:avLst/>
          </a:prstGeom>
          <a:noFill/>
        </p:spPr>
        <p:txBody>
          <a:bodyPr wrap="square" rtlCol="0">
            <a:spAutoFit/>
          </a:bodyPr>
          <a:lstStyle/>
          <a:p>
            <a:r>
              <a:rPr kumimoji="1" lang="en-US" altLang="ja-JP" dirty="0"/>
              <a:t>5</a:t>
            </a:r>
            <a:endParaRPr kumimoji="1" lang="ja-JP" altLang="en-US" dirty="0"/>
          </a:p>
        </p:txBody>
      </p:sp>
      <p:pic>
        <p:nvPicPr>
          <p:cNvPr id="25"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217794" y="3299735"/>
            <a:ext cx="745028" cy="745028"/>
          </a:xfrm>
          <a:prstGeom prst="rect">
            <a:avLst/>
          </a:prstGeom>
        </p:spPr>
      </p:pic>
      <p:pic>
        <p:nvPicPr>
          <p:cNvPr id="26"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664955" y="4178232"/>
            <a:ext cx="745028" cy="745028"/>
          </a:xfrm>
          <a:prstGeom prst="rect">
            <a:avLst/>
          </a:prstGeom>
        </p:spPr>
      </p:pic>
      <p:pic>
        <p:nvPicPr>
          <p:cNvPr id="27"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290301" y="3674978"/>
            <a:ext cx="745028" cy="745028"/>
          </a:xfrm>
          <a:prstGeom prst="rect">
            <a:avLst/>
          </a:prstGeom>
        </p:spPr>
      </p:pic>
      <p:pic>
        <p:nvPicPr>
          <p:cNvPr id="28"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405589" y="4364923"/>
            <a:ext cx="745028" cy="745028"/>
          </a:xfrm>
          <a:prstGeom prst="rect">
            <a:avLst/>
          </a:prstGeom>
        </p:spPr>
      </p:pic>
      <p:pic>
        <p:nvPicPr>
          <p:cNvPr id="30"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552297" y="5026773"/>
            <a:ext cx="745028" cy="745028"/>
          </a:xfrm>
          <a:prstGeom prst="rect">
            <a:avLst/>
          </a:prstGeom>
        </p:spPr>
      </p:pic>
      <p:pic>
        <p:nvPicPr>
          <p:cNvPr id="13"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052621" y="3088145"/>
            <a:ext cx="745028" cy="745028"/>
          </a:xfrm>
          <a:prstGeom prst="rect">
            <a:avLst/>
          </a:prstGeom>
        </p:spPr>
      </p:pic>
      <p:sp>
        <p:nvSpPr>
          <p:cNvPr id="16" name="コンテンツ プレースホルダー 2"/>
          <p:cNvSpPr>
            <a:spLocks noGrp="1"/>
          </p:cNvSpPr>
          <p:nvPr>
            <p:ph idx="1"/>
          </p:nvPr>
        </p:nvSpPr>
        <p:spPr>
          <a:xfrm>
            <a:off x="527381" y="1508787"/>
            <a:ext cx="11329259" cy="614197"/>
          </a:xfrm>
        </p:spPr>
        <p:txBody>
          <a:bodyPr/>
          <a:lstStyle/>
          <a:p>
            <a:r>
              <a:rPr lang="en-US" altLang="ja-JP" b="1" dirty="0">
                <a:solidFill>
                  <a:schemeClr val="tx1">
                    <a:lumMod val="65000"/>
                    <a:lumOff val="35000"/>
                  </a:schemeClr>
                </a:solidFill>
              </a:rPr>
              <a:t>STEP </a:t>
            </a:r>
            <a:r>
              <a:rPr lang="en-US" altLang="ja-JP" b="1" dirty="0" smtClean="0">
                <a:solidFill>
                  <a:schemeClr val="tx1">
                    <a:lumMod val="65000"/>
                    <a:lumOff val="35000"/>
                  </a:schemeClr>
                </a:solidFill>
              </a:rPr>
              <a:t>3: </a:t>
            </a:r>
            <a:r>
              <a:rPr lang="ja-JP" altLang="en-US" b="1" dirty="0">
                <a:solidFill>
                  <a:schemeClr val="tx1">
                    <a:lumMod val="65000"/>
                    <a:lumOff val="35000"/>
                  </a:schemeClr>
                </a:solidFill>
              </a:rPr>
              <a:t>ランダムウォーク</a:t>
            </a:r>
          </a:p>
        </p:txBody>
      </p:sp>
      <p:sp>
        <p:nvSpPr>
          <p:cNvPr id="17" name="テキスト ボックス 16"/>
          <p:cNvSpPr txBox="1"/>
          <p:nvPr/>
        </p:nvSpPr>
        <p:spPr>
          <a:xfrm>
            <a:off x="5094948" y="2245879"/>
            <a:ext cx="5821279" cy="400110"/>
          </a:xfrm>
          <a:prstGeom prst="rect">
            <a:avLst/>
          </a:prstGeom>
          <a:noFill/>
        </p:spPr>
        <p:txBody>
          <a:bodyPr wrap="square" rtlCol="0">
            <a:spAutoFit/>
          </a:bodyPr>
          <a:lstStyle/>
          <a:p>
            <a:r>
              <a:rPr kumimoji="1" lang="ja-JP" altLang="en-US" sz="2000" dirty="0" smtClean="0"/>
              <a:t>目的関数内にランダムで解を生成</a:t>
            </a:r>
            <a:endParaRPr kumimoji="1" lang="ja-JP" altLang="en-US" sz="2000" dirty="0"/>
          </a:p>
        </p:txBody>
      </p:sp>
      <mc:AlternateContent xmlns:mc="http://schemas.openxmlformats.org/markup-compatibility/2006" xmlns:a14="http://schemas.microsoft.com/office/drawing/2010/main">
        <mc:Choice Requires="a14">
          <p:sp>
            <p:nvSpPr>
              <p:cNvPr id="18" name="テキスト ボックス 17"/>
              <p:cNvSpPr txBox="1"/>
              <p:nvPr/>
            </p:nvSpPr>
            <p:spPr>
              <a:xfrm>
                <a:off x="2028976" y="4153194"/>
                <a:ext cx="634888"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1" i="1" smtClean="0">
                              <a:solidFill>
                                <a:srgbClr val="FF0000"/>
                              </a:solidFill>
                              <a:latin typeface="Cambria Math" panose="02040503050406030204" pitchFamily="18" charset="0"/>
                            </a:rPr>
                          </m:ctrlPr>
                        </m:sSupPr>
                        <m:e>
                          <m:sSub>
                            <m:sSubPr>
                              <m:ctrlPr>
                                <a:rPr kumimoji="1" lang="en-US" altLang="ja-JP" b="1" i="1" smtClean="0">
                                  <a:solidFill>
                                    <a:srgbClr val="FF0000"/>
                                  </a:solidFill>
                                  <a:latin typeface="Cambria Math" panose="02040503050406030204" pitchFamily="18" charset="0"/>
                                </a:rPr>
                              </m:ctrlPr>
                            </m:sSubPr>
                            <m:e>
                              <m:r>
                                <a:rPr kumimoji="1" lang="en-US" altLang="ja-JP" b="1" i="1" smtClean="0">
                                  <a:solidFill>
                                    <a:srgbClr val="FF0000"/>
                                  </a:solidFill>
                                  <a:latin typeface="Cambria Math" panose="02040503050406030204" pitchFamily="18" charset="0"/>
                                </a:rPr>
                                <m:t>𝒙</m:t>
                              </m:r>
                            </m:e>
                            <m:sub>
                              <m:r>
                                <a:rPr kumimoji="1" lang="en-US" altLang="ja-JP" b="1" i="1" smtClean="0">
                                  <a:solidFill>
                                    <a:srgbClr val="FF0000"/>
                                  </a:solidFill>
                                  <a:latin typeface="Cambria Math" panose="02040503050406030204" pitchFamily="18" charset="0"/>
                                </a:rPr>
                                <m:t>𝒓𝒏𝒅</m:t>
                              </m:r>
                            </m:sub>
                          </m:sSub>
                        </m:e>
                        <m:sup>
                          <m:r>
                            <a:rPr kumimoji="1" lang="en-US" altLang="ja-JP" b="1" i="1" smtClean="0">
                              <a:solidFill>
                                <a:srgbClr val="FF0000"/>
                              </a:solidFill>
                              <a:latin typeface="Cambria Math" panose="02040503050406030204" pitchFamily="18" charset="0"/>
                            </a:rPr>
                            <m:t>𝒕</m:t>
                          </m:r>
                          <m:r>
                            <a:rPr kumimoji="1" lang="en-US" altLang="ja-JP" b="1" i="1" smtClean="0">
                              <a:solidFill>
                                <a:srgbClr val="FF0000"/>
                              </a:solidFill>
                              <a:latin typeface="Cambria Math" panose="02040503050406030204" pitchFamily="18" charset="0"/>
                            </a:rPr>
                            <m:t>+</m:t>
                          </m:r>
                          <m:r>
                            <a:rPr kumimoji="1" lang="en-US" altLang="ja-JP" b="1" i="1" smtClean="0">
                              <a:solidFill>
                                <a:srgbClr val="FF0000"/>
                              </a:solidFill>
                              <a:latin typeface="Cambria Math" panose="02040503050406030204" pitchFamily="18" charset="0"/>
                            </a:rPr>
                            <m:t>𝟏</m:t>
                          </m:r>
                        </m:sup>
                      </m:sSup>
                    </m:oMath>
                  </m:oMathPara>
                </a14:m>
                <a:endParaRPr kumimoji="1" lang="ja-JP" altLang="en-US" b="1" dirty="0">
                  <a:solidFill>
                    <a:srgbClr val="FF00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028976" y="4153194"/>
                <a:ext cx="634888" cy="375552"/>
              </a:xfrm>
              <a:prstGeom prst="rect">
                <a:avLst/>
              </a:prstGeom>
              <a:blipFill>
                <a:blip r:embed="rId3"/>
                <a:stretch>
                  <a:fillRect r="-41346" b="-48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24633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442927" y="2097159"/>
            <a:ext cx="3600000" cy="36000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提案</a:t>
            </a:r>
            <a:r>
              <a:rPr kumimoji="1" lang="ja-JP" altLang="en-US" dirty="0" smtClean="0"/>
              <a:t>手法</a:t>
            </a:r>
            <a:endParaRPr kumimoji="1" lang="ja-JP" altLang="en-US" dirty="0"/>
          </a:p>
        </p:txBody>
      </p:sp>
      <p:sp>
        <p:nvSpPr>
          <p:cNvPr id="7" name="テキスト ボックス 6"/>
          <p:cNvSpPr txBox="1"/>
          <p:nvPr/>
        </p:nvSpPr>
        <p:spPr>
          <a:xfrm>
            <a:off x="11044238" y="6015038"/>
            <a:ext cx="557212" cy="369332"/>
          </a:xfrm>
          <a:prstGeom prst="rect">
            <a:avLst/>
          </a:prstGeom>
          <a:noFill/>
        </p:spPr>
        <p:txBody>
          <a:bodyPr wrap="square" rtlCol="0">
            <a:spAutoFit/>
          </a:bodyPr>
          <a:lstStyle/>
          <a:p>
            <a:r>
              <a:rPr kumimoji="1" lang="en-US" altLang="ja-JP" dirty="0"/>
              <a:t>6</a:t>
            </a:r>
            <a:endParaRPr kumimoji="1" lang="ja-JP" altLang="en-US" dirty="0"/>
          </a:p>
        </p:txBody>
      </p:sp>
      <p:pic>
        <p:nvPicPr>
          <p:cNvPr id="25"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217794" y="3299735"/>
            <a:ext cx="745028" cy="745028"/>
          </a:xfrm>
          <a:prstGeom prst="rect">
            <a:avLst/>
          </a:prstGeom>
        </p:spPr>
      </p:pic>
      <p:pic>
        <p:nvPicPr>
          <p:cNvPr id="26"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1664955" y="4178232"/>
            <a:ext cx="745028" cy="745028"/>
          </a:xfrm>
          <a:prstGeom prst="rect">
            <a:avLst/>
          </a:prstGeom>
        </p:spPr>
      </p:pic>
      <p:pic>
        <p:nvPicPr>
          <p:cNvPr id="27"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3290301" y="3674978"/>
            <a:ext cx="745028" cy="745028"/>
          </a:xfrm>
          <a:prstGeom prst="rect">
            <a:avLst/>
          </a:prstGeom>
        </p:spPr>
      </p:pic>
      <p:pic>
        <p:nvPicPr>
          <p:cNvPr id="28"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405589" y="4364923"/>
            <a:ext cx="745028" cy="745028"/>
          </a:xfrm>
          <a:prstGeom prst="rect">
            <a:avLst/>
          </a:prstGeom>
        </p:spPr>
      </p:pic>
      <p:pic>
        <p:nvPicPr>
          <p:cNvPr id="30"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552297" y="5026773"/>
            <a:ext cx="745028" cy="745028"/>
          </a:xfrm>
          <a:prstGeom prst="rect">
            <a:avLst/>
          </a:prstGeom>
        </p:spPr>
      </p:pic>
      <p:pic>
        <p:nvPicPr>
          <p:cNvPr id="13" name="コンテンツ プレースホルダ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67983">
            <a:off x="2052621" y="3088145"/>
            <a:ext cx="745028" cy="745028"/>
          </a:xfrm>
          <a:prstGeom prst="rect">
            <a:avLst/>
          </a:prstGeom>
        </p:spPr>
      </p:pic>
      <p:sp>
        <p:nvSpPr>
          <p:cNvPr id="15" name="コンテンツ プレースホルダー 2"/>
          <p:cNvSpPr>
            <a:spLocks noGrp="1"/>
          </p:cNvSpPr>
          <p:nvPr>
            <p:ph idx="1"/>
          </p:nvPr>
        </p:nvSpPr>
        <p:spPr>
          <a:xfrm>
            <a:off x="527381" y="1508787"/>
            <a:ext cx="11329259" cy="614197"/>
          </a:xfrm>
        </p:spPr>
        <p:txBody>
          <a:bodyPr/>
          <a:lstStyle/>
          <a:p>
            <a:r>
              <a:rPr lang="en-US" altLang="ja-JP" b="1" dirty="0">
                <a:solidFill>
                  <a:schemeClr val="tx1">
                    <a:lumMod val="65000"/>
                    <a:lumOff val="35000"/>
                  </a:schemeClr>
                </a:solidFill>
              </a:rPr>
              <a:t>STEP </a:t>
            </a:r>
            <a:r>
              <a:rPr lang="en-US" altLang="ja-JP" b="1" dirty="0" smtClean="0">
                <a:solidFill>
                  <a:schemeClr val="tx1">
                    <a:lumMod val="65000"/>
                    <a:lumOff val="35000"/>
                  </a:schemeClr>
                </a:solidFill>
              </a:rPr>
              <a:t>4: </a:t>
            </a:r>
            <a:r>
              <a:rPr lang="ja-JP" altLang="en-US" b="1" dirty="0">
                <a:solidFill>
                  <a:schemeClr val="tx1">
                    <a:lumMod val="65000"/>
                    <a:lumOff val="35000"/>
                  </a:schemeClr>
                </a:solidFill>
              </a:rPr>
              <a:t>解</a:t>
            </a:r>
            <a:r>
              <a:rPr lang="ja-JP" altLang="en-US" b="1" dirty="0" smtClean="0">
                <a:solidFill>
                  <a:schemeClr val="tx1">
                    <a:lumMod val="65000"/>
                    <a:lumOff val="35000"/>
                  </a:schemeClr>
                </a:solidFill>
              </a:rPr>
              <a:t>の</a:t>
            </a:r>
            <a:r>
              <a:rPr lang="ja-JP" altLang="en-US" b="1" dirty="0">
                <a:solidFill>
                  <a:schemeClr val="tx1">
                    <a:lumMod val="65000"/>
                    <a:lumOff val="35000"/>
                  </a:schemeClr>
                </a:solidFill>
              </a:rPr>
              <a:t>評価</a:t>
            </a:r>
          </a:p>
        </p:txBody>
      </p:sp>
      <mc:AlternateContent xmlns:mc="http://schemas.openxmlformats.org/markup-compatibility/2006" xmlns:a14="http://schemas.microsoft.com/office/drawing/2010/main">
        <mc:Choice Requires="a14">
          <p:sp>
            <p:nvSpPr>
              <p:cNvPr id="19" name="テキスト ボックス 18"/>
              <p:cNvSpPr txBox="1"/>
              <p:nvPr/>
            </p:nvSpPr>
            <p:spPr>
              <a:xfrm>
                <a:off x="5094948" y="2245879"/>
                <a:ext cx="5821279" cy="3236592"/>
              </a:xfrm>
              <a:prstGeom prst="rect">
                <a:avLst/>
              </a:prstGeom>
              <a:noFill/>
            </p:spPr>
            <p:txBody>
              <a:bodyPr wrap="square" rtlCol="0">
                <a:spAutoFit/>
              </a:bodyPr>
              <a:lstStyle/>
              <a:p>
                <a:r>
                  <a:rPr kumimoji="1" lang="en-US" altLang="ja-JP" sz="2000" b="1" dirty="0" smtClean="0">
                    <a:solidFill>
                      <a:schemeClr val="tx1">
                        <a:lumMod val="75000"/>
                        <a:lumOff val="25000"/>
                      </a:schemeClr>
                    </a:solidFill>
                    <a:latin typeface="Cambria Math" panose="02040503050406030204" pitchFamily="18" charset="0"/>
                  </a:rPr>
                  <a:t>If rand &lt; A &amp;  </a:t>
                </a:r>
                <a14:m>
                  <m:oMath xmlns:m="http://schemas.openxmlformats.org/officeDocument/2006/math">
                    <m:sSup>
                      <m:sSupPr>
                        <m:ctrlPr>
                          <a:rPr kumimoji="1" lang="en-US" altLang="ja-JP" sz="2000" b="1" i="1" smtClean="0">
                            <a:solidFill>
                              <a:schemeClr val="tx1">
                                <a:lumMod val="75000"/>
                                <a:lumOff val="25000"/>
                              </a:schemeClr>
                            </a:solidFill>
                            <a:latin typeface="Cambria Math" panose="02040503050406030204" pitchFamily="18" charset="0"/>
                          </a:rPr>
                        </m:ctrlPr>
                      </m:sSupPr>
                      <m:e>
                        <m:sSub>
                          <m:sSubPr>
                            <m:ctrlPr>
                              <a:rPr kumimoji="1" lang="en-US" altLang="ja-JP" sz="2000" b="1" i="1" smtClean="0">
                                <a:solidFill>
                                  <a:schemeClr val="tx1">
                                    <a:lumMod val="75000"/>
                                    <a:lumOff val="25000"/>
                                  </a:schemeClr>
                                </a:solidFill>
                                <a:latin typeface="Cambria Math" panose="02040503050406030204" pitchFamily="18" charset="0"/>
                              </a:rPr>
                            </m:ctrlPr>
                          </m:sSubPr>
                          <m:e>
                            <m:r>
                              <a:rPr kumimoji="1" lang="en-US" altLang="ja-JP" sz="2000" b="1" i="0" smtClean="0">
                                <a:solidFill>
                                  <a:schemeClr val="tx1">
                                    <a:lumMod val="75000"/>
                                    <a:lumOff val="25000"/>
                                  </a:schemeClr>
                                </a:solidFill>
                                <a:latin typeface="Cambria Math" panose="02040503050406030204" pitchFamily="18" charset="0"/>
                              </a:rPr>
                              <m:t>𝐱</m:t>
                            </m:r>
                          </m:e>
                          <m:sub>
                            <m:r>
                              <a:rPr kumimoji="1" lang="en-US" altLang="ja-JP" sz="2000" b="1" i="0" smtClean="0">
                                <a:solidFill>
                                  <a:schemeClr val="tx1">
                                    <a:lumMod val="75000"/>
                                    <a:lumOff val="25000"/>
                                  </a:schemeClr>
                                </a:solidFill>
                                <a:latin typeface="Cambria Math" panose="02040503050406030204" pitchFamily="18" charset="0"/>
                              </a:rPr>
                              <m:t>𝐢</m:t>
                            </m:r>
                          </m:sub>
                        </m:sSub>
                      </m:e>
                      <m:sup>
                        <m:r>
                          <a:rPr kumimoji="1" lang="en-US" altLang="ja-JP" sz="2000" b="1" i="0" smtClean="0">
                            <a:solidFill>
                              <a:schemeClr val="tx1">
                                <a:lumMod val="75000"/>
                                <a:lumOff val="25000"/>
                              </a:schemeClr>
                            </a:solidFill>
                            <a:latin typeface="Cambria Math" panose="02040503050406030204" pitchFamily="18" charset="0"/>
                          </a:rPr>
                          <m:t>𝐭</m:t>
                        </m:r>
                        <m:r>
                          <a:rPr kumimoji="1" lang="en-US" altLang="ja-JP" sz="2000" b="1" i="0" smtClean="0">
                            <a:solidFill>
                              <a:schemeClr val="tx1">
                                <a:lumMod val="75000"/>
                                <a:lumOff val="25000"/>
                              </a:schemeClr>
                            </a:solidFill>
                            <a:latin typeface="Cambria Math" panose="02040503050406030204" pitchFamily="18" charset="0"/>
                          </a:rPr>
                          <m:t>+</m:t>
                        </m:r>
                        <m:r>
                          <a:rPr kumimoji="1" lang="en-US" altLang="ja-JP" sz="2000" b="1" i="0" smtClean="0">
                            <a:solidFill>
                              <a:schemeClr val="tx1">
                                <a:lumMod val="75000"/>
                                <a:lumOff val="25000"/>
                              </a:schemeClr>
                            </a:solidFill>
                            <a:latin typeface="Cambria Math" panose="02040503050406030204" pitchFamily="18" charset="0"/>
                          </a:rPr>
                          <m:t>𝟏</m:t>
                        </m:r>
                      </m:sup>
                    </m:sSup>
                    <m:r>
                      <a:rPr kumimoji="1" lang="en-US" altLang="ja-JP" sz="2000" b="1" i="0" smtClean="0">
                        <a:solidFill>
                          <a:schemeClr val="tx1">
                            <a:lumMod val="75000"/>
                            <a:lumOff val="25000"/>
                          </a:schemeClr>
                        </a:solidFill>
                        <a:latin typeface="Cambria Math" panose="02040503050406030204" pitchFamily="18" charset="0"/>
                      </a:rPr>
                      <m:t>&lt;</m:t>
                    </m:r>
                    <m:sSup>
                      <m:sSupPr>
                        <m:ctrlPr>
                          <a:rPr kumimoji="1" lang="en-US" altLang="ja-JP" sz="2000" b="1" i="1" smtClean="0">
                            <a:solidFill>
                              <a:schemeClr val="tx1">
                                <a:lumMod val="75000"/>
                                <a:lumOff val="25000"/>
                              </a:schemeClr>
                            </a:solidFill>
                            <a:latin typeface="Cambria Math" panose="02040503050406030204" pitchFamily="18" charset="0"/>
                          </a:rPr>
                        </m:ctrlPr>
                      </m:sSupPr>
                      <m:e>
                        <m:sSub>
                          <m:sSubPr>
                            <m:ctrlPr>
                              <a:rPr kumimoji="1" lang="en-US" altLang="ja-JP" sz="2000" b="1" i="1" smtClean="0">
                                <a:solidFill>
                                  <a:schemeClr val="tx1">
                                    <a:lumMod val="75000"/>
                                    <a:lumOff val="25000"/>
                                  </a:schemeClr>
                                </a:solidFill>
                                <a:latin typeface="Cambria Math" panose="02040503050406030204" pitchFamily="18" charset="0"/>
                              </a:rPr>
                            </m:ctrlPr>
                          </m:sSubPr>
                          <m:e>
                            <m:r>
                              <a:rPr kumimoji="1" lang="en-US" altLang="ja-JP" sz="2000" b="1" i="0" smtClean="0">
                                <a:solidFill>
                                  <a:schemeClr val="tx1">
                                    <a:lumMod val="75000"/>
                                    <a:lumOff val="25000"/>
                                  </a:schemeClr>
                                </a:solidFill>
                                <a:latin typeface="Cambria Math" panose="02040503050406030204" pitchFamily="18" charset="0"/>
                              </a:rPr>
                              <m:t>𝐱</m:t>
                            </m:r>
                          </m:e>
                          <m:sub>
                            <m:r>
                              <a:rPr kumimoji="1" lang="en-US" altLang="ja-JP" sz="2000" b="1" i="0" smtClean="0">
                                <a:solidFill>
                                  <a:schemeClr val="tx1">
                                    <a:lumMod val="75000"/>
                                    <a:lumOff val="25000"/>
                                  </a:schemeClr>
                                </a:solidFill>
                                <a:latin typeface="Cambria Math" panose="02040503050406030204" pitchFamily="18" charset="0"/>
                              </a:rPr>
                              <m:t>𝐢</m:t>
                            </m:r>
                          </m:sub>
                        </m:sSub>
                      </m:e>
                      <m:sup>
                        <m:r>
                          <a:rPr kumimoji="1" lang="en-US" altLang="ja-JP" sz="2000" b="1" i="0" smtClean="0">
                            <a:solidFill>
                              <a:schemeClr val="tx1">
                                <a:lumMod val="75000"/>
                                <a:lumOff val="25000"/>
                              </a:schemeClr>
                            </a:solidFill>
                            <a:latin typeface="Cambria Math" panose="02040503050406030204" pitchFamily="18" charset="0"/>
                          </a:rPr>
                          <m:t>𝐭</m:t>
                        </m:r>
                      </m:sup>
                    </m:sSup>
                  </m:oMath>
                </a14:m>
                <a:endParaRPr kumimoji="1" lang="en-US" altLang="ja-JP" sz="2000" b="1" dirty="0" smtClean="0">
                  <a:solidFill>
                    <a:schemeClr val="tx1">
                      <a:lumMod val="75000"/>
                      <a:lumOff val="25000"/>
                    </a:schemeClr>
                  </a:solidFill>
                  <a:latin typeface="Cambria Math" panose="02040503050406030204" pitchFamily="18" charset="0"/>
                </a:endParaRPr>
              </a:p>
              <a:p>
                <a:endParaRPr kumimoji="1" lang="en-US" altLang="ja-JP" sz="2000" i="1" dirty="0" smtClean="0">
                  <a:solidFill>
                    <a:schemeClr val="tx1">
                      <a:lumMod val="75000"/>
                      <a:lumOff val="25000"/>
                    </a:schemeClr>
                  </a:solidFill>
                  <a:latin typeface="Cambria Math" panose="02040503050406030204" pitchFamily="18" charset="0"/>
                </a:endParaRPr>
              </a:p>
              <a:p>
                <a:r>
                  <a:rPr kumimoji="1" lang="ja-JP" altLang="en-US" sz="2000" i="1" dirty="0">
                    <a:solidFill>
                      <a:schemeClr val="tx1">
                        <a:lumMod val="75000"/>
                        <a:lumOff val="25000"/>
                      </a:schemeClr>
                    </a:solidFill>
                    <a:latin typeface="Cambria Math" panose="02040503050406030204" pitchFamily="18" charset="0"/>
                  </a:rPr>
                  <a:t>各個体</a:t>
                </a:r>
                <a:r>
                  <a:rPr kumimoji="1" lang="ja-JP" altLang="en-US" sz="2000" i="1" dirty="0" smtClean="0">
                    <a:solidFill>
                      <a:schemeClr val="tx1">
                        <a:lumMod val="75000"/>
                        <a:lumOff val="25000"/>
                      </a:schemeClr>
                    </a:solidFill>
                    <a:latin typeface="Cambria Math" panose="02040503050406030204" pitchFamily="18" charset="0"/>
                  </a:rPr>
                  <a:t>が，</a:t>
                </a:r>
                <a:endParaRPr kumimoji="1" lang="en-US" altLang="ja-JP" sz="2000" i="1" dirty="0" smtClean="0">
                  <a:solidFill>
                    <a:schemeClr val="tx1">
                      <a:lumMod val="75000"/>
                      <a:lumOff val="25000"/>
                    </a:schemeClr>
                  </a:solidFill>
                  <a:latin typeface="Cambria Math" panose="02040503050406030204" pitchFamily="18" charset="0"/>
                </a:endParaRPr>
              </a:p>
              <a:p>
                <a14:m>
                  <m:oMath xmlns:m="http://schemas.openxmlformats.org/officeDocument/2006/math">
                    <m:sSup>
                      <m:sSupPr>
                        <m:ctrlPr>
                          <a:rPr kumimoji="1" lang="en-US" altLang="ja-JP" sz="2000" i="1" smtClean="0">
                            <a:solidFill>
                              <a:srgbClr val="FF0000"/>
                            </a:solidFill>
                            <a:latin typeface="Cambria Math" panose="02040503050406030204" pitchFamily="18" charset="0"/>
                          </a:rPr>
                        </m:ctrlPr>
                      </m:sSupPr>
                      <m:e>
                        <m:sSub>
                          <m:sSubPr>
                            <m:ctrlPr>
                              <a:rPr kumimoji="1" lang="en-US" altLang="ja-JP" sz="200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𝑥</m:t>
                            </m:r>
                          </m:e>
                          <m:sub>
                            <m:r>
                              <a:rPr kumimoji="1" lang="en-US" altLang="ja-JP" sz="2000" b="0" i="1" smtClean="0">
                                <a:solidFill>
                                  <a:srgbClr val="FF0000"/>
                                </a:solidFill>
                                <a:latin typeface="Cambria Math" panose="02040503050406030204" pitchFamily="18" charset="0"/>
                              </a:rPr>
                              <m:t>𝑖</m:t>
                            </m:r>
                          </m:sub>
                        </m:sSub>
                      </m:e>
                      <m:sup>
                        <m:r>
                          <a:rPr kumimoji="1" lang="en-US" altLang="ja-JP" sz="2000" b="0" i="1" smtClean="0">
                            <a:solidFill>
                              <a:srgbClr val="FF0000"/>
                            </a:solidFill>
                            <a:latin typeface="Cambria Math" panose="02040503050406030204" pitchFamily="18" charset="0"/>
                          </a:rPr>
                          <m:t>𝑡</m:t>
                        </m:r>
                        <m:r>
                          <a:rPr kumimoji="1" lang="en-US" altLang="ja-JP" sz="2000" b="0" i="1" smtClean="0">
                            <a:solidFill>
                              <a:srgbClr val="FF0000"/>
                            </a:solidFill>
                            <a:latin typeface="Cambria Math" panose="02040503050406030204" pitchFamily="18" charset="0"/>
                          </a:rPr>
                          <m:t>+1</m:t>
                        </m:r>
                      </m:sup>
                    </m:sSup>
                    <m:r>
                      <a:rPr kumimoji="1" lang="en-US" altLang="ja-JP" sz="2000" b="0" i="1" smtClean="0">
                        <a:solidFill>
                          <a:srgbClr val="FF0000"/>
                        </a:solidFill>
                        <a:latin typeface="Cambria Math" panose="02040503050406030204" pitchFamily="18" charset="0"/>
                      </a:rPr>
                      <m:t>,</m:t>
                    </m:r>
                    <m:sSup>
                      <m:sSupPr>
                        <m:ctrlPr>
                          <a:rPr kumimoji="1" lang="en-US" altLang="ja-JP" sz="2000" b="0" i="1" smtClean="0">
                            <a:solidFill>
                              <a:srgbClr val="FF0000"/>
                            </a:solidFill>
                            <a:latin typeface="Cambria Math" panose="02040503050406030204" pitchFamily="18" charset="0"/>
                          </a:rPr>
                        </m:ctrlPr>
                      </m:sSupPr>
                      <m:e>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𝑥</m:t>
                            </m:r>
                          </m:e>
                          <m:sub>
                            <m:r>
                              <a:rPr kumimoji="1" lang="en-US" altLang="ja-JP" sz="2000" b="0" i="1" smtClean="0">
                                <a:solidFill>
                                  <a:srgbClr val="FF0000"/>
                                </a:solidFill>
                                <a:latin typeface="Cambria Math" panose="02040503050406030204" pitchFamily="18" charset="0"/>
                              </a:rPr>
                              <m:t>𝑙𝑜𝑐𝑎𝑙</m:t>
                            </m:r>
                          </m:sub>
                        </m:sSub>
                      </m:e>
                      <m:sup>
                        <m:r>
                          <a:rPr kumimoji="1" lang="en-US" altLang="ja-JP" sz="2000" b="0" i="1" smtClean="0">
                            <a:solidFill>
                              <a:srgbClr val="FF0000"/>
                            </a:solidFill>
                            <a:latin typeface="Cambria Math" panose="02040503050406030204" pitchFamily="18" charset="0"/>
                          </a:rPr>
                          <m:t>𝑡</m:t>
                        </m:r>
                        <m:r>
                          <a:rPr kumimoji="1" lang="en-US" altLang="ja-JP" sz="2000" b="0" i="1" smtClean="0">
                            <a:solidFill>
                              <a:srgbClr val="FF0000"/>
                            </a:solidFill>
                            <a:latin typeface="Cambria Math" panose="02040503050406030204" pitchFamily="18" charset="0"/>
                          </a:rPr>
                          <m:t>+1</m:t>
                        </m:r>
                      </m:sup>
                    </m:sSup>
                    <m:r>
                      <a:rPr kumimoji="1" lang="en-US" altLang="ja-JP" sz="2000" b="0" i="1" smtClean="0">
                        <a:solidFill>
                          <a:srgbClr val="FF0000"/>
                        </a:solidFill>
                        <a:latin typeface="Cambria Math" panose="02040503050406030204" pitchFamily="18" charset="0"/>
                      </a:rPr>
                      <m:t>,</m:t>
                    </m:r>
                    <m:sSup>
                      <m:sSupPr>
                        <m:ctrlPr>
                          <a:rPr kumimoji="1" lang="en-US" altLang="ja-JP" sz="2000" b="0" i="1" smtClean="0">
                            <a:solidFill>
                              <a:srgbClr val="FF0000"/>
                            </a:solidFill>
                            <a:latin typeface="Cambria Math" panose="02040503050406030204" pitchFamily="18" charset="0"/>
                          </a:rPr>
                        </m:ctrlPr>
                      </m:sSupPr>
                      <m:e>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𝑥</m:t>
                            </m:r>
                          </m:e>
                          <m:sub>
                            <m:r>
                              <a:rPr kumimoji="1" lang="en-US" altLang="ja-JP" sz="2000" b="0" i="1" smtClean="0">
                                <a:solidFill>
                                  <a:srgbClr val="FF0000"/>
                                </a:solidFill>
                                <a:latin typeface="Cambria Math" panose="02040503050406030204" pitchFamily="18" charset="0"/>
                              </a:rPr>
                              <m:t>𝑟𝑛𝑑</m:t>
                            </m:r>
                          </m:sub>
                        </m:sSub>
                      </m:e>
                      <m:sup>
                        <m:r>
                          <a:rPr kumimoji="1" lang="en-US" altLang="ja-JP" sz="2000" b="0" i="1" smtClean="0">
                            <a:solidFill>
                              <a:srgbClr val="FF0000"/>
                            </a:solidFill>
                            <a:latin typeface="Cambria Math" panose="02040503050406030204" pitchFamily="18" charset="0"/>
                          </a:rPr>
                          <m:t>𝑡</m:t>
                        </m:r>
                        <m:r>
                          <a:rPr kumimoji="1" lang="en-US" altLang="ja-JP" sz="2000" b="0" i="1" smtClean="0">
                            <a:solidFill>
                              <a:srgbClr val="FF0000"/>
                            </a:solidFill>
                            <a:latin typeface="Cambria Math" panose="02040503050406030204" pitchFamily="18" charset="0"/>
                          </a:rPr>
                          <m:t>+1</m:t>
                        </m:r>
                      </m:sup>
                    </m:sSup>
                    <m:r>
                      <a:rPr kumimoji="1" lang="ja-JP" altLang="en-US" sz="2000" i="1">
                        <a:solidFill>
                          <a:schemeClr val="tx1">
                            <a:lumMod val="75000"/>
                            <a:lumOff val="25000"/>
                          </a:schemeClr>
                        </a:solidFill>
                        <a:latin typeface="Cambria Math" panose="02040503050406030204" pitchFamily="18" charset="0"/>
                      </a:rPr>
                      <m:t>の</m:t>
                    </m:r>
                    <m:r>
                      <a:rPr kumimoji="1" lang="ja-JP" altLang="en-US" sz="2000" i="1" smtClean="0">
                        <a:solidFill>
                          <a:schemeClr val="tx1">
                            <a:lumMod val="75000"/>
                            <a:lumOff val="25000"/>
                          </a:schemeClr>
                        </a:solidFill>
                        <a:latin typeface="Cambria Math" panose="02040503050406030204" pitchFamily="18" charset="0"/>
                      </a:rPr>
                      <m:t>中</m:t>
                    </m:r>
                    <m:r>
                      <a:rPr kumimoji="1" lang="ja-JP" altLang="en-US" sz="2000" i="1" dirty="0" smtClean="0">
                        <a:solidFill>
                          <a:schemeClr val="tx1">
                            <a:lumMod val="75000"/>
                            <a:lumOff val="25000"/>
                          </a:schemeClr>
                        </a:solidFill>
                        <a:latin typeface="Cambria Math" panose="02040503050406030204" pitchFamily="18" charset="0"/>
                      </a:rPr>
                      <m:t>から</m:t>
                    </m:r>
                  </m:oMath>
                </a14:m>
                <a:r>
                  <a:rPr kumimoji="1" lang="ja-JP" altLang="en-US" sz="2000" dirty="0" smtClean="0">
                    <a:solidFill>
                      <a:schemeClr val="tx1">
                        <a:lumMod val="75000"/>
                        <a:lumOff val="25000"/>
                      </a:schemeClr>
                    </a:solidFill>
                  </a:rPr>
                  <a:t>最良解を選択し，</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今の解より良ければ更新する．</a:t>
                </a:r>
                <a:endParaRPr kumimoji="1" lang="en-US" altLang="ja-JP" sz="2000" dirty="0" smtClean="0">
                  <a:solidFill>
                    <a:schemeClr val="tx1">
                      <a:lumMod val="75000"/>
                      <a:lumOff val="25000"/>
                    </a:schemeClr>
                  </a:solidFill>
                </a:endParaRPr>
              </a:p>
              <a:p>
                <a:endParaRPr kumimoji="1" lang="en-US" altLang="ja-JP" sz="2000" dirty="0" smtClean="0">
                  <a:solidFill>
                    <a:schemeClr val="tx1">
                      <a:lumMod val="75000"/>
                      <a:lumOff val="25000"/>
                    </a:schemeClr>
                  </a:solidFill>
                </a:endParaRPr>
              </a:p>
              <a:p>
                <a14:m>
                  <m:oMath xmlns:m="http://schemas.openxmlformats.org/officeDocument/2006/math">
                    <m:sSup>
                      <m:sSupPr>
                        <m:ctrlPr>
                          <a:rPr kumimoji="1" lang="en-US" altLang="ja-JP" sz="2000" i="1" smtClean="0">
                            <a:solidFill>
                              <a:schemeClr val="tx1">
                                <a:lumMod val="75000"/>
                                <a:lumOff val="25000"/>
                              </a:schemeClr>
                            </a:solidFill>
                            <a:latin typeface="Cambria Math" panose="02040503050406030204" pitchFamily="18" charset="0"/>
                          </a:rPr>
                        </m:ctrlPr>
                      </m:sSupPr>
                      <m:e>
                        <m:sSub>
                          <m:sSubPr>
                            <m:ctrlPr>
                              <a:rPr kumimoji="1" lang="en-US" altLang="ja-JP" sz="200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𝐴</m:t>
                            </m:r>
                          </m:e>
                          <m:sub>
                            <m:r>
                              <a:rPr kumimoji="1" lang="en-US" altLang="ja-JP" sz="2000" b="0" i="1" smtClean="0">
                                <a:solidFill>
                                  <a:schemeClr val="tx1">
                                    <a:lumMod val="75000"/>
                                    <a:lumOff val="25000"/>
                                  </a:schemeClr>
                                </a:solidFill>
                                <a:latin typeface="Cambria Math" panose="02040503050406030204" pitchFamily="18" charset="0"/>
                              </a:rPr>
                              <m:t>𝑖</m:t>
                            </m:r>
                          </m:sub>
                        </m:sSub>
                      </m:e>
                      <m:sup>
                        <m:r>
                          <a:rPr kumimoji="1" lang="en-US" altLang="ja-JP" sz="2000" b="0" i="1" smtClean="0">
                            <a:solidFill>
                              <a:schemeClr val="tx1">
                                <a:lumMod val="75000"/>
                                <a:lumOff val="25000"/>
                              </a:schemeClr>
                            </a:solidFill>
                            <a:latin typeface="Cambria Math" panose="02040503050406030204" pitchFamily="18" charset="0"/>
                          </a:rPr>
                          <m:t>𝑡</m:t>
                        </m:r>
                        <m:r>
                          <a:rPr kumimoji="1" lang="en-US" altLang="ja-JP" sz="2000" b="0" i="1" smtClean="0">
                            <a:solidFill>
                              <a:schemeClr val="tx1">
                                <a:lumMod val="75000"/>
                                <a:lumOff val="25000"/>
                              </a:schemeClr>
                            </a:solidFill>
                            <a:latin typeface="Cambria Math" panose="02040503050406030204" pitchFamily="18" charset="0"/>
                          </a:rPr>
                          <m:t>+1</m:t>
                        </m:r>
                      </m:sup>
                    </m:sSup>
                    <m:r>
                      <a:rPr kumimoji="1" lang="en-US" altLang="ja-JP" sz="2000" b="0" i="1" smtClean="0">
                        <a:solidFill>
                          <a:schemeClr val="tx1">
                            <a:lumMod val="75000"/>
                            <a:lumOff val="25000"/>
                          </a:schemeClr>
                        </a:solidFill>
                        <a:latin typeface="Cambria Math" panose="02040503050406030204" pitchFamily="18" charset="0"/>
                      </a:rPr>
                      <m:t>=</m:t>
                    </m:r>
                    <m:r>
                      <a:rPr kumimoji="1" lang="ja-JP" altLang="en-US" sz="2000" b="0" i="1" smtClean="0">
                        <a:solidFill>
                          <a:schemeClr val="tx1">
                            <a:lumMod val="75000"/>
                            <a:lumOff val="25000"/>
                          </a:schemeClr>
                        </a:solidFill>
                        <a:latin typeface="Cambria Math" panose="02040503050406030204" pitchFamily="18" charset="0"/>
                      </a:rPr>
                      <m:t>𝛼</m:t>
                    </m:r>
                    <m:sSup>
                      <m:sSupPr>
                        <m:ctrlPr>
                          <a:rPr kumimoji="1" lang="en-US" altLang="ja-JP" sz="2000" b="0" i="1" smtClean="0">
                            <a:solidFill>
                              <a:schemeClr val="tx1">
                                <a:lumMod val="75000"/>
                                <a:lumOff val="25000"/>
                              </a:schemeClr>
                            </a:solidFill>
                            <a:latin typeface="Cambria Math" panose="02040503050406030204" pitchFamily="18" charset="0"/>
                          </a:rPr>
                        </m:ctrlPr>
                      </m:sSupPr>
                      <m:e>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𝐴</m:t>
                            </m:r>
                          </m:e>
                          <m:sub>
                            <m:r>
                              <a:rPr kumimoji="1" lang="en-US" altLang="ja-JP" sz="2000" b="0" i="1" smtClean="0">
                                <a:solidFill>
                                  <a:schemeClr val="tx1">
                                    <a:lumMod val="75000"/>
                                    <a:lumOff val="25000"/>
                                  </a:schemeClr>
                                </a:solidFill>
                                <a:latin typeface="Cambria Math" panose="02040503050406030204" pitchFamily="18" charset="0"/>
                              </a:rPr>
                              <m:t>𝑖</m:t>
                            </m:r>
                          </m:sub>
                        </m:sSub>
                      </m:e>
                      <m:sup>
                        <m:r>
                          <a:rPr kumimoji="1" lang="en-US" altLang="ja-JP" sz="2000" b="0" i="1" smtClean="0">
                            <a:solidFill>
                              <a:schemeClr val="tx1">
                                <a:lumMod val="75000"/>
                                <a:lumOff val="25000"/>
                              </a:schemeClr>
                            </a:solidFill>
                            <a:latin typeface="Cambria Math" panose="02040503050406030204" pitchFamily="18" charset="0"/>
                          </a:rPr>
                          <m:t>𝑡</m:t>
                        </m:r>
                      </m:sup>
                    </m:sSup>
                  </m:oMath>
                </a14:m>
                <a:r>
                  <a:rPr kumimoji="1" lang="en-US" altLang="ja-JP" sz="2000" dirty="0" smtClean="0">
                    <a:solidFill>
                      <a:schemeClr val="tx1">
                        <a:lumMod val="75000"/>
                        <a:lumOff val="25000"/>
                      </a:schemeClr>
                    </a:solidFill>
                  </a:rPr>
                  <a:t>		(α=γ=0.9)</a:t>
                </a:r>
              </a:p>
              <a:p>
                <a:pPr/>
                <a14:m>
                  <m:oMathPara xmlns:m="http://schemas.openxmlformats.org/officeDocument/2006/math">
                    <m:oMathParaPr>
                      <m:jc m:val="left"/>
                    </m:oMathParaPr>
                    <m:oMath xmlns:m="http://schemas.openxmlformats.org/officeDocument/2006/math">
                      <m:sSup>
                        <m:sSupPr>
                          <m:ctrlPr>
                            <a:rPr kumimoji="1" lang="en-US" altLang="ja-JP" sz="2000" i="1" smtClean="0">
                              <a:solidFill>
                                <a:schemeClr val="tx1">
                                  <a:lumMod val="75000"/>
                                  <a:lumOff val="25000"/>
                                </a:schemeClr>
                              </a:solidFill>
                              <a:latin typeface="Cambria Math" panose="02040503050406030204" pitchFamily="18" charset="0"/>
                            </a:rPr>
                          </m:ctrlPr>
                        </m:sSupPr>
                        <m:e>
                          <m:sSub>
                            <m:sSubPr>
                              <m:ctrlPr>
                                <a:rPr kumimoji="1" lang="en-US" altLang="ja-JP" sz="200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𝑟</m:t>
                              </m:r>
                            </m:e>
                            <m:sub>
                              <m:r>
                                <a:rPr kumimoji="1" lang="en-US" altLang="ja-JP" sz="2000" b="0" i="1" smtClean="0">
                                  <a:solidFill>
                                    <a:schemeClr val="tx1">
                                      <a:lumMod val="75000"/>
                                      <a:lumOff val="25000"/>
                                    </a:schemeClr>
                                  </a:solidFill>
                                  <a:latin typeface="Cambria Math" panose="02040503050406030204" pitchFamily="18" charset="0"/>
                                </a:rPr>
                                <m:t>𝑖</m:t>
                              </m:r>
                            </m:sub>
                          </m:sSub>
                        </m:e>
                        <m:sup>
                          <m:r>
                            <a:rPr kumimoji="1" lang="en-US" altLang="ja-JP" sz="2000" b="0" i="1" smtClean="0">
                              <a:solidFill>
                                <a:schemeClr val="tx1">
                                  <a:lumMod val="75000"/>
                                  <a:lumOff val="25000"/>
                                </a:schemeClr>
                              </a:solidFill>
                              <a:latin typeface="Cambria Math" panose="02040503050406030204" pitchFamily="18" charset="0"/>
                            </a:rPr>
                            <m:t>𝑡</m:t>
                          </m:r>
                          <m:r>
                            <a:rPr kumimoji="1" lang="en-US" altLang="ja-JP" sz="2000" b="0" i="1" smtClean="0">
                              <a:solidFill>
                                <a:schemeClr val="tx1">
                                  <a:lumMod val="75000"/>
                                  <a:lumOff val="25000"/>
                                </a:schemeClr>
                              </a:solidFill>
                              <a:latin typeface="Cambria Math" panose="02040503050406030204" pitchFamily="18" charset="0"/>
                            </a:rPr>
                            <m:t>+1</m:t>
                          </m:r>
                        </m:sup>
                      </m:sSup>
                      <m:r>
                        <a:rPr kumimoji="1" lang="en-US" altLang="ja-JP" sz="2000" b="0" i="1" smtClean="0">
                          <a:solidFill>
                            <a:schemeClr val="tx1">
                              <a:lumMod val="75000"/>
                              <a:lumOff val="25000"/>
                            </a:schemeClr>
                          </a:solidFill>
                          <a:latin typeface="Cambria Math" panose="02040503050406030204" pitchFamily="18" charset="0"/>
                        </a:rPr>
                        <m:t>=</m:t>
                      </m:r>
                      <m:sSup>
                        <m:sSupPr>
                          <m:ctrlPr>
                            <a:rPr kumimoji="1" lang="en-US" altLang="ja-JP" sz="2000" b="0" i="1" smtClean="0">
                              <a:solidFill>
                                <a:schemeClr val="tx1">
                                  <a:lumMod val="75000"/>
                                  <a:lumOff val="25000"/>
                                </a:schemeClr>
                              </a:solidFill>
                              <a:latin typeface="Cambria Math" panose="02040503050406030204" pitchFamily="18" charset="0"/>
                            </a:rPr>
                          </m:ctrlPr>
                        </m:sSupPr>
                        <m:e>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𝑟</m:t>
                              </m:r>
                            </m:e>
                            <m:sub>
                              <m:r>
                                <a:rPr kumimoji="1" lang="en-US" altLang="ja-JP" sz="2000" b="0" i="1" smtClean="0">
                                  <a:solidFill>
                                    <a:schemeClr val="tx1">
                                      <a:lumMod val="75000"/>
                                      <a:lumOff val="25000"/>
                                    </a:schemeClr>
                                  </a:solidFill>
                                  <a:latin typeface="Cambria Math" panose="02040503050406030204" pitchFamily="18" charset="0"/>
                                </a:rPr>
                                <m:t>𝑖</m:t>
                              </m:r>
                            </m:sub>
                          </m:sSub>
                        </m:e>
                        <m:sup>
                          <m:r>
                            <a:rPr kumimoji="1" lang="en-US" altLang="ja-JP" sz="2000" b="0" i="1" smtClean="0">
                              <a:solidFill>
                                <a:schemeClr val="tx1">
                                  <a:lumMod val="75000"/>
                                  <a:lumOff val="25000"/>
                                </a:schemeClr>
                              </a:solidFill>
                              <a:latin typeface="Cambria Math" panose="02040503050406030204" pitchFamily="18" charset="0"/>
                            </a:rPr>
                            <m:t>𝑡</m:t>
                          </m:r>
                        </m:sup>
                      </m:sSup>
                      <m:d>
                        <m:dPr>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1−</m:t>
                          </m:r>
                          <m:r>
                            <a:rPr kumimoji="1" lang="en-US" altLang="ja-JP" sz="2000" b="0" i="1" smtClean="0">
                              <a:solidFill>
                                <a:schemeClr val="tx1">
                                  <a:lumMod val="75000"/>
                                  <a:lumOff val="25000"/>
                                </a:schemeClr>
                              </a:solidFill>
                              <a:latin typeface="Cambria Math" panose="02040503050406030204" pitchFamily="18" charset="0"/>
                            </a:rPr>
                            <m:t>𝑒𝑥𝑝</m:t>
                          </m:r>
                          <m:d>
                            <m:dPr>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m:t>
                              </m:r>
                              <m:r>
                                <a:rPr kumimoji="1" lang="ja-JP" altLang="en-US" sz="2000" b="0" i="1" smtClean="0">
                                  <a:solidFill>
                                    <a:schemeClr val="tx1">
                                      <a:lumMod val="75000"/>
                                      <a:lumOff val="25000"/>
                                    </a:schemeClr>
                                  </a:solidFill>
                                  <a:latin typeface="Cambria Math" panose="02040503050406030204" pitchFamily="18" charset="0"/>
                                </a:rPr>
                                <m:t>𝛾</m:t>
                              </m:r>
                              <m:r>
                                <a:rPr kumimoji="1" lang="en-US" altLang="ja-JP" sz="2000" b="0" i="1" smtClean="0">
                                  <a:solidFill>
                                    <a:schemeClr val="tx1">
                                      <a:lumMod val="75000"/>
                                      <a:lumOff val="25000"/>
                                    </a:schemeClr>
                                  </a:solidFill>
                                  <a:latin typeface="Cambria Math" panose="02040503050406030204" pitchFamily="18" charset="0"/>
                                </a:rPr>
                                <m:t>𝑡</m:t>
                              </m:r>
                            </m:e>
                          </m:d>
                        </m:e>
                      </m:d>
                    </m:oMath>
                  </m:oMathPara>
                </a14:m>
                <a:endParaRPr kumimoji="1" lang="en-US" altLang="ja-JP" sz="2000" dirty="0" smtClean="0">
                  <a:solidFill>
                    <a:schemeClr val="tx1">
                      <a:lumMod val="75000"/>
                      <a:lumOff val="25000"/>
                    </a:schemeClr>
                  </a:solidFill>
                </a:endParaRPr>
              </a:p>
              <a:p>
                <a:endParaRPr kumimoji="1" lang="en-US" altLang="ja-JP" sz="2000" dirty="0">
                  <a:solidFill>
                    <a:schemeClr val="tx1">
                      <a:lumMod val="75000"/>
                      <a:lumOff val="25000"/>
                    </a:schemeClr>
                  </a:solidFill>
                </a:endParaRPr>
              </a:p>
              <a:p>
                <a:r>
                  <a:rPr kumimoji="1" lang="en-US" altLang="ja-JP" sz="2000" b="1" dirty="0" smtClean="0">
                    <a:solidFill>
                      <a:schemeClr val="tx1">
                        <a:lumMod val="75000"/>
                        <a:lumOff val="25000"/>
                      </a:schemeClr>
                    </a:solidFill>
                  </a:rPr>
                  <a:t>end</a:t>
                </a: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94948" y="2245879"/>
                <a:ext cx="5821279" cy="3236592"/>
              </a:xfrm>
              <a:prstGeom prst="rect">
                <a:avLst/>
              </a:prstGeom>
              <a:blipFill>
                <a:blip r:embed="rId3"/>
                <a:stretch>
                  <a:fillRect l="-1152" t="-753" b="-24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5156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81" y="3256176"/>
            <a:ext cx="4576970" cy="3377892"/>
          </a:xfrm>
          <a:prstGeom prst="rect">
            <a:avLst/>
          </a:prstGeom>
        </p:spPr>
      </p:pic>
      <p:sp>
        <p:nvSpPr>
          <p:cNvPr id="2" name="タイトル 1"/>
          <p:cNvSpPr>
            <a:spLocks noGrp="1"/>
          </p:cNvSpPr>
          <p:nvPr>
            <p:ph type="title"/>
          </p:nvPr>
        </p:nvSpPr>
        <p:spPr/>
        <p:txBody>
          <a:bodyPr/>
          <a:lstStyle/>
          <a:p>
            <a:r>
              <a:rPr kumimoji="1" lang="ja-JP" altLang="en-US" dirty="0" smtClean="0"/>
              <a:t>問題設定</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目的関数</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0"/>
              </p:nvPr>
            </p:nvSpPr>
            <p:spPr>
              <a:xfrm>
                <a:off x="541173" y="2207816"/>
                <a:ext cx="5736289" cy="3994316"/>
              </a:xfrm>
            </p:spPr>
            <p:txBody>
              <a:bodyPr/>
              <a:lstStyle/>
              <a:p>
                <a:r>
                  <a:rPr lang="en-US" altLang="ja-JP" sz="2000" dirty="0" smtClean="0">
                    <a:solidFill>
                      <a:schemeClr val="tx1">
                        <a:lumMod val="65000"/>
                        <a:lumOff val="35000"/>
                      </a:schemeClr>
                    </a:solidFill>
                  </a:rPr>
                  <a:t>Griewank </a:t>
                </a:r>
                <a:r>
                  <a:rPr lang="ja-JP" altLang="en-US" sz="2000" dirty="0" smtClean="0">
                    <a:solidFill>
                      <a:schemeClr val="tx1">
                        <a:lumMod val="65000"/>
                        <a:lumOff val="35000"/>
                      </a:schemeClr>
                    </a:solidFill>
                  </a:rPr>
                  <a:t>関数 （局所解</a:t>
                </a:r>
                <a:r>
                  <a:rPr lang="en-US" altLang="ja-JP" sz="2000" dirty="0" smtClean="0">
                    <a:solidFill>
                      <a:schemeClr val="tx1">
                        <a:lumMod val="65000"/>
                        <a:lumOff val="35000"/>
                      </a:schemeClr>
                    </a:solidFill>
                  </a:rPr>
                  <a:t>17</a:t>
                </a:r>
                <a:r>
                  <a:rPr lang="ja-JP" altLang="en-US" sz="2000" dirty="0" smtClean="0">
                    <a:solidFill>
                      <a:schemeClr val="tx1">
                        <a:lumMod val="65000"/>
                        <a:lumOff val="35000"/>
                      </a:schemeClr>
                    </a:solidFill>
                  </a:rPr>
                  <a:t>個）</a:t>
                </a:r>
                <a:endParaRPr lang="en-US" altLang="ja-JP" sz="2000" dirty="0" smtClean="0">
                  <a:solidFill>
                    <a:schemeClr val="tx1">
                      <a:lumMod val="65000"/>
                      <a:lumOff val="35000"/>
                    </a:schemeClr>
                  </a:solidFill>
                </a:endParaRPr>
              </a:p>
              <a:p>
                <a:r>
                  <a:rPr lang="en-US" altLang="ja-JP" sz="2000" dirty="0" smtClean="0">
                    <a:solidFill>
                      <a:schemeClr val="tx1">
                        <a:lumMod val="65000"/>
                        <a:lumOff val="35000"/>
                      </a:schemeClr>
                    </a:solidFill>
                  </a:rPr>
                  <a:t>Global Minimum</a:t>
                </a:r>
                <a:r>
                  <a:rPr lang="ja-JP" altLang="en-US" sz="2000" b="1" dirty="0" smtClean="0">
                    <a:solidFill>
                      <a:schemeClr val="tx1">
                        <a:lumMod val="65000"/>
                        <a:lumOff val="35000"/>
                      </a:schemeClr>
                    </a:solidFill>
                  </a:rPr>
                  <a:t>：</a:t>
                </a:r>
                <a14:m>
                  <m:oMath xmlns:m="http://schemas.openxmlformats.org/officeDocument/2006/math">
                    <m:sSub>
                      <m:sSubPr>
                        <m:ctrlPr>
                          <a:rPr lang="en-US" altLang="ja-JP" sz="2000" b="1" i="1" smtClean="0">
                            <a:solidFill>
                              <a:schemeClr val="tx1">
                                <a:lumMod val="65000"/>
                                <a:lumOff val="35000"/>
                              </a:schemeClr>
                            </a:solidFill>
                            <a:latin typeface="Cambria Math" panose="02040503050406030204" pitchFamily="18" charset="0"/>
                          </a:rPr>
                        </m:ctrlPr>
                      </m:sSubPr>
                      <m:e>
                        <m:r>
                          <a:rPr lang="en-US" altLang="ja-JP" sz="2000" b="1" i="1" smtClean="0">
                            <a:solidFill>
                              <a:schemeClr val="tx1">
                                <a:lumMod val="65000"/>
                                <a:lumOff val="35000"/>
                              </a:schemeClr>
                            </a:solidFill>
                            <a:latin typeface="Cambria Math" panose="02040503050406030204" pitchFamily="18" charset="0"/>
                          </a:rPr>
                          <m:t>𝒇</m:t>
                        </m:r>
                      </m:e>
                      <m:sub>
                        <m:sSub>
                          <m:sSubPr>
                            <m:ctrlPr>
                              <a:rPr lang="en-US" altLang="ja-JP" sz="2000" b="1" i="1" smtClean="0">
                                <a:solidFill>
                                  <a:schemeClr val="tx1">
                                    <a:lumMod val="65000"/>
                                    <a:lumOff val="35000"/>
                                  </a:schemeClr>
                                </a:solidFill>
                                <a:latin typeface="Cambria Math" panose="02040503050406030204" pitchFamily="18" charset="0"/>
                              </a:rPr>
                            </m:ctrlPr>
                          </m:sSubPr>
                          <m:e>
                            <m:r>
                              <a:rPr lang="en-US" altLang="ja-JP" sz="2000" b="1" i="1" smtClean="0">
                                <a:solidFill>
                                  <a:schemeClr val="tx1">
                                    <a:lumMod val="65000"/>
                                    <a:lumOff val="35000"/>
                                  </a:schemeClr>
                                </a:solidFill>
                                <a:latin typeface="Cambria Math" panose="02040503050406030204" pitchFamily="18" charset="0"/>
                              </a:rPr>
                              <m:t>𝒙</m:t>
                            </m:r>
                          </m:e>
                          <m:sub>
                            <m:r>
                              <a:rPr lang="en-US" altLang="ja-JP" sz="2000" b="1" i="1" smtClean="0">
                                <a:solidFill>
                                  <a:schemeClr val="tx1">
                                    <a:lumMod val="65000"/>
                                    <a:lumOff val="35000"/>
                                  </a:schemeClr>
                                </a:solidFill>
                                <a:latin typeface="Cambria Math" panose="02040503050406030204" pitchFamily="18" charset="0"/>
                              </a:rPr>
                              <m:t>𝒈𝒃𝒆𝒔𝒕</m:t>
                            </m:r>
                          </m:sub>
                        </m:sSub>
                      </m:sub>
                    </m:sSub>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𝟎</m:t>
                    </m:r>
                  </m:oMath>
                </a14:m>
                <a:endParaRPr lang="en-US" altLang="ja-JP" sz="2000" b="1" dirty="0" smtClean="0">
                  <a:solidFill>
                    <a:schemeClr val="tx1">
                      <a:lumMod val="65000"/>
                      <a:lumOff val="35000"/>
                    </a:schemeClr>
                  </a:solidFill>
                </a:endParaRPr>
              </a:p>
              <a:p>
                <a:endParaRPr lang="en-US" altLang="ja-JP" sz="2000" b="1" dirty="0">
                  <a:solidFill>
                    <a:schemeClr val="tx1">
                      <a:lumMod val="65000"/>
                      <a:lumOff val="35000"/>
                    </a:schemeClr>
                  </a:solidFill>
                </a:endParaRPr>
              </a:p>
              <a:p>
                <a:endParaRPr kumimoji="1" lang="ja-JP" altLang="en-US" sz="2000" dirty="0">
                  <a:solidFill>
                    <a:schemeClr val="tx1">
                      <a:lumMod val="65000"/>
                      <a:lumOff val="35000"/>
                    </a:schemeClr>
                  </a:solidFill>
                </a:endParaRPr>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0"/>
              </p:nvPr>
            </p:nvSpPr>
            <p:spPr>
              <a:xfrm>
                <a:off x="541173" y="2207816"/>
                <a:ext cx="5736289" cy="3994316"/>
              </a:xfrm>
              <a:blipFill>
                <a:blip r:embed="rId3"/>
                <a:stretch>
                  <a:fillRect t="-916"/>
                </a:stretch>
              </a:blipFill>
            </p:spPr>
            <p:txBody>
              <a:bodyPr/>
              <a:lstStyle/>
              <a:p>
                <a:r>
                  <a:rPr lang="ja-JP" altLang="en-US">
                    <a:noFill/>
                  </a:rPr>
                  <a:t> </a:t>
                </a:r>
              </a:p>
            </p:txBody>
          </p:sp>
        </mc:Fallback>
      </mc:AlternateContent>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241" y="1931910"/>
            <a:ext cx="6819191" cy="4546127"/>
          </a:xfrm>
          <a:prstGeom prst="rect">
            <a:avLst/>
          </a:prstGeom>
        </p:spPr>
      </p:pic>
      <p:sp>
        <p:nvSpPr>
          <p:cNvPr id="10" name="テキスト ボックス 9"/>
          <p:cNvSpPr txBox="1"/>
          <p:nvPr/>
        </p:nvSpPr>
        <p:spPr>
          <a:xfrm>
            <a:off x="11044238" y="6015038"/>
            <a:ext cx="557212" cy="369332"/>
          </a:xfrm>
          <a:prstGeom prst="rect">
            <a:avLst/>
          </a:prstGeom>
          <a:noFill/>
        </p:spPr>
        <p:txBody>
          <a:bodyPr wrap="square" rtlCol="0">
            <a:spAutoFit/>
          </a:bodyPr>
          <a:lstStyle/>
          <a:p>
            <a:r>
              <a:rPr kumimoji="1" lang="en-US" altLang="ja-JP" dirty="0"/>
              <a:t>7</a:t>
            </a:r>
            <a:endParaRPr kumimoji="1" lang="ja-JP" altLang="en-US" dirty="0"/>
          </a:p>
        </p:txBody>
      </p:sp>
    </p:spTree>
    <p:extLst>
      <p:ext uri="{BB962C8B-B14F-4D97-AF65-F5344CB8AC3E}">
        <p14:creationId xmlns:p14="http://schemas.microsoft.com/office/powerpoint/2010/main" val="132187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a:t>
            </a:r>
            <a:r>
              <a:rPr lang="ja-JP" altLang="en-US" dirty="0"/>
              <a:t>方法</a:t>
            </a:r>
            <a:endParaRPr kumimoji="1" lang="ja-JP" altLang="en-US" dirty="0"/>
          </a:p>
        </p:txBody>
      </p:sp>
      <p:sp>
        <p:nvSpPr>
          <p:cNvPr id="3" name="コンテンツ プレースホルダー 2"/>
          <p:cNvSpPr>
            <a:spLocks noGrp="1"/>
          </p:cNvSpPr>
          <p:nvPr>
            <p:ph idx="1"/>
          </p:nvPr>
        </p:nvSpPr>
        <p:spPr/>
        <p:txBody>
          <a:bodyPr/>
          <a:lstStyle/>
          <a:p>
            <a:r>
              <a:rPr lang="ja-JP" altLang="en-US" b="1" dirty="0" smtClean="0"/>
              <a:t>世代ごとの解の推移</a:t>
            </a:r>
            <a:endParaRPr kumimoji="1" lang="ja-JP" altLang="en-US" b="1" dirty="0"/>
          </a:p>
        </p:txBody>
      </p:sp>
      <p:sp>
        <p:nvSpPr>
          <p:cNvPr id="20" name="テキスト ボックス 19"/>
          <p:cNvSpPr txBox="1"/>
          <p:nvPr/>
        </p:nvSpPr>
        <p:spPr>
          <a:xfrm>
            <a:off x="11044238" y="6015038"/>
            <a:ext cx="557212" cy="369332"/>
          </a:xfrm>
          <a:prstGeom prst="rect">
            <a:avLst/>
          </a:prstGeom>
          <a:noFill/>
        </p:spPr>
        <p:txBody>
          <a:bodyPr wrap="square" rtlCol="0">
            <a:spAutoFit/>
          </a:bodyPr>
          <a:lstStyle/>
          <a:p>
            <a:r>
              <a:rPr kumimoji="1" lang="en-US" altLang="ja-JP" dirty="0"/>
              <a:t>8</a:t>
            </a:r>
            <a:endParaRPr kumimoji="1" lang="ja-JP" altLang="en-US" dirty="0"/>
          </a:p>
        </p:txBody>
      </p:sp>
      <p:sp>
        <p:nvSpPr>
          <p:cNvPr id="18" name="テキスト ボックス 17"/>
          <p:cNvSpPr txBox="1"/>
          <p:nvPr/>
        </p:nvSpPr>
        <p:spPr>
          <a:xfrm>
            <a:off x="1959429" y="6384370"/>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=1)</a:t>
            </a:r>
            <a:endParaRPr kumimoji="1" lang="ja-JP" altLang="en-US" dirty="0"/>
          </a:p>
        </p:txBody>
      </p:sp>
      <mc:AlternateContent xmlns:mc="http://schemas.openxmlformats.org/markup-compatibility/2006" xmlns:a14="http://schemas.microsoft.com/office/drawing/2010/main">
        <mc:Choice Requires="a14">
          <p:sp>
            <p:nvSpPr>
              <p:cNvPr id="34" name="コンテンツ プレースホルダー 3"/>
              <p:cNvSpPr>
                <a:spLocks noGrp="1"/>
              </p:cNvSpPr>
              <p:nvPr>
                <p:ph idx="10"/>
              </p:nvPr>
            </p:nvSpPr>
            <p:spPr>
              <a:xfrm>
                <a:off x="6096000" y="2844800"/>
                <a:ext cx="4921164" cy="3354904"/>
              </a:xfrm>
            </p:spPr>
            <p:txBody>
              <a:bodyPr/>
              <a:lstStyle/>
              <a:p>
                <a:r>
                  <a:rPr lang="ja-JP" altLang="en-US" sz="2000" b="1" dirty="0" smtClean="0">
                    <a:solidFill>
                      <a:schemeClr val="tx1">
                        <a:lumMod val="65000"/>
                        <a:lumOff val="35000"/>
                      </a:schemeClr>
                    </a:solidFill>
                  </a:rPr>
                  <a:t>中央に</a:t>
                </a:r>
                <a:r>
                  <a:rPr lang="ja-JP" altLang="en-US" sz="2000" b="1" dirty="0">
                    <a:solidFill>
                      <a:schemeClr val="tx1">
                        <a:lumMod val="65000"/>
                        <a:lumOff val="35000"/>
                      </a:schemeClr>
                    </a:solidFill>
                  </a:rPr>
                  <a:t>個体</a:t>
                </a:r>
                <a:r>
                  <a:rPr lang="ja-JP" altLang="en-US" sz="2000" b="1" dirty="0" smtClean="0">
                    <a:solidFill>
                      <a:schemeClr val="tx1">
                        <a:lumMod val="65000"/>
                        <a:lumOff val="35000"/>
                      </a:schemeClr>
                    </a:solidFill>
                  </a:rPr>
                  <a:t>初期生成</a:t>
                </a:r>
                <a:r>
                  <a:rPr lang="en-US" altLang="ja-JP" sz="2000" b="1" dirty="0" err="1" smtClean="0">
                    <a:solidFill>
                      <a:schemeClr val="tx1">
                        <a:lumMod val="65000"/>
                        <a:lumOff val="35000"/>
                      </a:schemeClr>
                    </a:solidFill>
                  </a:rPr>
                  <a:t>ver</a:t>
                </a:r>
                <a:endParaRPr lang="en-US" altLang="ja-JP" sz="2000" b="1" dirty="0" smtClean="0">
                  <a:solidFill>
                    <a:schemeClr val="tx1">
                      <a:lumMod val="65000"/>
                      <a:lumOff val="35000"/>
                    </a:schemeClr>
                  </a:solidFill>
                </a:endParaRPr>
              </a:p>
              <a:p>
                <a:endParaRPr lang="en-US" altLang="ja-JP" sz="1050" dirty="0">
                  <a:solidFill>
                    <a:schemeClr val="tx1">
                      <a:lumMod val="65000"/>
                      <a:lumOff val="35000"/>
                    </a:schemeClr>
                  </a:solidFill>
                </a:endParaRPr>
              </a:p>
              <a:p>
                <a:r>
                  <a:rPr lang="ja-JP" altLang="en-US" sz="2000" dirty="0" smtClean="0">
                    <a:solidFill>
                      <a:schemeClr val="tx1">
                        <a:lumMod val="65000"/>
                        <a:lumOff val="35000"/>
                      </a:schemeClr>
                    </a:solidFill>
                  </a:rPr>
                  <a:t>個体数：</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n = </a:t>
                </a:r>
                <a:r>
                  <a:rPr lang="en-US" altLang="ja-JP" sz="2400" b="1" dirty="0">
                    <a:solidFill>
                      <a:schemeClr val="tx1">
                        <a:lumMod val="65000"/>
                        <a:lumOff val="35000"/>
                      </a:schemeClr>
                    </a:solidFill>
                    <a:latin typeface="Cambria Math" panose="02040503050406030204" pitchFamily="18" charset="0"/>
                    <a:ea typeface="Cambria Math" panose="02040503050406030204" pitchFamily="18" charset="0"/>
                  </a:rPr>
                  <a:t>1</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0</a:t>
                </a:r>
              </a:p>
              <a:p>
                <a:r>
                  <a:rPr kumimoji="1" lang="ja-JP" altLang="en-US" sz="2000" dirty="0">
                    <a:solidFill>
                      <a:schemeClr val="tx1">
                        <a:lumMod val="65000"/>
                        <a:lumOff val="35000"/>
                      </a:schemeClr>
                    </a:solidFill>
                  </a:rPr>
                  <a:t>世</a:t>
                </a:r>
                <a:r>
                  <a:rPr kumimoji="1" lang="ja-JP" altLang="en-US" sz="2000" dirty="0" smtClean="0">
                    <a:solidFill>
                      <a:schemeClr val="tx1">
                        <a:lumMod val="65000"/>
                        <a:lumOff val="35000"/>
                      </a:schemeClr>
                    </a:solidFill>
                  </a:rPr>
                  <a:t>代数</a:t>
                </a:r>
                <a:r>
                  <a:rPr lang="ja-JP" altLang="en-US" sz="2000" dirty="0" smtClean="0">
                    <a:solidFill>
                      <a:schemeClr val="tx1">
                        <a:lumMod val="65000"/>
                        <a:lumOff val="35000"/>
                      </a:schemeClr>
                    </a:solidFill>
                  </a:rPr>
                  <a:t>：</a:t>
                </a:r>
                <a:r>
                  <a:rPr lang="en-US" altLang="ja-JP" sz="2000" b="1" dirty="0" err="1" smtClean="0">
                    <a:solidFill>
                      <a:schemeClr val="tx1">
                        <a:lumMod val="65000"/>
                        <a:lumOff val="35000"/>
                      </a:schemeClr>
                    </a:solidFill>
                    <a:latin typeface="Cambria Math" panose="02040503050406030204" pitchFamily="18" charset="0"/>
                    <a:ea typeface="Cambria Math" panose="02040503050406030204" pitchFamily="18" charset="0"/>
                  </a:rPr>
                  <a:t>iter</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 = </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5</a:t>
                </a:r>
              </a:p>
              <a:p>
                <a:r>
                  <a:rPr lang="ja-JP" altLang="en-US" sz="2000" dirty="0" smtClean="0">
                    <a:solidFill>
                      <a:schemeClr val="tx1">
                        <a:lumMod val="65000"/>
                        <a:lumOff val="35000"/>
                      </a:schemeClr>
                    </a:solidFill>
                  </a:rPr>
                  <a:t>周波数</a:t>
                </a:r>
                <a14:m>
                  <m:oMath xmlns:m="http://schemas.openxmlformats.org/officeDocument/2006/math">
                    <m:r>
                      <a:rPr lang="ja-JP" altLang="en-US" sz="2000" i="1" smtClean="0">
                        <a:solidFill>
                          <a:schemeClr val="tx1">
                            <a:lumMod val="65000"/>
                            <a:lumOff val="35000"/>
                          </a:schemeClr>
                        </a:solidFill>
                        <a:latin typeface="Cambria Math" panose="02040503050406030204" pitchFamily="18" charset="0"/>
                      </a:rPr>
                      <m:t>帯</m:t>
                    </m:r>
                    <m:r>
                      <a:rPr lang="ja-JP" altLang="en-US" sz="2000"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𝒎𝒊𝒏</m:t>
                        </m:r>
                      </m:sub>
                    </m:sSub>
                    <m:r>
                      <a:rPr lang="en-US" altLang="ja-JP" sz="2000" b="1" i="1">
                        <a:solidFill>
                          <a:schemeClr val="tx1">
                            <a:lumMod val="65000"/>
                            <a:lumOff val="35000"/>
                          </a:schemeClr>
                        </a:solidFill>
                        <a:latin typeface="Cambria Math" panose="02040503050406030204" pitchFamily="18" charset="0"/>
                      </a:rPr>
                      <m:t>=</m:t>
                    </m:r>
                    <m:r>
                      <a:rPr lang="en-US" altLang="ja-JP" sz="2000" b="1" i="1">
                        <a:solidFill>
                          <a:schemeClr val="tx1">
                            <a:lumMod val="65000"/>
                            <a:lumOff val="35000"/>
                          </a:schemeClr>
                        </a:solidFill>
                        <a:latin typeface="Cambria Math" panose="02040503050406030204" pitchFamily="18" charset="0"/>
                      </a:rPr>
                      <m:t>𝟎</m:t>
                    </m:r>
                    <m:r>
                      <a:rPr lang="en-US" altLang="ja-JP" sz="2000" b="1"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𝒎𝒂𝒙</m:t>
                        </m:r>
                      </m:sub>
                    </m:sSub>
                    <m:r>
                      <a:rPr lang="en-US" altLang="ja-JP" sz="2000" b="1" i="1">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𝟏𝟎</m:t>
                    </m:r>
                  </m:oMath>
                </a14:m>
                <a:endParaRPr lang="en-US" altLang="ja-JP" sz="2000" dirty="0" smtClean="0">
                  <a:solidFill>
                    <a:schemeClr val="tx1">
                      <a:lumMod val="65000"/>
                      <a:lumOff val="35000"/>
                    </a:schemeClr>
                  </a:solidFill>
                </a:endParaRPr>
              </a:p>
              <a:p>
                <a:r>
                  <a:rPr lang="ja-JP" altLang="en-US" sz="2000" dirty="0" smtClean="0">
                    <a:solidFill>
                      <a:schemeClr val="tx1">
                        <a:lumMod val="65000"/>
                        <a:lumOff val="35000"/>
                      </a:schemeClr>
                    </a:solidFill>
                  </a:rPr>
                  <a:t>ラウドネス：</a:t>
                </a:r>
                <a14:m>
                  <m:oMath xmlns:m="http://schemas.openxmlformats.org/officeDocument/2006/math">
                    <m:sSub>
                      <m:sSubPr>
                        <m:ctrlPr>
                          <a:rPr lang="en-US" altLang="ja-JP" sz="2000" b="1" i="1" smtClean="0">
                            <a:solidFill>
                              <a:schemeClr val="tx1">
                                <a:lumMod val="65000"/>
                                <a:lumOff val="35000"/>
                              </a:schemeClr>
                            </a:solidFill>
                            <a:latin typeface="Cambria Math" panose="02040503050406030204" pitchFamily="18" charset="0"/>
                          </a:rPr>
                        </m:ctrlPr>
                      </m:sSubPr>
                      <m:e>
                        <m:r>
                          <a:rPr lang="en-US" altLang="ja-JP" sz="2000" b="1" i="1" smtClean="0">
                            <a:solidFill>
                              <a:schemeClr val="tx1">
                                <a:lumMod val="65000"/>
                                <a:lumOff val="35000"/>
                              </a:schemeClr>
                            </a:solidFill>
                            <a:latin typeface="Cambria Math" panose="02040503050406030204" pitchFamily="18" charset="0"/>
                          </a:rPr>
                          <m:t>𝑨</m:t>
                        </m:r>
                      </m:e>
                      <m:sub>
                        <m:r>
                          <a:rPr lang="en-US" altLang="ja-JP" sz="2000" b="1" i="1" smtClean="0">
                            <a:solidFill>
                              <a:schemeClr val="tx1">
                                <a:lumMod val="65000"/>
                                <a:lumOff val="35000"/>
                              </a:schemeClr>
                            </a:solidFill>
                            <a:latin typeface="Cambria Math" panose="02040503050406030204" pitchFamily="18" charset="0"/>
                          </a:rPr>
                          <m:t>𝟎</m:t>
                        </m:r>
                      </m:sub>
                    </m:sSub>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𝟏</m:t>
                    </m:r>
                  </m:oMath>
                </a14:m>
                <a:endParaRPr lang="en-US" altLang="ja-JP" sz="2000" b="1" dirty="0" smtClean="0">
                  <a:solidFill>
                    <a:schemeClr val="tx1">
                      <a:lumMod val="65000"/>
                      <a:lumOff val="35000"/>
                    </a:schemeClr>
                  </a:solidFill>
                </a:endParaRPr>
              </a:p>
              <a:p>
                <a:r>
                  <a:rPr lang="ja-JP" altLang="en-US" sz="2000" dirty="0" smtClean="0">
                    <a:solidFill>
                      <a:schemeClr val="tx1">
                        <a:lumMod val="65000"/>
                        <a:lumOff val="35000"/>
                      </a:schemeClr>
                    </a:solidFill>
                  </a:rPr>
                  <a:t>パルスレート：</a:t>
                </a:r>
                <a14:m>
                  <m:oMath xmlns:m="http://schemas.openxmlformats.org/officeDocument/2006/math">
                    <m:r>
                      <a:rPr lang="en-US" altLang="ja-JP" sz="2000" b="1" i="1" smtClean="0">
                        <a:solidFill>
                          <a:schemeClr val="tx1">
                            <a:lumMod val="65000"/>
                            <a:lumOff val="35000"/>
                          </a:schemeClr>
                        </a:solidFill>
                        <a:latin typeface="Cambria Math" panose="02040503050406030204" pitchFamily="18" charset="0"/>
                      </a:rPr>
                      <m:t>𝒓</m:t>
                    </m:r>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𝒓𝒂𝒏𝒅</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𝟎</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𝟏</m:t>
                    </m:r>
                    <m:r>
                      <a:rPr lang="en-US" altLang="ja-JP" sz="2000" b="1" i="1" smtClean="0">
                        <a:solidFill>
                          <a:schemeClr val="tx1">
                            <a:lumMod val="65000"/>
                            <a:lumOff val="35000"/>
                          </a:schemeClr>
                        </a:solidFill>
                        <a:latin typeface="Cambria Math" panose="02040503050406030204" pitchFamily="18" charset="0"/>
                      </a:rPr>
                      <m:t>]</m:t>
                    </m:r>
                  </m:oMath>
                </a14:m>
                <a:endParaRPr lang="en-US" altLang="ja-JP" sz="2000" b="1" dirty="0" smtClean="0">
                  <a:solidFill>
                    <a:schemeClr val="tx1">
                      <a:lumMod val="65000"/>
                      <a:lumOff val="35000"/>
                    </a:schemeClr>
                  </a:solidFill>
                </a:endParaRPr>
              </a:p>
              <a:p>
                <a:endParaRPr lang="en-US" altLang="ja-JP" sz="2000" b="1" dirty="0">
                  <a:solidFill>
                    <a:schemeClr val="tx1">
                      <a:lumMod val="65000"/>
                      <a:lumOff val="35000"/>
                    </a:schemeClr>
                  </a:solidFill>
                </a:endParaRPr>
              </a:p>
              <a:p>
                <a:endParaRPr kumimoji="1" lang="en-US" altLang="ja-JP" sz="2000" dirty="0" smtClean="0">
                  <a:solidFill>
                    <a:schemeClr val="tx1">
                      <a:lumMod val="65000"/>
                      <a:lumOff val="35000"/>
                    </a:schemeClr>
                  </a:solidFill>
                </a:endParaRPr>
              </a:p>
            </p:txBody>
          </p:sp>
        </mc:Choice>
        <mc:Fallback xmlns="">
          <p:sp>
            <p:nvSpPr>
              <p:cNvPr id="34" name="コンテンツ プレースホルダー 3"/>
              <p:cNvSpPr>
                <a:spLocks noGrp="1" noRot="1" noChangeAspect="1" noMove="1" noResize="1" noEditPoints="1" noAdjustHandles="1" noChangeArrowheads="1" noChangeShapeType="1" noTextEdit="1"/>
              </p:cNvSpPr>
              <p:nvPr>
                <p:ph idx="10"/>
              </p:nvPr>
            </p:nvSpPr>
            <p:spPr>
              <a:xfrm>
                <a:off x="6096000" y="2844800"/>
                <a:ext cx="4921164" cy="3354904"/>
              </a:xfrm>
              <a:blipFill>
                <a:blip r:embed="rId2"/>
                <a:stretch>
                  <a:fillRect t="-1273"/>
                </a:stretch>
              </a:blipFill>
            </p:spPr>
            <p:txBody>
              <a:bodyPr/>
              <a:lstStyle/>
              <a:p>
                <a:r>
                  <a:rPr lang="ja-JP" altLang="en-US">
                    <a:noFill/>
                  </a:rPr>
                  <a:t> </a:t>
                </a:r>
              </a:p>
            </p:txBody>
          </p:sp>
        </mc:Fallback>
      </mc:AlternateContent>
      <p:pic>
        <p:nvPicPr>
          <p:cNvPr id="37" name="図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8" y="2474251"/>
            <a:ext cx="5334000" cy="4000500"/>
          </a:xfrm>
          <a:prstGeom prst="rect">
            <a:avLst/>
          </a:prstGeom>
        </p:spPr>
      </p:pic>
      <p:pic>
        <p:nvPicPr>
          <p:cNvPr id="38" name="図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48" y="2383870"/>
            <a:ext cx="5334000" cy="4000500"/>
          </a:xfrm>
          <a:prstGeom prst="rect">
            <a:avLst/>
          </a:prstGeom>
        </p:spPr>
      </p:pic>
      <p:pic>
        <p:nvPicPr>
          <p:cNvPr id="39" name="図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748" y="2374989"/>
            <a:ext cx="5334000" cy="4000500"/>
          </a:xfrm>
          <a:prstGeom prst="rect">
            <a:avLst/>
          </a:prstGeom>
        </p:spPr>
      </p:pic>
      <p:sp>
        <p:nvSpPr>
          <p:cNvPr id="40" name="テキスト ボックス 39"/>
          <p:cNvSpPr txBox="1"/>
          <p:nvPr/>
        </p:nvSpPr>
        <p:spPr>
          <a:xfrm>
            <a:off x="1957035" y="6385994"/>
            <a:ext cx="2380342" cy="369332"/>
          </a:xfrm>
          <a:prstGeom prst="rect">
            <a:avLst/>
          </a:prstGeom>
          <a:solidFill>
            <a:schemeClr val="bg1"/>
          </a:solidFill>
        </p:spPr>
        <p:txBody>
          <a:bodyPr wrap="square" rtlCol="0">
            <a:spAutoFit/>
          </a:bodyPr>
          <a:lstStyle/>
          <a:p>
            <a:pPr algn="ctr"/>
            <a:r>
              <a:rPr kumimoji="1" lang="ja-JP" altLang="en-US" dirty="0" smtClean="0"/>
              <a:t>解更新時</a:t>
            </a:r>
            <a:r>
              <a:rPr kumimoji="1" lang="en-US" altLang="ja-JP" dirty="0" smtClean="0"/>
              <a:t>(</a:t>
            </a:r>
            <a:r>
              <a:rPr kumimoji="1" lang="en-US" altLang="ja-JP" dirty="0" err="1" smtClean="0"/>
              <a:t>iter</a:t>
            </a:r>
            <a:r>
              <a:rPr kumimoji="1" lang="en-US" altLang="ja-JP" dirty="0" smtClean="0"/>
              <a:t>=1)</a:t>
            </a:r>
            <a:endParaRPr kumimoji="1" lang="ja-JP" altLang="en-US" dirty="0"/>
          </a:p>
        </p:txBody>
      </p:sp>
      <p:pic>
        <p:nvPicPr>
          <p:cNvPr id="41" name="図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761" y="2386206"/>
            <a:ext cx="5334000" cy="4000500"/>
          </a:xfrm>
          <a:prstGeom prst="rect">
            <a:avLst/>
          </a:prstGeom>
        </p:spPr>
      </p:pic>
      <p:sp>
        <p:nvSpPr>
          <p:cNvPr id="42" name="テキスト ボックス 41"/>
          <p:cNvSpPr txBox="1"/>
          <p:nvPr/>
        </p:nvSpPr>
        <p:spPr>
          <a:xfrm>
            <a:off x="1957035" y="6388355"/>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=2)</a:t>
            </a:r>
            <a:endParaRPr kumimoji="1" lang="ja-JP" altLang="en-US" dirty="0"/>
          </a:p>
        </p:txBody>
      </p:sp>
      <p:pic>
        <p:nvPicPr>
          <p:cNvPr id="43" name="図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752" y="2374028"/>
            <a:ext cx="5334000" cy="4000500"/>
          </a:xfrm>
          <a:prstGeom prst="rect">
            <a:avLst/>
          </a:prstGeom>
        </p:spPr>
      </p:pic>
      <p:sp>
        <p:nvSpPr>
          <p:cNvPr id="44" name="テキスト ボックス 43"/>
          <p:cNvSpPr txBox="1"/>
          <p:nvPr/>
        </p:nvSpPr>
        <p:spPr>
          <a:xfrm>
            <a:off x="1966288" y="6380823"/>
            <a:ext cx="2380342" cy="369332"/>
          </a:xfrm>
          <a:prstGeom prst="rect">
            <a:avLst/>
          </a:prstGeom>
          <a:solidFill>
            <a:schemeClr val="bg1"/>
          </a:solidFill>
        </p:spPr>
        <p:txBody>
          <a:bodyPr wrap="square" rtlCol="0">
            <a:spAutoFit/>
          </a:bodyPr>
          <a:lstStyle/>
          <a:p>
            <a:pPr algn="ctr"/>
            <a:r>
              <a:rPr kumimoji="1" lang="ja-JP" altLang="en-US" dirty="0" smtClean="0"/>
              <a:t>解更新</a:t>
            </a:r>
            <a:r>
              <a:rPr kumimoji="1" lang="ja-JP" altLang="en-US" dirty="0"/>
              <a:t>時</a:t>
            </a:r>
            <a:r>
              <a:rPr kumimoji="1" lang="en-US" altLang="ja-JP" dirty="0" smtClean="0"/>
              <a:t>(</a:t>
            </a:r>
            <a:r>
              <a:rPr kumimoji="1" lang="en-US" altLang="ja-JP" dirty="0" err="1" smtClean="0"/>
              <a:t>iter</a:t>
            </a:r>
            <a:r>
              <a:rPr kumimoji="1" lang="en-US" altLang="ja-JP" dirty="0" smtClean="0"/>
              <a:t>=2)</a:t>
            </a:r>
            <a:endParaRPr kumimoji="1" lang="ja-JP" altLang="en-US" dirty="0"/>
          </a:p>
        </p:txBody>
      </p:sp>
      <p:pic>
        <p:nvPicPr>
          <p:cNvPr id="45" name="図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264" y="2386207"/>
            <a:ext cx="5334000" cy="4000500"/>
          </a:xfrm>
          <a:prstGeom prst="rect">
            <a:avLst/>
          </a:prstGeom>
        </p:spPr>
      </p:pic>
      <p:sp>
        <p:nvSpPr>
          <p:cNvPr id="46" name="テキスト ボックス 45"/>
          <p:cNvSpPr txBox="1"/>
          <p:nvPr/>
        </p:nvSpPr>
        <p:spPr>
          <a:xfrm>
            <a:off x="1957035" y="6391377"/>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=3)</a:t>
            </a:r>
            <a:endParaRPr kumimoji="1" lang="ja-JP" altLang="en-US" dirty="0"/>
          </a:p>
        </p:txBody>
      </p:sp>
      <p:pic>
        <p:nvPicPr>
          <p:cNvPr id="47" name="図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75" y="2386207"/>
            <a:ext cx="5334000" cy="4000500"/>
          </a:xfrm>
          <a:prstGeom prst="rect">
            <a:avLst/>
          </a:prstGeom>
        </p:spPr>
      </p:pic>
      <p:sp>
        <p:nvSpPr>
          <p:cNvPr id="48" name="テキスト ボックス 47"/>
          <p:cNvSpPr txBox="1"/>
          <p:nvPr/>
        </p:nvSpPr>
        <p:spPr>
          <a:xfrm>
            <a:off x="1963551" y="6380319"/>
            <a:ext cx="2380342" cy="369332"/>
          </a:xfrm>
          <a:prstGeom prst="rect">
            <a:avLst/>
          </a:prstGeom>
          <a:solidFill>
            <a:schemeClr val="bg1"/>
          </a:solidFill>
        </p:spPr>
        <p:txBody>
          <a:bodyPr wrap="square" rtlCol="0">
            <a:spAutoFit/>
          </a:bodyPr>
          <a:lstStyle/>
          <a:p>
            <a:pPr algn="ctr"/>
            <a:r>
              <a:rPr kumimoji="1" lang="ja-JP" altLang="en-US" dirty="0" smtClean="0"/>
              <a:t>解更新</a:t>
            </a:r>
            <a:r>
              <a:rPr kumimoji="1" lang="ja-JP" altLang="en-US" dirty="0"/>
              <a:t>後</a:t>
            </a:r>
            <a:r>
              <a:rPr kumimoji="1" lang="en-US" altLang="ja-JP" dirty="0" smtClean="0"/>
              <a:t>(</a:t>
            </a:r>
            <a:r>
              <a:rPr kumimoji="1" lang="en-US" altLang="ja-JP" dirty="0" err="1" smtClean="0"/>
              <a:t>iter</a:t>
            </a:r>
            <a:r>
              <a:rPr kumimoji="1" lang="en-US" altLang="ja-JP" dirty="0" smtClean="0"/>
              <a:t>=3)</a:t>
            </a:r>
            <a:endParaRPr kumimoji="1" lang="ja-JP" altLang="en-US" dirty="0"/>
          </a:p>
        </p:txBody>
      </p:sp>
      <p:pic>
        <p:nvPicPr>
          <p:cNvPr id="49" name="図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260" y="2382910"/>
            <a:ext cx="5334000" cy="4000500"/>
          </a:xfrm>
          <a:prstGeom prst="rect">
            <a:avLst/>
          </a:prstGeom>
        </p:spPr>
      </p:pic>
      <p:sp>
        <p:nvSpPr>
          <p:cNvPr id="50" name="テキスト ボックス 49"/>
          <p:cNvSpPr txBox="1"/>
          <p:nvPr/>
        </p:nvSpPr>
        <p:spPr>
          <a:xfrm>
            <a:off x="1941168" y="6386794"/>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=4)</a:t>
            </a:r>
            <a:endParaRPr kumimoji="1" lang="ja-JP" altLang="en-US" dirty="0"/>
          </a:p>
        </p:txBody>
      </p:sp>
      <p:pic>
        <p:nvPicPr>
          <p:cNvPr id="51" name="図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260" y="2374315"/>
            <a:ext cx="5334000" cy="4000500"/>
          </a:xfrm>
          <a:prstGeom prst="rect">
            <a:avLst/>
          </a:prstGeom>
        </p:spPr>
      </p:pic>
      <p:sp>
        <p:nvSpPr>
          <p:cNvPr id="52" name="テキスト ボックス 51"/>
          <p:cNvSpPr txBox="1"/>
          <p:nvPr/>
        </p:nvSpPr>
        <p:spPr>
          <a:xfrm>
            <a:off x="1963062" y="6385368"/>
            <a:ext cx="2380342" cy="369332"/>
          </a:xfrm>
          <a:prstGeom prst="rect">
            <a:avLst/>
          </a:prstGeom>
          <a:solidFill>
            <a:schemeClr val="bg1"/>
          </a:solidFill>
        </p:spPr>
        <p:txBody>
          <a:bodyPr wrap="square" rtlCol="0">
            <a:spAutoFit/>
          </a:bodyPr>
          <a:lstStyle/>
          <a:p>
            <a:pPr algn="ctr"/>
            <a:r>
              <a:rPr kumimoji="1" lang="ja-JP" altLang="en-US" dirty="0" smtClean="0"/>
              <a:t>解</a:t>
            </a:r>
            <a:r>
              <a:rPr kumimoji="1" lang="ja-JP" altLang="en-US" dirty="0"/>
              <a:t>更新後</a:t>
            </a:r>
            <a:r>
              <a:rPr kumimoji="1" lang="en-US" altLang="ja-JP" dirty="0" smtClean="0"/>
              <a:t>(</a:t>
            </a:r>
            <a:r>
              <a:rPr kumimoji="1" lang="en-US" altLang="ja-JP" dirty="0" err="1" smtClean="0"/>
              <a:t>iter</a:t>
            </a:r>
            <a:r>
              <a:rPr kumimoji="1" lang="en-US" altLang="ja-JP" dirty="0" smtClean="0"/>
              <a:t>=4)</a:t>
            </a:r>
            <a:endParaRPr kumimoji="1" lang="ja-JP" altLang="en-US" dirty="0"/>
          </a:p>
        </p:txBody>
      </p:sp>
      <p:pic>
        <p:nvPicPr>
          <p:cNvPr id="53" name="図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286" y="2380574"/>
            <a:ext cx="5334000" cy="4000500"/>
          </a:xfrm>
          <a:prstGeom prst="rect">
            <a:avLst/>
          </a:prstGeom>
        </p:spPr>
      </p:pic>
      <p:sp>
        <p:nvSpPr>
          <p:cNvPr id="54" name="テキスト ボックス 53"/>
          <p:cNvSpPr txBox="1"/>
          <p:nvPr/>
        </p:nvSpPr>
        <p:spPr>
          <a:xfrm>
            <a:off x="1941543" y="6392916"/>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=5)</a:t>
            </a:r>
            <a:endParaRPr kumimoji="1" lang="ja-JP" altLang="en-US" dirty="0"/>
          </a:p>
        </p:txBody>
      </p:sp>
      <p:pic>
        <p:nvPicPr>
          <p:cNvPr id="55" name="図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214" y="2384646"/>
            <a:ext cx="5334000" cy="4000500"/>
          </a:xfrm>
          <a:prstGeom prst="rect">
            <a:avLst/>
          </a:prstGeom>
        </p:spPr>
      </p:pic>
      <p:sp>
        <p:nvSpPr>
          <p:cNvPr id="56" name="テキスト ボックス 55"/>
          <p:cNvSpPr txBox="1"/>
          <p:nvPr/>
        </p:nvSpPr>
        <p:spPr>
          <a:xfrm>
            <a:off x="1956059" y="6382966"/>
            <a:ext cx="2380342" cy="369332"/>
          </a:xfrm>
          <a:prstGeom prst="rect">
            <a:avLst/>
          </a:prstGeom>
          <a:solidFill>
            <a:schemeClr val="bg1"/>
          </a:solidFill>
        </p:spPr>
        <p:txBody>
          <a:bodyPr wrap="square" rtlCol="0">
            <a:spAutoFit/>
          </a:bodyPr>
          <a:lstStyle/>
          <a:p>
            <a:pPr algn="ctr"/>
            <a:r>
              <a:rPr kumimoji="1" lang="ja-JP" altLang="en-US" dirty="0" smtClean="0"/>
              <a:t>解</a:t>
            </a:r>
            <a:r>
              <a:rPr kumimoji="1" lang="ja-JP" altLang="en-US" dirty="0"/>
              <a:t>更新後</a:t>
            </a:r>
            <a:r>
              <a:rPr kumimoji="1" lang="en-US" altLang="ja-JP" dirty="0" smtClean="0"/>
              <a:t>(</a:t>
            </a:r>
            <a:r>
              <a:rPr kumimoji="1" lang="en-US" altLang="ja-JP" dirty="0" err="1" smtClean="0"/>
              <a:t>iter</a:t>
            </a:r>
            <a:r>
              <a:rPr kumimoji="1" lang="en-US" altLang="ja-JP" dirty="0" smtClean="0"/>
              <a:t>=5)</a:t>
            </a:r>
            <a:endParaRPr kumimoji="1" lang="ja-JP" altLang="en-US" dirty="0"/>
          </a:p>
        </p:txBody>
      </p:sp>
    </p:spTree>
    <p:extLst>
      <p:ext uri="{BB962C8B-B14F-4D97-AF65-F5344CB8AC3E}">
        <p14:creationId xmlns:p14="http://schemas.microsoft.com/office/powerpoint/2010/main" val="394360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0" grpId="0" animBg="1"/>
      <p:bldP spid="42" grpId="0" animBg="1"/>
      <p:bldP spid="44" grpId="0" animBg="1"/>
      <p:bldP spid="46" grpId="0" animBg="1"/>
      <p:bldP spid="48" grpId="0" animBg="1"/>
      <p:bldP spid="50" grpId="0" animBg="1"/>
      <p:bldP spid="52" grpId="0" animBg="1"/>
      <p:bldP spid="54" grpId="0" animBg="1"/>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0"/>
            <a:ext cx="12192000" cy="1179288"/>
          </a:xfrm>
        </p:spPr>
        <p:txBody>
          <a:bodyPr/>
          <a:lstStyle/>
          <a:p>
            <a:r>
              <a:rPr lang="ja-JP" altLang="en-US" dirty="0" smtClean="0"/>
              <a:t>実験</a:t>
            </a:r>
            <a:r>
              <a:rPr lang="ja-JP" altLang="en-US" dirty="0"/>
              <a:t>方法</a:t>
            </a:r>
            <a:endParaRPr kumimoji="1" lang="ja-JP" altLang="en-US" dirty="0"/>
          </a:p>
        </p:txBody>
      </p:sp>
      <p:sp>
        <p:nvSpPr>
          <p:cNvPr id="6" name="コンテンツ プレースホルダー 2"/>
          <p:cNvSpPr>
            <a:spLocks noGrp="1"/>
          </p:cNvSpPr>
          <p:nvPr>
            <p:ph idx="1"/>
          </p:nvPr>
        </p:nvSpPr>
        <p:spPr>
          <a:xfrm>
            <a:off x="527381" y="1508787"/>
            <a:ext cx="11329259" cy="614197"/>
          </a:xfrm>
        </p:spPr>
        <p:txBody>
          <a:bodyPr/>
          <a:lstStyle/>
          <a:p>
            <a:r>
              <a:rPr lang="ja-JP" altLang="en-US" b="1" dirty="0" smtClean="0"/>
              <a:t>世代ごとの解の推移</a:t>
            </a:r>
            <a:endParaRPr kumimoji="1" lang="ja-JP" altLang="en-US" b="1" dirty="0"/>
          </a:p>
        </p:txBody>
      </p:sp>
      <mc:AlternateContent xmlns:mc="http://schemas.openxmlformats.org/markup-compatibility/2006" xmlns:a14="http://schemas.microsoft.com/office/drawing/2010/main">
        <mc:Choice Requires="a14">
          <p:sp>
            <p:nvSpPr>
              <p:cNvPr id="7" name="コンテンツ プレースホルダー 3"/>
              <p:cNvSpPr>
                <a:spLocks noGrp="1"/>
              </p:cNvSpPr>
              <p:nvPr>
                <p:ph idx="10"/>
              </p:nvPr>
            </p:nvSpPr>
            <p:spPr>
              <a:xfrm>
                <a:off x="6096000" y="2844800"/>
                <a:ext cx="4921164" cy="3354904"/>
              </a:xfrm>
            </p:spPr>
            <p:txBody>
              <a:bodyPr/>
              <a:lstStyle/>
              <a:p>
                <a:r>
                  <a:rPr lang="ja-JP" altLang="en-US" sz="2000" b="1" dirty="0" smtClean="0">
                    <a:solidFill>
                      <a:schemeClr val="tx1">
                        <a:lumMod val="65000"/>
                        <a:lumOff val="35000"/>
                      </a:schemeClr>
                    </a:solidFill>
                  </a:rPr>
                  <a:t>初期個体ランダム生成</a:t>
                </a:r>
                <a:r>
                  <a:rPr lang="en-US" altLang="ja-JP" sz="2000" b="1" dirty="0" err="1" smtClean="0">
                    <a:solidFill>
                      <a:schemeClr val="tx1">
                        <a:lumMod val="65000"/>
                        <a:lumOff val="35000"/>
                      </a:schemeClr>
                    </a:solidFill>
                  </a:rPr>
                  <a:t>ver</a:t>
                </a:r>
                <a:endParaRPr lang="en-US" altLang="ja-JP" sz="2000" b="1" dirty="0" smtClean="0">
                  <a:solidFill>
                    <a:schemeClr val="tx1">
                      <a:lumMod val="65000"/>
                      <a:lumOff val="35000"/>
                    </a:schemeClr>
                  </a:solidFill>
                </a:endParaRPr>
              </a:p>
              <a:p>
                <a:endParaRPr lang="en-US" altLang="ja-JP" sz="1050" dirty="0">
                  <a:solidFill>
                    <a:schemeClr val="tx1">
                      <a:lumMod val="65000"/>
                      <a:lumOff val="35000"/>
                    </a:schemeClr>
                  </a:solidFill>
                </a:endParaRPr>
              </a:p>
              <a:p>
                <a:r>
                  <a:rPr lang="ja-JP" altLang="en-US" sz="2000" dirty="0" smtClean="0">
                    <a:solidFill>
                      <a:schemeClr val="tx1">
                        <a:lumMod val="65000"/>
                        <a:lumOff val="35000"/>
                      </a:schemeClr>
                    </a:solidFill>
                  </a:rPr>
                  <a:t>個体数：</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n = </a:t>
                </a:r>
                <a:r>
                  <a:rPr lang="en-US" altLang="ja-JP" sz="2400" b="1" dirty="0">
                    <a:solidFill>
                      <a:schemeClr val="tx1">
                        <a:lumMod val="65000"/>
                        <a:lumOff val="35000"/>
                      </a:schemeClr>
                    </a:solidFill>
                    <a:latin typeface="Cambria Math" panose="02040503050406030204" pitchFamily="18" charset="0"/>
                    <a:ea typeface="Cambria Math" panose="02040503050406030204" pitchFamily="18" charset="0"/>
                  </a:rPr>
                  <a:t>1</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0</a:t>
                </a:r>
              </a:p>
              <a:p>
                <a:r>
                  <a:rPr kumimoji="1" lang="ja-JP" altLang="en-US" sz="2000" dirty="0">
                    <a:solidFill>
                      <a:schemeClr val="tx1">
                        <a:lumMod val="65000"/>
                        <a:lumOff val="35000"/>
                      </a:schemeClr>
                    </a:solidFill>
                  </a:rPr>
                  <a:t>世</a:t>
                </a:r>
                <a:r>
                  <a:rPr kumimoji="1" lang="ja-JP" altLang="en-US" sz="2000" dirty="0" smtClean="0">
                    <a:solidFill>
                      <a:schemeClr val="tx1">
                        <a:lumMod val="65000"/>
                        <a:lumOff val="35000"/>
                      </a:schemeClr>
                    </a:solidFill>
                  </a:rPr>
                  <a:t>代数</a:t>
                </a:r>
                <a:r>
                  <a:rPr lang="ja-JP" altLang="en-US" sz="2000" dirty="0" smtClean="0">
                    <a:solidFill>
                      <a:schemeClr val="tx1">
                        <a:lumMod val="65000"/>
                        <a:lumOff val="35000"/>
                      </a:schemeClr>
                    </a:solidFill>
                  </a:rPr>
                  <a:t>：</a:t>
                </a:r>
                <a:r>
                  <a:rPr lang="en-US" altLang="ja-JP" sz="2000" b="1" dirty="0" err="1" smtClean="0">
                    <a:solidFill>
                      <a:schemeClr val="tx1">
                        <a:lumMod val="65000"/>
                        <a:lumOff val="35000"/>
                      </a:schemeClr>
                    </a:solidFill>
                    <a:latin typeface="Cambria Math" panose="02040503050406030204" pitchFamily="18" charset="0"/>
                    <a:ea typeface="Cambria Math" panose="02040503050406030204" pitchFamily="18" charset="0"/>
                  </a:rPr>
                  <a:t>iter</a:t>
                </a:r>
                <a:r>
                  <a:rPr lang="en-US" altLang="ja-JP" sz="2000" b="1" dirty="0" smtClean="0">
                    <a:solidFill>
                      <a:schemeClr val="tx1">
                        <a:lumMod val="65000"/>
                        <a:lumOff val="35000"/>
                      </a:schemeClr>
                    </a:solidFill>
                    <a:latin typeface="Cambria Math" panose="02040503050406030204" pitchFamily="18" charset="0"/>
                    <a:ea typeface="Cambria Math" panose="02040503050406030204" pitchFamily="18" charset="0"/>
                  </a:rPr>
                  <a:t> = </a:t>
                </a:r>
                <a:r>
                  <a:rPr lang="en-US" altLang="ja-JP" sz="2400" b="1" dirty="0" smtClean="0">
                    <a:solidFill>
                      <a:schemeClr val="tx1">
                        <a:lumMod val="65000"/>
                        <a:lumOff val="35000"/>
                      </a:schemeClr>
                    </a:solidFill>
                    <a:latin typeface="Cambria Math" panose="02040503050406030204" pitchFamily="18" charset="0"/>
                    <a:ea typeface="Cambria Math" panose="02040503050406030204" pitchFamily="18" charset="0"/>
                  </a:rPr>
                  <a:t>5</a:t>
                </a:r>
              </a:p>
              <a:p>
                <a:r>
                  <a:rPr lang="ja-JP" altLang="en-US" sz="2000" dirty="0" smtClean="0">
                    <a:solidFill>
                      <a:schemeClr val="tx1">
                        <a:lumMod val="65000"/>
                        <a:lumOff val="35000"/>
                      </a:schemeClr>
                    </a:solidFill>
                  </a:rPr>
                  <a:t>周波数</a:t>
                </a:r>
                <a14:m>
                  <m:oMath xmlns:m="http://schemas.openxmlformats.org/officeDocument/2006/math">
                    <m:r>
                      <a:rPr lang="ja-JP" altLang="en-US" sz="2000" i="1" smtClean="0">
                        <a:solidFill>
                          <a:schemeClr val="tx1">
                            <a:lumMod val="65000"/>
                            <a:lumOff val="35000"/>
                          </a:schemeClr>
                        </a:solidFill>
                        <a:latin typeface="Cambria Math" panose="02040503050406030204" pitchFamily="18" charset="0"/>
                      </a:rPr>
                      <m:t>帯</m:t>
                    </m:r>
                    <m:r>
                      <a:rPr lang="ja-JP" altLang="en-US" sz="2000"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𝒎𝒊𝒏</m:t>
                        </m:r>
                      </m:sub>
                    </m:sSub>
                    <m:r>
                      <a:rPr lang="en-US" altLang="ja-JP" sz="2000" b="1" i="1">
                        <a:solidFill>
                          <a:schemeClr val="tx1">
                            <a:lumMod val="65000"/>
                            <a:lumOff val="35000"/>
                          </a:schemeClr>
                        </a:solidFill>
                        <a:latin typeface="Cambria Math" panose="02040503050406030204" pitchFamily="18" charset="0"/>
                      </a:rPr>
                      <m:t>=</m:t>
                    </m:r>
                    <m:r>
                      <a:rPr lang="en-US" altLang="ja-JP" sz="2000" b="1" i="1">
                        <a:solidFill>
                          <a:schemeClr val="tx1">
                            <a:lumMod val="65000"/>
                            <a:lumOff val="35000"/>
                          </a:schemeClr>
                        </a:solidFill>
                        <a:latin typeface="Cambria Math" panose="02040503050406030204" pitchFamily="18" charset="0"/>
                      </a:rPr>
                      <m:t>𝟎</m:t>
                    </m:r>
                    <m:r>
                      <a:rPr lang="en-US" altLang="ja-JP" sz="2000" b="1" i="1">
                        <a:solidFill>
                          <a:schemeClr val="tx1">
                            <a:lumMod val="65000"/>
                            <a:lumOff val="35000"/>
                          </a:schemeClr>
                        </a:solidFill>
                        <a:latin typeface="Cambria Math" panose="02040503050406030204" pitchFamily="18" charset="0"/>
                      </a:rPr>
                      <m:t>,</m:t>
                    </m:r>
                    <m:sSub>
                      <m:sSubPr>
                        <m:ctrlPr>
                          <a:rPr lang="en-US" altLang="ja-JP" sz="2000" b="1" i="1">
                            <a:solidFill>
                              <a:schemeClr val="tx1">
                                <a:lumMod val="65000"/>
                                <a:lumOff val="35000"/>
                              </a:schemeClr>
                            </a:solidFill>
                            <a:latin typeface="Cambria Math" panose="02040503050406030204" pitchFamily="18" charset="0"/>
                          </a:rPr>
                        </m:ctrlPr>
                      </m:sSubPr>
                      <m:e>
                        <m:r>
                          <a:rPr lang="en-US" altLang="ja-JP" sz="2000" b="1" i="1">
                            <a:solidFill>
                              <a:schemeClr val="tx1">
                                <a:lumMod val="65000"/>
                                <a:lumOff val="35000"/>
                              </a:schemeClr>
                            </a:solidFill>
                            <a:latin typeface="Cambria Math" panose="02040503050406030204" pitchFamily="18" charset="0"/>
                          </a:rPr>
                          <m:t>𝒇</m:t>
                        </m:r>
                      </m:e>
                      <m:sub>
                        <m:r>
                          <a:rPr lang="en-US" altLang="ja-JP" sz="2000" b="1" i="1">
                            <a:solidFill>
                              <a:schemeClr val="tx1">
                                <a:lumMod val="65000"/>
                                <a:lumOff val="35000"/>
                              </a:schemeClr>
                            </a:solidFill>
                            <a:latin typeface="Cambria Math" panose="02040503050406030204" pitchFamily="18" charset="0"/>
                          </a:rPr>
                          <m:t>𝒎𝒂𝒙</m:t>
                        </m:r>
                      </m:sub>
                    </m:sSub>
                    <m:r>
                      <a:rPr lang="en-US" altLang="ja-JP" sz="2000" b="1" i="1">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𝟏𝟎</m:t>
                    </m:r>
                  </m:oMath>
                </a14:m>
                <a:endParaRPr lang="en-US" altLang="ja-JP" sz="2000" dirty="0" smtClean="0">
                  <a:solidFill>
                    <a:schemeClr val="tx1">
                      <a:lumMod val="65000"/>
                      <a:lumOff val="35000"/>
                    </a:schemeClr>
                  </a:solidFill>
                </a:endParaRPr>
              </a:p>
              <a:p>
                <a:r>
                  <a:rPr lang="ja-JP" altLang="en-US" sz="2000" dirty="0" smtClean="0">
                    <a:solidFill>
                      <a:schemeClr val="tx1">
                        <a:lumMod val="65000"/>
                        <a:lumOff val="35000"/>
                      </a:schemeClr>
                    </a:solidFill>
                  </a:rPr>
                  <a:t>ラウドネス：</a:t>
                </a:r>
                <a14:m>
                  <m:oMath xmlns:m="http://schemas.openxmlformats.org/officeDocument/2006/math">
                    <m:sSub>
                      <m:sSubPr>
                        <m:ctrlPr>
                          <a:rPr lang="en-US" altLang="ja-JP" sz="2000" b="1" i="1" smtClean="0">
                            <a:solidFill>
                              <a:schemeClr val="tx1">
                                <a:lumMod val="65000"/>
                                <a:lumOff val="35000"/>
                              </a:schemeClr>
                            </a:solidFill>
                            <a:latin typeface="Cambria Math" panose="02040503050406030204" pitchFamily="18" charset="0"/>
                          </a:rPr>
                        </m:ctrlPr>
                      </m:sSubPr>
                      <m:e>
                        <m:r>
                          <a:rPr lang="en-US" altLang="ja-JP" sz="2000" b="1" i="1" smtClean="0">
                            <a:solidFill>
                              <a:schemeClr val="tx1">
                                <a:lumMod val="65000"/>
                                <a:lumOff val="35000"/>
                              </a:schemeClr>
                            </a:solidFill>
                            <a:latin typeface="Cambria Math" panose="02040503050406030204" pitchFamily="18" charset="0"/>
                          </a:rPr>
                          <m:t>𝑨</m:t>
                        </m:r>
                      </m:e>
                      <m:sub>
                        <m:r>
                          <a:rPr lang="en-US" altLang="ja-JP" sz="2000" b="1" i="1" smtClean="0">
                            <a:solidFill>
                              <a:schemeClr val="tx1">
                                <a:lumMod val="65000"/>
                                <a:lumOff val="35000"/>
                              </a:schemeClr>
                            </a:solidFill>
                            <a:latin typeface="Cambria Math" panose="02040503050406030204" pitchFamily="18" charset="0"/>
                          </a:rPr>
                          <m:t>𝟎</m:t>
                        </m:r>
                      </m:sub>
                    </m:sSub>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𝟏</m:t>
                    </m:r>
                  </m:oMath>
                </a14:m>
                <a:endParaRPr lang="en-US" altLang="ja-JP" sz="2000" b="1" dirty="0" smtClean="0">
                  <a:solidFill>
                    <a:schemeClr val="tx1">
                      <a:lumMod val="65000"/>
                      <a:lumOff val="35000"/>
                    </a:schemeClr>
                  </a:solidFill>
                </a:endParaRPr>
              </a:p>
              <a:p>
                <a:r>
                  <a:rPr lang="ja-JP" altLang="en-US" sz="2000" dirty="0" smtClean="0">
                    <a:solidFill>
                      <a:schemeClr val="tx1">
                        <a:lumMod val="65000"/>
                        <a:lumOff val="35000"/>
                      </a:schemeClr>
                    </a:solidFill>
                  </a:rPr>
                  <a:t>パルスレート：</a:t>
                </a:r>
                <a14:m>
                  <m:oMath xmlns:m="http://schemas.openxmlformats.org/officeDocument/2006/math">
                    <m:r>
                      <a:rPr lang="en-US" altLang="ja-JP" sz="2000" b="1" i="1" smtClean="0">
                        <a:solidFill>
                          <a:schemeClr val="tx1">
                            <a:lumMod val="65000"/>
                            <a:lumOff val="35000"/>
                          </a:schemeClr>
                        </a:solidFill>
                        <a:latin typeface="Cambria Math" panose="02040503050406030204" pitchFamily="18" charset="0"/>
                      </a:rPr>
                      <m:t>𝒓</m:t>
                    </m:r>
                    <m:r>
                      <a:rPr lang="en-US" altLang="ja-JP" sz="2000" b="1" i="1" smtClean="0">
                        <a:solidFill>
                          <a:schemeClr val="tx1">
                            <a:lumMod val="65000"/>
                            <a:lumOff val="35000"/>
                          </a:schemeClr>
                        </a:solidFill>
                        <a:latin typeface="Cambria Math" panose="02040503050406030204" pitchFamily="18" charset="0"/>
                      </a:rPr>
                      <m:t>=</m:t>
                    </m:r>
                    <m:r>
                      <a:rPr lang="en-US" altLang="ja-JP" sz="2000" b="1" i="1" smtClean="0">
                        <a:solidFill>
                          <a:schemeClr val="tx1">
                            <a:lumMod val="65000"/>
                            <a:lumOff val="35000"/>
                          </a:schemeClr>
                        </a:solidFill>
                        <a:latin typeface="Cambria Math" panose="02040503050406030204" pitchFamily="18" charset="0"/>
                      </a:rPr>
                      <m:t>𝒓𝒂𝒏𝒅</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𝟎</m:t>
                    </m:r>
                    <m:r>
                      <a:rPr lang="en-US" altLang="ja-JP" sz="2000" b="1" i="1" smtClean="0">
                        <a:solidFill>
                          <a:schemeClr val="tx1">
                            <a:lumMod val="65000"/>
                            <a:lumOff val="35000"/>
                          </a:schemeClr>
                        </a:solidFill>
                        <a:latin typeface="Cambria Math" panose="02040503050406030204" pitchFamily="18" charset="0"/>
                      </a:rPr>
                      <m:t> </m:t>
                    </m:r>
                    <m:r>
                      <a:rPr lang="en-US" altLang="ja-JP" sz="2000" b="1" i="1" smtClean="0">
                        <a:solidFill>
                          <a:schemeClr val="tx1">
                            <a:lumMod val="65000"/>
                            <a:lumOff val="35000"/>
                          </a:schemeClr>
                        </a:solidFill>
                        <a:latin typeface="Cambria Math" panose="02040503050406030204" pitchFamily="18" charset="0"/>
                      </a:rPr>
                      <m:t>𝟏</m:t>
                    </m:r>
                    <m:r>
                      <a:rPr lang="en-US" altLang="ja-JP" sz="2000" b="1" i="1" smtClean="0">
                        <a:solidFill>
                          <a:schemeClr val="tx1">
                            <a:lumMod val="65000"/>
                            <a:lumOff val="35000"/>
                          </a:schemeClr>
                        </a:solidFill>
                        <a:latin typeface="Cambria Math" panose="02040503050406030204" pitchFamily="18" charset="0"/>
                      </a:rPr>
                      <m:t>]</m:t>
                    </m:r>
                  </m:oMath>
                </a14:m>
                <a:endParaRPr lang="en-US" altLang="ja-JP" sz="2000" b="1" dirty="0" smtClean="0">
                  <a:solidFill>
                    <a:schemeClr val="tx1">
                      <a:lumMod val="65000"/>
                      <a:lumOff val="35000"/>
                    </a:schemeClr>
                  </a:solidFill>
                </a:endParaRPr>
              </a:p>
              <a:p>
                <a:endParaRPr lang="en-US" altLang="ja-JP" sz="2000" b="1" dirty="0">
                  <a:solidFill>
                    <a:schemeClr val="tx1">
                      <a:lumMod val="65000"/>
                      <a:lumOff val="35000"/>
                    </a:schemeClr>
                  </a:solidFill>
                </a:endParaRPr>
              </a:p>
              <a:p>
                <a:endParaRPr kumimoji="1" lang="en-US" altLang="ja-JP" sz="2000" dirty="0" smtClean="0">
                  <a:solidFill>
                    <a:schemeClr val="tx1">
                      <a:lumMod val="65000"/>
                      <a:lumOff val="35000"/>
                    </a:schemeClr>
                  </a:solidFill>
                </a:endParaRPr>
              </a:p>
            </p:txBody>
          </p:sp>
        </mc:Choice>
        <mc:Fallback xmlns="">
          <p:sp>
            <p:nvSpPr>
              <p:cNvPr id="7" name="コンテンツ プレースホルダー 3"/>
              <p:cNvSpPr>
                <a:spLocks noGrp="1" noRot="1" noChangeAspect="1" noMove="1" noResize="1" noEditPoints="1" noAdjustHandles="1" noChangeArrowheads="1" noChangeShapeType="1" noTextEdit="1"/>
              </p:cNvSpPr>
              <p:nvPr>
                <p:ph idx="10"/>
              </p:nvPr>
            </p:nvSpPr>
            <p:spPr>
              <a:xfrm>
                <a:off x="6096000" y="2844800"/>
                <a:ext cx="4921164" cy="3354904"/>
              </a:xfrm>
              <a:blipFill>
                <a:blip r:embed="rId2"/>
                <a:stretch>
                  <a:fillRect t="-1273"/>
                </a:stretch>
              </a:blipFill>
            </p:spPr>
            <p:txBody>
              <a:bodyPr/>
              <a:lstStyle/>
              <a:p>
                <a:r>
                  <a:rPr lang="ja-JP" altLang="en-US">
                    <a:noFill/>
                  </a:rPr>
                  <a:t> </a:t>
                </a:r>
              </a:p>
            </p:txBody>
          </p:sp>
        </mc:Fallback>
      </mc:AlternateContent>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1" y="2452483"/>
            <a:ext cx="5334000" cy="400050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81" y="2463946"/>
            <a:ext cx="5334000" cy="4000500"/>
          </a:xfrm>
          <a:prstGeom prst="rect">
            <a:avLst/>
          </a:prstGeom>
        </p:spPr>
      </p:pic>
      <p:sp>
        <p:nvSpPr>
          <p:cNvPr id="10" name="テキスト ボックス 9"/>
          <p:cNvSpPr txBox="1"/>
          <p:nvPr/>
        </p:nvSpPr>
        <p:spPr>
          <a:xfrm>
            <a:off x="1960668" y="6387416"/>
            <a:ext cx="2380342" cy="369332"/>
          </a:xfrm>
          <a:prstGeom prst="rect">
            <a:avLst/>
          </a:prstGeom>
          <a:solidFill>
            <a:schemeClr val="bg1"/>
          </a:solidFill>
        </p:spPr>
        <p:txBody>
          <a:bodyPr wrap="square" rtlCol="0">
            <a:spAutoFit/>
          </a:bodyPr>
          <a:lstStyle/>
          <a:p>
            <a:pPr algn="ctr"/>
            <a:r>
              <a:rPr kumimoji="1" lang="ja-JP" altLang="en-US" dirty="0" smtClean="0"/>
              <a:t>解生成</a:t>
            </a:r>
            <a:r>
              <a:rPr kumimoji="1" lang="ja-JP" altLang="en-US" dirty="0"/>
              <a:t>時</a:t>
            </a:r>
            <a:r>
              <a:rPr kumimoji="1" lang="en-US" altLang="ja-JP" dirty="0" smtClean="0"/>
              <a:t>(</a:t>
            </a:r>
            <a:r>
              <a:rPr kumimoji="1" lang="en-US" altLang="ja-JP" dirty="0" err="1" smtClean="0"/>
              <a:t>iter</a:t>
            </a:r>
            <a:r>
              <a:rPr kumimoji="1" lang="en-US" altLang="ja-JP" dirty="0" smtClean="0"/>
              <a:t>=1)</a:t>
            </a:r>
            <a:endParaRPr kumimoji="1" lang="ja-JP" altLang="en-US" dirty="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577" y="2460895"/>
            <a:ext cx="5334000" cy="4000500"/>
          </a:xfrm>
          <a:prstGeom prst="rect">
            <a:avLst/>
          </a:prstGeom>
        </p:spPr>
      </p:pic>
      <p:sp>
        <p:nvSpPr>
          <p:cNvPr id="12" name="テキスト ボックス 11"/>
          <p:cNvSpPr txBox="1"/>
          <p:nvPr/>
        </p:nvSpPr>
        <p:spPr>
          <a:xfrm>
            <a:off x="1961267" y="6384527"/>
            <a:ext cx="2380342" cy="369332"/>
          </a:xfrm>
          <a:prstGeom prst="rect">
            <a:avLst/>
          </a:prstGeom>
          <a:solidFill>
            <a:schemeClr val="bg1"/>
          </a:solidFill>
        </p:spPr>
        <p:txBody>
          <a:bodyPr wrap="square" rtlCol="0">
            <a:spAutoFit/>
          </a:bodyPr>
          <a:lstStyle/>
          <a:p>
            <a:pPr algn="ctr"/>
            <a:r>
              <a:rPr kumimoji="1" lang="ja-JP" altLang="en-US" dirty="0" smtClean="0"/>
              <a:t>解更新後</a:t>
            </a:r>
            <a:r>
              <a:rPr kumimoji="1" lang="en-US" altLang="ja-JP" dirty="0" smtClean="0"/>
              <a:t>(</a:t>
            </a:r>
            <a:r>
              <a:rPr kumimoji="1" lang="en-US" altLang="ja-JP" dirty="0" err="1" smtClean="0"/>
              <a:t>iter</a:t>
            </a:r>
            <a:r>
              <a:rPr kumimoji="1" lang="en-US" altLang="ja-JP" dirty="0" smtClean="0"/>
              <a:t>=1)</a:t>
            </a:r>
            <a:endParaRPr kumimoji="1" lang="ja-JP" altLang="en-US" dirty="0"/>
          </a:p>
        </p:txBody>
      </p:sp>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77" y="2474162"/>
            <a:ext cx="5334000" cy="4000500"/>
          </a:xfrm>
          <a:prstGeom prst="rect">
            <a:avLst/>
          </a:prstGeom>
        </p:spPr>
      </p:pic>
      <p:sp>
        <p:nvSpPr>
          <p:cNvPr id="14" name="テキスト ボックス 13"/>
          <p:cNvSpPr txBox="1"/>
          <p:nvPr/>
        </p:nvSpPr>
        <p:spPr>
          <a:xfrm>
            <a:off x="1962463" y="6391287"/>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=2)</a:t>
            </a:r>
            <a:endParaRPr kumimoji="1" lang="ja-JP" altLang="en-US" dirty="0"/>
          </a:p>
        </p:txBody>
      </p:sp>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381" y="2474751"/>
            <a:ext cx="5334000" cy="4000500"/>
          </a:xfrm>
          <a:prstGeom prst="rect">
            <a:avLst/>
          </a:prstGeom>
        </p:spPr>
      </p:pic>
      <p:sp>
        <p:nvSpPr>
          <p:cNvPr id="16" name="テキスト ボックス 15"/>
          <p:cNvSpPr txBox="1"/>
          <p:nvPr/>
        </p:nvSpPr>
        <p:spPr>
          <a:xfrm>
            <a:off x="1958872" y="6384029"/>
            <a:ext cx="2380342" cy="369332"/>
          </a:xfrm>
          <a:prstGeom prst="rect">
            <a:avLst/>
          </a:prstGeom>
          <a:solidFill>
            <a:schemeClr val="bg1"/>
          </a:solidFill>
        </p:spPr>
        <p:txBody>
          <a:bodyPr wrap="square" rtlCol="0">
            <a:spAutoFit/>
          </a:bodyPr>
          <a:lstStyle/>
          <a:p>
            <a:pPr algn="ctr"/>
            <a:r>
              <a:rPr kumimoji="1" lang="ja-JP" altLang="en-US" dirty="0" smtClean="0"/>
              <a:t>解更新後</a:t>
            </a:r>
            <a:r>
              <a:rPr kumimoji="1" lang="en-US" altLang="ja-JP" dirty="0" smtClean="0"/>
              <a:t>(</a:t>
            </a:r>
            <a:r>
              <a:rPr kumimoji="1" lang="en-US" altLang="ja-JP" dirty="0" err="1" smtClean="0"/>
              <a:t>iter</a:t>
            </a:r>
            <a:r>
              <a:rPr kumimoji="1" lang="en-US" altLang="ja-JP" dirty="0" smtClean="0"/>
              <a:t>=2)</a:t>
            </a:r>
            <a:endParaRPr kumimoji="1" lang="ja-JP" altLang="en-US" dirty="0"/>
          </a:p>
        </p:txBody>
      </p:sp>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680" y="2473573"/>
            <a:ext cx="5334000" cy="4000500"/>
          </a:xfrm>
          <a:prstGeom prst="rect">
            <a:avLst/>
          </a:prstGeom>
        </p:spPr>
      </p:pic>
      <p:sp>
        <p:nvSpPr>
          <p:cNvPr id="18" name="テキスト ボックス 17"/>
          <p:cNvSpPr txBox="1"/>
          <p:nvPr/>
        </p:nvSpPr>
        <p:spPr>
          <a:xfrm>
            <a:off x="1960966" y="6391287"/>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=3)</a:t>
            </a:r>
            <a:endParaRPr kumimoji="1" lang="ja-JP" altLang="en-US" dirty="0"/>
          </a:p>
        </p:txBody>
      </p:sp>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381" y="2460237"/>
            <a:ext cx="5334000" cy="4000500"/>
          </a:xfrm>
          <a:prstGeom prst="rect">
            <a:avLst/>
          </a:prstGeom>
        </p:spPr>
      </p:pic>
      <p:sp>
        <p:nvSpPr>
          <p:cNvPr id="20" name="テキスト ボックス 19"/>
          <p:cNvSpPr txBox="1"/>
          <p:nvPr/>
        </p:nvSpPr>
        <p:spPr>
          <a:xfrm>
            <a:off x="1959172" y="6385600"/>
            <a:ext cx="2380342" cy="369332"/>
          </a:xfrm>
          <a:prstGeom prst="rect">
            <a:avLst/>
          </a:prstGeom>
          <a:solidFill>
            <a:schemeClr val="bg1"/>
          </a:solidFill>
        </p:spPr>
        <p:txBody>
          <a:bodyPr wrap="square" rtlCol="0">
            <a:spAutoFit/>
          </a:bodyPr>
          <a:lstStyle/>
          <a:p>
            <a:pPr algn="ctr"/>
            <a:r>
              <a:rPr kumimoji="1" lang="ja-JP" altLang="en-US" dirty="0" smtClean="0"/>
              <a:t>解更新後</a:t>
            </a:r>
            <a:r>
              <a:rPr kumimoji="1" lang="en-US" altLang="ja-JP" dirty="0" smtClean="0"/>
              <a:t>(</a:t>
            </a:r>
            <a:r>
              <a:rPr kumimoji="1" lang="en-US" altLang="ja-JP" dirty="0" err="1" smtClean="0"/>
              <a:t>iter</a:t>
            </a:r>
            <a:r>
              <a:rPr kumimoji="1" lang="en-US" altLang="ja-JP" dirty="0" smtClean="0"/>
              <a:t>=3)</a:t>
            </a:r>
            <a:endParaRPr kumimoji="1" lang="ja-JP" altLang="en-US" dirty="0"/>
          </a:p>
        </p:txBody>
      </p:sp>
      <p:pic>
        <p:nvPicPr>
          <p:cNvPr id="21" name="図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977" y="2470038"/>
            <a:ext cx="5334000" cy="4000500"/>
          </a:xfrm>
          <a:prstGeom prst="rect">
            <a:avLst/>
          </a:prstGeom>
        </p:spPr>
      </p:pic>
      <p:sp>
        <p:nvSpPr>
          <p:cNvPr id="22" name="テキスト ボックス 21"/>
          <p:cNvSpPr txBox="1"/>
          <p:nvPr/>
        </p:nvSpPr>
        <p:spPr>
          <a:xfrm>
            <a:off x="1960668" y="6391285"/>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=4)</a:t>
            </a:r>
            <a:endParaRPr kumimoji="1" lang="ja-JP" altLang="en-US" dirty="0"/>
          </a:p>
        </p:txBody>
      </p:sp>
      <p:pic>
        <p:nvPicPr>
          <p:cNvPr id="23" name="図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972" y="2471860"/>
            <a:ext cx="5334000" cy="4000500"/>
          </a:xfrm>
          <a:prstGeom prst="rect">
            <a:avLst/>
          </a:prstGeom>
        </p:spPr>
      </p:pic>
      <p:sp>
        <p:nvSpPr>
          <p:cNvPr id="24" name="テキスト ボックス 23"/>
          <p:cNvSpPr txBox="1"/>
          <p:nvPr/>
        </p:nvSpPr>
        <p:spPr>
          <a:xfrm>
            <a:off x="1962860" y="6382782"/>
            <a:ext cx="2380342" cy="369332"/>
          </a:xfrm>
          <a:prstGeom prst="rect">
            <a:avLst/>
          </a:prstGeom>
          <a:solidFill>
            <a:schemeClr val="bg1"/>
          </a:solidFill>
        </p:spPr>
        <p:txBody>
          <a:bodyPr wrap="square" rtlCol="0">
            <a:spAutoFit/>
          </a:bodyPr>
          <a:lstStyle/>
          <a:p>
            <a:pPr algn="ctr"/>
            <a:r>
              <a:rPr kumimoji="1" lang="ja-JP" altLang="en-US" dirty="0" smtClean="0"/>
              <a:t>解更新後</a:t>
            </a:r>
            <a:r>
              <a:rPr kumimoji="1" lang="en-US" altLang="ja-JP" dirty="0" smtClean="0"/>
              <a:t>(</a:t>
            </a:r>
            <a:r>
              <a:rPr kumimoji="1" lang="en-US" altLang="ja-JP" dirty="0" err="1" smtClean="0"/>
              <a:t>iter</a:t>
            </a:r>
            <a:r>
              <a:rPr kumimoji="1" lang="en-US" altLang="ja-JP" dirty="0" smtClean="0"/>
              <a:t>=4)</a:t>
            </a:r>
            <a:endParaRPr kumimoji="1" lang="ja-JP" altLang="en-US" dirty="0"/>
          </a:p>
        </p:txBody>
      </p:sp>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679" y="2473041"/>
            <a:ext cx="5334000" cy="4000500"/>
          </a:xfrm>
          <a:prstGeom prst="rect">
            <a:avLst/>
          </a:prstGeom>
        </p:spPr>
      </p:pic>
      <p:sp>
        <p:nvSpPr>
          <p:cNvPr id="26" name="テキスト ボックス 25"/>
          <p:cNvSpPr txBox="1"/>
          <p:nvPr/>
        </p:nvSpPr>
        <p:spPr>
          <a:xfrm>
            <a:off x="1960967" y="6386457"/>
            <a:ext cx="2380342" cy="369332"/>
          </a:xfrm>
          <a:prstGeom prst="rect">
            <a:avLst/>
          </a:prstGeom>
          <a:solidFill>
            <a:schemeClr val="bg1"/>
          </a:solidFill>
        </p:spPr>
        <p:txBody>
          <a:bodyPr wrap="square" rtlCol="0">
            <a:spAutoFit/>
          </a:bodyPr>
          <a:lstStyle/>
          <a:p>
            <a:pPr algn="ctr"/>
            <a:r>
              <a:rPr kumimoji="1" lang="ja-JP" altLang="en-US" dirty="0" smtClean="0"/>
              <a:t>解生成時</a:t>
            </a:r>
            <a:r>
              <a:rPr kumimoji="1" lang="en-US" altLang="ja-JP" dirty="0" smtClean="0"/>
              <a:t>(</a:t>
            </a:r>
            <a:r>
              <a:rPr kumimoji="1" lang="en-US" altLang="ja-JP" dirty="0" err="1" smtClean="0"/>
              <a:t>iter</a:t>
            </a:r>
            <a:r>
              <a:rPr kumimoji="1" lang="en-US" altLang="ja-JP" dirty="0" smtClean="0"/>
              <a:t>=5)</a:t>
            </a:r>
            <a:endParaRPr kumimoji="1" lang="ja-JP" altLang="en-US" dirty="0"/>
          </a:p>
        </p:txBody>
      </p:sp>
      <p:pic>
        <p:nvPicPr>
          <p:cNvPr id="27" name="図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7681" y="2468727"/>
            <a:ext cx="5334000" cy="4000500"/>
          </a:xfrm>
          <a:prstGeom prst="rect">
            <a:avLst/>
          </a:prstGeom>
        </p:spPr>
      </p:pic>
      <p:sp>
        <p:nvSpPr>
          <p:cNvPr id="28" name="テキスト ボックス 27"/>
          <p:cNvSpPr txBox="1"/>
          <p:nvPr/>
        </p:nvSpPr>
        <p:spPr>
          <a:xfrm>
            <a:off x="1960668" y="6365400"/>
            <a:ext cx="2380342" cy="369332"/>
          </a:xfrm>
          <a:prstGeom prst="rect">
            <a:avLst/>
          </a:prstGeom>
          <a:solidFill>
            <a:schemeClr val="bg1"/>
          </a:solidFill>
        </p:spPr>
        <p:txBody>
          <a:bodyPr wrap="square" rtlCol="0">
            <a:spAutoFit/>
          </a:bodyPr>
          <a:lstStyle/>
          <a:p>
            <a:pPr algn="ctr"/>
            <a:r>
              <a:rPr kumimoji="1" lang="ja-JP" altLang="en-US" dirty="0" smtClean="0"/>
              <a:t>解更新</a:t>
            </a:r>
            <a:r>
              <a:rPr kumimoji="1" lang="ja-JP" altLang="en-US" dirty="0"/>
              <a:t>後</a:t>
            </a:r>
            <a:r>
              <a:rPr kumimoji="1" lang="en-US" altLang="ja-JP" dirty="0" smtClean="0"/>
              <a:t>(</a:t>
            </a:r>
            <a:r>
              <a:rPr kumimoji="1" lang="en-US" altLang="ja-JP" dirty="0" err="1" smtClean="0"/>
              <a:t>iter</a:t>
            </a:r>
            <a:r>
              <a:rPr kumimoji="1" lang="en-US" altLang="ja-JP" dirty="0" smtClean="0"/>
              <a:t>=5)</a:t>
            </a:r>
            <a:endParaRPr kumimoji="1" lang="ja-JP" altLang="en-US" dirty="0"/>
          </a:p>
        </p:txBody>
      </p:sp>
      <p:sp>
        <p:nvSpPr>
          <p:cNvPr id="29" name="テキスト ボックス 28"/>
          <p:cNvSpPr txBox="1"/>
          <p:nvPr/>
        </p:nvSpPr>
        <p:spPr>
          <a:xfrm>
            <a:off x="11044238" y="6015038"/>
            <a:ext cx="557212" cy="369332"/>
          </a:xfrm>
          <a:prstGeom prst="rect">
            <a:avLst/>
          </a:prstGeom>
          <a:noFill/>
        </p:spPr>
        <p:txBody>
          <a:bodyPr wrap="square" rtlCol="0">
            <a:spAutoFit/>
          </a:bodyPr>
          <a:lstStyle/>
          <a:p>
            <a:r>
              <a:rPr kumimoji="1" lang="en-US" altLang="ja-JP" dirty="0"/>
              <a:t>9</a:t>
            </a:r>
            <a:endParaRPr kumimoji="1" lang="ja-JP" altLang="en-US" dirty="0"/>
          </a:p>
        </p:txBody>
      </p:sp>
    </p:spTree>
    <p:extLst>
      <p:ext uri="{BB962C8B-B14F-4D97-AF65-F5344CB8AC3E}">
        <p14:creationId xmlns:p14="http://schemas.microsoft.com/office/powerpoint/2010/main" val="29168223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20" grpId="0" animBg="1"/>
      <p:bldP spid="22" grpId="0" animBg="1"/>
      <p:bldP spid="24" grpId="0" animBg="1"/>
      <p:bldP spid="26" grpId="0" animBg="1"/>
      <p:bldP spid="28" grpId="0" animBg="1"/>
    </p:bldLst>
  </p:timing>
</p:sld>
</file>

<file path=ppt/theme/theme1.xml><?xml version="1.0" encoding="utf-8"?>
<a:theme xmlns:a="http://schemas.openxmlformats.org/drawingml/2006/main" name="Blue-pleated-shape-on-the-white-background-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Blue-pleated-shape-on-the-white-background-PowerPoint-Templates-Widescreen</Template>
  <TotalTime>2570</TotalTime>
  <Words>545</Words>
  <Application>Microsoft Office PowerPoint</Application>
  <PresentationFormat>ワイド画面</PresentationFormat>
  <Paragraphs>264</Paragraphs>
  <Slides>18</Slides>
  <Notes>0</Notes>
  <HiddenSlides>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18</vt:i4>
      </vt:variant>
    </vt:vector>
  </HeadingPairs>
  <TitlesOfParts>
    <vt:vector size="28" baseType="lpstr">
      <vt:lpstr>Meiryo UI</vt:lpstr>
      <vt:lpstr>ＭＳ Ｐゴシック</vt:lpstr>
      <vt:lpstr>游ゴシック</vt:lpstr>
      <vt:lpstr>游ゴシック Light</vt:lpstr>
      <vt:lpstr>Arial</vt:lpstr>
      <vt:lpstr>Calibri</vt:lpstr>
      <vt:lpstr>Cambria Math</vt:lpstr>
      <vt:lpstr>Segoe UI</vt:lpstr>
      <vt:lpstr>Blue-pleated-shape-on-the-white-background-PowerPoint-Templates-Widescreen</vt:lpstr>
      <vt:lpstr>Custom Design</vt:lpstr>
      <vt:lpstr>進捗報告</vt:lpstr>
      <vt:lpstr>提案手法</vt:lpstr>
      <vt:lpstr>提案手法</vt:lpstr>
      <vt:lpstr>提案手法</vt:lpstr>
      <vt:lpstr>提案手法</vt:lpstr>
      <vt:lpstr>提案手法</vt:lpstr>
      <vt:lpstr>問題設定</vt:lpstr>
      <vt:lpstr>実験方法</vt:lpstr>
      <vt:lpstr>実験方法</vt:lpstr>
      <vt:lpstr>問題設定</vt:lpstr>
      <vt:lpstr>実験結果</vt:lpstr>
      <vt:lpstr>実験結果</vt:lpstr>
      <vt:lpstr>実験結果</vt:lpstr>
      <vt:lpstr>実験結果</vt:lpstr>
      <vt:lpstr>実験結果</vt:lpstr>
      <vt:lpstr>考察</vt:lpstr>
      <vt:lpstr>今後の予定</vt:lpstr>
      <vt:lpstr>補足説明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Takuya Iwase</dc:creator>
  <cp:lastModifiedBy>Takuya Iwase</cp:lastModifiedBy>
  <cp:revision>98</cp:revision>
  <dcterms:created xsi:type="dcterms:W3CDTF">2017-10-11T10:33:32Z</dcterms:created>
  <dcterms:modified xsi:type="dcterms:W3CDTF">2017-10-26T22:50:06Z</dcterms:modified>
</cp:coreProperties>
</file>